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8CA5DC9-9809-4C84-AF0F-C54F64E1B6D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59F96BD-C32A-464E-9C13-FD1A9BDFED1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470025"/>
          </a:xfrm>
        </p:spPr>
        <p:txBody>
          <a:bodyPr/>
          <a:lstStyle/>
          <a:p>
            <a:r>
              <a:rPr lang="en-US" dirty="0" smtClean="0"/>
              <a:t>THE KING COBRA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By: Nathan &amp; Brenden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979" y="3886200"/>
            <a:ext cx="34862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06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&amp;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King Cobra’s home is across the Indian subcontinent, South East Asia and the Southern areas of </a:t>
            </a:r>
            <a:r>
              <a:rPr lang="en-US" dirty="0"/>
              <a:t>E</a:t>
            </a:r>
            <a:r>
              <a:rPr lang="en-US" dirty="0" smtClean="0"/>
              <a:t>ast Asia.</a:t>
            </a:r>
          </a:p>
          <a:p>
            <a:r>
              <a:rPr lang="en-US" dirty="0" smtClean="0"/>
              <a:t>King Cobra’s Habitat area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King Cobra’s Habitat 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200400"/>
            <a:ext cx="2057400" cy="123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012" y="4467225"/>
            <a:ext cx="2238375" cy="1676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6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King Cobra receives chemical information Via it’s forked tongue. The tongue picks up scent.</a:t>
            </a:r>
          </a:p>
          <a:p>
            <a:endParaRPr lang="en-US" dirty="0"/>
          </a:p>
          <a:p>
            <a:r>
              <a:rPr lang="en-US" dirty="0" smtClean="0"/>
              <a:t>The behavior of the kink cobra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581400"/>
            <a:ext cx="2057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/>
          <a:lstStyle/>
          <a:p>
            <a:r>
              <a:rPr lang="en-US" dirty="0" smtClean="0"/>
              <a:t>The venom of the king cobra is deadly several people died from this snake.</a:t>
            </a:r>
            <a:endParaRPr lang="en-US" dirty="0"/>
          </a:p>
          <a:p>
            <a:pPr marL="6400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picture of venom coming out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pPr marL="64008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360416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88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/>
          <a:lstStyle/>
          <a:p>
            <a:r>
              <a:rPr lang="en-US" dirty="0" smtClean="0"/>
              <a:t>The King Cobra eats other snakes. It also eats mice and other small animals like other snakes and mice.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King Cobra’s diet list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456709"/>
            <a:ext cx="3276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08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Growling Hiss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82808"/>
            <a:ext cx="9067800" cy="4975192"/>
          </a:xfrm>
        </p:spPr>
        <p:txBody>
          <a:bodyPr/>
          <a:lstStyle/>
          <a:p>
            <a:r>
              <a:rPr lang="en-US" dirty="0" smtClean="0"/>
              <a:t>The hiss of the King Cobra is a much lower pitch than many other snakes and many people thus liken its call to a ‘’Grow’’ rather than a hiss.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King Cobra making a hissing sound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535" y="4047217"/>
            <a:ext cx="10304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8" y="4047217"/>
            <a:ext cx="105987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2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220200" cy="5181600"/>
          </a:xfrm>
        </p:spPr>
        <p:txBody>
          <a:bodyPr/>
          <a:lstStyle/>
          <a:p>
            <a:r>
              <a:rPr lang="en-US" dirty="0" smtClean="0"/>
              <a:t>A good defense against a Cobra for anyone who accidentally encounters this snake is to slowly remove a shirt or hat and toss it on the ground while </a:t>
            </a:r>
            <a:r>
              <a:rPr lang="en-US" smtClean="0"/>
              <a:t>backing away.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hope you enjoyed learning about the King Cobra. The websites we used for info are </a:t>
            </a:r>
            <a:r>
              <a:rPr lang="en-US" dirty="0" err="1" smtClean="0"/>
              <a:t>wikipedia</a:t>
            </a:r>
            <a:r>
              <a:rPr lang="en-US" dirty="0" smtClean="0"/>
              <a:t> the free encyclopedia and we used google images.   ;)     </a:t>
            </a:r>
          </a:p>
          <a:p>
            <a:r>
              <a:rPr lang="en-US" dirty="0" smtClean="0"/>
              <a:t>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51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</TotalTime>
  <Words>224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THE KING COBRA</vt:lpstr>
      <vt:lpstr>Distribution &amp; Habitat</vt:lpstr>
      <vt:lpstr>Behavior</vt:lpstr>
      <vt:lpstr>Venom</vt:lpstr>
      <vt:lpstr>Diet</vt:lpstr>
      <vt:lpstr>The Growling Hiss</vt:lpstr>
      <vt:lpstr>Defense</vt:lpstr>
      <vt:lpstr>Ending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 COBRA</dc:title>
  <dc:creator>Arbeau, Candace (ASD-S)</dc:creator>
  <cp:lastModifiedBy>Arbeau, Candace (ASD-S)</cp:lastModifiedBy>
  <cp:revision>10</cp:revision>
  <dcterms:created xsi:type="dcterms:W3CDTF">2015-01-14T13:27:01Z</dcterms:created>
  <dcterms:modified xsi:type="dcterms:W3CDTF">2015-01-20T18:49:58Z</dcterms:modified>
</cp:coreProperties>
</file>