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73C9-863C-438D-9900-53ED12478255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C9C5-5B09-430B-8937-919B7DA408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73C9-863C-438D-9900-53ED12478255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C9C5-5B09-430B-8937-919B7DA408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73C9-863C-438D-9900-53ED12478255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C9C5-5B09-430B-8937-919B7DA408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73C9-863C-438D-9900-53ED12478255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C9C5-5B09-430B-8937-919B7DA408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73C9-863C-438D-9900-53ED12478255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C9C5-5B09-430B-8937-919B7DA408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73C9-863C-438D-9900-53ED12478255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C9C5-5B09-430B-8937-919B7DA408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73C9-863C-438D-9900-53ED12478255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C9C5-5B09-430B-8937-919B7DA408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73C9-863C-438D-9900-53ED12478255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C9C5-5B09-430B-8937-919B7DA408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73C9-863C-438D-9900-53ED12478255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C9C5-5B09-430B-8937-919B7DA408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73C9-863C-438D-9900-53ED12478255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C9C5-5B09-430B-8937-919B7DA408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73C9-863C-438D-9900-53ED12478255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C9C5-5B09-430B-8937-919B7DA408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A1B73C9-863C-438D-9900-53ED12478255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0ABC9C5-5B09-430B-8937-919B7DA408CB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S</a:t>
            </a:r>
            <a:r>
              <a:rPr lang="en-US" dirty="0" smtClean="0"/>
              <a:t>am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Ravens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THIS PRESENTATION I WILL BE TELLING YOU ABOUT ONE OF THE MOST SMARTEST BIRDS IN THE WORID THE RAVEN.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52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RAVEN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524000"/>
            <a:ext cx="83820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RAVENS ARE IN GROUPS THEY ARE CALLED MURDER OR </a:t>
            </a:r>
            <a:r>
              <a:rPr lang="en-US" dirty="0" smtClean="0"/>
              <a:t>UNKINDNESS</a:t>
            </a:r>
          </a:p>
          <a:p>
            <a:pPr marL="0" indent="0">
              <a:buNone/>
            </a:pPr>
            <a:r>
              <a:rPr lang="en-US" dirty="0" smtClean="0"/>
              <a:t>LIFE </a:t>
            </a:r>
            <a:r>
              <a:rPr lang="en-US" dirty="0" smtClean="0"/>
              <a:t>SPAN: 17 YEARS</a:t>
            </a:r>
          </a:p>
          <a:p>
            <a:pPr marL="0" indent="0">
              <a:buNone/>
            </a:pPr>
            <a:r>
              <a:rPr lang="en-US" dirty="0" smtClean="0"/>
              <a:t>WINGS SPAN: 100 – 150 (ADULT)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65" y="2590800"/>
            <a:ext cx="303246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28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67000"/>
            <a:ext cx="3733800" cy="2301378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RAVENS </a:t>
            </a:r>
            <a:r>
              <a:rPr lang="en-US" dirty="0" smtClean="0"/>
              <a:t>WHERE ONCE WHITE BUT IT WAS FOUND BY ANOTHER BIRD THROWING THE RAVEN INTO THE FIRE TURNING IT BLACK.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RAVEN MYTHOLOGY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WHITE RAVEN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WHITE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796198" y="2667001"/>
            <a:ext cx="3733800" cy="33527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RAVENS </a:t>
            </a:r>
            <a:r>
              <a:rPr lang="en-US" dirty="0" smtClean="0"/>
              <a:t>ARE ADAPTADLE: THEY CAN LIVE IN A VARIETY OF PLACES. SNOW, DESERT, MOUNTAINS, AND </a:t>
            </a:r>
            <a:r>
              <a:rPr lang="en-US" dirty="0" smtClean="0"/>
              <a:t>FORESTS.</a:t>
            </a:r>
          </a:p>
          <a:p>
            <a:pPr marL="0" indent="0">
              <a:buNone/>
            </a:pPr>
            <a:r>
              <a:rPr lang="en-US" dirty="0" smtClean="0"/>
              <a:t>THEY </a:t>
            </a:r>
            <a:r>
              <a:rPr lang="en-US" dirty="0" smtClean="0"/>
              <a:t>WERE ALSO FOUND ACROSS THE NORTHEN HENISPER.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29398" cy="5334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55" y="2438400"/>
            <a:ext cx="381476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42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RAVENS ARE SCAVENGERS WITH A HUGE DIET THAT INCLUDES FISH, MEATS, SEEDS, FRUIT, CARRION, AND GARBAGE.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EAT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23275"/>
            <a:ext cx="3429000" cy="313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0496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RAVENS ARE ONE OF THE MOST SMARTEST ANIMALS WHEN IT COMES TO INTELLIGENCE, THESE BIRDS RATE UP WITH CHIMPPANZIEES AND DOLPHINS.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SMARTEST BIRD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286000"/>
            <a:ext cx="3601915" cy="249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73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THANKS FOR LISENING. I HOPE YOU LIKED MY PRESENTATION</a:t>
            </a:r>
            <a:r>
              <a:rPr lang="en-US" sz="3600" smtClean="0"/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2563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358</TotalTime>
  <Words>174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Horizon</vt:lpstr>
      <vt:lpstr>Ravens</vt:lpstr>
      <vt:lpstr>INTRO</vt:lpstr>
      <vt:lpstr>RAVEN FACTS</vt:lpstr>
      <vt:lpstr>RAVEN MYTHOLOGY</vt:lpstr>
      <vt:lpstr>HABITATS</vt:lpstr>
      <vt:lpstr>WHAT THEY EAT </vt:lpstr>
      <vt:lpstr>SMARTEST BIRD</vt:lpstr>
      <vt:lpstr>ENDING</vt:lpstr>
    </vt:vector>
  </TitlesOfParts>
  <Company>NBED School District 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Raven’s</dc:title>
  <dc:creator>Arbeau, Candace (ASD-S)</dc:creator>
  <cp:lastModifiedBy>Arbeau, Candace (ASD-S)</cp:lastModifiedBy>
  <cp:revision>16</cp:revision>
  <dcterms:created xsi:type="dcterms:W3CDTF">2015-01-16T13:17:30Z</dcterms:created>
  <dcterms:modified xsi:type="dcterms:W3CDTF">2015-01-21T14:18:53Z</dcterms:modified>
</cp:coreProperties>
</file>