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C66315-5C51-48C3-ACDF-68FB34BED075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9E4E55-9DC0-4EFC-A78E-BEF5ED993A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82000" cy="2624796"/>
          </a:xfrm>
        </p:spPr>
        <p:txBody>
          <a:bodyPr/>
          <a:lstStyle/>
          <a:p>
            <a:r>
              <a:rPr lang="en-US" sz="6000" dirty="0" smtClean="0"/>
              <a:t>By: Jarvis and Dylan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</p:spPr>
        <p:txBody>
          <a:bodyPr/>
          <a:lstStyle/>
          <a:p>
            <a:r>
              <a:rPr lang="en-US" dirty="0" smtClean="0"/>
              <a:t>PYRAMIDS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5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this presentation, we will answer the following questions:</a:t>
            </a:r>
          </a:p>
          <a:p>
            <a:endParaRPr lang="en-US" sz="2400" dirty="0"/>
          </a:p>
          <a:p>
            <a:pPr algn="ctr"/>
            <a:r>
              <a:rPr lang="en-US" sz="2400" dirty="0" smtClean="0"/>
              <a:t>1) How </a:t>
            </a:r>
            <a:r>
              <a:rPr lang="en-US" sz="2400" dirty="0"/>
              <a:t>did they build them?</a:t>
            </a:r>
          </a:p>
          <a:p>
            <a:pPr algn="ctr"/>
            <a:r>
              <a:rPr lang="en-US" sz="2400" dirty="0" smtClean="0"/>
              <a:t>2) What </a:t>
            </a:r>
            <a:r>
              <a:rPr lang="en-US" sz="2400" dirty="0"/>
              <a:t>did they do with them?</a:t>
            </a:r>
          </a:p>
          <a:p>
            <a:pPr algn="ctr"/>
            <a:r>
              <a:rPr lang="en-US" sz="2400" dirty="0" smtClean="0"/>
              <a:t>3) How </a:t>
            </a:r>
            <a:r>
              <a:rPr lang="en-US" sz="2400" dirty="0"/>
              <a:t>l0ng ago did they make them?</a:t>
            </a:r>
          </a:p>
          <a:p>
            <a:pPr algn="ctr"/>
            <a:r>
              <a:rPr lang="en-US" sz="2400" dirty="0" smtClean="0"/>
              <a:t>4) What </a:t>
            </a:r>
            <a:r>
              <a:rPr lang="en-US" sz="2400" dirty="0"/>
              <a:t>was in them?</a:t>
            </a:r>
          </a:p>
          <a:p>
            <a:pPr algn="ctr"/>
            <a:r>
              <a:rPr lang="en-US" sz="2400" dirty="0" smtClean="0"/>
              <a:t>5) Why </a:t>
            </a:r>
            <a:r>
              <a:rPr lang="en-US" sz="2400" dirty="0" smtClean="0"/>
              <a:t>were certain objects placed inside pyramids?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4114800"/>
            <a:ext cx="28575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6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64" y="1447800"/>
            <a:ext cx="8315036" cy="499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32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P</a:t>
            </a:r>
            <a:r>
              <a:rPr lang="en-US" dirty="0" smtClean="0"/>
              <a:t>yramids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know? people built pyramids by putting the base of </a:t>
            </a:r>
            <a:r>
              <a:rPr lang="en-US" dirty="0" smtClean="0"/>
              <a:t>structure and </a:t>
            </a:r>
            <a:r>
              <a:rPr lang="en-US" dirty="0" smtClean="0"/>
              <a:t>adding stone by sliding them up </a:t>
            </a:r>
            <a:r>
              <a:rPr lang="en-US" dirty="0" smtClean="0"/>
              <a:t>r</a:t>
            </a:r>
            <a:r>
              <a:rPr lang="en-US" dirty="0" smtClean="0"/>
              <a:t>amps.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9906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you know?</a:t>
            </a:r>
          </a:p>
          <a:p>
            <a:r>
              <a:rPr lang="en-US" dirty="0" smtClean="0"/>
              <a:t>They make pyramids because when pharaohs died they were placed in the tombs of pyramids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38100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believe they started building pyramids in 3500 </a:t>
            </a:r>
            <a:r>
              <a:rPr lang="en-US" dirty="0" err="1" smtClean="0"/>
              <a:t>bc</a:t>
            </a:r>
            <a:r>
              <a:rPr lang="en-US" dirty="0" smtClean="0"/>
              <a:t> and stop making them in 2000 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/>
              <a:t>Pyramids </a:t>
            </a:r>
            <a:r>
              <a:rPr lang="en-US" dirty="0" smtClean="0"/>
              <a:t>C</a:t>
            </a:r>
            <a:r>
              <a:rPr lang="en-US" dirty="0" smtClean="0"/>
              <a:t>ontinued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Egyptians </a:t>
            </a:r>
            <a:r>
              <a:rPr lang="en-US" dirty="0" smtClean="0"/>
              <a:t>also put in  dead  pets in </a:t>
            </a:r>
            <a:r>
              <a:rPr lang="en-US" dirty="0" smtClean="0"/>
              <a:t>tombs </a:t>
            </a:r>
            <a:r>
              <a:rPr lang="en-US" dirty="0" smtClean="0"/>
              <a:t>and dead servants of </a:t>
            </a:r>
            <a:r>
              <a:rPr lang="en-US" dirty="0"/>
              <a:t>the </a:t>
            </a:r>
            <a:r>
              <a:rPr lang="en-US" dirty="0" smtClean="0"/>
              <a:t>pharaoh to work for him in the after </a:t>
            </a:r>
            <a:r>
              <a:rPr lang="en-US" dirty="0" smtClean="0"/>
              <a:t>life. Also, they put </a:t>
            </a:r>
            <a:r>
              <a:rPr lang="en-US" dirty="0" smtClean="0"/>
              <a:t>in </a:t>
            </a:r>
            <a:r>
              <a:rPr lang="en-US" dirty="0" smtClean="0"/>
              <a:t>treasure.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22098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may </a:t>
            </a:r>
            <a:r>
              <a:rPr lang="en-US" dirty="0" smtClean="0"/>
              <a:t>think, “why were  those objects put </a:t>
            </a:r>
            <a:r>
              <a:rPr lang="en-US" dirty="0" smtClean="0"/>
              <a:t>in </a:t>
            </a:r>
            <a:r>
              <a:rPr lang="en-US" dirty="0" smtClean="0"/>
              <a:t>there?” The answer is because </a:t>
            </a:r>
            <a:r>
              <a:rPr lang="en-US" dirty="0" smtClean="0"/>
              <a:t>it’s a </a:t>
            </a:r>
            <a:r>
              <a:rPr lang="en-US" dirty="0" smtClean="0"/>
              <a:t>temple, or house, </a:t>
            </a:r>
            <a:r>
              <a:rPr lang="en-US" dirty="0" smtClean="0"/>
              <a:t>for the after </a:t>
            </a:r>
            <a:r>
              <a:rPr lang="en-US" dirty="0" smtClean="0"/>
              <a:t>life.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341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1000" y="5867400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609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HOPE YOU ENJOYED OUR SMALL LITTLE SHOW WE SET UP FOR YOU GUYS!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87436" y="5100935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Jarvis did the typing while Dylan corrected me with my writing and a bunch of other </a:t>
            </a:r>
            <a:r>
              <a:rPr lang="en-US" dirty="0" err="1" smtClean="0"/>
              <a:t>helpfull</a:t>
            </a:r>
            <a:r>
              <a:rPr lang="en-US" dirty="0" smtClean="0"/>
              <a:t> things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886" y="3056659"/>
            <a:ext cx="28575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0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5887</TotalTime>
  <Words>217</Words>
  <Application>Microsoft Office PowerPoint</Application>
  <PresentationFormat>On-screen Show (4:3)</PresentationFormat>
  <Paragraphs>20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PYRAMIDS </vt:lpstr>
      <vt:lpstr>PowerPoint Presentation</vt:lpstr>
      <vt:lpstr>PYRAMIDS</vt:lpstr>
      <vt:lpstr> About Pyramids</vt:lpstr>
      <vt:lpstr>About Pyramids Continued</vt:lpstr>
      <vt:lpstr>PowerPoint Presentation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PYRAMIDS</dc:title>
  <dc:creator>DyMo00393</dc:creator>
  <cp:lastModifiedBy>Arbeau, Candace (ASD-S)</cp:lastModifiedBy>
  <cp:revision>12</cp:revision>
  <dcterms:created xsi:type="dcterms:W3CDTF">2014-11-18T17:45:15Z</dcterms:created>
  <dcterms:modified xsi:type="dcterms:W3CDTF">2014-11-26T15:55:34Z</dcterms:modified>
</cp:coreProperties>
</file>