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045AFB-8375-4385-AC29-29A088AB8D84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8FCC2C-D9D3-4CB4-A24A-6C7977A51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57173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Mummification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By: Hunter and Brenden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"/>
            <a:ext cx="2105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216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 </a:t>
            </a:r>
            <a:r>
              <a:rPr lang="en-US" dirty="0" smtClean="0"/>
              <a:t>about Mummification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Tut was the most famous </a:t>
            </a:r>
            <a:r>
              <a:rPr lang="en-US" dirty="0" smtClean="0"/>
              <a:t>pharaoh of </a:t>
            </a:r>
            <a:r>
              <a:rPr lang="en-US" dirty="0" smtClean="0"/>
              <a:t>all. He lived until 19 years old and was </a:t>
            </a:r>
            <a:r>
              <a:rPr lang="en-US" dirty="0" smtClean="0"/>
              <a:t>mummified</a:t>
            </a:r>
            <a:r>
              <a:rPr lang="en-US" dirty="0" smtClean="0"/>
              <a:t>. </a:t>
            </a: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 smtClean="0"/>
              <a:t>he died </a:t>
            </a:r>
            <a:r>
              <a:rPr lang="en-US" dirty="0" smtClean="0"/>
              <a:t>is still a mystery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83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listening to our presentation. I hope you enjoyed it.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121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62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We </a:t>
            </a:r>
            <a:r>
              <a:rPr lang="en-US" sz="3000" dirty="0"/>
              <a:t>are going to tell you </a:t>
            </a:r>
            <a:r>
              <a:rPr lang="en-US" sz="3000" dirty="0" smtClean="0"/>
              <a:t>about the mummification </a:t>
            </a:r>
            <a:r>
              <a:rPr lang="en-US" sz="3000" dirty="0"/>
              <a:t>process.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800" y="381000"/>
            <a:ext cx="289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Introduction </a:t>
            </a:r>
          </a:p>
        </p:txBody>
      </p:sp>
    </p:spTree>
    <p:extLst>
      <p:ext uri="{BB962C8B-B14F-4D97-AF65-F5344CB8AC3E}">
        <p14:creationId xmlns:p14="http://schemas.microsoft.com/office/powerpoint/2010/main" val="302762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step to the mummification process is to remove the brain from the person.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971" y="289560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19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remove the organs except the heart and put them in some jars later 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88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put the body in a special salt and leave it there for 40 days.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41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put the organs in jars called </a:t>
            </a:r>
            <a:r>
              <a:rPr lang="en-US" dirty="0" err="1" smtClean="0"/>
              <a:t>canopic</a:t>
            </a:r>
            <a:r>
              <a:rPr lang="en-US" dirty="0" smtClean="0"/>
              <a:t> jars.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09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fill the body with sand linen </a:t>
            </a:r>
            <a:r>
              <a:rPr lang="en-US" dirty="0" smtClean="0"/>
              <a:t>and spices </a:t>
            </a:r>
            <a:r>
              <a:rPr lang="en-US" dirty="0" smtClean="0"/>
              <a:t>to give it shape.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2362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92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put a mask over the head and put the body into a coffin.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37909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73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7. (Final Step.)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step is to weigh the heart and read the persons good deeds.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28860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236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206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 Mummification process</vt:lpstr>
      <vt:lpstr>PowerPoint Presentation</vt:lpstr>
      <vt:lpstr>Step 1.</vt:lpstr>
      <vt:lpstr>Step 2.</vt:lpstr>
      <vt:lpstr>Step 3.</vt:lpstr>
      <vt:lpstr>Step 4.</vt:lpstr>
      <vt:lpstr>Step 5.</vt:lpstr>
      <vt:lpstr>Step 6.</vt:lpstr>
      <vt:lpstr>Step 7. (Final Step.)</vt:lpstr>
      <vt:lpstr>Fact about Mummification process</vt:lpstr>
      <vt:lpstr>Conclusion 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Mummification process</dc:title>
  <dc:creator>Bannister, Alicen (ASD-S)</dc:creator>
  <cp:lastModifiedBy>Arbeau, Candace (ASD-S)</cp:lastModifiedBy>
  <cp:revision>14</cp:revision>
  <dcterms:created xsi:type="dcterms:W3CDTF">2014-11-13T17:27:28Z</dcterms:created>
  <dcterms:modified xsi:type="dcterms:W3CDTF">2014-11-26T16:26:23Z</dcterms:modified>
</cp:coreProperties>
</file>