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71" r:id="rId5"/>
    <p:sldId id="260" r:id="rId6"/>
    <p:sldId id="266" r:id="rId7"/>
    <p:sldId id="267" r:id="rId8"/>
    <p:sldId id="272" r:id="rId9"/>
    <p:sldId id="273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C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22CD6-1327-4B81-BE2A-CA61F644728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714DE-2FDB-4913-9118-58297F9F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09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14DE-2FDB-4913-9118-58297F9FF3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6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14DE-2FDB-4913-9118-58297F9FF3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0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en </a:t>
            </a:r>
            <a:r>
              <a:rPr lang="en-US" dirty="0" err="1" smtClean="0"/>
              <a:t>groupe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14DE-2FDB-4913-9118-58297F9FF3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0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L’enseignant</a:t>
            </a:r>
            <a:r>
              <a:rPr lang="en-US" dirty="0" smtClean="0"/>
              <a:t> </a:t>
            </a:r>
            <a:r>
              <a:rPr lang="en-US" dirty="0" err="1" smtClean="0"/>
              <a:t>modélise</a:t>
            </a:r>
            <a:r>
              <a:rPr lang="en-US" dirty="0" smtClean="0"/>
              <a:t>!!!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14DE-2FDB-4913-9118-58297F9FF3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1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89B7-4FBE-4FE3-AD8A-155E5C878DEE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8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89B7-4FBE-4FE3-AD8A-155E5C878DEE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3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89B7-4FBE-4FE3-AD8A-155E5C878DEE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7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A6D4-2D66-4DA3-B3D3-2C6F00E859C9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16/06/2015</a:t>
            </a:fld>
            <a:endParaRPr lang="fr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1BB1-3429-4E42-90CA-8A3BC0BE52DA}" type="slidenum">
              <a:rPr lang="fr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fr-C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291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A6D4-2D66-4DA3-B3D3-2C6F00E859C9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16/06/2015</a:t>
            </a:fld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1BB1-3429-4E42-90CA-8A3BC0BE52DA}" type="slidenum">
              <a:rPr lang="fr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76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A6D4-2D66-4DA3-B3D3-2C6F00E859C9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16/06/2015</a:t>
            </a:fld>
            <a:endParaRPr lang="fr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1BB1-3429-4E42-90CA-8A3BC0BE52DA}" type="slidenum">
              <a:rPr lang="fr-C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fr-C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50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A6D4-2D66-4DA3-B3D3-2C6F00E859C9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16/06/2015</a:t>
            </a:fld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1BB1-3429-4E42-90CA-8A3BC0BE52DA}" type="slidenum">
              <a:rPr lang="fr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06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A6D4-2D66-4DA3-B3D3-2C6F00E859C9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16/06/2015</a:t>
            </a:fld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1BB1-3429-4E42-90CA-8A3BC0BE52DA}" type="slidenum">
              <a:rPr lang="fr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87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A6D4-2D66-4DA3-B3D3-2C6F00E859C9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16/06/2015</a:t>
            </a:fld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1BB1-3429-4E42-90CA-8A3BC0BE52DA}" type="slidenum">
              <a:rPr lang="fr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94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A6D4-2D66-4DA3-B3D3-2C6F00E859C9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16/06/2015</a:t>
            </a:fld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1BB1-3429-4E42-90CA-8A3BC0BE52DA}" type="slidenum">
              <a:rPr lang="fr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88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A6D4-2D66-4DA3-B3D3-2C6F00E859C9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16/06/2015</a:t>
            </a:fld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1BB1-3429-4E42-90CA-8A3BC0BE52DA}" type="slidenum">
              <a:rPr lang="fr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4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89B7-4FBE-4FE3-AD8A-155E5C878DEE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20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A6D4-2D66-4DA3-B3D3-2C6F00E859C9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16/06/2015</a:t>
            </a:fld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041BB1-3429-4E42-90CA-8A3BC0BE52DA}" type="slidenum">
              <a:rPr lang="fr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18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A6D4-2D66-4DA3-B3D3-2C6F00E859C9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16/06/2015</a:t>
            </a:fld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1BB1-3429-4E42-90CA-8A3BC0BE52DA}" type="slidenum">
              <a:rPr lang="fr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35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A6D4-2D66-4DA3-B3D3-2C6F00E859C9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16/06/2015</a:t>
            </a:fld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1BB1-3429-4E42-90CA-8A3BC0BE52DA}" type="slidenum">
              <a:rPr lang="fr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3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89B7-4FBE-4FE3-AD8A-155E5C878DEE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4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89B7-4FBE-4FE3-AD8A-155E5C878DEE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3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89B7-4FBE-4FE3-AD8A-155E5C878DEE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0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89B7-4FBE-4FE3-AD8A-155E5C878DEE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89B7-4FBE-4FE3-AD8A-155E5C878DEE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0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89B7-4FBE-4FE3-AD8A-155E5C878DEE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6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89B7-4FBE-4FE3-AD8A-155E5C878DEE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8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289B7-4FBE-4FE3-AD8A-155E5C878DEE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7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9EA6D4-2D66-4DA3-B3D3-2C6F00E859C9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16/06/2015</a:t>
            </a:fld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041BB1-3429-4E42-90CA-8A3BC0BE52DA}" type="slidenum">
              <a:rPr lang="fr-C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r-C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6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hyperlink" Target="http://www.google.ca/url?sa=i&amp;rct=j&amp;q=&amp;esrc=s&amp;frm=1&amp;source=images&amp;cd=&amp;cad=rja&amp;uact=8&amp;docid=mrSUN9KNWGWFaM&amp;tbnid=Y6Qm2nlURGJ5SM:&amp;ved=0CAUQjRw&amp;url=http://stexual.wordpress.com/category/laura-phelan/&amp;ei=S8wJVI3rOLT_8AH9zoHgBw&amp;bvm=bv.74649129,d.aWw&amp;psig=AFQjCNEVDfcMI431x34Li6dIKPEVT3-bww&amp;ust=1410014587423511" TargetMode="External"/><Relationship Id="rId17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445529" y="1585913"/>
            <a:ext cx="6400800" cy="6480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omic Sans MS" panose="030F0702030302020204" pitchFamily="66" charset="0"/>
              </a:rPr>
              <a:t>Module 2-Leçon </a:t>
            </a: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8" descr="data:image/jpeg;base64,/9j/4AAQSkZJRgABAQAAAQABAAD/2wCEAAkGBxQTEhQUExQUFhUWFxgYFhcUFBQXFBQUFxUWGBQYFxYYHCggGBolHBQUITEhJSkrLi4uFx8zODMsNygtLisBCgoKDg0OGxAQGiwkHyQuLCwsLCwsLCwsLSwsLCwsLCwsLCwsLCwsLCwsLCwsLCwsLCwsLCwsLCwsLCwsLCwsLP/AABEIAOMA3gMBIgACEQEDEQH/xAAbAAACAgMBAAAAAAAAAAAAAAAEBQMGAAECB//EAEYQAAEDAgQCBwUFBQYEBwAAAAEAAhEDIQQFEjFBUQYTImFxgZEHMqGx0UJScsHwFCOCwuEVYnOSsvEkJTOiQ1NUY6Oz8v/EABsBAAIDAQEBAAAAAAAAAAAAAAMEAQIFAAYH/8QALhEAAgIBAwMEAQMDBQAAAAAAAAECAxEEEiEFMUETIjJRcTNhgRRCoQY0UrHx/9oADAMBAAIRAxEAPwCpLFpYAvSmYYtrCumMkwBJ7lxxyshMKmTVg0O028bhAFpBhQmmTtZrStQu3MIXKk58GgsUdfENYJcY+aV1s5v2BbmQd/BDnbGHdlowkxwuS8T38hcnwCSOxD3buPyHwVw9nePp0nuZU0tNT3HkDVIBkauAt6qruSWUi/otd2bodHcS8SKRjvLR8yiR0SxR+w3/ADtV7xOPpUml1Wo1oESSeZgWF90YxwIkbJZ6qRdUo84PRDFfcafB7Pqlea5fUw5ArNLJuCYLY/ELL1p2Mpte2mXDW+dLeJABLj4QFM6Ig3HIiR6EKVqZeTnSjxUO7/RYE39oPRrqXnEUWhtF0aw0+5UJPDg0224qqU8U5vGfG6ajYpLJR1MaraAZmI+0CO8XH9EYx4IkXHMK6knwDcWu52sWltSVMWLIWQuJMWoW1i440sW1orjjpaWELprV2SMHICa5YwMIcd/yQ7MHcX77q04No0gFoKFOXAaEccklfNWhsdwjjKr7gC7bfuRmKYHOJgDwSzMMYygNTz4Ae8fAfmhrhBUifHUmhuokBo3J2VOzTOgDFLb7xEE+A4KDMsxfiHS+w4NEwPqe9Q0aAF1Rzk+Il9i7sEcHv3KnwmGkwDHHzHJFOPugREXteSu8Nhyb8Z5+qyLpvnLK5wyehhwbTDibC0f7JnlvVhpbVcBuIAIO+5IHOLoCjTgjT2jyNpJ5Du2TOlXcBt6yTFpAP9UC3UTUdjbx/kLGafJAC8vLab3FrQRqedTTpHaMbcNgnGGxdU0wadQtaZgankADf7cC5nay4p42lT7QaAbgSLDwA2nmL7KPM6DdB2AfUD3FpkjWHOZJne8RFo3RHbK6UcRa7c/9kpxim2wQMxVGqalNxc509sQ5xB432PgnfR7p7VY4NxAFRvBwEPBtAPB3iosncHNOos1NEBrB2Q2B2ncTcbyeCT5xhg0iWhr3XLWu1NLTs8OPO6e09/qWOm1crygc8KO9dj2TL8VSxVLU2HMdIIIsY3BaeI4hec9L+hAo9bWpvApiX6CIi47LItF7I/2a59Tpzh6nZL3A0zHZJgAgn7JsL8ZUvtUxb4pMBBpPkmxkPYRF9uJRa4zjZt7FXNbcnmRau6b4IItzLYE/ibs5G4PEmmTDWukEHUJ3EWO48kNXfLieZJjgE84tzxjj7KKxSC6WJvpeIPDk4cCESEokkaNxuByjkeC7w2MLYDrt58QuU3HiRWdflDVYuGuBAI2K6RAD4MhZC3CyFJxpaWyFpccXbBZHS8TfdLcVlzadSw7/AAT5tTSd0sx9cGTxSkXLPI1hAzKAJuEfTZp4kpa2pyRBxjabS95Aa0ST3KZEgWc4ttBhqP8ABrRu48B+uS88xeKdWeXvMnhGzRyCJzrNXYmrrcIAsxo2a2fmeKGpsQ288BUscndJqn0ngtNau6dQhwiDYiN9wfyU2tQqbKyfJ3hxJA/W1k/wGBAjrI7pBueHyI+qUZHRL67YJEeGzQf9vNWvEMFVtjbaReIO08CvK6q1qWBimncsiOrUL3OcBE2AECANrCAuaIcAQCSRz2vuicflzqYDhzA3ngTA57LeBHYk/ofr5q+cVqa5WQEliWGJYRGEpS5okC4EkwI7ynNXBtdZ1zEy3cD80Bh8HNQtvAnlMDit/T9Rqtql4aQpZU00P8XhGOGkAMeJ0ObDSe4kcFXa+BqAFxERw4wLTHKVY3P25TcyLcI+SnDDqabeUfG4lYem6nbQ9vf89xmVSlyUsMRzsxquYabnucw6bOJOnSZaRy5JljslFzSmeLXR6MO5jvhKQ1ep0+pq1Md8P/BCxSg8MgLICHe1GvaoHNTREZYYLoRNaiwsa4ExZrp3a/e3Np5+K4c1RvYgXU+ou4zC01hq5YY4HeBy3jvTRjpAI4pQXQIjvnjP0U+FqljtJ2P/AG24cxdLUSnVP0pdvDL2V7luQylYtBbT4sYtELawrji11cWEK+oHJW7FrQxaBsGN6GzQFTul+a639Sw9hkao2c8TbwCaZjm3V0y4b7DxKpdNs3PrzPEoNrxwFr55JKQRTFExqnaF0IhGzomEdS/dtnTcwZm8/dA9boRtEHTPF0DwDST8S1Phgh7xsI5SCf1Kxuo6jM9nhF64Z5MyjC6H3jUQTBv2TBJ7/orDhcMInj/t6+KBwNINgkkOc3iLQeAjcW+KdUKX5eVuC87qbMj1McIhxdIGnB4xwuNtv1xSOpUbSgGZJm4MgHhYeStApg77W+GxQ2KwLSTJiBMiPd5fA+qrpb4qW2XKKaqrcsruKMszEEFh3k3dvHkPKEdSwDHEu7M38YnbwSr+znupGq1rpPaGkNFuURJJBTPDNfT0h7PNrXzB8JHjzhaWqoSzOiX7NZ5/cz65N4U0dGgGkQReBHrB7zt6qDG1HNnq4DbkumIO8D4XTCs4A9lpnwILeG3fKVPxDHPDS5oGxJB0tHI89tkLQwlZLO3djv8Agi9qKxk5o4zW9rSQGzqdPZ1dzjO1h6qLMsvDe0x4eDJdEdiTAmOZKirVWmzGmDuXaSZG0QBG55rhlM/Vevp0uySnX7V/xwZsp8YlyCuaonMTNtAKKph0+CTFTmLDTRL2rktXF9wC6AQSAQCCQdiAdirDmWFpYjCMqUWtD6TYe1sAuj3xFpgAOtzSKpTROV5u7Dh7QA5r9wecRIP5dyz9dp7J7bK/lF/48mhprVhxkR4CtqbB3HxHNFBEYbLtWGbVAGtgJt9ps3B8ih2q2j1avTXlPDKairY0/DNrS2tJ0AdrS2sPeqnFd6QYiXhg2aJP4j/RB0lFUfqcXcyT6lT0ki3ulk0IxxHBKwKYKNqlajwRDGWWtDhzc0lwH3pAHlH0TzC7bn09LHfYqvZdV0EkibBu8Xc4cfL4qw4epJ7IIsQeEERO/NeW6pW4XP6HKHmIxwMS4HTqkRA+zALfmf0E3phKsM08fKw24D0TFpIH6ssC7ljUeDt9QcTC2WiTsRF/16pbRquJgjSTzIcCOEAFFisNQaBFibbngPHiqOtoFK3IY6k0s0gEC0aSWkRtBGyWsDWucA/Q2LgkE9mxtdxuiTUeREEXieXf3rnMqDG0Hh1pG531W2sePAI2mUpTVbb9z8AbWsbl4FmYZsGOinpfa7yHEh1xAG0j80jYFwDO+6npBfRNHo6tNDbBfl/Zg3XSseWS0widNlC0KcbJpi5C6Vw5xhTPC4IXIlAgpyV3XpABRvdBXNStKkugSsgqxRdUoSoFDD1dy4dE3BzQAS7932t4a+IIIP4WlJSIc5u2k7cQDePJOegdP93VLfecS0Hg0hrSJ7zqQmf4ctrNeBDajb22dZeU0typ6jOtPjODZvr36ZPyBBaIW1i9UjHOtKCzirpovI329SjilXSJ8UwObh8AVWx+1lq1mSK4wIqkhqaJppCJosIapGqJqlCarYORK14Anj8CBB/L4qxZTUJsBuSbbQTt4xBVeogT2rA8eIMWTLJsVftWIgAx5AW7j8FkdW07cHJeAtEsPBaKVYxG5iWg2mIkSu62K0sOrs/xC1uHP+qjw7tLri3dfhsOInfyVfzuoHV3w4uAgTyIEEDwKw+n6Bau3a3hLkLqtQ645Q5bmFMtGmoJBji2wgne/ojcDj6L3AGoAdhMg+qpoC6lbsv9PUNP3Mzf6yf0ehZniRSomsCHgAACbE6g0XHC5lUnFYx9V2p7iT8B4DgnOQ6X4TEUi4B13AO2AgXA/EPiFXWLujaKGnlZDvKLxnHgnVWymk/DXYmaiaaFCnY5b5nMLapAUO16la5QymCXQuMRTXbaoUVaqoJAa7IQxKKxFSUG8qxdEdZDuClcuHBcFi8F29nQ/c1Zjs1iR3zTbv6LXS/DEU54NPpEfRDeznGiatAwC6HtJNjFniPAApv0trNdSLSd+W68TralVrpTl3bTRv0ScqlFFOBWKPDGWtPcFKAvZQeUmYjWHgIw2HLyAOPmkfTGgaZYw8z8l6yzJKdHtNZfvkx6rzn2n04fRdz1/wAv9UvOzdF4GK4YaKXTRDEOxqIYgIaZOwqYKBimTNYNkiIwN3QTYjaJk/SJQy6Y4gggkEXBBIIPdC7U1O6pwXk6L2vJcKVbUAd45OvcWuDyVc1XPOT81Lg8cNnANk+82wMbFzfhI8VrHuBqhrbFwbIkGCfzt8VidPl/R2yjasZO1EHdhxMY0nYEnkASVstMxx2va/mnGUVupbUvLryQYgCfzlJqlXUSSfXlwWtptY77JKK9q8iVtLr4fcZYfAPM9U9jnRBax41EHdomNW2wKEqsLTpc0tcNw6QY4WKiBTJmPmnFan1giGPcYe2DsH7uAvYo8/UhLKWU/wCGDW2S+gIFSNcicBgm1nuDXCmNwHdqRyBJEn6LePy40yA19OoDEFjhudgW7gq39RD1PTzyVdb25IWvXYqId7S0kGxG6wFGBbQh1VRPqKMuXJcuOwbc5QvXTnKNxXFkjkKGq5dVCoHFdkLCOWMeilbRjKR/GD3A03yjM9zUv6wAHuG53vCrzKha4OG4M/r4ozL8RNWSbHbuv9V5nq2nzern9YNzRy/s+wrL2HqmkiIHmp5Rb2f9QAe8JHdz+SEhaPTdS7q2n3Qpr9PGqS2+T1BuJ1Ah26849pIllM/dfHqD9FZ6mYxeVVem1UVKDo3Bafjf5o2zhg0+SjsUgKgaVK0oaGME7VKwqBpUrSiwZRklSoAJKvOLyfDUWVGvaNTHxqcSHFu4dvxEFecY1xdYTYcL+asfSzFF9cCXEPpUnGSSYNFriJPBI62ybaUWHo2rLkhBQxYlxcZiYHyUGCxTxUDg6HWvbgoQOy48P1CmyqjqcEtZJtNt5Kxy5JI9L6DZVSxJe2sS4Bp2cWmSNUyN7pJmWEbTxBoCS+d9wAbie+EV0YeKdXeJMG9oSKtm7nY+rWaAf3jw0HaBLW7eST099sJPY8Ib1Gnrkk5LuF7SDuFgUnUPcNcTzPeNzHio292/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/AJZJ28oW7q5OMODJr5Y86KYFjsNWqua0llRjSSASGOYYieGofEJHm9AU6pDbAiRHnKddEqodSx9Nth1LHtH+HiKQPnDknzypLgeSxo2SV/5NHh0/glyTAPxNanRZGp5IE7DS0ucT5NK4xoNIjjPHZNOgVQsr1Kt4pYes6RwLmikPP94UqzzEa3zsCSQPui8DyEDyTNl8lYoooorY5MIy+uP2XEamiTUp6XR2rTLZ+7EmOYXeNJdh6dfchj6Du7QWtpf/ABkDyQ2AqThMQ0DtB9J/eGAlpPhLm+qgwtd3U1qc9jsv0/3wQ0HusUGSzY2V3exIH/8ACd5fMKXJ3doKNomi7yKzKjDwgy+LLReJRLBisZ1bXniLBKcpoyZPifSVmfvh4b3AqfJyAJPL8kGMdsM/YxKe6zH0TUs7IbokxJ496LwOMaTcxyVarsLSQQp+q0sDw6TN28R3q86YpZiykLm21Jdi143KxUaTabdocuRVfr4SpRPGBxGyMyrOyBDjZOWxUPd4pXdKv2y7BfSjL3VskyPHNqs0u32vyTDH0xUI1EWFjF/VVStRdh6gLfdOxHP7p71ZMLUFVk+CFJut74PCGoNWLbNCzEZc4G3u8CZQVVpab/0PgVYsFirmjU34E8W3g/D4ITHZWTYG4cABc2cYstbS9XmpKNvb7MzUdO53VL+BHUdAJ7j8l6BkNFtfBGmI01GN8GP0iSfAgFVPPcl6hlNwdqFQGbRpdAMd4IJ9Ed7OsygdW42JgjhtCJ1O9TrhbW+Ey2hpdc5VzXJV6zS0kHcEg+IsVfOj1PrcG6nJvT0HvDm/lKr/AE9wAp1i5u1Rpd/EJDv5T5p/0BkstyHyQep6nfVXbEPpIYnODKDVEEg8CQfIwfkm3RZwIA/WyU5ydOIrjlWq/wD2OUvR6oRBCJ1F+pVFgtL7bGWR7TTrSNn38DsU/wArq9ieZlJXP1QSNh+vkmVA9kDkEDpNW6bl9IJr5e1RRVzhbbqs4l8Go+bvLmNH90WcfgB6q41x2TH6uqNmNWXwBAb2fME6j5mVsa5rhGRT5Y+6BAmpigP/AElX4PpFKsw+is3stLXYgMMAmniWu5lrqIc0k9xpkeYVZxQJtx28+CyJcWJj8Oa2iw5EBRy+vUPv4l7aTP8ACpODqhjvcAP4SqxjXS5XrplhG4c0MM2woUGB3fUfL6p83FUCsZcVaEt1rZFi21JD3oTh+tr1KP8A51CqweIAqN+NJLMIJp1vwNP/AHt+q7yLMjhq9Ku33mPB/g919u9pIRD2N6/ENYZYW1Cw79jW0s+EIsvkCj8cAmF/6bh3KHLT2gpMG/gh8IYKBjhhU+YhWeXqj8I/NTZaw39fQKHNbuYe6PjKnZU00nnuj1IVG/YkEXzbAalXW4Jx+xOdT0giXDjtuk+XAagCnVTHAEDu27lFuU0kTThpt+RLWoPYTqaQOcSPVNcnzHSYO3yTPD1Wm1iDzvIjYhBYzIvtUPNhN/4SfkhuyM1tlwXjVKvmHKLTTayqwtddp3E78r8EPl1N2HfoN2n3TzHI8ikWSZmQdLpB5EQrbRrNe0g3/VkjZFwyn2Hq5Rnyu4JnWFksqt3ZY97T9Df1UuZyKTarTBbDvQjdS9bFrEc/qtVqYdTNOOyRG+wIQ4y7JhWuOBucMMXg3NYJJAc0Hg4XAkeEeaoXRd/V14IiHkEHgbgjyIVk6BY5wLqJMaTpMjlP0UXTLKhhsUKrfdrEPP8AiSQ/1lp8ymYzeJVPt4FrI4nGxfyOfaVl/WYLrmjtUrn8D4a70sfJRezgzT8h/pVgpVGVsMWPu17IcObSIIVd6LYU0hUa37Li30JAQJX5pVb8MJGvFjl9iPpB0eqDFV62kGkahcIk+8QSSO4kqWs0ENPERurFjcYdDwYl7onuBv8AIpXXojs/rwRJXzsinItGmNfBwB2H+A/NSYWrAUNd0NJ74UDcQtvosXsk/Bl9QklJLybwtMuJaBuIPKFQs9wZpVnNPPx8V6zkuEBMGY+Z71XvaXkjQxtamNrO3/W0rQ1a3IzauFgpvRvNP2bEU6xBLBqa/vY5ul4HfDgU3blxpY2nSfcCvTg/eaajS0+BBBSOrBwtPm2rVBHMOZRP5FegdGaZxn9nYh0aqdZuGq8LUwX0D/kEeIWTbHsx6l90xD0orvNeuXmXdY8ej3BVMndWTpZUmvX76tT/AFuSHBYR1V+hgkmTcwABuSeAUafjLJ1POEc5hS01HAbcPDgichbep+CPVwXGci7DMywAkbEix+Skw7urpEHd9/4fs/VH8i4HSMErKfvLVI3J8V2BeVRl4rgJdfyWV56pwHj6ELQ2WNKDjsHXYjwFOVFjn/vDHCyY4CguamXaw4t94E+YlR6iU+SfTbhhA2GxcJ1gsx25qruU+FrQQpspjJZKVXOLwy4ViyrGoCRsdj6pthsKWgco5qsUHzDvJWnCV5aAfCQsy5NLBqU4byba6JB4lbY7b0K7qCSo3NgpcOyHKsA/9prV2loY1wJbfUYb2iPirrnmAGLwpYI1wCw8niCL8jEFIujhHWPbaZNj9prhPrIPqmuEDmF7OW3hePgrWTeckOEduAXo7SmlBsRYqfAt6uk53HtH4lT5fRgv/E76ovF0B1enaQB8UF9zslTz1sUmGe1Nh4gSfilv7Q4iTw+a7zOrrqwNmdkeRMqCvUhkDc2TdcW0o/ZSyWG5MjNcv8B81jWlbY2F3C9npqI01qCPMX3OyxyH2Gxuge6Soc7xBq0XNjs2Jnn3IrDURpAUmPww6otAvzkLp4aZKPJatOKDxfs1vK7AP5VbvY5WLsW7Dk9iozWB/wC5Rex7XeMB481Ws0EMq972Hzh0/JPfY80/2gXDdlCq4d5Oln86yJjEe4F0hpGpi6rGDU51VwaBcklx5fqFrG4kYVjsPRI1OAFZ+8vntBh+6NMD6p5mdWnh6lV1OTiHEjVwYCe1pHA8JVGxb7mUtB84Q3Zwsk9TDl1Ol5jw7bpUOZ1Jd+thYfBF5PiJa6mdwdY8LBw9TKDx7bpvGEJtkFNEMCGpIymgzCVnbApmMXFNqmphAnLAzGJ2KgpsLuW3idk36PUGllzLif8AdJM4EU2jvWsqzEtIQp1uUMoLGxRswwjpZlHVnrWDsO97jD5+AKry9NoPZXpljhIcII7t1WMX0Sewktc1zRsL6vPhKvRqEo7Z90U1Gmbluh2ZFk12weatGB92EjyahDb2unNMWSd7y+BqlNJBo2XNTZc0nKbTZK+RlENGsWV6bm8QR6f/AKV0BJcx28tg+O4+ZVKqGId90z5bFWjJ8XrDRfaTbgBZVmW/tHOGo7zsTKXZ/j+ro1H8abHH0FvyTStV0tPgqh0srf8AC1SeMD1cPoqw900gTeFkplLNtRkCCd0XRJedR8kqwVOSnmHZAXoen0xlev2MzV2yVT/c7AWLayF6XJjbchdLFuARDsc+NrJapWVy0KjimXyU3PPtD+9PzhWL2I1YzRg+/Sqt+DXfypT0opyA4cd0f7Gh/wA1o/gq/wCgrHujtk0MweTvpazTi8R3VHemowqhjt1cundScbiD/fPzVQx26RqWJscueYEODxGh7Xct/A2P67kxzOjcpOU4w9TXQJO7Oz5bt+CbTFPAqYLo2kELSCMpFBmFqCqTUTh6V1xh2oyIFtzskpMeiuBHnlaXho2aPjdAsfCKzHCOaTK5ynLXV6nVtgGCbzEW5eIT1MdySiIW5U8sbZPjy1wV/wALVa9kk+S81x2BdhqvVvILgATpm08L+ATbC5s3YEpHU0PdwaGnu9vJY8VhmgnTsVCEFTzCVIMUEptl5Gdy8BjDdEgpaytKNpGUOcS8ZHelWLJ6o6sEfZsfRIGgojCvLTI8xzQpLKLj+rXLzHDZVTp5W0sps+85xP8ADH1VpwoBgjbdU/2ksvQdwl49dJVtOl6iTA2y9olwbYur5U6PzSaW76QTJ+0QFTejIDq1IHaZPgBP5Ben4bMaZBmxuAO8iwXpenQccz/gydXPOIlIxmXOpoEuhW7P2hzAQDI4eiqdSmZNltQeUZ7RYM1y1jWAi14EJG/CEmBuU8zCqXu1GzQOJsLXKpXSHpIHjqqBhgjVUuHE8QOQQZXemsslQ3AfSCsANMz4cxujvY4f+bUfw1fTQVUcXiS49wsPAK4exqmTmlMj7NOq4+GmPzCzbZ73kPFYJ+n9LTjKh+8Z+Kp+MMq3+0WvOLeOVviVT6glKL5DMuY4A3BGYapFF4+84R5A/VRVqdlPXZp0sHAX/EblHTQDa1wQUgiaa01qKoU0CckMQgE0jCb5YyTJ4WCXhsBF5c9JT5Q9X3G2JyoVG7XQOSYP9lxDqjoA0GCdpBB+QVkysymmOyplam5rhYiPDvStGtlRZ+wW/TwsieX4bCuxNV73TL3Ocf4jMJ3X6HWkSiuj2C0VC0j3SQfEWPxV7pUwQnJXOXKAKtRWMHjmLwVWiYIshm488V6T0ky8OaT3Lz7D5frxDaZs0k6iODRcn8vNXpaseAdvsWUS0cWRvbYjvB2KdYLFJxmeX0a7A09ktEMcBccgeYVPJfRfofbv4ETYjuRNTo5V8+CtGpUi30qgK7aUsy/Eh0JzRaIWROOGaUZZQbkOK7RpncmW+kkLfTDLusw77XYQ4eRGr4JZXBaQ5tiNiOatGW45tenP2hZ47/oVTLi9yKtFS6B4MS95G0NE8+P5K+U8FTkOtPl6JThMK2lLWiAXF3qmAeI3XrNG06YuLMHUZ9R5Bc8y9ukkP9FW8FgaV+uc4comfkrC/EtuDdLMVpcdk/BtIXZUenuIcG02hxDTMgWmJieaotc7BbWJC75hYkS9C9iDf+NrniMK6O6atKVixAfYsiuZ28urVCTJ1u/1IBqxYgeBphNFgJbI4oV5lxn9WCxYr1/ErPuShGYZYsQLQ1YTUNlPhx2lixAfYYh3LTk5uFaqJssWLGu+Q54FmKpgVzAAkAnxhN6BssWLQr+CF59xbnXunwVBo2q1jxEAHkO0tLE/0v8A3CFNZ+kw/rDzS7N+1TJdcgiDxGyxYvS6lL0ZmRT80CZQ82urbgnmyxYvHajuehp7B1TZQ5S8jE0wCQHEgjgRBsQtLEqGZacY0aT4JZ1hjdbWLb6H+k/yZHUf1EK8Q881LRNlixeiRnn/2Q==">
            <a:hlinkClick r:id="rId12"/>
          </p:cNvPr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17475" y="-1462088"/>
            <a:ext cx="29908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xQTEhQUExQUFhUWFxgYFhcUFBQXFBQUFxUWGBQYFxYYHCggGBolHBQUITEhJSkrLi4uFx8zODMsNygtLisBCgoKDg0OGxAQGiwkHyQuLCwsLCwsLCwsLSwsLCwsLCwsLCwsLCwsLCwsLCwsLCwsLCwsLCwsLCwsLCwsLCwsLP/AABEIAOMA3gMBIgACEQEDEQH/xAAbAAACAgMBAAAAAAAAAAAAAAAEBQMGAAECB//EAEYQAAEDAgQCBwUFBQYEBwAAAAEAAhEDIQQFEjFBUQYTImFxgZEHMqGx0UJScsHwFCOCwuEVYnOSsvEkJTOiQ1NUY6Oz8v/EABsBAAIDAQEBAAAAAAAAAAAAAAMEAQIFAAYH/8QALhEAAgIBAwMEAQMDBQAAAAAAAAECAxEEEiEFMUETIjJRcTNhgRRCoQY0UrHx/9oADAMBAAIRAxEAPwCpLFpYAvSmYYtrCumMkwBJ7lxxyshMKmTVg0O028bhAFpBhQmmTtZrStQu3MIXKk58GgsUdfENYJcY+aV1s5v2BbmQd/BDnbGHdlowkxwuS8T38hcnwCSOxD3buPyHwVw9nePp0nuZU0tNT3HkDVIBkauAt6qruSWUi/otd2bodHcS8SKRjvLR8yiR0SxR+w3/ADtV7xOPpUml1Wo1oESSeZgWF90YxwIkbJZ6qRdUo84PRDFfcafB7Pqlea5fUw5ArNLJuCYLY/ELL1p2Mpte2mXDW+dLeJABLj4QFM6Ig3HIiR6EKVqZeTnSjxUO7/RYE39oPRrqXnEUWhtF0aw0+5UJPDg0224qqU8U5vGfG6ajYpLJR1MaraAZmI+0CO8XH9EYx4IkXHMK6knwDcWu52sWltSVMWLIWQuJMWoW1i440sW1orjjpaWELprV2SMHICa5YwMIcd/yQ7MHcX77q04No0gFoKFOXAaEccklfNWhsdwjjKr7gC7bfuRmKYHOJgDwSzMMYygNTz4Ae8fAfmhrhBUifHUmhuokBo3J2VOzTOgDFLb7xEE+A4KDMsxfiHS+w4NEwPqe9Q0aAF1Rzk+Il9i7sEcHv3KnwmGkwDHHzHJFOPugREXteSu8Nhyb8Z5+qyLpvnLK5wyehhwbTDibC0f7JnlvVhpbVcBuIAIO+5IHOLoCjTgjT2jyNpJ5Du2TOlXcBt6yTFpAP9UC3UTUdjbx/kLGafJAC8vLab3FrQRqedTTpHaMbcNgnGGxdU0wadQtaZgankADf7cC5nay4p42lT7QaAbgSLDwA2nmL7KPM6DdB2AfUD3FpkjWHOZJne8RFo3RHbK6UcRa7c/9kpxim2wQMxVGqalNxc509sQ5xB432PgnfR7p7VY4NxAFRvBwEPBtAPB3iosncHNOos1NEBrB2Q2B2ncTcbyeCT5xhg0iWhr3XLWu1NLTs8OPO6e09/qWOm1crygc8KO9dj2TL8VSxVLU2HMdIIIsY3BaeI4hec9L+hAo9bWpvApiX6CIi47LItF7I/2a59Tpzh6nZL3A0zHZJgAgn7JsL8ZUvtUxb4pMBBpPkmxkPYRF9uJRa4zjZt7FXNbcnmRau6b4IItzLYE/ibs5G4PEmmTDWukEHUJ3EWO48kNXfLieZJjgE84tzxjj7KKxSC6WJvpeIPDk4cCESEokkaNxuByjkeC7w2MLYDrt58QuU3HiRWdflDVYuGuBAI2K6RAD4MhZC3CyFJxpaWyFpccXbBZHS8TfdLcVlzadSw7/AAT5tTSd0sx9cGTxSkXLPI1hAzKAJuEfTZp4kpa2pyRBxjabS95Aa0ST3KZEgWc4ttBhqP8ABrRu48B+uS88xeKdWeXvMnhGzRyCJzrNXYmrrcIAsxo2a2fmeKGpsQ288BUscndJqn0ngtNau6dQhwiDYiN9wfyU2tQqbKyfJ3hxJA/W1k/wGBAjrI7pBueHyI+qUZHRL67YJEeGzQf9vNWvEMFVtjbaReIO08CvK6q1qWBimncsiOrUL3OcBE2AECANrCAuaIcAQCSRz2vuicflzqYDhzA3ngTA57LeBHYk/ofr5q+cVqa5WQEliWGJYRGEpS5okC4EkwI7ynNXBtdZ1zEy3cD80Bh8HNQtvAnlMDit/T9Rqtql4aQpZU00P8XhGOGkAMeJ0ObDSe4kcFXa+BqAFxERw4wLTHKVY3P25TcyLcI+SnDDqabeUfG4lYem6nbQ9vf89xmVSlyUsMRzsxquYabnucw6bOJOnSZaRy5JljslFzSmeLXR6MO5jvhKQ1ep0+pq1Md8P/BCxSg8MgLICHe1GvaoHNTREZYYLoRNaiwsa4ExZrp3a/e3Np5+K4c1RvYgXU+ou4zC01hq5YY4HeBy3jvTRjpAI4pQXQIjvnjP0U+FqljtJ2P/AG24cxdLUSnVP0pdvDL2V7luQylYtBbT4sYtELawrji11cWEK+oHJW7FrQxaBsGN6GzQFTul+a639Sw9hkao2c8TbwCaZjm3V0y4b7DxKpdNs3PrzPEoNrxwFr55JKQRTFExqnaF0IhGzomEdS/dtnTcwZm8/dA9boRtEHTPF0DwDST8S1Phgh7xsI5SCf1Kxuo6jM9nhF64Z5MyjC6H3jUQTBv2TBJ7/orDhcMInj/t6+KBwNINgkkOc3iLQeAjcW+KdUKX5eVuC87qbMj1McIhxdIGnB4xwuNtv1xSOpUbSgGZJm4MgHhYeStApg77W+GxQ2KwLSTJiBMiPd5fA+qrpb4qW2XKKaqrcsruKMszEEFh3k3dvHkPKEdSwDHEu7M38YnbwSr+znupGq1rpPaGkNFuURJJBTPDNfT0h7PNrXzB8JHjzhaWqoSzOiX7NZ5/cz65N4U0dGgGkQReBHrB7zt6qDG1HNnq4DbkumIO8D4XTCs4A9lpnwILeG3fKVPxDHPDS5oGxJB0tHI89tkLQwlZLO3djv8Agi9qKxk5o4zW9rSQGzqdPZ1dzjO1h6qLMsvDe0x4eDJdEdiTAmOZKirVWmzGmDuXaSZG0QBG55rhlM/Vevp0uySnX7V/xwZsp8YlyCuaonMTNtAKKph0+CTFTmLDTRL2rktXF9wC6AQSAQCCQdiAdirDmWFpYjCMqUWtD6TYe1sAuj3xFpgAOtzSKpTROV5u7Dh7QA5r9wecRIP5dyz9dp7J7bK/lF/48mhprVhxkR4CtqbB3HxHNFBEYbLtWGbVAGtgJt9ps3B8ih2q2j1avTXlPDKairY0/DNrS2tJ0AdrS2sPeqnFd6QYiXhg2aJP4j/RB0lFUfqcXcyT6lT0ki3ulk0IxxHBKwKYKNqlajwRDGWWtDhzc0lwH3pAHlH0TzC7bn09LHfYqvZdV0EkibBu8Xc4cfL4qw4epJ7IIsQeEERO/NeW6pW4XP6HKHmIxwMS4HTqkRA+zALfmf0E3phKsM08fKw24D0TFpIH6ssC7ljUeDt9QcTC2WiTsRF/16pbRquJgjSTzIcCOEAFFisNQaBFibbngPHiqOtoFK3IY6k0s0gEC0aSWkRtBGyWsDWucA/Q2LgkE9mxtdxuiTUeREEXieXf3rnMqDG0Hh1pG531W2sePAI2mUpTVbb9z8AbWsbl4FmYZsGOinpfa7yHEh1xAG0j80jYFwDO+6npBfRNHo6tNDbBfl/Zg3XSseWS0widNlC0KcbJpi5C6Vw5xhTPC4IXIlAgpyV3XpABRvdBXNStKkugSsgqxRdUoSoFDD1dy4dE3BzQAS7932t4a+IIIP4WlJSIc5u2k7cQDePJOegdP93VLfecS0Hg0hrSJ7zqQmf4ctrNeBDajb22dZeU0typ6jOtPjODZvr36ZPyBBaIW1i9UjHOtKCzirpovI329SjilXSJ8UwObh8AVWx+1lq1mSK4wIqkhqaJppCJosIapGqJqlCarYORK14Anj8CBB/L4qxZTUJsBuSbbQTt4xBVeogT2rA8eIMWTLJsVftWIgAx5AW7j8FkdW07cHJeAtEsPBaKVYxG5iWg2mIkSu62K0sOrs/xC1uHP+qjw7tLri3dfhsOInfyVfzuoHV3w4uAgTyIEEDwKw+n6Bau3a3hLkLqtQ645Q5bmFMtGmoJBji2wgne/ojcDj6L3AGoAdhMg+qpoC6lbsv9PUNP3Mzf6yf0ehZniRSomsCHgAACbE6g0XHC5lUnFYx9V2p7iT8B4DgnOQ6X4TEUi4B13AO2AgXA/EPiFXWLujaKGnlZDvKLxnHgnVWymk/DXYmaiaaFCnY5b5nMLapAUO16la5QymCXQuMRTXbaoUVaqoJAa7IQxKKxFSUG8qxdEdZDuClcuHBcFi8F29nQ/c1Zjs1iR3zTbv6LXS/DEU54NPpEfRDeznGiatAwC6HtJNjFniPAApv0trNdSLSd+W68TralVrpTl3bTRv0ScqlFFOBWKPDGWtPcFKAvZQeUmYjWHgIw2HLyAOPmkfTGgaZYw8z8l6yzJKdHtNZfvkx6rzn2n04fRdz1/wAv9UvOzdF4GK4YaKXTRDEOxqIYgIaZOwqYKBimTNYNkiIwN3QTYjaJk/SJQy6Y4gggkEXBBIIPdC7U1O6pwXk6L2vJcKVbUAd45OvcWuDyVc1XPOT81Lg8cNnANk+82wMbFzfhI8VrHuBqhrbFwbIkGCfzt8VidPl/R2yjasZO1EHdhxMY0nYEnkASVstMxx2va/mnGUVupbUvLryQYgCfzlJqlXUSSfXlwWtptY77JKK9q8iVtLr4fcZYfAPM9U9jnRBax41EHdomNW2wKEqsLTpc0tcNw6QY4WKiBTJmPmnFan1giGPcYe2DsH7uAvYo8/UhLKWU/wCGDW2S+gIFSNcicBgm1nuDXCmNwHdqRyBJEn6LePy40yA19OoDEFjhudgW7gq39RD1PTzyVdb25IWvXYqId7S0kGxG6wFGBbQh1VRPqKMuXJcuOwbc5QvXTnKNxXFkjkKGq5dVCoHFdkLCOWMeilbRjKR/GD3A03yjM9zUv6wAHuG53vCrzKha4OG4M/r4ozL8RNWSbHbuv9V5nq2nzern9YNzRy/s+wrL2HqmkiIHmp5Rb2f9QAe8JHdz+SEhaPTdS7q2n3Qpr9PGqS2+T1BuJ1Ah26849pIllM/dfHqD9FZ6mYxeVVem1UVKDo3Bafjf5o2zhg0+SjsUgKgaVK0oaGME7VKwqBpUrSiwZRklSoAJKvOLyfDUWVGvaNTHxqcSHFu4dvxEFecY1xdYTYcL+asfSzFF9cCXEPpUnGSSYNFriJPBI62ybaUWHo2rLkhBQxYlxcZiYHyUGCxTxUDg6HWvbgoQOy48P1CmyqjqcEtZJtNt5Kxy5JI9L6DZVSxJe2sS4Bp2cWmSNUyN7pJmWEbTxBoCS+d9wAbie+EV0YeKdXeJMG9oSKtm7nY+rWaAf3jw0HaBLW7eST099sJPY8Ib1Gnrkk5LuF7SDuFgUnUPcNcTzPeNzHio292/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/AJZJ28oW7q5OMODJr5Y86KYFjsNWqua0llRjSSASGOYYieGofEJHm9AU6pDbAiRHnKddEqodSx9Nth1LHtH+HiKQPnDknzypLgeSxo2SV/5NHh0/glyTAPxNanRZGp5IE7DS0ucT5NK4xoNIjjPHZNOgVQsr1Kt4pYes6RwLmikPP94UqzzEa3zsCSQPui8DyEDyTNl8lYoooorY5MIy+uP2XEamiTUp6XR2rTLZ+7EmOYXeNJdh6dfchj6Du7QWtpf/ABkDyQ2AqThMQ0DtB9J/eGAlpPhLm+qgwtd3U1qc9jsv0/3wQ0HusUGSzY2V3exIH/8ACd5fMKXJ3doKNomi7yKzKjDwgy+LLReJRLBisZ1bXniLBKcpoyZPifSVmfvh4b3AqfJyAJPL8kGMdsM/YxKe6zH0TUs7IbokxJ496LwOMaTcxyVarsLSQQp+q0sDw6TN28R3q86YpZiykLm21Jdi143KxUaTabdocuRVfr4SpRPGBxGyMyrOyBDjZOWxUPd4pXdKv2y7BfSjL3VskyPHNqs0u32vyTDH0xUI1EWFjF/VVStRdh6gLfdOxHP7p71ZMLUFVk+CFJut74PCGoNWLbNCzEZc4G3u8CZQVVpab/0PgVYsFirmjU34E8W3g/D4ITHZWTYG4cABc2cYstbS9XmpKNvb7MzUdO53VL+BHUdAJ7j8l6BkNFtfBGmI01GN8GP0iSfAgFVPPcl6hlNwdqFQGbRpdAMd4IJ9Ed7OsygdW42JgjhtCJ1O9TrhbW+Ey2hpdc5VzXJV6zS0kHcEg+IsVfOj1PrcG6nJvT0HvDm/lKr/AE9wAp1i5u1Rpd/EJDv5T5p/0BkstyHyQep6nfVXbEPpIYnODKDVEEg8CQfIwfkm3RZwIA/WyU5ydOIrjlWq/wD2OUvR6oRBCJ1F+pVFgtL7bGWR7TTrSNn38DsU/wArq9ieZlJXP1QSNh+vkmVA9kDkEDpNW6bl9IJr5e1RRVzhbbqs4l8Go+bvLmNH90WcfgB6q41x2TH6uqNmNWXwBAb2fME6j5mVsa5rhGRT5Y+6BAmpigP/AElX4PpFKsw+is3stLXYgMMAmniWu5lrqIc0k9xpkeYVZxQJtx28+CyJcWJj8Oa2iw5EBRy+vUPv4l7aTP8ACpODqhjvcAP4SqxjXS5XrplhG4c0MM2woUGB3fUfL6p83FUCsZcVaEt1rZFi21JD3oTh+tr1KP8A51CqweIAqN+NJLMIJp1vwNP/AHt+q7yLMjhq9Ku33mPB/g919u9pIRD2N6/ENYZYW1Cw79jW0s+EIsvkCj8cAmF/6bh3KHLT2gpMG/gh8IYKBjhhU+YhWeXqj8I/NTZaw39fQKHNbuYe6PjKnZU00nnuj1IVG/YkEXzbAalXW4Jx+xOdT0giXDjtuk+XAagCnVTHAEDu27lFuU0kTThpt+RLWoPYTqaQOcSPVNcnzHSYO3yTPD1Wm1iDzvIjYhBYzIvtUPNhN/4SfkhuyM1tlwXjVKvmHKLTTayqwtddp3E78r8EPl1N2HfoN2n3TzHI8ikWSZmQdLpB5EQrbRrNe0g3/VkjZFwyn2Hq5Rnyu4JnWFksqt3ZY97T9Df1UuZyKTarTBbDvQjdS9bFrEc/qtVqYdTNOOyRG+wIQ4y7JhWuOBucMMXg3NYJJAc0Hg4XAkeEeaoXRd/V14IiHkEHgbgjyIVk6BY5wLqJMaTpMjlP0UXTLKhhsUKrfdrEPP8AiSQ/1lp8ymYzeJVPt4FrI4nGxfyOfaVl/WYLrmjtUrn8D4a70sfJRezgzT8h/pVgpVGVsMWPu17IcObSIIVd6LYU0hUa37Li30JAQJX5pVb8MJGvFjl9iPpB0eqDFV62kGkahcIk+8QSSO4kqWs0ENPERurFjcYdDwYl7onuBv8AIpXXojs/rwRJXzsinItGmNfBwB2H+A/NSYWrAUNd0NJ74UDcQtvosXsk/Bl9QklJLybwtMuJaBuIPKFQs9wZpVnNPPx8V6zkuEBMGY+Z71XvaXkjQxtamNrO3/W0rQ1a3IzauFgpvRvNP2bEU6xBLBqa/vY5ul4HfDgU3blxpY2nSfcCvTg/eaajS0+BBBSOrBwtPm2rVBHMOZRP5FegdGaZxn9nYh0aqdZuGq8LUwX0D/kEeIWTbHsx6l90xD0orvNeuXmXdY8ej3BVMndWTpZUmvX76tT/AFuSHBYR1V+hgkmTcwABuSeAUafjLJ1POEc5hS01HAbcPDgichbep+CPVwXGci7DMywAkbEix+Skw7urpEHd9/4fs/VH8i4HSMErKfvLVI3J8V2BeVRl4rgJdfyWV56pwHj6ELQ2WNKDjsHXYjwFOVFjn/vDHCyY4CguamXaw4t94E+YlR6iU+SfTbhhA2GxcJ1gsx25qruU+FrQQpspjJZKVXOLwy4ViyrGoCRsdj6pthsKWgco5qsUHzDvJWnCV5aAfCQsy5NLBqU4byba6JB4lbY7b0K7qCSo3NgpcOyHKsA/9prV2loY1wJbfUYb2iPirrnmAGLwpYI1wCw8niCL8jEFIujhHWPbaZNj9prhPrIPqmuEDmF7OW3hePgrWTeckOEduAXo7SmlBsRYqfAt6uk53HtH4lT5fRgv/E76ovF0B1enaQB8UF9zslTz1sUmGe1Nh4gSfilv7Q4iTw+a7zOrrqwNmdkeRMqCvUhkDc2TdcW0o/ZSyWG5MjNcv8B81jWlbY2F3C9npqI01qCPMX3OyxyH2Gxuge6Soc7xBq0XNjs2Jnn3IrDURpAUmPww6otAvzkLp4aZKPJatOKDxfs1vK7AP5VbvY5WLsW7Dk9iozWB/wC5Rex7XeMB481Ws0EMq972Hzh0/JPfY80/2gXDdlCq4d5Oln86yJjEe4F0hpGpi6rGDU51VwaBcklx5fqFrG4kYVjsPRI1OAFZ+8vntBh+6NMD6p5mdWnh6lV1OTiHEjVwYCe1pHA8JVGxb7mUtB84Q3Zwsk9TDl1Ol5jw7bpUOZ1Jd+thYfBF5PiJa6mdwdY8LBw9TKDx7bpvGEJtkFNEMCGpIymgzCVnbApmMXFNqmphAnLAzGJ2KgpsLuW3idk36PUGllzLif8AdJM4EU2jvWsqzEtIQp1uUMoLGxRswwjpZlHVnrWDsO97jD5+AKry9NoPZXpljhIcII7t1WMX0Sewktc1zRsL6vPhKvRqEo7Z90U1Gmbluh2ZFk12weatGB92EjyahDb2unNMWSd7y+BqlNJBo2XNTZc0nKbTZK+RlENGsWV6bm8QR6f/AKV0BJcx28tg+O4+ZVKqGId90z5bFWjJ8XrDRfaTbgBZVmW/tHOGo7zsTKXZ/j+ro1H8abHH0FvyTStV0tPgqh0srf8AC1SeMD1cPoqw900gTeFkplLNtRkCCd0XRJedR8kqwVOSnmHZAXoen0xlev2MzV2yVT/c7AWLayF6XJjbchdLFuARDsc+NrJapWVy0KjimXyU3PPtD+9PzhWL2I1YzRg+/Sqt+DXfypT0opyA4cd0f7Gh/wA1o/gq/wCgrHujtk0MweTvpazTi8R3VHemowqhjt1cundScbiD/fPzVQx26RqWJscueYEODxGh7Xct/A2P67kxzOjcpOU4w9TXQJO7Oz5bt+CbTFPAqYLo2kELSCMpFBmFqCqTUTh6V1xh2oyIFtzskpMeiuBHnlaXho2aPjdAsfCKzHCOaTK5ynLXV6nVtgGCbzEW5eIT1MdySiIW5U8sbZPjy1wV/wALVa9kk+S81x2BdhqvVvILgATpm08L+ATbC5s3YEpHU0PdwaGnu9vJY8VhmgnTsVCEFTzCVIMUEptl5Gdy8BjDdEgpaytKNpGUOcS8ZHelWLJ6o6sEfZsfRIGgojCvLTI8xzQpLKLj+rXLzHDZVTp5W0sps+85xP8ADH1VpwoBgjbdU/2ksvQdwl49dJVtOl6iTA2y9olwbYur5U6PzSaW76QTJ+0QFTejIDq1IHaZPgBP5Ben4bMaZBmxuAO8iwXpenQccz/gydXPOIlIxmXOpoEuhW7P2hzAQDI4eiqdSmZNltQeUZ7RYM1y1jWAi14EJG/CEmBuU8zCqXu1GzQOJsLXKpXSHpIHjqqBhgjVUuHE8QOQQZXemsslQ3AfSCsANMz4cxujvY4f+bUfw1fTQVUcXiS49wsPAK4exqmTmlMj7NOq4+GmPzCzbZ73kPFYJ+n9LTjKh+8Z+Kp+MMq3+0WvOLeOVviVT6glKL5DMuY4A3BGYapFF4+84R5A/VRVqdlPXZp0sHAX/EblHTQDa1wQUgiaa01qKoU0CckMQgE0jCb5YyTJ4WCXhsBF5c9JT5Q9X3G2JyoVG7XQOSYP9lxDqjoA0GCdpBB+QVkysymmOyplam5rhYiPDvStGtlRZ+wW/TwsieX4bCuxNV73TL3Ocf4jMJ3X6HWkSiuj2C0VC0j3SQfEWPxV7pUwQnJXOXKAKtRWMHjmLwVWiYIshm488V6T0ky8OaT3Lz7D5frxDaZs0k6iODRcn8vNXpaseAdvsWUS0cWRvbYjvB2KdYLFJxmeX0a7A09ktEMcBccgeYVPJfRfofbv4ETYjuRNTo5V8+CtGpUi30qgK7aUsy/Eh0JzRaIWROOGaUZZQbkOK7RpncmW+kkLfTDLusw77XYQ4eRGr4JZXBaQ5tiNiOatGW45tenP2hZ47/oVTLi9yKtFS6B4MS95G0NE8+P5K+U8FTkOtPl6JThMK2lLWiAXF3qmAeI3XrNG06YuLMHUZ9R5Bc8y9ukkP9FW8FgaV+uc4comfkrC/EtuDdLMVpcdk/BtIXZUenuIcG02hxDTMgWmJieaotc7BbWJC75hYkS9C9iDf+NrniMK6O6atKVixAfYsiuZ28urVCTJ1u/1IBqxYgeBphNFgJbI4oV5lxn9WCxYr1/ErPuShGYZYsQLQ1YTUNlPhx2lixAfYYh3LTk5uFaqJssWLGu+Q54FmKpgVzAAkAnxhN6BssWLQr+CF59xbnXunwVBo2q1jxEAHkO0tLE/0v8A3CFNZ+kw/rDzS7N+1TJdcgiDxGyxYvS6lL0ZmRT80CZQ82urbgnmyxYvHajuehp7B1TZQ5S8jE0wCQHEgjgRBsQtLEqGZacY0aT4JZ1hjdbWLb6H+k/yZHUf1EK8Q881LRNlixeiRnn/2Q==">
            <a:hlinkClick r:id="rId12"/>
          </p:cNvPr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269875" y="-1309688"/>
            <a:ext cx="29908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data:image/jpeg;base64,/9j/4AAQSkZJRgABAQAAAQABAAD/2wCEAAkGBxQTEhQUExQUFhUWFxgYFhcUFBQXFBQUFxUWGBQYFxYYHCggGBolHBQUITEhJSkrLi4uFx8zODMsNygtLisBCgoKDg0OGxAQGiwkHyQuLCwsLCwsLCwsLSwsLCwsLCwsLCwsLCwsLCwsLCwsLCwsLCwsLCwsLCwsLCwsLCwsLP/AABEIAOMA3gMBIgACEQEDEQH/xAAbAAACAgMBAAAAAAAAAAAAAAAEBQMGAAECB//EAEYQAAEDAgQCBwUFBQYEBwAAAAEAAhEDIQQFEjFBUQYTImFxgZEHMqGx0UJScsHwFCOCwuEVYnOSsvEkJTOiQ1NUY6Oz8v/EABsBAAIDAQEBAAAAAAAAAAAAAAMEAQIFAAYH/8QALhEAAgIBAwMEAQMDBQAAAAAAAAECAxEEEiEFMUETIjJRcTNhgRRCoQY0UrHx/9oADAMBAAIRAxEAPwCpLFpYAvSmYYtrCumMkwBJ7lxxyshMKmTVg0O028bhAFpBhQmmTtZrStQu3MIXKk58GgsUdfENYJcY+aV1s5v2BbmQd/BDnbGHdlowkxwuS8T38hcnwCSOxD3buPyHwVw9nePp0nuZU0tNT3HkDVIBkauAt6qruSWUi/otd2bodHcS8SKRjvLR8yiR0SxR+w3/ADtV7xOPpUml1Wo1oESSeZgWF90YxwIkbJZ6qRdUo84PRDFfcafB7Pqlea5fUw5ArNLJuCYLY/ELL1p2Mpte2mXDW+dLeJABLj4QFM6Ig3HIiR6EKVqZeTnSjxUO7/RYE39oPRrqXnEUWhtF0aw0+5UJPDg0224qqU8U5vGfG6ajYpLJR1MaraAZmI+0CO8XH9EYx4IkXHMK6knwDcWu52sWltSVMWLIWQuJMWoW1i440sW1orjjpaWELprV2SMHICa5YwMIcd/yQ7MHcX77q04No0gFoKFOXAaEccklfNWhsdwjjKr7gC7bfuRmKYHOJgDwSzMMYygNTz4Ae8fAfmhrhBUifHUmhuokBo3J2VOzTOgDFLb7xEE+A4KDMsxfiHS+w4NEwPqe9Q0aAF1Rzk+Il9i7sEcHv3KnwmGkwDHHzHJFOPugREXteSu8Nhyb8Z5+qyLpvnLK5wyehhwbTDibC0f7JnlvVhpbVcBuIAIO+5IHOLoCjTgjT2jyNpJ5Du2TOlXcBt6yTFpAP9UC3UTUdjbx/kLGafJAC8vLab3FrQRqedTTpHaMbcNgnGGxdU0wadQtaZgankADf7cC5nay4p42lT7QaAbgSLDwA2nmL7KPM6DdB2AfUD3FpkjWHOZJne8RFo3RHbK6UcRa7c/9kpxim2wQMxVGqalNxc509sQ5xB432PgnfR7p7VY4NxAFRvBwEPBtAPB3iosncHNOos1NEBrB2Q2B2ncTcbyeCT5xhg0iWhr3XLWu1NLTs8OPO6e09/qWOm1crygc8KO9dj2TL8VSxVLU2HMdIIIsY3BaeI4hec9L+hAo9bWpvApiX6CIi47LItF7I/2a59Tpzh6nZL3A0zHZJgAgn7JsL8ZUvtUxb4pMBBpPkmxkPYRF9uJRa4zjZt7FXNbcnmRau6b4IItzLYE/ibs5G4PEmmTDWukEHUJ3EWO48kNXfLieZJjgE84tzxjj7KKxSC6WJvpeIPDk4cCESEokkaNxuByjkeC7w2MLYDrt58QuU3HiRWdflDVYuGuBAI2K6RAD4MhZC3CyFJxpaWyFpccXbBZHS8TfdLcVlzadSw7/AAT5tTSd0sx9cGTxSkXLPI1hAzKAJuEfTZp4kpa2pyRBxjabS95Aa0ST3KZEgWc4ttBhqP8ABrRu48B+uS88xeKdWeXvMnhGzRyCJzrNXYmrrcIAsxo2a2fmeKGpsQ288BUscndJqn0ngtNau6dQhwiDYiN9wfyU2tQqbKyfJ3hxJA/W1k/wGBAjrI7pBueHyI+qUZHRL67YJEeGzQf9vNWvEMFVtjbaReIO08CvK6q1qWBimncsiOrUL3OcBE2AECANrCAuaIcAQCSRz2vuicflzqYDhzA3ngTA57LeBHYk/ofr5q+cVqa5WQEliWGJYRGEpS5okC4EkwI7ynNXBtdZ1zEy3cD80Bh8HNQtvAnlMDit/T9Rqtql4aQpZU00P8XhGOGkAMeJ0ObDSe4kcFXa+BqAFxERw4wLTHKVY3P25TcyLcI+SnDDqabeUfG4lYem6nbQ9vf89xmVSlyUsMRzsxquYabnucw6bOJOnSZaRy5JljslFzSmeLXR6MO5jvhKQ1ep0+pq1Md8P/BCxSg8MgLICHe1GvaoHNTREZYYLoRNaiwsa4ExZrp3a/e3Np5+K4c1RvYgXU+ou4zC01hq5YY4HeBy3jvTRjpAI4pQXQIjvnjP0U+FqljtJ2P/AG24cxdLUSnVP0pdvDL2V7luQylYtBbT4sYtELawrji11cWEK+oHJW7FrQxaBsGN6GzQFTul+a639Sw9hkao2c8TbwCaZjm3V0y4b7DxKpdNs3PrzPEoNrxwFr55JKQRTFExqnaF0IhGzomEdS/dtnTcwZm8/dA9boRtEHTPF0DwDST8S1Phgh7xsI5SCf1Kxuo6jM9nhF64Z5MyjC6H3jUQTBv2TBJ7/orDhcMInj/t6+KBwNINgkkOc3iLQeAjcW+KdUKX5eVuC87qbMj1McIhxdIGnB4xwuNtv1xSOpUbSgGZJm4MgHhYeStApg77W+GxQ2KwLSTJiBMiPd5fA+qrpb4qW2XKKaqrcsruKMszEEFh3k3dvHkPKEdSwDHEu7M38YnbwSr+znupGq1rpPaGkNFuURJJBTPDNfT0h7PNrXzB8JHjzhaWqoSzOiX7NZ5/cz65N4U0dGgGkQReBHrB7zt6qDG1HNnq4DbkumIO8D4XTCs4A9lpnwILeG3fKVPxDHPDS5oGxJB0tHI89tkLQwlZLO3djv8Agi9qKxk5o4zW9rSQGzqdPZ1dzjO1h6qLMsvDe0x4eDJdEdiTAmOZKirVWmzGmDuXaSZG0QBG55rhlM/Vevp0uySnX7V/xwZsp8YlyCuaonMTNtAKKph0+CTFTmLDTRL2rktXF9wC6AQSAQCCQdiAdirDmWFpYjCMqUWtD6TYe1sAuj3xFpgAOtzSKpTROV5u7Dh7QA5r9wecRIP5dyz9dp7J7bK/lF/48mhprVhxkR4CtqbB3HxHNFBEYbLtWGbVAGtgJt9ps3B8ih2q2j1avTXlPDKairY0/DNrS2tJ0AdrS2sPeqnFd6QYiXhg2aJP4j/RB0lFUfqcXcyT6lT0ki3ulk0IxxHBKwKYKNqlajwRDGWWtDhzc0lwH3pAHlH0TzC7bn09LHfYqvZdV0EkibBu8Xc4cfL4qw4epJ7IIsQeEERO/NeW6pW4XP6HKHmIxwMS4HTqkRA+zALfmf0E3phKsM08fKw24D0TFpIH6ssC7ljUeDt9QcTC2WiTsRF/16pbRquJgjSTzIcCOEAFFisNQaBFibbngPHiqOtoFK3IY6k0s0gEC0aSWkRtBGyWsDWucA/Q2LgkE9mxtdxuiTUeREEXieXf3rnMqDG0Hh1pG531W2sePAI2mUpTVbb9z8AbWsbl4FmYZsGOinpfa7yHEh1xAG0j80jYFwDO+6npBfRNHo6tNDbBfl/Zg3XSseWS0widNlC0KcbJpi5C6Vw5xhTPC4IXIlAgpyV3XpABRvdBXNStKkugSsgqxRdUoSoFDD1dy4dE3BzQAS7932t4a+IIIP4WlJSIc5u2k7cQDePJOegdP93VLfecS0Hg0hrSJ7zqQmf4ctrNeBDajb22dZeU0typ6jOtPjODZvr36ZPyBBaIW1i9UjHOtKCzirpovI329SjilXSJ8UwObh8AVWx+1lq1mSK4wIqkhqaJppCJosIapGqJqlCarYORK14Anj8CBB/L4qxZTUJsBuSbbQTt4xBVeogT2rA8eIMWTLJsVftWIgAx5AW7j8FkdW07cHJeAtEsPBaKVYxG5iWg2mIkSu62K0sOrs/xC1uHP+qjw7tLri3dfhsOInfyVfzuoHV3w4uAgTyIEEDwKw+n6Bau3a3hLkLqtQ645Q5bmFMtGmoJBji2wgne/ojcDj6L3AGoAdhMg+qpoC6lbsv9PUNP3Mzf6yf0ehZniRSomsCHgAACbE6g0XHC5lUnFYx9V2p7iT8B4DgnOQ6X4TEUi4B13AO2AgXA/EPiFXWLujaKGnlZDvKLxnHgnVWymk/DXYmaiaaFCnY5b5nMLapAUO16la5QymCXQuMRTXbaoUVaqoJAa7IQxKKxFSUG8qxdEdZDuClcuHBcFi8F29nQ/c1Zjs1iR3zTbv6LXS/DEU54NPpEfRDeznGiatAwC6HtJNjFniPAApv0trNdSLSd+W68TralVrpTl3bTRv0ScqlFFOBWKPDGWtPcFKAvZQeUmYjWHgIw2HLyAOPmkfTGgaZYw8z8l6yzJKdHtNZfvkx6rzn2n04fRdz1/wAv9UvOzdF4GK4YaKXTRDEOxqIYgIaZOwqYKBimTNYNkiIwN3QTYjaJk/SJQy6Y4gggkEXBBIIPdC7U1O6pwXk6L2vJcKVbUAd45OvcWuDyVc1XPOT81Lg8cNnANk+82wMbFzfhI8VrHuBqhrbFwbIkGCfzt8VidPl/R2yjasZO1EHdhxMY0nYEnkASVstMxx2va/mnGUVupbUvLryQYgCfzlJqlXUSSfXlwWtptY77JKK9q8iVtLr4fcZYfAPM9U9jnRBax41EHdomNW2wKEqsLTpc0tcNw6QY4WKiBTJmPmnFan1giGPcYe2DsH7uAvYo8/UhLKWU/wCGDW2S+gIFSNcicBgm1nuDXCmNwHdqRyBJEn6LePy40yA19OoDEFjhudgW7gq39RD1PTzyVdb25IWvXYqId7S0kGxG6wFGBbQh1VRPqKMuXJcuOwbc5QvXTnKNxXFkjkKGq5dVCoHFdkLCOWMeilbRjKR/GD3A03yjM9zUv6wAHuG53vCrzKha4OG4M/r4ozL8RNWSbHbuv9V5nq2nzern9YNzRy/s+wrL2HqmkiIHmp5Rb2f9QAe8JHdz+SEhaPTdS7q2n3Qpr9PGqS2+T1BuJ1Ah26849pIllM/dfHqD9FZ6mYxeVVem1UVKDo3Bafjf5o2zhg0+SjsUgKgaVK0oaGME7VKwqBpUrSiwZRklSoAJKvOLyfDUWVGvaNTHxqcSHFu4dvxEFecY1xdYTYcL+asfSzFF9cCXEPpUnGSSYNFriJPBI62ybaUWHo2rLkhBQxYlxcZiYHyUGCxTxUDg6HWvbgoQOy48P1CmyqjqcEtZJtNt5Kxy5JI9L6DZVSxJe2sS4Bp2cWmSNUyN7pJmWEbTxBoCS+d9wAbie+EV0YeKdXeJMG9oSKtm7nY+rWaAf3jw0HaBLW7eST099sJPY8Ib1Gnrkk5LuF7SDuFgUnUPcNcTzPeNzHio292/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/AJZJ28oW7q5OMODJr5Y86KYFjsNWqua0llRjSSASGOYYieGofEJHm9AU6pDbAiRHnKddEqodSx9Nth1LHtH+HiKQPnDknzypLgeSxo2SV/5NHh0/glyTAPxNanRZGp5IE7DS0ucT5NK4xoNIjjPHZNOgVQsr1Kt4pYes6RwLmikPP94UqzzEa3zsCSQPui8DyEDyTNl8lYoooorY5MIy+uP2XEamiTUp6XR2rTLZ+7EmOYXeNJdh6dfchj6Du7QWtpf/ABkDyQ2AqThMQ0DtB9J/eGAlpPhLm+qgwtd3U1qc9jsv0/3wQ0HusUGSzY2V3exIH/8ACd5fMKXJ3doKNomi7yKzKjDwgy+LLReJRLBisZ1bXniLBKcpoyZPifSVmfvh4b3AqfJyAJPL8kGMdsM/YxKe6zH0TUs7IbokxJ496LwOMaTcxyVarsLSQQp+q0sDw6TN28R3q86YpZiykLm21Jdi143KxUaTabdocuRVfr4SpRPGBxGyMyrOyBDjZOWxUPd4pXdKv2y7BfSjL3VskyPHNqs0u32vyTDH0xUI1EWFjF/VVStRdh6gLfdOxHP7p71ZMLUFVk+CFJut74PCGoNWLbNCzEZc4G3u8CZQVVpab/0PgVYsFirmjU34E8W3g/D4ITHZWTYG4cABc2cYstbS9XmpKNvb7MzUdO53VL+BHUdAJ7j8l6BkNFtfBGmI01GN8GP0iSfAgFVPPcl6hlNwdqFQGbRpdAMd4IJ9Ed7OsygdW42JgjhtCJ1O9TrhbW+Ey2hpdc5VzXJV6zS0kHcEg+IsVfOj1PrcG6nJvT0HvDm/lKr/AE9wAp1i5u1Rpd/EJDv5T5p/0BkstyHyQep6nfVXbEPpIYnODKDVEEg8CQfIwfkm3RZwIA/WyU5ydOIrjlWq/wD2OUvR6oRBCJ1F+pVFgtL7bGWR7TTrSNn38DsU/wArq9ieZlJXP1QSNh+vkmVA9kDkEDpNW6bl9IJr5e1RRVzhbbqs4l8Go+bvLmNH90WcfgB6q41x2TH6uqNmNWXwBAb2fME6j5mVsa5rhGRT5Y+6BAmpigP/AElX4PpFKsw+is3stLXYgMMAmniWu5lrqIc0k9xpkeYVZxQJtx28+CyJcWJj8Oa2iw5EBRy+vUPv4l7aTP8ACpODqhjvcAP4SqxjXS5XrplhG4c0MM2woUGB3fUfL6p83FUCsZcVaEt1rZFi21JD3oTh+tr1KP8A51CqweIAqN+NJLMIJp1vwNP/AHt+q7yLMjhq9Ku33mPB/g919u9pIRD2N6/ENYZYW1Cw79jW0s+EIsvkCj8cAmF/6bh3KHLT2gpMG/gh8IYKBjhhU+YhWeXqj8I/NTZaw39fQKHNbuYe6PjKnZU00nnuj1IVG/YkEXzbAalXW4Jx+xOdT0giXDjtuk+XAagCnVTHAEDu27lFuU0kTThpt+RLWoPYTqaQOcSPVNcnzHSYO3yTPD1Wm1iDzvIjYhBYzIvtUPNhN/4SfkhuyM1tlwXjVKvmHKLTTayqwtddp3E78r8EPl1N2HfoN2n3TzHI8ikWSZmQdLpB5EQrbRrNe0g3/VkjZFwyn2Hq5Rnyu4JnWFksqt3ZY97T9Df1UuZyKTarTBbDvQjdS9bFrEc/qtVqYdTNOOyRG+wIQ4y7JhWuOBucMMXg3NYJJAc0Hg4XAkeEeaoXRd/V14IiHkEHgbgjyIVk6BY5wLqJMaTpMjlP0UXTLKhhsUKrfdrEPP8AiSQ/1lp8ymYzeJVPt4FrI4nGxfyOfaVl/WYLrmjtUrn8D4a70sfJRezgzT8h/pVgpVGVsMWPu17IcObSIIVd6LYU0hUa37Li30JAQJX5pVb8MJGvFjl9iPpB0eqDFV62kGkahcIk+8QSSO4kqWs0ENPERurFjcYdDwYl7onuBv8AIpXXojs/rwRJXzsinItGmNfBwB2H+A/NSYWrAUNd0NJ74UDcQtvosXsk/Bl9QklJLybwtMuJaBuIPKFQs9wZpVnNPPx8V6zkuEBMGY+Z71XvaXkjQxtamNrO3/W0rQ1a3IzauFgpvRvNP2bEU6xBLBqa/vY5ul4HfDgU3blxpY2nSfcCvTg/eaajS0+BBBSOrBwtPm2rVBHMOZRP5FegdGaZxn9nYh0aqdZuGq8LUwX0D/kEeIWTbHsx6l90xD0orvNeuXmXdY8ej3BVMndWTpZUmvX76tT/AFuSHBYR1V+hgkmTcwABuSeAUafjLJ1POEc5hS01HAbcPDgichbep+CPVwXGci7DMywAkbEix+Skw7urpEHd9/4fs/VH8i4HSMErKfvLVI3J8V2BeVRl4rgJdfyWV56pwHj6ELQ2WNKDjsHXYjwFOVFjn/vDHCyY4CguamXaw4t94E+YlR6iU+SfTbhhA2GxcJ1gsx25qruU+FrQQpspjJZKVXOLwy4ViyrGoCRsdj6pthsKWgco5qsUHzDvJWnCV5aAfCQsy5NLBqU4byba6JB4lbY7b0K7qCSo3NgpcOyHKsA/9prV2loY1wJbfUYb2iPirrnmAGLwpYI1wCw8niCL8jEFIujhHWPbaZNj9prhPrIPqmuEDmF7OW3hePgrWTeckOEduAXo7SmlBsRYqfAt6uk53HtH4lT5fRgv/E76ovF0B1enaQB8UF9zslTz1sUmGe1Nh4gSfilv7Q4iTw+a7zOrrqwNmdkeRMqCvUhkDc2TdcW0o/ZSyWG5MjNcv8B81jWlbY2F3C9npqI01qCPMX3OyxyH2Gxuge6Soc7xBq0XNjs2Jnn3IrDURpAUmPww6otAvzkLp4aZKPJatOKDxfs1vK7AP5VbvY5WLsW7Dk9iozWB/wC5Rex7XeMB481Ws0EMq972Hzh0/JPfY80/2gXDdlCq4d5Oln86yJjEe4F0hpGpi6rGDU51VwaBcklx5fqFrG4kYVjsPRI1OAFZ+8vntBh+6NMD6p5mdWnh6lV1OTiHEjVwYCe1pHA8JVGxb7mUtB84Q3Zwsk9TDl1Ol5jw7bpUOZ1Jd+thYfBF5PiJa6mdwdY8LBw9TKDx7bpvGEJtkFNEMCGpIymgzCVnbApmMXFNqmphAnLAzGJ2KgpsLuW3idk36PUGllzLif8AdJM4EU2jvWsqzEtIQp1uUMoLGxRswwjpZlHVnrWDsO97jD5+AKry9NoPZXpljhIcII7t1WMX0Sewktc1zRsL6vPhKvRqEo7Z90U1Gmbluh2ZFk12weatGB92EjyahDb2unNMWSd7y+BqlNJBo2XNTZc0nKbTZK+RlENGsWV6bm8QR6f/AKV0BJcx28tg+O4+ZVKqGId90z5bFWjJ8XrDRfaTbgBZVmW/tHOGo7zsTKXZ/j+ro1H8abHH0FvyTStV0tPgqh0srf8AC1SeMD1cPoqw900gTeFkplLNtRkCCd0XRJedR8kqwVOSnmHZAXoen0xlev2MzV2yVT/c7AWLayF6XJjbchdLFuARDsc+NrJapWVy0KjimXyU3PPtD+9PzhWL2I1YzRg+/Sqt+DXfypT0opyA4cd0f7Gh/wA1o/gq/wCgrHujtk0MweTvpazTi8R3VHemowqhjt1cundScbiD/fPzVQx26RqWJscueYEODxGh7Xct/A2P67kxzOjcpOU4w9TXQJO7Oz5bt+CbTFPAqYLo2kELSCMpFBmFqCqTUTh6V1xh2oyIFtzskpMeiuBHnlaXho2aPjdAsfCKzHCOaTK5ynLXV6nVtgGCbzEW5eIT1MdySiIW5U8sbZPjy1wV/wALVa9kk+S81x2BdhqvVvILgATpm08L+ATbC5s3YEpHU0PdwaGnu9vJY8VhmgnTsVCEFTzCVIMUEptl5Gdy8BjDdEgpaytKNpGUOcS8ZHelWLJ6o6sEfZsfRIGgojCvLTI8xzQpLKLj+rXLzHDZVTp5W0sps+85xP8ADH1VpwoBgjbdU/2ksvQdwl49dJVtOl6iTA2y9olwbYur5U6PzSaW76QTJ+0QFTejIDq1IHaZPgBP5Ben4bMaZBmxuAO8iwXpenQccz/gydXPOIlIxmXOpoEuhW7P2hzAQDI4eiqdSmZNltQeUZ7RYM1y1jWAi14EJG/CEmBuU8zCqXu1GzQOJsLXKpXSHpIHjqqBhgjVUuHE8QOQQZXemsslQ3AfSCsANMz4cxujvY4f+bUfw1fTQVUcXiS49wsPAK4exqmTmlMj7NOq4+GmPzCzbZ73kPFYJ+n9LTjKh+8Z+Kp+MMq3+0WvOLeOVviVT6glKL5DMuY4A3BGYapFF4+84R5A/VRVqdlPXZp0sHAX/EblHTQDa1wQUgiaa01qKoU0CckMQgE0jCb5YyTJ4WCXhsBF5c9JT5Q9X3G2JyoVG7XQOSYP9lxDqjoA0GCdpBB+QVkysymmOyplam5rhYiPDvStGtlRZ+wW/TwsieX4bCuxNV73TL3Ocf4jMJ3X6HWkSiuj2C0VC0j3SQfEWPxV7pUwQnJXOXKAKtRWMHjmLwVWiYIshm488V6T0ky8OaT3Lz7D5frxDaZs0k6iODRcn8vNXpaseAdvsWUS0cWRvbYjvB2KdYLFJxmeX0a7A09ktEMcBccgeYVPJfRfofbv4ETYjuRNTo5V8+CtGpUi30qgK7aUsy/Eh0JzRaIWROOGaUZZQbkOK7RpncmW+kkLfTDLusw77XYQ4eRGr4JZXBaQ5tiNiOatGW45tenP2hZ47/oVTLi9yKtFS6B4MS95G0NE8+P5K+U8FTkOtPl6JThMK2lLWiAXF3qmAeI3XrNG06YuLMHUZ9R5Bc8y9ukkP9FW8FgaV+uc4comfkrC/EtuDdLMVpcdk/BtIXZUenuIcG02hxDTMgWmJieaotc7BbWJC75hYkS9C9iDf+NrniMK6O6atKVixAfYsiuZ28urVCTJ1u/1IBqxYgeBphNFgJbI4oV5lxn9WCxYr1/ErPuShGYZYsQLQ1YTUNlPhx2lixAfYYh3LTk5uFaqJssWLGu+Q54FmKpgVzAAkAnxhN6BssWLQr+CF59xbnXunwVBo2q1jxEAHkO0tLE/0v8A3CFNZ+kw/rDzS7N+1TJdcgiDxGyxYvS6lL0ZmRT80CZQ82urbgnmyxYvHajuehp7B1TZQ5S8jE0wCQHEgjgRBsQtLEqGZacY0aT4JZ1hjdbWLb6H+k/yZHUf1EK8Q881LRNlixeiRnn/2Q==">
            <a:hlinkClick r:id="rId12"/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22275" y="-1157288"/>
            <a:ext cx="29908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1" name="Picture 1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65" y="2652631"/>
            <a:ext cx="2607527" cy="266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 rot="20806854">
            <a:off x="403494" y="2919758"/>
            <a:ext cx="2613670" cy="17399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5"/>
          <a:srcRect l="20051" r="43647"/>
          <a:stretch/>
        </p:blipFill>
        <p:spPr>
          <a:xfrm rot="566215">
            <a:off x="6713977" y="2732286"/>
            <a:ext cx="1732455" cy="23661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22768" y="5224420"/>
            <a:ext cx="2736155" cy="15382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919342" y="5545210"/>
            <a:ext cx="1678880" cy="11829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713615" y="5471773"/>
            <a:ext cx="1733178" cy="126522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53832" y="37904"/>
            <a:ext cx="8028412" cy="135713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La distribution de la </a:t>
            </a:r>
            <a:r>
              <a:rPr lang="en-US" dirty="0" err="1" smtClean="0">
                <a:latin typeface="Comic Sans MS" panose="030F0702030302020204" pitchFamily="66" charset="0"/>
              </a:rPr>
              <a:t>richesse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7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116632"/>
            <a:ext cx="8291264" cy="9361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Message du jour…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196752"/>
            <a:ext cx="8291264" cy="532859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sz="3400" dirty="0">
                <a:latin typeface="Comic Sans MS" panose="030F0702030302020204" pitchFamily="66" charset="0"/>
              </a:rPr>
              <a:t>Bonjour les élèves,</a:t>
            </a:r>
          </a:p>
          <a:p>
            <a:pPr marL="0" indent="0">
              <a:buNone/>
            </a:pPr>
            <a:r>
              <a:rPr lang="fr-FR" sz="3400" dirty="0">
                <a:latin typeface="Comic Sans MS" panose="030F0702030302020204" pitchFamily="66" charset="0"/>
              </a:rPr>
              <a:t>	J’ai une amie qui est partie dans un pays d’Afrique l’an dernier. Elle s’est portée volontaire pour aider les personnes avec un manque de </a:t>
            </a:r>
            <a:r>
              <a:rPr lang="fr-FR" sz="3400" b="1" dirty="0">
                <a:latin typeface="Comic Sans MS" panose="030F0702030302020204" pitchFamily="66" charset="0"/>
              </a:rPr>
              <a:t>besoins essentiels</a:t>
            </a:r>
            <a:r>
              <a:rPr lang="fr-FR" sz="3400" dirty="0">
                <a:latin typeface="Comic Sans MS" panose="030F0702030302020204" pitchFamily="66" charset="0"/>
              </a:rPr>
              <a:t>. Elle m’a raconté que </a:t>
            </a:r>
            <a:r>
              <a:rPr lang="fr-FR" sz="3400" b="1" dirty="0">
                <a:latin typeface="Comic Sans MS" panose="030F0702030302020204" pitchFamily="66" charset="0"/>
              </a:rPr>
              <a:t>la</a:t>
            </a:r>
            <a:r>
              <a:rPr lang="fr-FR" sz="3400" dirty="0">
                <a:latin typeface="Comic Sans MS" panose="030F0702030302020204" pitchFamily="66" charset="0"/>
              </a:rPr>
              <a:t> </a:t>
            </a:r>
            <a:r>
              <a:rPr lang="fr-FR" sz="3400" b="1" dirty="0">
                <a:latin typeface="Comic Sans MS" panose="030F0702030302020204" pitchFamily="66" charset="0"/>
              </a:rPr>
              <a:t>qualité de vie </a:t>
            </a:r>
            <a:r>
              <a:rPr lang="fr-FR" sz="3400" dirty="0">
                <a:latin typeface="Comic Sans MS" panose="030F0702030302020204" pitchFamily="66" charset="0"/>
              </a:rPr>
              <a:t>était très difficile pour ces familles. Le niveau de vie est bas et les familles ont </a:t>
            </a:r>
            <a:r>
              <a:rPr lang="fr-FR" sz="3400" b="1" dirty="0">
                <a:latin typeface="Comic Sans MS" panose="030F0702030302020204" pitchFamily="66" charset="0"/>
              </a:rPr>
              <a:t>un revenu </a:t>
            </a:r>
            <a:r>
              <a:rPr lang="fr-FR" sz="3400" dirty="0">
                <a:latin typeface="Comic Sans MS" panose="030F0702030302020204" pitchFamily="66" charset="0"/>
              </a:rPr>
              <a:t>insuffisant pour survivre avec le minimum. Elle m’a dit que c’était une bonne expérience pour elle, car elle s’est rendue compte qu’elle avait de la chance de vivre ici!</a:t>
            </a:r>
          </a:p>
          <a:p>
            <a:pPr marL="0" indent="0">
              <a:buNone/>
            </a:pPr>
            <a:r>
              <a:rPr lang="fr-FR" sz="3400" dirty="0" smtClean="0">
                <a:latin typeface="Comic Sans MS" panose="030F0702030302020204" pitchFamily="66" charset="0"/>
              </a:rPr>
              <a:t>	J’ai </a:t>
            </a:r>
            <a:r>
              <a:rPr lang="fr-FR" sz="3400" dirty="0">
                <a:latin typeface="Comic Sans MS" panose="030F0702030302020204" pitchFamily="66" charset="0"/>
              </a:rPr>
              <a:t>vu une émission de télévision hier soir qui m’a vraiment touchée… C’était sur </a:t>
            </a:r>
            <a:r>
              <a:rPr lang="fr-FR" sz="3400" b="1" dirty="0">
                <a:latin typeface="Comic Sans MS" panose="030F0702030302020204" pitchFamily="66" charset="0"/>
              </a:rPr>
              <a:t>la pauvreté </a:t>
            </a:r>
            <a:r>
              <a:rPr lang="fr-FR" sz="3400" dirty="0">
                <a:latin typeface="Comic Sans MS" panose="030F0702030302020204" pitchFamily="66" charset="0"/>
              </a:rPr>
              <a:t>au Canada. Quand on parle de pauvreté, on pense tout de suite à l’Afrique. Mais, même au Canada, il y a le problème de la pauvreté! Il y a des gens qui ont du mal à se nourrir ou à nourrir leurs enfants correctement! </a:t>
            </a:r>
          </a:p>
          <a:p>
            <a:pPr marL="0" indent="0">
              <a:buNone/>
            </a:pPr>
            <a:r>
              <a:rPr lang="fr-FR" sz="3400" dirty="0">
                <a:latin typeface="Comic Sans MS" panose="030F0702030302020204" pitchFamily="66" charset="0"/>
              </a:rPr>
              <a:t>Nous devons comprendre ce problème pour pouvoir aider les familles en difficulté à se sortir de cette situation </a:t>
            </a:r>
            <a:r>
              <a:rPr lang="fr-FR" sz="3400" dirty="0" smtClean="0">
                <a:latin typeface="Comic Sans MS" panose="030F0702030302020204" pitchFamily="66" charset="0"/>
              </a:rPr>
              <a:t>précaire.</a:t>
            </a:r>
            <a:r>
              <a:rPr lang="fr-FR" sz="3400" dirty="0">
                <a:latin typeface="Comic Sans MS" panose="030F0702030302020204" pitchFamily="66" charset="0"/>
              </a:rPr>
              <a:t>					</a:t>
            </a:r>
            <a:r>
              <a:rPr lang="fr-FR" sz="3400" dirty="0" smtClean="0">
                <a:latin typeface="Comic Sans MS" panose="030F0702030302020204" pitchFamily="66" charset="0"/>
              </a:rPr>
              <a:t>            </a:t>
            </a:r>
          </a:p>
          <a:p>
            <a:pPr marL="0" indent="0">
              <a:buNone/>
            </a:pPr>
            <a:r>
              <a:rPr lang="fr-FR" sz="3400" dirty="0" smtClean="0">
                <a:latin typeface="Comic Sans MS" panose="030F0702030302020204" pitchFamily="66" charset="0"/>
              </a:rPr>
              <a:t>Bonne </a:t>
            </a:r>
            <a:r>
              <a:rPr lang="fr-FR" sz="3400" dirty="0">
                <a:latin typeface="Comic Sans MS" panose="030F0702030302020204" pitchFamily="66" charset="0"/>
              </a:rPr>
              <a:t>journée!</a:t>
            </a:r>
          </a:p>
        </p:txBody>
      </p:sp>
    </p:spTree>
    <p:extLst>
      <p:ext uri="{BB962C8B-B14F-4D97-AF65-F5344CB8AC3E}">
        <p14:creationId xmlns:p14="http://schemas.microsoft.com/office/powerpoint/2010/main" val="23166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00859" y="92076"/>
            <a:ext cx="8291264" cy="7878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mic Sans MS" panose="030F0702030302020204" pitchFamily="66" charset="0"/>
              </a:rPr>
              <a:t>La </a:t>
            </a:r>
            <a:r>
              <a:rPr lang="en-US" dirty="0" err="1" smtClean="0">
                <a:latin typeface="Comic Sans MS" panose="030F0702030302020204" pitchFamily="66" charset="0"/>
              </a:rPr>
              <a:t>mise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en</a:t>
            </a:r>
            <a:r>
              <a:rPr lang="en-US" dirty="0" smtClean="0">
                <a:latin typeface="Comic Sans MS" panose="030F0702030302020204" pitchFamily="66" charset="0"/>
              </a:rPr>
              <a:t> situation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400860" y="1484784"/>
            <a:ext cx="8291264" cy="3600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0">
                  <a:solidFill>
                    <a:srgbClr val="B2C6E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La pauvreté</a:t>
            </a:r>
            <a:endParaRPr lang="en-US" sz="5400" b="0" cap="none" spc="0" dirty="0">
              <a:ln w="0">
                <a:solidFill>
                  <a:srgbClr val="B2C6E9"/>
                </a:solidFill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86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00859" y="92076"/>
            <a:ext cx="8291264" cy="6006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mic Sans MS" panose="030F0702030302020204" pitchFamily="66" charset="0"/>
              </a:rPr>
              <a:t>On </a:t>
            </a:r>
            <a:r>
              <a:rPr lang="en-US" dirty="0" err="1" smtClean="0">
                <a:latin typeface="Comic Sans MS" panose="030F0702030302020204" pitchFamily="66" charset="0"/>
              </a:rPr>
              <a:t>discute</a:t>
            </a:r>
            <a:r>
              <a:rPr lang="en-US" dirty="0" smtClean="0">
                <a:latin typeface="Comic Sans MS" panose="030F0702030302020204" pitchFamily="66" charset="0"/>
              </a:rPr>
              <a:t>!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491" y="1124744"/>
            <a:ext cx="570599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8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26368" y="209375"/>
            <a:ext cx="8291264" cy="7878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mic Sans MS" panose="030F0702030302020204" pitchFamily="66" charset="0"/>
              </a:rPr>
              <a:t>La lecture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68" y="2420888"/>
            <a:ext cx="8291264" cy="24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2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00859" y="92076"/>
            <a:ext cx="8291264" cy="7878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mic Sans MS" panose="030F0702030302020204" pitchFamily="66" charset="0"/>
              </a:rPr>
              <a:t>La lecture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59" y="1544367"/>
            <a:ext cx="8291264" cy="2316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59" y="3861048"/>
            <a:ext cx="8291264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02999"/>
            <a:ext cx="8401016" cy="382569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00859" y="92076"/>
            <a:ext cx="8291264" cy="7878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mic Sans MS" panose="030F0702030302020204" pitchFamily="66" charset="0"/>
              </a:rPr>
              <a:t>La lecture (suite…)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7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Faire une synthèse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900618" cy="4434840"/>
          </a:xfrm>
        </p:spPr>
        <p:txBody>
          <a:bodyPr/>
          <a:lstStyle/>
          <a:p>
            <a:pPr>
              <a:buNone/>
            </a:pPr>
            <a:r>
              <a:rPr lang="fr-CA" dirty="0" smtClean="0"/>
              <a:t>Se demander:</a:t>
            </a:r>
          </a:p>
          <a:p>
            <a:r>
              <a:rPr lang="fr-CA" dirty="0" smtClean="0"/>
              <a:t>Qu’est-ce que ça veut dire?</a:t>
            </a:r>
          </a:p>
          <a:p>
            <a:r>
              <a:rPr lang="fr-CA" dirty="0" smtClean="0"/>
              <a:t>Quelle est l’idée principale?</a:t>
            </a:r>
          </a:p>
          <a:p>
            <a:r>
              <a:rPr lang="fr-CA" dirty="0" smtClean="0"/>
              <a:t>Y a-t-il encore des questions non répondues?</a:t>
            </a:r>
          </a:p>
          <a:p>
            <a:r>
              <a:rPr lang="fr-CA" dirty="0" smtClean="0"/>
              <a:t>Qu’est-ce que j’ai appris à propos de ce livre/texte?</a:t>
            </a:r>
            <a:endParaRPr lang="fr-CA" dirty="0"/>
          </a:p>
        </p:txBody>
      </p:sp>
      <p:pic>
        <p:nvPicPr>
          <p:cNvPr id="33794" name="Picture 2" descr="https://access.coffeyville.edu/ics/uploads/question_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1" y="2000240"/>
            <a:ext cx="3438529" cy="3619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7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29208" y="116632"/>
            <a:ext cx="8291264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mic Sans MS" panose="030F0702030302020204" pitchFamily="66" charset="0"/>
              </a:rPr>
              <a:t>L’</a:t>
            </a:r>
            <a:r>
              <a:rPr lang="fr-CA" dirty="0" smtClean="0">
                <a:latin typeface="Comic Sans MS" panose="030F0702030302020204" pitchFamily="66" charset="0"/>
              </a:rPr>
              <a:t>écriture: des témoignages!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124744"/>
            <a:ext cx="3888432" cy="2031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Comme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j’ai</a:t>
            </a:r>
            <a:r>
              <a:rPr lang="en-US" dirty="0" smtClean="0">
                <a:latin typeface="Comic Sans MS" panose="030F0702030302020204" pitchFamily="66" charset="0"/>
              </a:rPr>
              <a:t> déjà </a:t>
            </a:r>
            <a:r>
              <a:rPr lang="en-US" dirty="0" err="1" smtClean="0">
                <a:latin typeface="Comic Sans MS" panose="030F0702030302020204" pitchFamily="66" charset="0"/>
              </a:rPr>
              <a:t>vécu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dans</a:t>
            </a:r>
            <a:r>
              <a:rPr lang="en-US" dirty="0" smtClean="0">
                <a:latin typeface="Comic Sans MS" panose="030F0702030302020204" pitchFamily="66" charset="0"/>
              </a:rPr>
              <a:t> la pauvreté, </a:t>
            </a:r>
            <a:r>
              <a:rPr lang="en-US" dirty="0" err="1" smtClean="0">
                <a:latin typeface="Comic Sans MS" panose="030F0702030302020204" pitchFamily="66" charset="0"/>
              </a:rPr>
              <a:t>il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m’est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très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difficile</a:t>
            </a:r>
            <a:r>
              <a:rPr lang="en-US" dirty="0" smtClean="0">
                <a:latin typeface="Comic Sans MS" panose="030F0702030302020204" pitchFamily="66" charset="0"/>
              </a:rPr>
              <a:t> de </a:t>
            </a:r>
            <a:r>
              <a:rPr lang="en-US" dirty="0" err="1" smtClean="0">
                <a:latin typeface="Comic Sans MS" panose="030F0702030302020204" pitchFamily="66" charset="0"/>
              </a:rPr>
              <a:t>trouver</a:t>
            </a:r>
            <a:r>
              <a:rPr lang="en-US" dirty="0" smtClean="0">
                <a:latin typeface="Comic Sans MS" panose="030F0702030302020204" pitchFamily="66" charset="0"/>
              </a:rPr>
              <a:t> des mots </a:t>
            </a:r>
            <a:r>
              <a:rPr lang="en-US" dirty="0" err="1" smtClean="0">
                <a:latin typeface="Comic Sans MS" panose="030F0702030302020204" pitchFamily="66" charset="0"/>
              </a:rPr>
              <a:t>agréables</a:t>
            </a:r>
            <a:r>
              <a:rPr lang="en-US" dirty="0" smtClean="0">
                <a:latin typeface="Comic Sans MS" panose="030F0702030302020204" pitchFamily="66" charset="0"/>
              </a:rPr>
              <a:t> pour </a:t>
            </a:r>
            <a:r>
              <a:rPr lang="en-US" dirty="0" err="1" smtClean="0">
                <a:latin typeface="Comic Sans MS" panose="030F0702030302020204" pitchFamily="66" charset="0"/>
              </a:rPr>
              <a:t>décrire</a:t>
            </a:r>
            <a:r>
              <a:rPr lang="en-US" dirty="0" smtClean="0">
                <a:latin typeface="Comic Sans MS" panose="030F0702030302020204" pitchFamily="66" charset="0"/>
              </a:rPr>
              <a:t> la pauvreté […] La pauvreté fait mal.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(Beverley Halls, </a:t>
            </a:r>
            <a:r>
              <a:rPr lang="en-US" dirty="0" err="1" smtClean="0">
                <a:latin typeface="Comic Sans MS" panose="030F0702030302020204" pitchFamily="66" charset="0"/>
              </a:rPr>
              <a:t>mère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isolée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avec un enfant </a:t>
            </a:r>
            <a:r>
              <a:rPr lang="en-US" dirty="0" err="1" smtClean="0">
                <a:latin typeface="Comic Sans MS" panose="030F0702030302020204" pitchFamily="66" charset="0"/>
              </a:rPr>
              <a:t>handicapé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1124744"/>
            <a:ext cx="3384376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Grandir</a:t>
            </a:r>
            <a:r>
              <a:rPr lang="en-US" dirty="0" smtClean="0">
                <a:solidFill>
                  <a:schemeClr val="tx1"/>
                </a:solidFill>
              </a:rPr>
              <a:t> sans </a:t>
            </a:r>
            <a:r>
              <a:rPr lang="en-US" dirty="0" err="1" smtClean="0">
                <a:solidFill>
                  <a:schemeClr val="tx1"/>
                </a:solidFill>
              </a:rPr>
              <a:t>nourriture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vêtements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appropriés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est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une</a:t>
            </a:r>
            <a:r>
              <a:rPr lang="en-US" dirty="0" smtClean="0">
                <a:solidFill>
                  <a:schemeClr val="tx1"/>
                </a:solidFill>
              </a:rPr>
              <a:t> situation </a:t>
            </a:r>
            <a:r>
              <a:rPr lang="en-US" dirty="0" err="1" smtClean="0">
                <a:solidFill>
                  <a:schemeClr val="tx1"/>
                </a:solidFill>
              </a:rPr>
              <a:t>très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difficile</a:t>
            </a:r>
            <a:r>
              <a:rPr lang="en-US" dirty="0" smtClean="0">
                <a:solidFill>
                  <a:schemeClr val="tx1"/>
                </a:solidFill>
              </a:rPr>
              <a:t> pour les </a:t>
            </a:r>
            <a:r>
              <a:rPr lang="en-US" dirty="0" err="1" smtClean="0">
                <a:solidFill>
                  <a:schemeClr val="tx1"/>
                </a:solidFill>
              </a:rPr>
              <a:t>jeunes</a:t>
            </a:r>
            <a:r>
              <a:rPr lang="en-US" dirty="0" smtClean="0">
                <a:solidFill>
                  <a:schemeClr val="tx1"/>
                </a:solidFill>
              </a:rPr>
              <a:t>. Imagine ta vie sans les choses </a:t>
            </a:r>
            <a:r>
              <a:rPr lang="en-US" dirty="0" err="1" smtClean="0">
                <a:solidFill>
                  <a:schemeClr val="tx1"/>
                </a:solidFill>
              </a:rPr>
              <a:t>essentielles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que</a:t>
            </a:r>
            <a:r>
              <a:rPr lang="en-US" dirty="0" smtClean="0">
                <a:solidFill>
                  <a:schemeClr val="tx1"/>
                </a:solidFill>
              </a:rPr>
              <a:t> les </a:t>
            </a:r>
            <a:r>
              <a:rPr lang="en-US" dirty="0" err="1" smtClean="0">
                <a:solidFill>
                  <a:schemeClr val="tx1"/>
                </a:solidFill>
              </a:rPr>
              <a:t>autres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tiennent</a:t>
            </a:r>
            <a:r>
              <a:rPr lang="en-US" dirty="0" smtClean="0">
                <a:solidFill>
                  <a:schemeClr val="tx1"/>
                </a:solidFill>
              </a:rPr>
              <a:t> pour </a:t>
            </a:r>
            <a:r>
              <a:rPr lang="en-US" dirty="0" err="1" smtClean="0">
                <a:solidFill>
                  <a:schemeClr val="tx1"/>
                </a:solidFill>
              </a:rPr>
              <a:t>acquises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(Myron Wolf, enfant de la </a:t>
            </a:r>
            <a:r>
              <a:rPr lang="en-US" dirty="0" err="1" smtClean="0">
                <a:solidFill>
                  <a:schemeClr val="tx1"/>
                </a:solidFill>
              </a:rPr>
              <a:t>réserve</a:t>
            </a:r>
            <a:r>
              <a:rPr lang="en-US" dirty="0" smtClean="0">
                <a:solidFill>
                  <a:schemeClr val="tx1"/>
                </a:solidFill>
              </a:rPr>
              <a:t> Blood Tribe, Alberta)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717032"/>
            <a:ext cx="3528392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La pauvreté </a:t>
            </a:r>
            <a:r>
              <a:rPr lang="en-US" dirty="0" err="1" smtClean="0">
                <a:latin typeface="Arial Narrow" panose="020B0606020202030204" pitchFamily="34" charset="0"/>
              </a:rPr>
              <a:t>joue</a:t>
            </a:r>
            <a:r>
              <a:rPr lang="en-US" dirty="0" smtClean="0">
                <a:latin typeface="Arial Narrow" panose="020B0606020202030204" pitchFamily="34" charset="0"/>
              </a:rPr>
              <a:t> un role </a:t>
            </a:r>
            <a:r>
              <a:rPr lang="en-US" dirty="0" err="1" smtClean="0">
                <a:latin typeface="Arial Narrow" panose="020B0606020202030204" pitchFamily="34" charset="0"/>
              </a:rPr>
              <a:t>dans</a:t>
            </a:r>
            <a:r>
              <a:rPr lang="en-US" dirty="0" smtClean="0">
                <a:latin typeface="Arial Narrow" panose="020B0606020202030204" pitchFamily="34" charset="0"/>
              </a:rPr>
              <a:t> ton </a:t>
            </a:r>
            <a:r>
              <a:rPr lang="en-US" dirty="0" err="1" smtClean="0">
                <a:latin typeface="Arial Narrow" panose="020B0606020202030204" pitchFamily="34" charset="0"/>
              </a:rPr>
              <a:t>identité</a:t>
            </a:r>
            <a:r>
              <a:rPr lang="en-US" dirty="0" smtClean="0">
                <a:latin typeface="Arial Narrow" panose="020B0606020202030204" pitchFamily="34" charset="0"/>
              </a:rPr>
              <a:t>. Elle </a:t>
            </a:r>
            <a:r>
              <a:rPr lang="en-US" dirty="0" err="1" smtClean="0">
                <a:latin typeface="Arial Narrow" panose="020B0606020202030204" pitchFamily="34" charset="0"/>
              </a:rPr>
              <a:t>façonne</a:t>
            </a:r>
            <a:r>
              <a:rPr lang="en-US" dirty="0" smtClean="0">
                <a:latin typeface="Arial Narrow" panose="020B0606020202030204" pitchFamily="34" charset="0"/>
              </a:rPr>
              <a:t> les chances </a:t>
            </a:r>
            <a:r>
              <a:rPr lang="en-US" dirty="0" err="1" smtClean="0">
                <a:latin typeface="Arial Narrow" panose="020B0606020202030204" pitchFamily="34" charset="0"/>
              </a:rPr>
              <a:t>que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tu</a:t>
            </a:r>
            <a:r>
              <a:rPr lang="en-US" dirty="0" smtClean="0">
                <a:latin typeface="Arial Narrow" panose="020B0606020202030204" pitchFamily="34" charset="0"/>
              </a:rPr>
              <a:t> as et </a:t>
            </a:r>
            <a:r>
              <a:rPr lang="en-US" dirty="0" err="1" smtClean="0">
                <a:latin typeface="Arial Narrow" panose="020B0606020202030204" pitchFamily="34" charset="0"/>
              </a:rPr>
              <a:t>ce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que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tu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souhaites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devenir</a:t>
            </a:r>
            <a:r>
              <a:rPr lang="en-US" dirty="0" smtClean="0">
                <a:latin typeface="Arial Narrow" panose="020B0606020202030204" pitchFamily="34" charset="0"/>
              </a:rPr>
              <a:t>. </a:t>
            </a:r>
            <a:r>
              <a:rPr lang="en-US" dirty="0" err="1" smtClean="0">
                <a:latin typeface="Arial Narrow" panose="020B0606020202030204" pitchFamily="34" charset="0"/>
              </a:rPr>
              <a:t>C’est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pourquoi</a:t>
            </a:r>
            <a:r>
              <a:rPr lang="en-US" dirty="0" smtClean="0">
                <a:latin typeface="Arial Narrow" panose="020B0606020202030204" pitchFamily="34" charset="0"/>
              </a:rPr>
              <a:t> nous </a:t>
            </a:r>
            <a:r>
              <a:rPr lang="en-US" dirty="0" err="1" smtClean="0">
                <a:latin typeface="Arial Narrow" panose="020B0606020202030204" pitchFamily="34" charset="0"/>
              </a:rPr>
              <a:t>devons</a:t>
            </a:r>
            <a:r>
              <a:rPr lang="en-US" dirty="0" smtClean="0">
                <a:latin typeface="Arial Narrow" panose="020B0606020202030204" pitchFamily="34" charset="0"/>
              </a:rPr>
              <a:t> insister </a:t>
            </a:r>
            <a:r>
              <a:rPr lang="en-US" dirty="0" err="1" smtClean="0">
                <a:latin typeface="Arial Narrow" panose="020B0606020202030204" pitchFamily="34" charset="0"/>
              </a:rPr>
              <a:t>sur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l’importance</a:t>
            </a:r>
            <a:r>
              <a:rPr lang="en-US" dirty="0" smtClean="0">
                <a:latin typeface="Arial Narrow" panose="020B0606020202030204" pitchFamily="34" charset="0"/>
              </a:rPr>
              <a:t>, pour les </a:t>
            </a:r>
            <a:r>
              <a:rPr lang="en-US" dirty="0" err="1" smtClean="0">
                <a:latin typeface="Arial Narrow" panose="020B0606020202030204" pitchFamily="34" charset="0"/>
              </a:rPr>
              <a:t>jeunes</a:t>
            </a:r>
            <a:r>
              <a:rPr lang="en-US" dirty="0" smtClean="0">
                <a:latin typeface="Arial Narrow" panose="020B0606020202030204" pitchFamily="34" charset="0"/>
              </a:rPr>
              <a:t>, </a:t>
            </a:r>
            <a:r>
              <a:rPr lang="en-US" dirty="0" err="1" smtClean="0">
                <a:latin typeface="Arial Narrow" panose="020B0606020202030204" pitchFamily="34" charset="0"/>
              </a:rPr>
              <a:t>d’accéder</a:t>
            </a:r>
            <a:r>
              <a:rPr lang="en-US" dirty="0" smtClean="0">
                <a:latin typeface="Arial Narrow" panose="020B0606020202030204" pitchFamily="34" charset="0"/>
              </a:rPr>
              <a:t> aux choses </a:t>
            </a:r>
            <a:r>
              <a:rPr lang="en-US" dirty="0" err="1" smtClean="0">
                <a:latin typeface="Arial Narrow" panose="020B0606020202030204" pitchFamily="34" charset="0"/>
              </a:rPr>
              <a:t>comme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l’éducation</a:t>
            </a:r>
            <a:r>
              <a:rPr lang="en-US" dirty="0" smtClean="0">
                <a:latin typeface="Arial Narrow" panose="020B0606020202030204" pitchFamily="34" charset="0"/>
              </a:rPr>
              <a:t>, les </a:t>
            </a:r>
            <a:r>
              <a:rPr lang="en-US" dirty="0" err="1" smtClean="0">
                <a:latin typeface="Arial Narrow" panose="020B0606020202030204" pitchFamily="34" charset="0"/>
              </a:rPr>
              <a:t>ordinateurs</a:t>
            </a:r>
            <a:r>
              <a:rPr lang="en-US" dirty="0" smtClean="0">
                <a:latin typeface="Arial Narrow" panose="020B0606020202030204" pitchFamily="34" charset="0"/>
              </a:rPr>
              <a:t>, le </a:t>
            </a:r>
            <a:r>
              <a:rPr lang="en-US" dirty="0" err="1" smtClean="0">
                <a:latin typeface="Arial Narrow" panose="020B0606020202030204" pitchFamily="34" charset="0"/>
              </a:rPr>
              <a:t>soutien</a:t>
            </a:r>
            <a:r>
              <a:rPr lang="en-US" dirty="0" smtClean="0">
                <a:latin typeface="Arial Narrow" panose="020B0606020202030204" pitchFamily="34" charset="0"/>
              </a:rPr>
              <a:t> et </a:t>
            </a:r>
            <a:r>
              <a:rPr lang="en-US" dirty="0" err="1" smtClean="0">
                <a:latin typeface="Arial Narrow" panose="020B0606020202030204" pitchFamily="34" charset="0"/>
              </a:rPr>
              <a:t>l’approbation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(Dawn)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3861048"/>
            <a:ext cx="3816424" cy="25853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La pauvreté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signifie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…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avoir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honte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lorsque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 son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père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 ne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trouve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 pas de travail; ne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jamais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avoir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d’animal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domestique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parce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que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ça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coûte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 trop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cher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;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rêver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d’habiter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dans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une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 belle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maison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; ne pas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pouvoir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 manger un hot-dog au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cours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d’une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journée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 “hot-dogs” …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(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élèves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 de 4e et 5e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années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, Ontario)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3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275</Words>
  <Application>Microsoft Office PowerPoint</Application>
  <PresentationFormat>On-screen Show (4:3)</PresentationFormat>
  <Paragraphs>35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Bradley Hand ITC</vt:lpstr>
      <vt:lpstr>Calibri</vt:lpstr>
      <vt:lpstr>Comic Sans MS</vt:lpstr>
      <vt:lpstr>Constantia</vt:lpstr>
      <vt:lpstr>Wingdings 2</vt:lpstr>
      <vt:lpstr>Office Theme</vt:lpstr>
      <vt:lpstr>Flow</vt:lpstr>
      <vt:lpstr>La distribution de la richesse</vt:lpstr>
      <vt:lpstr>Message du jour…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Faire une synthèse</vt:lpstr>
      <vt:lpstr>PowerPoint Presentation</vt:lpstr>
    </vt:vector>
  </TitlesOfParts>
  <Company>NBED School District 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 monde de culture</dc:title>
  <dc:creator>Nichol, Candice (ASD-S)</dc:creator>
  <cp:lastModifiedBy>Nichol, Candice (ASD-S)</cp:lastModifiedBy>
  <cp:revision>44</cp:revision>
  <dcterms:created xsi:type="dcterms:W3CDTF">2014-09-04T14:24:40Z</dcterms:created>
  <dcterms:modified xsi:type="dcterms:W3CDTF">2015-06-16T16:43:21Z</dcterms:modified>
</cp:coreProperties>
</file>