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71" r:id="rId4"/>
    <p:sldId id="260" r:id="rId5"/>
    <p:sldId id="265" r:id="rId6"/>
    <p:sldId id="267" r:id="rId7"/>
    <p:sldId id="268" r:id="rId8"/>
    <p:sldId id="270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47" autoAdjust="0"/>
    <p:restoredTop sz="94660"/>
  </p:normalViewPr>
  <p:slideViewPr>
    <p:cSldViewPr>
      <p:cViewPr varScale="1">
        <p:scale>
          <a:sx n="66" d="100"/>
          <a:sy n="66" d="100"/>
        </p:scale>
        <p:origin x="-2200" y="-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122CD6-1327-4B81-BE2A-CA61F644728C}" type="datetimeFigureOut">
              <a:rPr lang="en-US" smtClean="0"/>
              <a:t>16-02-14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1714DE-2FDB-4913-9118-58297F9FF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1090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1714DE-2FDB-4913-9118-58297F9FF3C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8630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1714DE-2FDB-4913-9118-58297F9FF3C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3007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L’enseignant</a:t>
            </a:r>
            <a:r>
              <a:rPr lang="en-US" dirty="0" smtClean="0"/>
              <a:t> </a:t>
            </a:r>
            <a:r>
              <a:rPr lang="en-US" dirty="0" err="1" smtClean="0"/>
              <a:t>modélise</a:t>
            </a:r>
            <a:r>
              <a:rPr lang="en-US" dirty="0" smtClean="0"/>
              <a:t>!!!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1714DE-2FDB-4913-9118-58297F9FF3C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3193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289B7-4FBE-4FE3-AD8A-155E5C878DEE}" type="datetimeFigureOut">
              <a:rPr lang="en-US" smtClean="0"/>
              <a:t>16-02-14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BADBF-F760-472D-A3F3-84DCBE206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3846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289B7-4FBE-4FE3-AD8A-155E5C878DEE}" type="datetimeFigureOut">
              <a:rPr lang="en-US" smtClean="0"/>
              <a:t>16-02-14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BADBF-F760-472D-A3F3-84DCBE206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435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289B7-4FBE-4FE3-AD8A-155E5C878DEE}" type="datetimeFigureOut">
              <a:rPr lang="en-US" smtClean="0"/>
              <a:t>16-02-14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BADBF-F760-472D-A3F3-84DCBE206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278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289B7-4FBE-4FE3-AD8A-155E5C878DEE}" type="datetimeFigureOut">
              <a:rPr lang="en-US" smtClean="0"/>
              <a:t>16-02-14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BADBF-F760-472D-A3F3-84DCBE206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3202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289B7-4FBE-4FE3-AD8A-155E5C878DEE}" type="datetimeFigureOut">
              <a:rPr lang="en-US" smtClean="0"/>
              <a:t>16-02-14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BADBF-F760-472D-A3F3-84DCBE206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543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289B7-4FBE-4FE3-AD8A-155E5C878DEE}" type="datetimeFigureOut">
              <a:rPr lang="en-US" smtClean="0"/>
              <a:t>16-02-14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BADBF-F760-472D-A3F3-84DCBE206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7385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289B7-4FBE-4FE3-AD8A-155E5C878DEE}" type="datetimeFigureOut">
              <a:rPr lang="en-US" smtClean="0"/>
              <a:t>16-02-14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BADBF-F760-472D-A3F3-84DCBE206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100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289B7-4FBE-4FE3-AD8A-155E5C878DEE}" type="datetimeFigureOut">
              <a:rPr lang="en-US" smtClean="0"/>
              <a:t>16-02-14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BADBF-F760-472D-A3F3-84DCBE206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3538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289B7-4FBE-4FE3-AD8A-155E5C878DEE}" type="datetimeFigureOut">
              <a:rPr lang="en-US" smtClean="0"/>
              <a:t>16-02-14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BADBF-F760-472D-A3F3-84DCBE206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9036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289B7-4FBE-4FE3-AD8A-155E5C878DEE}" type="datetimeFigureOut">
              <a:rPr lang="en-US" smtClean="0"/>
              <a:t>16-02-14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BADBF-F760-472D-A3F3-84DCBE206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964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289B7-4FBE-4FE3-AD8A-155E5C878DEE}" type="datetimeFigureOut">
              <a:rPr lang="en-US" smtClean="0"/>
              <a:t>16-02-14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BADBF-F760-472D-A3F3-84DCBE206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682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E289B7-4FBE-4FE3-AD8A-155E5C878DEE}" type="datetimeFigureOut">
              <a:rPr lang="en-US" smtClean="0"/>
              <a:t>16-02-14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7BADBF-F760-472D-A3F3-84DCBE206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474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google.ca/url?sa=i&amp;rct=j&amp;q=&amp;esrc=s&amp;frm=1&amp;source=images&amp;cd=&amp;cad=rja&amp;uact=8&amp;docid=mrSUN9KNWGWFaM&amp;tbnid=Y6Qm2nlURGJ5SM:&amp;ved=0CAUQjRw&amp;url=http://stexual.wordpress.com/category/laura-phelan/&amp;ei=S8wJVI3rOLT_8AH9zoHgBw&amp;bvm=bv.74649129,d.aWw&amp;psig=AFQjCNEVDfcMI431x34Li6dIKPEVT3-bww&amp;ust=1410014587423511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4" Type="http://schemas.openxmlformats.org/officeDocument/2006/relationships/image" Target="../media/image9.emf"/><Relationship Id="rId5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emf"/><Relationship Id="rId3" Type="http://schemas.openxmlformats.org/officeDocument/2006/relationships/image" Target="../media/image12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5529" y="1585913"/>
            <a:ext cx="6400800" cy="648072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smtClean="0">
                <a:solidFill>
                  <a:schemeClr val="bg1"/>
                </a:solidFill>
                <a:latin typeface="Comic Sans MS" panose="030F0702030302020204" pitchFamily="66" charset="0"/>
              </a:rPr>
              <a:t>Module 2-Leçon </a:t>
            </a:r>
            <a:r>
              <a:rPr lang="en-US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2</a:t>
            </a:r>
            <a:endParaRPr lang="en-US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AutoShape 8" descr="data:image/jpeg;base64,/9j/4AAQSkZJRgABAQAAAQABAAD/2wCEAAkGBxQTEhQUExQUFhUWFxgYFhcUFBQXFBQUFxUWGBQYFxYYHCggGBolHBQUITEhJSkrLi4uFx8zODMsNygtLisBCgoKDg0OGxAQGiwkHyQuLCwsLCwsLCwsLSwsLCwsLCwsLCwsLCwsLCwsLCwsLCwsLCwsLCwsLCwsLCwsLCwsLP/AABEIAOMA3gMBIgACEQEDEQH/xAAbAAACAgMBAAAAAAAAAAAAAAAEBQMGAAECB//EAEYQAAEDAgQCBwUFBQYEBwAAAAEAAhEDIQQFEjFBUQYTImFxgZEHMqGx0UJScsHwFCOCwuEVYnOSsvEkJTOiQ1NUY6Oz8v/EABsBAAIDAQEBAAAAAAAAAAAAAAMEAQIFAAYH/8QALhEAAgIBAwMEAQMDBQAAAAAAAAECAxEEEiEFMUETIjJRcTNhgRRCoQY0UrHx/9oADAMBAAIRAxEAPwCpLFpYAvSmYYtrCumMkwBJ7lxxyshMKmTVg0O028bhAFpBhQmmTtZrStQu3MIXKk58GgsUdfENYJcY+aV1s5v2BbmQd/BDnbGHdlowkxwuS8T38hcnwCSOxD3buPyHwVw9nePp0nuZU0tNT3HkDVIBkauAt6qruSWUi/otd2bodHcS8SKRjvLR8yiR0SxR+w3/ADtV7xOPpUml1Wo1oESSeZgWF90YxwIkbJZ6qRdUo84PRDFfcafB7Pqlea5fUw5ArNLJuCYLY/ELL1p2Mpte2mXDW+dLeJABLj4QFM6Ig3HIiR6EKVqZeTnSjxUO7/RYE39oPRrqXnEUWhtF0aw0+5UJPDg0224qqU8U5vGfG6ajYpLJR1MaraAZmI+0CO8XH9EYx4IkXHMK6knwDcWu52sWltSVMWLIWQuJMWoW1i440sW1orjjpaWELprV2SMHICa5YwMIcd/yQ7MHcX77q04No0gFoKFOXAaEccklfNWhsdwjjKr7gC7bfuRmKYHOJgDwSzMMYygNTz4Ae8fAfmhrhBUifHUmhuokBo3J2VOzTOgDFLb7xEE+A4KDMsxfiHS+w4NEwPqe9Q0aAF1Rzk+Il9i7sEcHv3KnwmGkwDHHzHJFOPugREXteSu8Nhyb8Z5+qyLpvnLK5wyehhwbTDibC0f7JnlvVhpbVcBuIAIO+5IHOLoCjTgjT2jyNpJ5Du2TOlXcBt6yTFpAP9UC3UTUdjbx/kLGafJAC8vLab3FrQRqedTTpHaMbcNgnGGxdU0wadQtaZgankADf7cC5nay4p42lT7QaAbgSLDwA2nmL7KPM6DdB2AfUD3FpkjWHOZJne8RFo3RHbK6UcRa7c/9kpxim2wQMxVGqalNxc509sQ5xB432PgnfR7p7VY4NxAFRvBwEPBtAPB3iosncHNOos1NEBrB2Q2B2ncTcbyeCT5xhg0iWhr3XLWu1NLTs8OPO6e09/qWOm1crygc8KO9dj2TL8VSxVLU2HMdIIIsY3BaeI4hec9L+hAo9bWpvApiX6CIi47LItF7I/2a59Tpzh6nZL3A0zHZJgAgn7JsL8ZUvtUxb4pMBBpPkmxkPYRF9uJRa4zjZt7FXNbcnmRau6b4IItzLYE/ibs5G4PEmmTDWukEHUJ3EWO48kNXfLieZJjgE84tzxjj7KKxSC6WJvpeIPDk4cCESEokkaNxuByjkeC7w2MLYDrt58QuU3HiRWdflDVYuGuBAI2K6RAD4MhZC3CyFJxpaWyFpccXbBZHS8TfdLcVlzadSw7/AAT5tTSd0sx9cGTxSkXLPI1hAzKAJuEfTZp4kpa2pyRBxjabS95Aa0ST3KZEgWc4ttBhqP8ABrRu48B+uS88xeKdWeXvMnhGzRyCJzrNXYmrrcIAsxo2a2fmeKGpsQ288BUscndJqn0ngtNau6dQhwiDYiN9wfyU2tQqbKyfJ3hxJA/W1k/wGBAjrI7pBueHyI+qUZHRL67YJEeGzQf9vNWvEMFVtjbaReIO08CvK6q1qWBimncsiOrUL3OcBE2AECANrCAuaIcAQCSRz2vuicflzqYDhzA3ngTA57LeBHYk/ofr5q+cVqa5WQEliWGJYRGEpS5okC4EkwI7ynNXBtdZ1zEy3cD80Bh8HNQtvAnlMDit/T9Rqtql4aQpZU00P8XhGOGkAMeJ0ObDSe4kcFXa+BqAFxERw4wLTHKVY3P25TcyLcI+SnDDqabeUfG4lYem6nbQ9vf89xmVSlyUsMRzsxquYabnucw6bOJOnSZaRy5JljslFzSmeLXR6MO5jvhKQ1ep0+pq1Md8P/BCxSg8MgLICHe1GvaoHNTREZYYLoRNaiwsa4ExZrp3a/e3Np5+K4c1RvYgXU+ou4zC01hq5YY4HeBy3jvTRjpAI4pQXQIjvnjP0U+FqljtJ2P/AG24cxdLUSnVP0pdvDL2V7luQylYtBbT4sYtELawrji11cWEK+oHJW7FrQxaBsGN6GzQFTul+a639Sw9hkao2c8TbwCaZjm3V0y4b7DxKpdNs3PrzPEoNrxwFr55JKQRTFExqnaF0IhGzomEdS/dtnTcwZm8/dA9boRtEHTPF0DwDST8S1Phgh7xsI5SCf1Kxuo6jM9nhF64Z5MyjC6H3jUQTBv2TBJ7/orDhcMInj/t6+KBwNINgkkOc3iLQeAjcW+KdUKX5eVuC87qbMj1McIhxdIGnB4xwuNtv1xSOpUbSgGZJm4MgHhYeStApg77W+GxQ2KwLSTJiBMiPd5fA+qrpb4qW2XKKaqrcsruKMszEEFh3k3dvHkPKEdSwDHEu7M38YnbwSr+znupGq1rpPaGkNFuURJJBTPDNfT0h7PNrXzB8JHjzhaWqoSzOiX7NZ5/cz65N4U0dGgGkQReBHrB7zt6qDG1HNnq4DbkumIO8D4XTCs4A9lpnwILeG3fKVPxDHPDS5oGxJB0tHI89tkLQwlZLO3djv8Agi9qKxk5o4zW9rSQGzqdPZ1dzjO1h6qLMsvDe0x4eDJdEdiTAmOZKirVWmzGmDuXaSZG0QBG55rhlM/Vevp0uySnX7V/xwZsp8YlyCuaonMTNtAKKph0+CTFTmLDTRL2rktXF9wC6AQSAQCCQdiAdirDmWFpYjCMqUWtD6TYe1sAuj3xFpgAOtzSKpTROV5u7Dh7QA5r9wecRIP5dyz9dp7J7bK/lF/48mhprVhxkR4CtqbB3HxHNFBEYbLtWGbVAGtgJt9ps3B8ih2q2j1avTXlPDKairY0/DNrS2tJ0AdrS2sPeqnFd6QYiXhg2aJP4j/RB0lFUfqcXcyT6lT0ki3ulk0IxxHBKwKYKNqlajwRDGWWtDhzc0lwH3pAHlH0TzC7bn09LHfYqvZdV0EkibBu8Xc4cfL4qw4epJ7IIsQeEERO/NeW6pW4XP6HKHmIxwMS4HTqkRA+zALfmf0E3phKsM08fKw24D0TFpIH6ssC7ljUeDt9QcTC2WiTsRF/16pbRquJgjSTzIcCOEAFFisNQaBFibbngPHiqOtoFK3IY6k0s0gEC0aSWkRtBGyWsDWucA/Q2LgkE9mxtdxuiTUeREEXieXf3rnMqDG0Hh1pG531W2sePAI2mUpTVbb9z8AbWsbl4FmYZsGOinpfa7yHEh1xAG0j80jYFwDO+6npBfRNHo6tNDbBfl/Zg3XSseWS0widNlC0KcbJpi5C6Vw5xhTPC4IXIlAgpyV3XpABRvdBXNStKkugSsgqxRdUoSoFDD1dy4dE3BzQAS7932t4a+IIIP4WlJSIc5u2k7cQDePJOegdP93VLfecS0Hg0hrSJ7zqQmf4ctrNeBDajb22dZeU0typ6jOtPjODZvr36ZPyBBaIW1i9UjHOtKCzirpovI329SjilXSJ8UwObh8AVWx+1lq1mSK4wIqkhqaJppCJosIapGqJqlCarYORK14Anj8CBB/L4qxZTUJsBuSbbQTt4xBVeogT2rA8eIMWTLJsVftWIgAx5AW7j8FkdW07cHJeAtEsPBaKVYxG5iWg2mIkSu62K0sOrs/xC1uHP+qjw7tLri3dfhsOInfyVfzuoHV3w4uAgTyIEEDwKw+n6Bau3a3hLkLqtQ645Q5bmFMtGmoJBji2wgne/ojcDj6L3AGoAdhMg+qpoC6lbsv9PUNP3Mzf6yf0ehZniRSomsCHgAACbE6g0XHC5lUnFYx9V2p7iT8B4DgnOQ6X4TEUi4B13AO2AgXA/EPiFXWLujaKGnlZDvKLxnHgnVWymk/DXYmaiaaFCnY5b5nMLapAUO16la5QymCXQuMRTXbaoUVaqoJAa7IQxKKxFSUG8qxdEdZDuClcuHBcFi8F29nQ/c1Zjs1iR3zTbv6LXS/DEU54NPpEfRDeznGiatAwC6HtJNjFniPAApv0trNdSLSd+W68TralVrpTl3bTRv0ScqlFFOBWKPDGWtPcFKAvZQeUmYjWHgIw2HLyAOPmkfTGgaZYw8z8l6yzJKdHtNZfvkx6rzn2n04fRdz1/wAv9UvOzdF4GK4YaKXTRDEOxqIYgIaZOwqYKBimTNYNkiIwN3QTYjaJk/SJQy6Y4gggkEXBBIIPdC7U1O6pwXk6L2vJcKVbUAd45OvcWuDyVc1XPOT81Lg8cNnANk+82wMbFzfhI8VrHuBqhrbFwbIkGCfzt8VidPl/R2yjasZO1EHdhxMY0nYEnkASVstMxx2va/mnGUVupbUvLryQYgCfzlJqlXUSSfXlwWtptY77JKK9q8iVtLr4fcZYfAPM9U9jnRBax41EHdomNW2wKEqsLTpc0tcNw6QY4WKiBTJmPmnFan1giGPcYe2DsH7uAvYo8/UhLKWU/wCGDW2S+gIFSNcicBgm1nuDXCmNwHdqRyBJEn6LePy40yA19OoDEFjhudgW7gq39RD1PTzyVdb25IWvXYqId7S0kGxG6wFGBbQh1VRPqKMuXJcuOwbc5QvXTnKNxXFkjkKGq5dVCoHFdkLCOWMeilbRjKR/GD3A03yjM9zUv6wAHuG53vCrzKha4OG4M/r4ozL8RNWSbHbuv9V5nq2nzern9YNzRy/s+wrL2HqmkiIHmp5Rb2f9QAe8JHdz+SEhaPTdS7q2n3Qpr9PGqS2+T1BuJ1Ah26849pIllM/dfHqD9FZ6mYxeVVem1UVKDo3Bafjf5o2zhg0+SjsUgKgaVK0oaGME7VKwqBpUrSiwZRklSoAJKvOLyfDUWVGvaNTHxqcSHFu4dvxEFecY1xdYTYcL+asfSzFF9cCXEPpUnGSSYNFriJPBI62ybaUWHo2rLkhBQxYlxcZiYHyUGCxTxUDg6HWvbgoQOy48P1CmyqjqcEtZJtNt5Kxy5JI9L6DZVSxJe2sS4Bp2cWmSNUyN7pJmWEbTxBoCS+d9wAbie+EV0YeKdXeJMG9oSKtm7nY+rWaAf3jw0HaBLW7eST099sJPY8Ib1Gnrkk5LuF7SDuFgUnUPcNcTzPeNzHio292/Dx4L1FN0ZwUm1kwLaXCbSR3SplztIu7kN1jmwYIg8jaErwWYGlUJIMwQZHrv4JwMd1xBcQbQOFlny6ooWNNe37HodP315jLkjBW9SkdhHTbY8TaPGUPUBBggg960adRXbzB5ELKJ1vEkd6lyXKMuWi5MFNpISoXOWOeuHMdEwY5wdPrsobS7kxi2cly4cVw5yPp5PVNA1wBobEiTq0n7UR7qpOyMWlJ4yMRpk1lC2oEzwmEaaJqAdoCZn1EJVXNj4J10fGqmWniOfcsXrE2lFLsaugSbee4zwVbUGniLeSyvgKljpJmdhOxXOUfaHEGFY8ufqZygkHxSfSJ7bJL7L9RjuhFsqT8aSkWf457dIBgOBkc4TFrkg6QO1VGgE2b/AJZJ28oW7q5OMODJr5Y86KYFjsNWqua0llRjSSASGOYYieGofEJHm9AU6pDbAiRHnKddEqodSx9Nth1LHtH+HiKQPnDknzypLgeSxo2SV/5NHh0/glyTAPxNanRZGp5IE7DS0ucT5NK4xoNIjjPHZNOgVQsr1Kt4pYes6RwLmikPP94UqzzEa3zsCSQPui8DyEDyTNl8lYoooorY5MIy+uP2XEamiTUp6XR2rTLZ+7EmOYXeNJdh6dfchj6Du7QWtpf/ABkDyQ2AqThMQ0DtB9J/eGAlpPhLm+qgwtd3U1qc9jsv0/3wQ0HusUGSzY2V3exIH/8ACd5fMKXJ3doKNomi7yKzKjDwgy+LLReJRLBisZ1bXniLBKcpoyZPifSVmfvh4b3AqfJyAJPL8kGMdsM/YxKe6zH0TUs7IbokxJ496LwOMaTcxyVarsLSQQp+q0sDw6TN28R3q86YpZiykLm21Jdi143KxUaTabdocuRVfr4SpRPGBxGyMyrOyBDjZOWxUPd4pXdKv2y7BfSjL3VskyPHNqs0u32vyTDH0xUI1EWFjF/VVStRdh6gLfdOxHP7p71ZMLUFVk+CFJut74PCGoNWLbNCzEZc4G3u8CZQVVpab/0PgVYsFirmjU34E8W3g/D4ITHZWTYG4cABc2cYstbS9XmpKNvb7MzUdO53VL+BHUdAJ7j8l6BkNFtfBGmI01GN8GP0iSfAgFVPPcl6hlNwdqFQGbRpdAMd4IJ9Ed7OsygdW42JgjhtCJ1O9TrhbW+Ey2hpdc5VzXJV6zS0kHcEg+IsVfOj1PrcG6nJvT0HvDm/lKr/AE9wAp1i5u1Rpd/EJDv5T5p/0BkstyHyQep6nfVXbEPpIYnODKDVEEg8CQfIwfkm3RZwIA/WyU5ydOIrjlWq/wD2OUvR6oRBCJ1F+pVFgtL7bGWR7TTrSNn38DsU/wArq9ieZlJXP1QSNh+vkmVA9kDkEDpNW6bl9IJr5e1RRVzhbbqs4l8Go+bvLmNH90WcfgB6q41x2TH6uqNmNWXwBAb2fME6j5mVsa5rhGRT5Y+6BAmpigP/AElX4PpFKsw+is3stLXYgMMAmniWu5lrqIc0k9xpkeYVZxQJtx28+CyJcWJj8Oa2iw5EBRy+vUPv4l7aTP8ACpODqhjvcAP4SqxjXS5XrplhG4c0MM2woUGB3fUfL6p83FUCsZcVaEt1rZFi21JD3oTh+tr1KP8A51CqweIAqN+NJLMIJp1vwNP/AHt+q7yLMjhq9Ku33mPB/g919u9pIRD2N6/ENYZYW1Cw79jW0s+EIsvkCj8cAmF/6bh3KHLT2gpMG/gh8IYKBjhhU+YhWeXqj8I/NTZaw39fQKHNbuYe6PjKnZU00nnuj1IVG/YkEXzbAalXW4Jx+xOdT0giXDjtuk+XAagCnVTHAEDu27lFuU0kTThpt+RLWoPYTqaQOcSPVNcnzHSYO3yTPD1Wm1iDzvIjYhBYzIvtUPNhN/4SfkhuyM1tlwXjVKvmHKLTTayqwtddp3E78r8EPl1N2HfoN2n3TzHI8ikWSZmQdLpB5EQrbRrNe0g3/VkjZFwyn2Hq5Rnyu4JnWFksqt3ZY97T9Df1UuZyKTarTBbDvQjdS9bFrEc/qtVqYdTNOOyRG+wIQ4y7JhWuOBucMMXg3NYJJAc0Hg4XAkeEeaoXRd/V14IiHkEHgbgjyIVk6BY5wLqJMaTpMjlP0UXTLKhhsUKrfdrEPP8AiSQ/1lp8ymYzeJVPt4FrI4nGxfyOfaVl/WYLrmjtUrn8D4a70sfJRezgzT8h/pVgpVGVsMWPu17IcObSIIVd6LYU0hUa37Li30JAQJX5pVb8MJGvFjl9iPpB0eqDFV62kGkahcIk+8QSSO4kqWs0ENPERurFjcYdDwYl7onuBv8AIpXXojs/rwRJXzsinItGmNfBwB2H+A/NSYWrAUNd0NJ74UDcQtvosXsk/Bl9QklJLybwtMuJaBuIPKFQs9wZpVnNPPx8V6zkuEBMGY+Z71XvaXkjQxtamNrO3/W0rQ1a3IzauFgpvRvNP2bEU6xBLBqa/vY5ul4HfDgU3blxpY2nSfcCvTg/eaajS0+BBBSOrBwtPm2rVBHMOZRP5FegdGaZxn9nYh0aqdZuGq8LUwX0D/kEeIWTbHsx6l90xD0orvNeuXmXdY8ej3BVMndWTpZUmvX76tT/AFuSHBYR1V+hgkmTcwABuSeAUafjLJ1POEc5hS01HAbcPDgichbep+CPVwXGci7DMywAkbEix+Skw7urpEHd9/4fs/VH8i4HSMErKfvLVI3J8V2BeVRl4rgJdfyWV56pwHj6ELQ2WNKDjsHXYjwFOVFjn/vDHCyY4CguamXaw4t94E+YlR6iU+SfTbhhA2GxcJ1gsx25qruU+FrQQpspjJZKVXOLwy4ViyrGoCRsdj6pthsKWgco5qsUHzDvJWnCV5aAfCQsy5NLBqU4byba6JB4lbY7b0K7qCSo3NgpcOyHKsA/9prV2loY1wJbfUYb2iPirrnmAGLwpYI1wCw8niCL8jEFIujhHWPbaZNj9prhPrIPqmuEDmF7OW3hePgrWTeckOEduAXo7SmlBsRYqfAt6uk53HtH4lT5fRgv/E76ovF0B1enaQB8UF9zslTz1sUmGe1Nh4gSfilv7Q4iTw+a7zOrrqwNmdkeRMqCvUhkDc2TdcW0o/ZSyWG5MjNcv8B81jWlbY2F3C9npqI01qCPMX3OyxyH2Gxuge6Soc7xBq0XNjs2Jnn3IrDURpAUmPww6otAvzkLp4aZKPJatOKDxfs1vK7AP5VbvY5WLsW7Dk9iozWB/wC5Rex7XeMB481Ws0EMq972Hzh0/JPfY80/2gXDdlCq4d5Oln86yJjEe4F0hpGpi6rGDU51VwaBcklx5fqFrG4kYVjsPRI1OAFZ+8vntBh+6NMD6p5mdWnh6lV1OTiHEjVwYCe1pHA8JVGxb7mUtB84Q3Zwsk9TDl1Ol5jw7bpUOZ1Jd+thYfBF5PiJa6mdwdY8LBw9TKDx7bpvGEJtkFNEMCGpIymgzCVnbApmMXFNqmphAnLAzGJ2KgpsLuW3idk36PUGllzLif8AdJM4EU2jvWsqzEtIQp1uUMoLGxRswwjpZlHVnrWDsO97jD5+AKry9NoPZXpljhIcII7t1WMX0Sewktc1zRsL6vPhKvRqEo7Z90U1Gmbluh2ZFk12weatGB92EjyahDb2unNMWSd7y+BqlNJBo2XNTZc0nKbTZK+RlENGsWV6bm8QR6f/AKV0BJcx28tg+O4+ZVKqGId90z5bFWjJ8XrDRfaTbgBZVmW/tHOGo7zsTKXZ/j+ro1H8abHH0FvyTStV0tPgqh0srf8AC1SeMD1cPoqw900gTeFkplLNtRkCCd0XRJedR8kqwVOSnmHZAXoen0xlev2MzV2yVT/c7AWLayF6XJjbchdLFuARDsc+NrJapWVy0KjimXyU3PPtD+9PzhWL2I1YzRg+/Sqt+DXfypT0opyA4cd0f7Gh/wA1o/gq/wCgrHujtk0MweTvpazTi8R3VHemowqhjt1cundScbiD/fPzVQx26RqWJscueYEODxGh7Xct/A2P67kxzOjcpOU4w9TXQJO7Oz5bt+CbTFPAqYLo2kELSCMpFBmFqCqTUTh6V1xh2oyIFtzskpMeiuBHnlaXho2aPjdAsfCKzHCOaTK5ynLXV6nVtgGCbzEW5eIT1MdySiIW5U8sbZPjy1wV/wALVa9kk+S81x2BdhqvVvILgATpm08L+ATbC5s3YEpHU0PdwaGnu9vJY8VhmgnTsVCEFTzCVIMUEptl5Gdy8BjDdEgpaytKNpGUOcS8ZHelWLJ6o6sEfZsfRIGgojCvLTI8xzQpLKLj+rXLzHDZVTp5W0sps+85xP8ADH1VpwoBgjbdU/2ksvQdwl49dJVtOl6iTA2y9olwbYur5U6PzSaW76QTJ+0QFTejIDq1IHaZPgBP5Ben4bMaZBmxuAO8iwXpenQccz/gydXPOIlIxmXOpoEuhW7P2hzAQDI4eiqdSmZNltQeUZ7RYM1y1jWAi14EJG/CEmBuU8zCqXu1GzQOJsLXKpXSHpIHjqqBhgjVUuHE8QOQQZXemsslQ3AfSCsANMz4cxujvY4f+bUfw1fTQVUcXiS49wsPAK4exqmTmlMj7NOq4+GmPzCzbZ73kPFYJ+n9LTjKh+8Z+Kp+MMq3+0WvOLeOVviVT6glKL5DMuY4A3BGYapFF4+84R5A/VRVqdlPXZp0sHAX/EblHTQDa1wQUgiaa01qKoU0CckMQgE0jCb5YyTJ4WCXhsBF5c9JT5Q9X3G2JyoVG7XQOSYP9lxDqjoA0GCdpBB+QVkysymmOyplam5rhYiPDvStGtlRZ+wW/TwsieX4bCuxNV73TL3Ocf4jMJ3X6HWkSiuj2C0VC0j3SQfEWPxV7pUwQnJXOXKAKtRWMHjmLwVWiYIshm488V6T0ky8OaT3Lz7D5frxDaZs0k6iODRcn8vNXpaseAdvsWUS0cWRvbYjvB2KdYLFJxmeX0a7A09ktEMcBccgeYVPJfRfofbv4ETYjuRNTo5V8+CtGpUi30qgK7aUsy/Eh0JzRaIWROOGaUZZQbkOK7RpncmW+kkLfTDLusw77XYQ4eRGr4JZXBaQ5tiNiOatGW45tenP2hZ47/oVTLi9yKtFS6B4MS95G0NE8+P5K+U8FTkOtPl6JThMK2lLWiAXF3qmAeI3XrNG06YuLMHUZ9R5Bc8y9ukkP9FW8FgaV+uc4comfkrC/EtuDdLMVpcdk/BtIXZUenuIcG02hxDTMgWmJieaotc7BbWJC75hYkS9C9iDf+NrniMK6O6atKVixAfYsiuZ28urVCTJ1u/1IBqxYgeBphNFgJbI4oV5lxn9WCxYr1/ErPuShGYZYsQLQ1YTUNlPhx2lixAfYYh3LTk5uFaqJssWLGu+Q54FmKpgVzAAkAnxhN6BssWLQr+CF59xbnXunwVBo2q1jxEAHkO0tLE/0v8A3CFNZ+kw/rDzS7N+1TJdcgiDxGyxYvS6lL0ZmRT80CZQ82urbgnmyxYvHajuehp7B1TZQ5S8jE0wCQHEgjgRBsQtLEqGZacY0aT4JZ1hjdbWLb6H+k/yZHUf1EK8Q881LRNlixeiRnn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17475" y="-1462088"/>
            <a:ext cx="299085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10" descr="data:image/jpeg;base64,/9j/4AAQSkZJRgABAQAAAQABAAD/2wCEAAkGBxQTEhQUExQUFhUWFxgYFhcUFBQXFBQUFxUWGBQYFxYYHCggGBolHBQUITEhJSkrLi4uFx8zODMsNygtLisBCgoKDg0OGxAQGiwkHyQuLCwsLCwsLCwsLSwsLCwsLCwsLCwsLCwsLCwsLCwsLCwsLCwsLCwsLCwsLCwsLCwsLP/AABEIAOMA3gMBIgACEQEDEQH/xAAbAAACAgMBAAAAAAAAAAAAAAAEBQMGAAECB//EAEYQAAEDAgQCBwUFBQYEBwAAAAEAAhEDIQQFEjFBUQYTImFxgZEHMqGx0UJScsHwFCOCwuEVYnOSsvEkJTOiQ1NUY6Oz8v/EABsBAAIDAQEBAAAAAAAAAAAAAAMEAQIFAAYH/8QALhEAAgIBAwMEAQMDBQAAAAAAAAECAxEEEiEFMUETIjJRcTNhgRRCoQY0UrHx/9oADAMBAAIRAxEAPwCpLFpYAvSmYYtrCumMkwBJ7lxxyshMKmTVg0O028bhAFpBhQmmTtZrStQu3MIXKk58GgsUdfENYJcY+aV1s5v2BbmQd/BDnbGHdlowkxwuS8T38hcnwCSOxD3buPyHwVw9nePp0nuZU0tNT3HkDVIBkauAt6qruSWUi/otd2bodHcS8SKRjvLR8yiR0SxR+w3/ADtV7xOPpUml1Wo1oESSeZgWF90YxwIkbJZ6qRdUo84PRDFfcafB7Pqlea5fUw5ArNLJuCYLY/ELL1p2Mpte2mXDW+dLeJABLj4QFM6Ig3HIiR6EKVqZeTnSjxUO7/RYE39oPRrqXnEUWhtF0aw0+5UJPDg0224qqU8U5vGfG6ajYpLJR1MaraAZmI+0CO8XH9EYx4IkXHMK6knwDcWu52sWltSVMWLIWQuJMWoW1i440sW1orjjpaWELprV2SMHICa5YwMIcd/yQ7MHcX77q04No0gFoKFOXAaEccklfNWhsdwjjKr7gC7bfuRmKYHOJgDwSzMMYygNTz4Ae8fAfmhrhBUifHUmhuokBo3J2VOzTOgDFLb7xEE+A4KDMsxfiHS+w4NEwPqe9Q0aAF1Rzk+Il9i7sEcHv3KnwmGkwDHHzHJFOPugREXteSu8Nhyb8Z5+qyLpvnLK5wyehhwbTDibC0f7JnlvVhpbVcBuIAIO+5IHOLoCjTgjT2jyNpJ5Du2TOlXcBt6yTFpAP9UC3UTUdjbx/kLGafJAC8vLab3FrQRqedTTpHaMbcNgnGGxdU0wadQtaZgankADf7cC5nay4p42lT7QaAbgSLDwA2nmL7KPM6DdB2AfUD3FpkjWHOZJne8RFo3RHbK6UcRa7c/9kpxim2wQMxVGqalNxc509sQ5xB432PgnfR7p7VY4NxAFRvBwEPBtAPB3iosncHNOos1NEBrB2Q2B2ncTcbyeCT5xhg0iWhr3XLWu1NLTs8OPO6e09/qWOm1crygc8KO9dj2TL8VSxVLU2HMdIIIsY3BaeI4hec9L+hAo9bWpvApiX6CIi47LItF7I/2a59Tpzh6nZL3A0zHZJgAgn7JsL8ZUvtUxb4pMBBpPkmxkPYRF9uJRa4zjZt7FXNbcnmRau6b4IItzLYE/ibs5G4PEmmTDWukEHUJ3EWO48kNXfLieZJjgE84tzxjj7KKxSC6WJvpeIPDk4cCESEokkaNxuByjkeC7w2MLYDrt58QuU3HiRWdflDVYuGuBAI2K6RAD4MhZC3CyFJxpaWyFpccXbBZHS8TfdLcVlzadSw7/AAT5tTSd0sx9cGTxSkXLPI1hAzKAJuEfTZp4kpa2pyRBxjabS95Aa0ST3KZEgWc4ttBhqP8ABrRu48B+uS88xeKdWeXvMnhGzRyCJzrNXYmrrcIAsxo2a2fmeKGpsQ288BUscndJqn0ngtNau6dQhwiDYiN9wfyU2tQqbKyfJ3hxJA/W1k/wGBAjrI7pBueHyI+qUZHRL67YJEeGzQf9vNWvEMFVtjbaReIO08CvK6q1qWBimncsiOrUL3OcBE2AECANrCAuaIcAQCSRz2vuicflzqYDhzA3ngTA57LeBHYk/ofr5q+cVqa5WQEliWGJYRGEpS5okC4EkwI7ynNXBtdZ1zEy3cD80Bh8HNQtvAnlMDit/T9Rqtql4aQpZU00P8XhGOGkAMeJ0ObDSe4kcFXa+BqAFxERw4wLTHKVY3P25TcyLcI+SnDDqabeUfG4lYem6nbQ9vf89xmVSlyUsMRzsxquYabnucw6bOJOnSZaRy5JljslFzSmeLXR6MO5jvhKQ1ep0+pq1Md8P/BCxSg8MgLICHe1GvaoHNTREZYYLoRNaiwsa4ExZrp3a/e3Np5+K4c1RvYgXU+ou4zC01hq5YY4HeBy3jvTRjpAI4pQXQIjvnjP0U+FqljtJ2P/AG24cxdLUSnVP0pdvDL2V7luQylYtBbT4sYtELawrji11cWEK+oHJW7FrQxaBsGN6GzQFTul+a639Sw9hkao2c8TbwCaZjm3V0y4b7DxKpdNs3PrzPEoNrxwFr55JKQRTFExqnaF0IhGzomEdS/dtnTcwZm8/dA9boRtEHTPF0DwDST8S1Phgh7xsI5SCf1Kxuo6jM9nhF64Z5MyjC6H3jUQTBv2TBJ7/orDhcMInj/t6+KBwNINgkkOc3iLQeAjcW+KdUKX5eVuC87qbMj1McIhxdIGnB4xwuNtv1xSOpUbSgGZJm4MgHhYeStApg77W+GxQ2KwLSTJiBMiPd5fA+qrpb4qW2XKKaqrcsruKMszEEFh3k3dvHkPKEdSwDHEu7M38YnbwSr+znupGq1rpPaGkNFuURJJBTPDNfT0h7PNrXzB8JHjzhaWqoSzOiX7NZ5/cz65N4U0dGgGkQReBHrB7zt6qDG1HNnq4DbkumIO8D4XTCs4A9lpnwILeG3fKVPxDHPDS5oGxJB0tHI89tkLQwlZLO3djv8Agi9qKxk5o4zW9rSQGzqdPZ1dzjO1h6qLMsvDe0x4eDJdEdiTAmOZKirVWmzGmDuXaSZG0QBG55rhlM/Vevp0uySnX7V/xwZsp8YlyCuaonMTNtAKKph0+CTFTmLDTRL2rktXF9wC6AQSAQCCQdiAdirDmWFpYjCMqUWtD6TYe1sAuj3xFpgAOtzSKpTROV5u7Dh7QA5r9wecRIP5dyz9dp7J7bK/lF/48mhprVhxkR4CtqbB3HxHNFBEYbLtWGbVAGtgJt9ps3B8ih2q2j1avTXlPDKairY0/DNrS2tJ0AdrS2sPeqnFd6QYiXhg2aJP4j/RB0lFUfqcXcyT6lT0ki3ulk0IxxHBKwKYKNqlajwRDGWWtDhzc0lwH3pAHlH0TzC7bn09LHfYqvZdV0EkibBu8Xc4cfL4qw4epJ7IIsQeEERO/NeW6pW4XP6HKHmIxwMS4HTqkRA+zALfmf0E3phKsM08fKw24D0TFpIH6ssC7ljUeDt9QcTC2WiTsRF/16pbRquJgjSTzIcCOEAFFisNQaBFibbngPHiqOtoFK3IY6k0s0gEC0aSWkRtBGyWsDWucA/Q2LgkE9mxtdxuiTUeREEXieXf3rnMqDG0Hh1pG531W2sePAI2mUpTVbb9z8AbWsbl4FmYZsGOinpfa7yHEh1xAG0j80jYFwDO+6npBfRNHo6tNDbBfl/Zg3XSseWS0widNlC0KcbJpi5C6Vw5xhTPC4IXIlAgpyV3XpABRvdBXNStKkugSsgqxRdUoSoFDD1dy4dE3BzQAS7932t4a+IIIP4WlJSIc5u2k7cQDePJOegdP93VLfecS0Hg0hrSJ7zqQmf4ctrNeBDajb22dZeU0typ6jOtPjODZvr36ZPyBBaIW1i9UjHOtKCzirpovI329SjilXSJ8UwObh8AVWx+1lq1mSK4wIqkhqaJppCJosIapGqJqlCarYORK14Anj8CBB/L4qxZTUJsBuSbbQTt4xBVeogT2rA8eIMWTLJsVftWIgAx5AW7j8FkdW07cHJeAtEsPBaKVYxG5iWg2mIkSu62K0sOrs/xC1uHP+qjw7tLri3dfhsOInfyVfzuoHV3w4uAgTyIEEDwKw+n6Bau3a3hLkLqtQ645Q5bmFMtGmoJBji2wgne/ojcDj6L3AGoAdhMg+qpoC6lbsv9PUNP3Mzf6yf0ehZniRSomsCHgAACbE6g0XHC5lUnFYx9V2p7iT8B4DgnOQ6X4TEUi4B13AO2AgXA/EPiFXWLujaKGnlZDvKLxnHgnVWymk/DXYmaiaaFCnY5b5nMLapAUO16la5QymCXQuMRTXbaoUVaqoJAa7IQxKKxFSUG8qxdEdZDuClcuHBcFi8F29nQ/c1Zjs1iR3zTbv6LXS/DEU54NPpEfRDeznGiatAwC6HtJNjFniPAApv0trNdSLSd+W68TralVrpTl3bTRv0ScqlFFOBWKPDGWtPcFKAvZQeUmYjWHgIw2HLyAOPmkfTGgaZYw8z8l6yzJKdHtNZfvkx6rzn2n04fRdz1/wAv9UvOzdF4GK4YaKXTRDEOxqIYgIaZOwqYKBimTNYNkiIwN3QTYjaJk/SJQy6Y4gggkEXBBIIPdC7U1O6pwXk6L2vJcKVbUAd45OvcWuDyVc1XPOT81Lg8cNnANk+82wMbFzfhI8VrHuBqhrbFwbIkGCfzt8VidPl/R2yjasZO1EHdhxMY0nYEnkASVstMxx2va/mnGUVupbUvLryQYgCfzlJqlXUSSfXlwWtptY77JKK9q8iVtLr4fcZYfAPM9U9jnRBax41EHdomNW2wKEqsLTpc0tcNw6QY4WKiBTJmPmnFan1giGPcYe2DsH7uAvYo8/UhLKWU/wCGDW2S+gIFSNcicBgm1nuDXCmNwHdqRyBJEn6LePy40yA19OoDEFjhudgW7gq39RD1PTzyVdb25IWvXYqId7S0kGxG6wFGBbQh1VRPqKMuXJcuOwbc5QvXTnKNxXFkjkKGq5dVCoHFdkLCOWMeilbRjKR/GD3A03yjM9zUv6wAHuG53vCrzKha4OG4M/r4ozL8RNWSbHbuv9V5nq2nzern9YNzRy/s+wrL2HqmkiIHmp5Rb2f9QAe8JHdz+SEhaPTdS7q2n3Qpr9PGqS2+T1BuJ1Ah26849pIllM/dfHqD9FZ6mYxeVVem1UVKDo3Bafjf5o2zhg0+SjsUgKgaVK0oaGME7VKwqBpUrSiwZRklSoAJKvOLyfDUWVGvaNTHxqcSHFu4dvxEFecY1xdYTYcL+asfSzFF9cCXEPpUnGSSYNFriJPBI62ybaUWHo2rLkhBQxYlxcZiYHyUGCxTxUDg6HWvbgoQOy48P1CmyqjqcEtZJtNt5Kxy5JI9L6DZVSxJe2sS4Bp2cWmSNUyN7pJmWEbTxBoCS+d9wAbie+EV0YeKdXeJMG9oSKtm7nY+rWaAf3jw0HaBLW7eST099sJPY8Ib1Gnrkk5LuF7SDuFgUnUPcNcTzPeNzHio292/Dx4L1FN0ZwUm1kwLaXCbSR3SplztIu7kN1jmwYIg8jaErwWYGlUJIMwQZHrv4JwMd1xBcQbQOFlny6ooWNNe37HodP315jLkjBW9SkdhHTbY8TaPGUPUBBggg960adRXbzB5ELKJ1vEkd6lyXKMuWi5MFNpISoXOWOeuHMdEwY5wdPrsobS7kxi2cly4cVw5yPp5PVNA1wBobEiTq0n7UR7qpOyMWlJ4yMRpk1lC2oEzwmEaaJqAdoCZn1EJVXNj4J10fGqmWniOfcsXrE2lFLsaugSbee4zwVbUGniLeSyvgKljpJmdhOxXOUfaHEGFY8ufqZygkHxSfSJ7bJL7L9RjuhFsqT8aSkWf457dIBgOBkc4TFrkg6QO1VGgE2b/AJZJ28oW7q5OMODJr5Y86KYFjsNWqua0llRjSSASGOYYieGofEJHm9AU6pDbAiRHnKddEqodSx9Nth1LHtH+HiKQPnDknzypLgeSxo2SV/5NHh0/glyTAPxNanRZGp5IE7DS0ucT5NK4xoNIjjPHZNOgVQsr1Kt4pYes6RwLmikPP94UqzzEa3zsCSQPui8DyEDyTNl8lYoooorY5MIy+uP2XEamiTUp6XR2rTLZ+7EmOYXeNJdh6dfchj6Du7QWtpf/ABkDyQ2AqThMQ0DtB9J/eGAlpPhLm+qgwtd3U1qc9jsv0/3wQ0HusUGSzY2V3exIH/8ACd5fMKXJ3doKNomi7yKzKjDwgy+LLReJRLBisZ1bXniLBKcpoyZPifSVmfvh4b3AqfJyAJPL8kGMdsM/YxKe6zH0TUs7IbokxJ496LwOMaTcxyVarsLSQQp+q0sDw6TN28R3q86YpZiykLm21Jdi143KxUaTabdocuRVfr4SpRPGBxGyMyrOyBDjZOWxUPd4pXdKv2y7BfSjL3VskyPHNqs0u32vyTDH0xUI1EWFjF/VVStRdh6gLfdOxHP7p71ZMLUFVk+CFJut74PCGoNWLbNCzEZc4G3u8CZQVVpab/0PgVYsFirmjU34E8W3g/D4ITHZWTYG4cABc2cYstbS9XmpKNvb7MzUdO53VL+BHUdAJ7j8l6BkNFtfBGmI01GN8GP0iSfAgFVPPcl6hlNwdqFQGbRpdAMd4IJ9Ed7OsygdW42JgjhtCJ1O9TrhbW+Ey2hpdc5VzXJV6zS0kHcEg+IsVfOj1PrcG6nJvT0HvDm/lKr/AE9wAp1i5u1Rpd/EJDv5T5p/0BkstyHyQep6nfVXbEPpIYnODKDVEEg8CQfIwfkm3RZwIA/WyU5ydOIrjlWq/wD2OUvR6oRBCJ1F+pVFgtL7bGWR7TTrSNn38DsU/wArq9ieZlJXP1QSNh+vkmVA9kDkEDpNW6bl9IJr5e1RRVzhbbqs4l8Go+bvLmNH90WcfgB6q41x2TH6uqNmNWXwBAb2fME6j5mVsa5rhGRT5Y+6BAmpigP/AElX4PpFKsw+is3stLXYgMMAmniWu5lrqIc0k9xpkeYVZxQJtx28+CyJcWJj8Oa2iw5EBRy+vUPv4l7aTP8ACpODqhjvcAP4SqxjXS5XrplhG4c0MM2woUGB3fUfL6p83FUCsZcVaEt1rZFi21JD3oTh+tr1KP8A51CqweIAqN+NJLMIJp1vwNP/AHt+q7yLMjhq9Ku33mPB/g919u9pIRD2N6/ENYZYW1Cw79jW0s+EIsvkCj8cAmF/6bh3KHLT2gpMG/gh8IYKBjhhU+YhWeXqj8I/NTZaw39fQKHNbuYe6PjKnZU00nnuj1IVG/YkEXzbAalXW4Jx+xOdT0giXDjtuk+XAagCnVTHAEDu27lFuU0kTThpt+RLWoPYTqaQOcSPVNcnzHSYO3yTPD1Wm1iDzvIjYhBYzIvtUPNhN/4SfkhuyM1tlwXjVKvmHKLTTayqwtddp3E78r8EPl1N2HfoN2n3TzHI8ikWSZmQdLpB5EQrbRrNe0g3/VkjZFwyn2Hq5Rnyu4JnWFksqt3ZY97T9Df1UuZyKTarTBbDvQjdS9bFrEc/qtVqYdTNOOyRG+wIQ4y7JhWuOBucMMXg3NYJJAc0Hg4XAkeEeaoXRd/V14IiHkEHgbgjyIVk6BY5wLqJMaTpMjlP0UXTLKhhsUKrfdrEPP8AiSQ/1lp8ymYzeJVPt4FrI4nGxfyOfaVl/WYLrmjtUrn8D4a70sfJRezgzT8h/pVgpVGVsMWPu17IcObSIIVd6LYU0hUa37Li30JAQJX5pVb8MJGvFjl9iPpB0eqDFV62kGkahcIk+8QSSO4kqWs0ENPERurFjcYdDwYl7onuBv8AIpXXojs/rwRJXzsinItGmNfBwB2H+A/NSYWrAUNd0NJ74UDcQtvosXsk/Bl9QklJLybwtMuJaBuIPKFQs9wZpVnNPPx8V6zkuEBMGY+Z71XvaXkjQxtamNrO3/W0rQ1a3IzauFgpvRvNP2bEU6xBLBqa/vY5ul4HfDgU3blxpY2nSfcCvTg/eaajS0+BBBSOrBwtPm2rVBHMOZRP5FegdGaZxn9nYh0aqdZuGq8LUwX0D/kEeIWTbHsx6l90xD0orvNeuXmXdY8ej3BVMndWTpZUmvX76tT/AFuSHBYR1V+hgkmTcwABuSeAUafjLJ1POEc5hS01HAbcPDgichbep+CPVwXGci7DMywAkbEix+Skw7urpEHd9/4fs/VH8i4HSMErKfvLVI3J8V2BeVRl4rgJdfyWV56pwHj6ELQ2WNKDjsHXYjwFOVFjn/vDHCyY4CguamXaw4t94E+YlR6iU+SfTbhhA2GxcJ1gsx25qruU+FrQQpspjJZKVXOLwy4ViyrGoCRsdj6pthsKWgco5qsUHzDvJWnCV5aAfCQsy5NLBqU4byba6JB4lbY7b0K7qCSo3NgpcOyHKsA/9prV2loY1wJbfUYb2iPirrnmAGLwpYI1wCw8niCL8jEFIujhHWPbaZNj9prhPrIPqmuEDmF7OW3hePgrWTeckOEduAXo7SmlBsRYqfAt6uk53HtH4lT5fRgv/E76ovF0B1enaQB8UF9zslTz1sUmGe1Nh4gSfilv7Q4iTw+a7zOrrqwNmdkeRMqCvUhkDc2TdcW0o/ZSyWG5MjNcv8B81jWlbY2F3C9npqI01qCPMX3OyxyH2Gxuge6Soc7xBq0XNjs2Jnn3IrDURpAUmPww6otAvzkLp4aZKPJatOKDxfs1vK7AP5VbvY5WLsW7Dk9iozWB/wC5Rex7XeMB481Ws0EMq972Hzh0/JPfY80/2gXDdlCq4d5Oln86yJjEe4F0hpGpi6rGDU51VwaBcklx5fqFrG4kYVjsPRI1OAFZ+8vntBh+6NMD6p5mdWnh6lV1OTiHEjVwYCe1pHA8JVGxb7mUtB84Q3Zwsk9TDl1Ol5jw7bpUOZ1Jd+thYfBF5PiJa6mdwdY8LBw9TKDx7bpvGEJtkFNEMCGpIymgzCVnbApmMXFNqmphAnLAzGJ2KgpsLuW3idk36PUGllzLif8AdJM4EU2jvWsqzEtIQp1uUMoLGxRswwjpZlHVnrWDsO97jD5+AKry9NoPZXpljhIcII7t1WMX0Sewktc1zRsL6vPhKvRqEo7Z90U1Gmbluh2ZFk12weatGB92EjyahDb2unNMWSd7y+BqlNJBo2XNTZc0nKbTZK+RlENGsWV6bm8QR6f/AKV0BJcx28tg+O4+ZVKqGId90z5bFWjJ8XrDRfaTbgBZVmW/tHOGo7zsTKXZ/j+ro1H8abHH0FvyTStV0tPgqh0srf8AC1SeMD1cPoqw900gTeFkplLNtRkCCd0XRJedR8kqwVOSnmHZAXoen0xlev2MzV2yVT/c7AWLayF6XJjbchdLFuARDsc+NrJapWVy0KjimXyU3PPtD+9PzhWL2I1YzRg+/Sqt+DXfypT0opyA4cd0f7Gh/wA1o/gq/wCgrHujtk0MweTvpazTi8R3VHemowqhjt1cundScbiD/fPzVQx26RqWJscueYEODxGh7Xct/A2P67kxzOjcpOU4w9TXQJO7Oz5bt+CbTFPAqYLo2kELSCMpFBmFqCqTUTh6V1xh2oyIFtzskpMeiuBHnlaXho2aPjdAsfCKzHCOaTK5ynLXV6nVtgGCbzEW5eIT1MdySiIW5U8sbZPjy1wV/wALVa9kk+S81x2BdhqvVvILgATpm08L+ATbC5s3YEpHU0PdwaGnu9vJY8VhmgnTsVCEFTzCVIMUEptl5Gdy8BjDdEgpaytKNpGUOcS8ZHelWLJ6o6sEfZsfRIGgojCvLTI8xzQpLKLj+rXLzHDZVTp5W0sps+85xP8ADH1VpwoBgjbdU/2ksvQdwl49dJVtOl6iTA2y9olwbYur5U6PzSaW76QTJ+0QFTejIDq1IHaZPgBP5Ben4bMaZBmxuAO8iwXpenQccz/gydXPOIlIxmXOpoEuhW7P2hzAQDI4eiqdSmZNltQeUZ7RYM1y1jWAi14EJG/CEmBuU8zCqXu1GzQOJsLXKpXSHpIHjqqBhgjVUuHE8QOQQZXemsslQ3AfSCsANMz4cxujvY4f+bUfw1fTQVUcXiS49wsPAK4exqmTmlMj7NOq4+GmPzCzbZ73kPFYJ+n9LTjKh+8Z+Kp+MMq3+0WvOLeOVviVT6glKL5DMuY4A3BGYapFF4+84R5A/VRVqdlPXZp0sHAX/EblHTQDa1wQUgiaa01qKoU0CckMQgE0jCb5YyTJ4WCXhsBF5c9JT5Q9X3G2JyoVG7XQOSYP9lxDqjoA0GCdpBB+QVkysymmOyplam5rhYiPDvStGtlRZ+wW/TwsieX4bCuxNV73TL3Ocf4jMJ3X6HWkSiuj2C0VC0j3SQfEWPxV7pUwQnJXOXKAKtRWMHjmLwVWiYIshm488V6T0ky8OaT3Lz7D5frxDaZs0k6iODRcn8vNXpaseAdvsWUS0cWRvbYjvB2KdYLFJxmeX0a7A09ktEMcBccgeYVPJfRfofbv4ETYjuRNTo5V8+CtGpUi30qgK7aUsy/Eh0JzRaIWROOGaUZZQbkOK7RpncmW+kkLfTDLusw77XYQ4eRGr4JZXBaQ5tiNiOatGW45tenP2hZ47/oVTLi9yKtFS6B4MS95G0NE8+P5K+U8FTkOtPl6JThMK2lLWiAXF3qmAeI3XrNG06YuLMHUZ9R5Bc8y9ukkP9FW8FgaV+uc4comfkrC/EtuDdLMVpcdk/BtIXZUenuIcG02hxDTMgWmJieaotc7BbWJC75hYkS9C9iDf+NrniMK6O6atKVixAfYsiuZ28urVCTJ1u/1IBqxYgeBphNFgJbI4oV5lxn9WCxYr1/ErPuShGYZYsQLQ1YTUNlPhx2lixAfYYh3LTk5uFaqJssWLGu+Q54FmKpgVzAAkAnxhN6BssWLQr+CF59xbnXunwVBo2q1jxEAHkO0tLE/0v8A3CFNZ+kw/rDzS7N+1TJdcgiDxGyxYvS6lL0ZmRT80CZQ82urbgnmyxYvHajuehp7B1TZQ5S8jE0wCQHEgjgRBsQtLEqGZacY0aT4JZ1hjdbWLb6H+k/yZHUf1EK8Q881LRNlixeiRnn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269875" y="-1309688"/>
            <a:ext cx="299085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12" descr="data:image/jpeg;base64,/9j/4AAQSkZJRgABAQAAAQABAAD/2wCEAAkGBxQTEhQUExQUFhUWFxgYFhcUFBQXFBQUFxUWGBQYFxYYHCggGBolHBQUITEhJSkrLi4uFx8zODMsNygtLisBCgoKDg0OGxAQGiwkHyQuLCwsLCwsLCwsLSwsLCwsLCwsLCwsLCwsLCwsLCwsLCwsLCwsLCwsLCwsLCwsLCwsLP/AABEIAOMA3gMBIgACEQEDEQH/xAAbAAACAgMBAAAAAAAAAAAAAAAEBQMGAAECB//EAEYQAAEDAgQCBwUFBQYEBwAAAAEAAhEDIQQFEjFBUQYTImFxgZEHMqGx0UJScsHwFCOCwuEVYnOSsvEkJTOiQ1NUY6Oz8v/EABsBAAIDAQEBAAAAAAAAAAAAAAMEAQIFAAYH/8QALhEAAgIBAwMEAQMDBQAAAAAAAAECAxEEEiEFMUETIjJRcTNhgRRCoQY0UrHx/9oADAMBAAIRAxEAPwCpLFpYAvSmYYtrCumMkwBJ7lxxyshMKmTVg0O028bhAFpBhQmmTtZrStQu3MIXKk58GgsUdfENYJcY+aV1s5v2BbmQd/BDnbGHdlowkxwuS8T38hcnwCSOxD3buPyHwVw9nePp0nuZU0tNT3HkDVIBkauAt6qruSWUi/otd2bodHcS8SKRjvLR8yiR0SxR+w3/ADtV7xOPpUml1Wo1oESSeZgWF90YxwIkbJZ6qRdUo84PRDFfcafB7Pqlea5fUw5ArNLJuCYLY/ELL1p2Mpte2mXDW+dLeJABLj4QFM6Ig3HIiR6EKVqZeTnSjxUO7/RYE39oPRrqXnEUWhtF0aw0+5UJPDg0224qqU8U5vGfG6ajYpLJR1MaraAZmI+0CO8XH9EYx4IkXHMK6knwDcWu52sWltSVMWLIWQuJMWoW1i440sW1orjjpaWELprV2SMHICa5YwMIcd/yQ7MHcX77q04No0gFoKFOXAaEccklfNWhsdwjjKr7gC7bfuRmKYHOJgDwSzMMYygNTz4Ae8fAfmhrhBUifHUmhuokBo3J2VOzTOgDFLb7xEE+A4KDMsxfiHS+w4NEwPqe9Q0aAF1Rzk+Il9i7sEcHv3KnwmGkwDHHzHJFOPugREXteSu8Nhyb8Z5+qyLpvnLK5wyehhwbTDibC0f7JnlvVhpbVcBuIAIO+5IHOLoCjTgjT2jyNpJ5Du2TOlXcBt6yTFpAP9UC3UTUdjbx/kLGafJAC8vLab3FrQRqedTTpHaMbcNgnGGxdU0wadQtaZgankADf7cC5nay4p42lT7QaAbgSLDwA2nmL7KPM6DdB2AfUD3FpkjWHOZJne8RFo3RHbK6UcRa7c/9kpxim2wQMxVGqalNxc509sQ5xB432PgnfR7p7VY4NxAFRvBwEPBtAPB3iosncHNOos1NEBrB2Q2B2ncTcbyeCT5xhg0iWhr3XLWu1NLTs8OPO6e09/qWOm1crygc8KO9dj2TL8VSxVLU2HMdIIIsY3BaeI4hec9L+hAo9bWpvApiX6CIi47LItF7I/2a59Tpzh6nZL3A0zHZJgAgn7JsL8ZUvtUxb4pMBBpPkmxkPYRF9uJRa4zjZt7FXNbcnmRau6b4IItzLYE/ibs5G4PEmmTDWukEHUJ3EWO48kNXfLieZJjgE84tzxjj7KKxSC6WJvpeIPDk4cCESEokkaNxuByjkeC7w2MLYDrt58QuU3HiRWdflDVYuGuBAI2K6RAD4MhZC3CyFJxpaWyFpccXbBZHS8TfdLcVlzadSw7/AAT5tTSd0sx9cGTxSkXLPI1hAzKAJuEfTZp4kpa2pyRBxjabS95Aa0ST3KZEgWc4ttBhqP8ABrRu48B+uS88xeKdWeXvMnhGzRyCJzrNXYmrrcIAsxo2a2fmeKGpsQ288BUscndJqn0ngtNau6dQhwiDYiN9wfyU2tQqbKyfJ3hxJA/W1k/wGBAjrI7pBueHyI+qUZHRL67YJEeGzQf9vNWvEMFVtjbaReIO08CvK6q1qWBimncsiOrUL3OcBE2AECANrCAuaIcAQCSRz2vuicflzqYDhzA3ngTA57LeBHYk/ofr5q+cVqa5WQEliWGJYRGEpS5okC4EkwI7ynNXBtdZ1zEy3cD80Bh8HNQtvAnlMDit/T9Rqtql4aQpZU00P8XhGOGkAMeJ0ObDSe4kcFXa+BqAFxERw4wLTHKVY3P25TcyLcI+SnDDqabeUfG4lYem6nbQ9vf89xmVSlyUsMRzsxquYabnucw6bOJOnSZaRy5JljslFzSmeLXR6MO5jvhKQ1ep0+pq1Md8P/BCxSg8MgLICHe1GvaoHNTREZYYLoRNaiwsa4ExZrp3a/e3Np5+K4c1RvYgXU+ou4zC01hq5YY4HeBy3jvTRjpAI4pQXQIjvnjP0U+FqljtJ2P/AG24cxdLUSnVP0pdvDL2V7luQylYtBbT4sYtELawrji11cWEK+oHJW7FrQxaBsGN6GzQFTul+a639Sw9hkao2c8TbwCaZjm3V0y4b7DxKpdNs3PrzPEoNrxwFr55JKQRTFExqnaF0IhGzomEdS/dtnTcwZm8/dA9boRtEHTPF0DwDST8S1Phgh7xsI5SCf1Kxuo6jM9nhF64Z5MyjC6H3jUQTBv2TBJ7/orDhcMInj/t6+KBwNINgkkOc3iLQeAjcW+KdUKX5eVuC87qbMj1McIhxdIGnB4xwuNtv1xSOpUbSgGZJm4MgHhYeStApg77W+GxQ2KwLSTJiBMiPd5fA+qrpb4qW2XKKaqrcsruKMszEEFh3k3dvHkPKEdSwDHEu7M38YnbwSr+znupGq1rpPaGkNFuURJJBTPDNfT0h7PNrXzB8JHjzhaWqoSzOiX7NZ5/cz65N4U0dGgGkQReBHrB7zt6qDG1HNnq4DbkumIO8D4XTCs4A9lpnwILeG3fKVPxDHPDS5oGxJB0tHI89tkLQwlZLO3djv8Agi9qKxk5o4zW9rSQGzqdPZ1dzjO1h6qLMsvDe0x4eDJdEdiTAmOZKirVWmzGmDuXaSZG0QBG55rhlM/Vevp0uySnX7V/xwZsp8YlyCuaonMTNtAKKph0+CTFTmLDTRL2rktXF9wC6AQSAQCCQdiAdirDmWFpYjCMqUWtD6TYe1sAuj3xFpgAOtzSKpTROV5u7Dh7QA5r9wecRIP5dyz9dp7J7bK/lF/48mhprVhxkR4CtqbB3HxHNFBEYbLtWGbVAGtgJt9ps3B8ih2q2j1avTXlPDKairY0/DNrS2tJ0AdrS2sPeqnFd6QYiXhg2aJP4j/RB0lFUfqcXcyT6lT0ki3ulk0IxxHBKwKYKNqlajwRDGWWtDhzc0lwH3pAHlH0TzC7bn09LHfYqvZdV0EkibBu8Xc4cfL4qw4epJ7IIsQeEERO/NeW6pW4XP6HKHmIxwMS4HTqkRA+zALfmf0E3phKsM08fKw24D0TFpIH6ssC7ljUeDt9QcTC2WiTsRF/16pbRquJgjSTzIcCOEAFFisNQaBFibbngPHiqOtoFK3IY6k0s0gEC0aSWkRtBGyWsDWucA/Q2LgkE9mxtdxuiTUeREEXieXf3rnMqDG0Hh1pG531W2sePAI2mUpTVbb9z8AbWsbl4FmYZsGOinpfa7yHEh1xAG0j80jYFwDO+6npBfRNHo6tNDbBfl/Zg3XSseWS0widNlC0KcbJpi5C6Vw5xhTPC4IXIlAgpyV3XpABRvdBXNStKkugSsgqxRdUoSoFDD1dy4dE3BzQAS7932t4a+IIIP4WlJSIc5u2k7cQDePJOegdP93VLfecS0Hg0hrSJ7zqQmf4ctrNeBDajb22dZeU0typ6jOtPjODZvr36ZPyBBaIW1i9UjHOtKCzirpovI329SjilXSJ8UwObh8AVWx+1lq1mSK4wIqkhqaJppCJosIapGqJqlCarYORK14Anj8CBB/L4qxZTUJsBuSbbQTt4xBVeogT2rA8eIMWTLJsVftWIgAx5AW7j8FkdW07cHJeAtEsPBaKVYxG5iWg2mIkSu62K0sOrs/xC1uHP+qjw7tLri3dfhsOInfyVfzuoHV3w4uAgTyIEEDwKw+n6Bau3a3hLkLqtQ645Q5bmFMtGmoJBji2wgne/ojcDj6L3AGoAdhMg+qpoC6lbsv9PUNP3Mzf6yf0ehZniRSomsCHgAACbE6g0XHC5lUnFYx9V2p7iT8B4DgnOQ6X4TEUi4B13AO2AgXA/EPiFXWLujaKGnlZDvKLxnHgnVWymk/DXYmaiaaFCnY5b5nMLapAUO16la5QymCXQuMRTXbaoUVaqoJAa7IQxKKxFSUG8qxdEdZDuClcuHBcFi8F29nQ/c1Zjs1iR3zTbv6LXS/DEU54NPpEfRDeznGiatAwC6HtJNjFniPAApv0trNdSLSd+W68TralVrpTl3bTRv0ScqlFFOBWKPDGWtPcFKAvZQeUmYjWHgIw2HLyAOPmkfTGgaZYw8z8l6yzJKdHtNZfvkx6rzn2n04fRdz1/wAv9UvOzdF4GK4YaKXTRDEOxqIYgIaZOwqYKBimTNYNkiIwN3QTYjaJk/SJQy6Y4gggkEXBBIIPdC7U1O6pwXk6L2vJcKVbUAd45OvcWuDyVc1XPOT81Lg8cNnANk+82wMbFzfhI8VrHuBqhrbFwbIkGCfzt8VidPl/R2yjasZO1EHdhxMY0nYEnkASVstMxx2va/mnGUVupbUvLryQYgCfzlJqlXUSSfXlwWtptY77JKK9q8iVtLr4fcZYfAPM9U9jnRBax41EHdomNW2wKEqsLTpc0tcNw6QY4WKiBTJmPmnFan1giGPcYe2DsH7uAvYo8/UhLKWU/wCGDW2S+gIFSNcicBgm1nuDXCmNwHdqRyBJEn6LePy40yA19OoDEFjhudgW7gq39RD1PTzyVdb25IWvXYqId7S0kGxG6wFGBbQh1VRPqKMuXJcuOwbc5QvXTnKNxXFkjkKGq5dVCoHFdkLCOWMeilbRjKR/GD3A03yjM9zUv6wAHuG53vCrzKha4OG4M/r4ozL8RNWSbHbuv9V5nq2nzern9YNzRy/s+wrL2HqmkiIHmp5Rb2f9QAe8JHdz+SEhaPTdS7q2n3Qpr9PGqS2+T1BuJ1Ah26849pIllM/dfHqD9FZ6mYxeVVem1UVKDo3Bafjf5o2zhg0+SjsUgKgaVK0oaGME7VKwqBpUrSiwZRklSoAJKvOLyfDUWVGvaNTHxqcSHFu4dvxEFecY1xdYTYcL+asfSzFF9cCXEPpUnGSSYNFriJPBI62ybaUWHo2rLkhBQxYlxcZiYHyUGCxTxUDg6HWvbgoQOy48P1CmyqjqcEtZJtNt5Kxy5JI9L6DZVSxJe2sS4Bp2cWmSNUyN7pJmWEbTxBoCS+d9wAbie+EV0YeKdXeJMG9oSKtm7nY+rWaAf3jw0HaBLW7eST099sJPY8Ib1Gnrkk5LuF7SDuFgUnUPcNcTzPeNzHio292/Dx4L1FN0ZwUm1kwLaXCbSR3SplztIu7kN1jmwYIg8jaErwWYGlUJIMwQZHrv4JwMd1xBcQbQOFlny6ooWNNe37HodP315jLkjBW9SkdhHTbY8TaPGUPUBBggg960adRXbzB5ELKJ1vEkd6lyXKMuWi5MFNpISoXOWOeuHMdEwY5wdPrsobS7kxi2cly4cVw5yPp5PVNA1wBobEiTq0n7UR7qpOyMWlJ4yMRpk1lC2oEzwmEaaJqAdoCZn1EJVXNj4J10fGqmWniOfcsXrE2lFLsaugSbee4zwVbUGniLeSyvgKljpJmdhOxXOUfaHEGFY8ufqZygkHxSfSJ7bJL7L9RjuhFsqT8aSkWf457dIBgOBkc4TFrkg6QO1VGgE2b/AJZJ28oW7q5OMODJr5Y86KYFjsNWqua0llRjSSASGOYYieGofEJHm9AU6pDbAiRHnKddEqodSx9Nth1LHtH+HiKQPnDknzypLgeSxo2SV/5NHh0/glyTAPxNanRZGp5IE7DS0ucT5NK4xoNIjjPHZNOgVQsr1Kt4pYes6RwLmikPP94UqzzEa3zsCSQPui8DyEDyTNl8lYoooorY5MIy+uP2XEamiTUp6XR2rTLZ+7EmOYXeNJdh6dfchj6Du7QWtpf/ABkDyQ2AqThMQ0DtB9J/eGAlpPhLm+qgwtd3U1qc9jsv0/3wQ0HusUGSzY2V3exIH/8ACd5fMKXJ3doKNomi7yKzKjDwgy+LLReJRLBisZ1bXniLBKcpoyZPifSVmfvh4b3AqfJyAJPL8kGMdsM/YxKe6zH0TUs7IbokxJ496LwOMaTcxyVarsLSQQp+q0sDw6TN28R3q86YpZiykLm21Jdi143KxUaTabdocuRVfr4SpRPGBxGyMyrOyBDjZOWxUPd4pXdKv2y7BfSjL3VskyPHNqs0u32vyTDH0xUI1EWFjF/VVStRdh6gLfdOxHP7p71ZMLUFVk+CFJut74PCGoNWLbNCzEZc4G3u8CZQVVpab/0PgVYsFirmjU34E8W3g/D4ITHZWTYG4cABc2cYstbS9XmpKNvb7MzUdO53VL+BHUdAJ7j8l6BkNFtfBGmI01GN8GP0iSfAgFVPPcl6hlNwdqFQGbRpdAMd4IJ9Ed7OsygdW42JgjhtCJ1O9TrhbW+Ey2hpdc5VzXJV6zS0kHcEg+IsVfOj1PrcG6nJvT0HvDm/lKr/AE9wAp1i5u1Rpd/EJDv5T5p/0BkstyHyQep6nfVXbEPpIYnODKDVEEg8CQfIwfkm3RZwIA/WyU5ydOIrjlWq/wD2OUvR6oRBCJ1F+pVFgtL7bGWR7TTrSNn38DsU/wArq9ieZlJXP1QSNh+vkmVA9kDkEDpNW6bl9IJr5e1RRVzhbbqs4l8Go+bvLmNH90WcfgB6q41x2TH6uqNmNWXwBAb2fME6j5mVsa5rhGRT5Y+6BAmpigP/AElX4PpFKsw+is3stLXYgMMAmniWu5lrqIc0k9xpkeYVZxQJtx28+CyJcWJj8Oa2iw5EBRy+vUPv4l7aTP8ACpODqhjvcAP4SqxjXS5XrplhG4c0MM2woUGB3fUfL6p83FUCsZcVaEt1rZFi21JD3oTh+tr1KP8A51CqweIAqN+NJLMIJp1vwNP/AHt+q7yLMjhq9Ku33mPB/g919u9pIRD2N6/ENYZYW1Cw79jW0s+EIsvkCj8cAmF/6bh3KHLT2gpMG/gh8IYKBjhhU+YhWeXqj8I/NTZaw39fQKHNbuYe6PjKnZU00nnuj1IVG/YkEXzbAalXW4Jx+xOdT0giXDjtuk+XAagCnVTHAEDu27lFuU0kTThpt+RLWoPYTqaQOcSPVNcnzHSYO3yTPD1Wm1iDzvIjYhBYzIvtUPNhN/4SfkhuyM1tlwXjVKvmHKLTTayqwtddp3E78r8EPl1N2HfoN2n3TzHI8ikWSZmQdLpB5EQrbRrNe0g3/VkjZFwyn2Hq5Rnyu4JnWFksqt3ZY97T9Df1UuZyKTarTBbDvQjdS9bFrEc/qtVqYdTNOOyRG+wIQ4y7JhWuOBucMMXg3NYJJAc0Hg4XAkeEeaoXRd/V14IiHkEHgbgjyIVk6BY5wLqJMaTpMjlP0UXTLKhhsUKrfdrEPP8AiSQ/1lp8ymYzeJVPt4FrI4nGxfyOfaVl/WYLrmjtUrn8D4a70sfJRezgzT8h/pVgpVGVsMWPu17IcObSIIVd6LYU0hUa37Li30JAQJX5pVb8MJGvFjl9iPpB0eqDFV62kGkahcIk+8QSSO4kqWs0ENPERurFjcYdDwYl7onuBv8AIpXXojs/rwRJXzsinItGmNfBwB2H+A/NSYWrAUNd0NJ74UDcQtvosXsk/Bl9QklJLybwtMuJaBuIPKFQs9wZpVnNPPx8V6zkuEBMGY+Z71XvaXkjQxtamNrO3/W0rQ1a3IzauFgpvRvNP2bEU6xBLBqa/vY5ul4HfDgU3blxpY2nSfcCvTg/eaajS0+BBBSOrBwtPm2rVBHMOZRP5FegdGaZxn9nYh0aqdZuGq8LUwX0D/kEeIWTbHsx6l90xD0orvNeuXmXdY8ej3BVMndWTpZUmvX76tT/AFuSHBYR1V+hgkmTcwABuSeAUafjLJ1POEc5hS01HAbcPDgichbep+CPVwXGci7DMywAkbEix+Skw7urpEHd9/4fs/VH8i4HSMErKfvLVI3J8V2BeVRl4rgJdfyWV56pwHj6ELQ2WNKDjsHXYjwFOVFjn/vDHCyY4CguamXaw4t94E+YlR6iU+SfTbhhA2GxcJ1gsx25qruU+FrQQpspjJZKVXOLwy4ViyrGoCRsdj6pthsKWgco5qsUHzDvJWnCV5aAfCQsy5NLBqU4byba6JB4lbY7b0K7qCSo3NgpcOyHKsA/9prV2loY1wJbfUYb2iPirrnmAGLwpYI1wCw8niCL8jEFIujhHWPbaZNj9prhPrIPqmuEDmF7OW3hePgrWTeckOEduAXo7SmlBsRYqfAt6uk53HtH4lT5fRgv/E76ovF0B1enaQB8UF9zslTz1sUmGe1Nh4gSfilv7Q4iTw+a7zOrrqwNmdkeRMqCvUhkDc2TdcW0o/ZSyWG5MjNcv8B81jWlbY2F3C9npqI01qCPMX3OyxyH2Gxuge6Soc7xBq0XNjs2Jnn3IrDURpAUmPww6otAvzkLp4aZKPJatOKDxfs1vK7AP5VbvY5WLsW7Dk9iozWB/wC5Rex7XeMB481Ws0EMq972Hzh0/JPfY80/2gXDdlCq4d5Oln86yJjEe4F0hpGpi6rGDU51VwaBcklx5fqFrG4kYVjsPRI1OAFZ+8vntBh+6NMD6p5mdWnh6lV1OTiHEjVwYCe1pHA8JVGxb7mUtB84Q3Zwsk9TDl1Ol5jw7bpUOZ1Jd+thYfBF5PiJa6mdwdY8LBw9TKDx7bpvGEJtkFNEMCGpIymgzCVnbApmMXFNqmphAnLAzGJ2KgpsLuW3idk36PUGllzLif8AdJM4EU2jvWsqzEtIQp1uUMoLGxRswwjpZlHVnrWDsO97jD5+AKry9NoPZXpljhIcII7t1WMX0Sewktc1zRsL6vPhKvRqEo7Z90U1Gmbluh2ZFk12weatGB92EjyahDb2unNMWSd7y+BqlNJBo2XNTZc0nKbTZK+RlENGsWV6bm8QR6f/AKV0BJcx28tg+O4+ZVKqGId90z5bFWjJ8XrDRfaTbgBZVmW/tHOGo7zsTKXZ/j+ro1H8abHH0FvyTStV0tPgqh0srf8AC1SeMD1cPoqw900gTeFkplLNtRkCCd0XRJedR8kqwVOSnmHZAXoen0xlev2MzV2yVT/c7AWLayF6XJjbchdLFuARDsc+NrJapWVy0KjimXyU3PPtD+9PzhWL2I1YzRg+/Sqt+DXfypT0opyA4cd0f7Gh/wA1o/gq/wCgrHujtk0MweTvpazTi8R3VHemowqhjt1cundScbiD/fPzVQx26RqWJscueYEODxGh7Xct/A2P67kxzOjcpOU4w9TXQJO7Oz5bt+CbTFPAqYLo2kELSCMpFBmFqCqTUTh6V1xh2oyIFtzskpMeiuBHnlaXho2aPjdAsfCKzHCOaTK5ynLXV6nVtgGCbzEW5eIT1MdySiIW5U8sbZPjy1wV/wALVa9kk+S81x2BdhqvVvILgATpm08L+ATbC5s3YEpHU0PdwaGnu9vJY8VhmgnTsVCEFTzCVIMUEptl5Gdy8BjDdEgpaytKNpGUOcS8ZHelWLJ6o6sEfZsfRIGgojCvLTI8xzQpLKLj+rXLzHDZVTp5W0sps+85xP8ADH1VpwoBgjbdU/2ksvQdwl49dJVtOl6iTA2y9olwbYur5U6PzSaW76QTJ+0QFTejIDq1IHaZPgBP5Ben4bMaZBmxuAO8iwXpenQccz/gydXPOIlIxmXOpoEuhW7P2hzAQDI4eiqdSmZNltQeUZ7RYM1y1jWAi14EJG/CEmBuU8zCqXu1GzQOJsLXKpXSHpIHjqqBhgjVUuHE8QOQQZXemsslQ3AfSCsANMz4cxujvY4f+bUfw1fTQVUcXiS49wsPAK4exqmTmlMj7NOq4+GmPzCzbZ73kPFYJ+n9LTjKh+8Z+Kp+MMq3+0WvOLeOVviVT6glKL5DMuY4A3BGYapFF4+84R5A/VRVqdlPXZp0sHAX/EblHTQDa1wQUgiaa01qKoU0CckMQgE0jCb5YyTJ4WCXhsBF5c9JT5Q9X3G2JyoVG7XQOSYP9lxDqjoA0GCdpBB+QVkysymmOyplam5rhYiPDvStGtlRZ+wW/TwsieX4bCuxNV73TL3Ocf4jMJ3X6HWkSiuj2C0VC0j3SQfEWPxV7pUwQnJXOXKAKtRWMHjmLwVWiYIshm488V6T0ky8OaT3Lz7D5frxDaZs0k6iODRcn8vNXpaseAdvsWUS0cWRvbYjvB2KdYLFJxmeX0a7A09ktEMcBccgeYVPJfRfofbv4ETYjuRNTo5V8+CtGpUi30qgK7aUsy/Eh0JzRaIWROOGaUZZQbkOK7RpncmW+kkLfTDLusw77XYQ4eRGr4JZXBaQ5tiNiOatGW45tenP2hZ47/oVTLi9yKtFS6B4MS95G0NE8+P5K+U8FTkOtPl6JThMK2lLWiAXF3qmAeI3XrNG06YuLMHUZ9R5Bc8y9ukkP9FW8FgaV+uc4comfkrC/EtuDdLMVpcdk/BtIXZUenuIcG02hxDTMgWmJieaotc7BbWJC75hYkS9C9iDf+NrniMK6O6atKVixAfYsiuZ28urVCTJ1u/1IBqxYgeBphNFgJbI4oV5lxn9WCxYr1/ErPuShGYZYsQLQ1YTUNlPhx2lixAfYYh3LTk5uFaqJssWLGu+Q54FmKpgVzAAkAnxhN6BssWLQr+CF59xbnXunwVBo2q1jxEAHkO0tLE/0v8A3CFNZ+kw/rDzS7N+1TJdcgiDxGyxYvS6lL0ZmRT80CZQ82urbgnmyxYvHajuehp7B1TZQ5S8jE0wCQHEgjgRBsQtLEqGZacY0aT4JZ1hjdbWLb6H+k/yZHUf1EK8Q881LRNlixeiRnn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422275" y="-1157288"/>
            <a:ext cx="299085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14" descr="data:image/jpeg;base64,/9j/4AAQSkZJRgABAQAAAQABAAD/2wCEAAkGBxQTEhQUExQUFhUWFxgYFhcUFBQXFBQUFxUWGBQYFxYYHCggGBolHBQUITEhJSkrLi4uFx8zODMsNygtLisBCgoKDg0OGxAQGiwkHyQuLCwsLCwsLCwsLSwsLCwsLCwsLCwsLCwsLCwsLCwsLCwsLCwsLCwsLCwsLCwsLCwsLP/AABEIAOMA3gMBIgACEQEDEQH/xAAbAAACAgMBAAAAAAAAAAAAAAAEBQMGAAECB//EAEYQAAEDAgQCBwUFBQYEBwAAAAEAAhEDIQQFEjFBUQYTImFxgZEHMqGx0UJScsHwFCOCwuEVYnOSsvEkJTOiQ1NUY6Oz8v/EABsBAAIDAQEBAAAAAAAAAAAAAAMEAQIFAAYH/8QALhEAAgIBAwMEAQMDBQAAAAAAAAECAxEEEiEFMUETIjJRcTNhgRRCoQY0UrHx/9oADAMBAAIRAxEAPwCpLFpYAvSmYYtrCumMkwBJ7lxxyshMKmTVg0O028bhAFpBhQmmTtZrStQu3MIXKk58GgsUdfENYJcY+aV1s5v2BbmQd/BDnbGHdlowkxwuS8T38hcnwCSOxD3buPyHwVw9nePp0nuZU0tNT3HkDVIBkauAt6qruSWUi/otd2bodHcS8SKRjvLR8yiR0SxR+w3/ADtV7xOPpUml1Wo1oESSeZgWF90YxwIkbJZ6qRdUo84PRDFfcafB7Pqlea5fUw5ArNLJuCYLY/ELL1p2Mpte2mXDW+dLeJABLj4QFM6Ig3HIiR6EKVqZeTnSjxUO7/RYE39oPRrqXnEUWhtF0aw0+5UJPDg0224qqU8U5vGfG6ajYpLJR1MaraAZmI+0CO8XH9EYx4IkXHMK6knwDcWu52sWltSVMWLIWQuJMWoW1i440sW1orjjpaWELprV2SMHICa5YwMIcd/yQ7MHcX77q04No0gFoKFOXAaEccklfNWhsdwjjKr7gC7bfuRmKYHOJgDwSzMMYygNTz4Ae8fAfmhrhBUifHUmhuokBo3J2VOzTOgDFLb7xEE+A4KDMsxfiHS+w4NEwPqe9Q0aAF1Rzk+Il9i7sEcHv3KnwmGkwDHHzHJFOPugREXteSu8Nhyb8Z5+qyLpvnLK5wyehhwbTDibC0f7JnlvVhpbVcBuIAIO+5IHOLoCjTgjT2jyNpJ5Du2TOlXcBt6yTFpAP9UC3UTUdjbx/kLGafJAC8vLab3FrQRqedTTpHaMbcNgnGGxdU0wadQtaZgankADf7cC5nay4p42lT7QaAbgSLDwA2nmL7KPM6DdB2AfUD3FpkjWHOZJne8RFo3RHbK6UcRa7c/9kpxim2wQMxVGqalNxc509sQ5xB432PgnfR7p7VY4NxAFRvBwEPBtAPB3iosncHNOos1NEBrB2Q2B2ncTcbyeCT5xhg0iWhr3XLWu1NLTs8OPO6e09/qWOm1crygc8KO9dj2TL8VSxVLU2HMdIIIsY3BaeI4hec9L+hAo9bWpvApiX6CIi47LItF7I/2a59Tpzh6nZL3A0zHZJgAgn7JsL8ZUvtUxb4pMBBpPkmxkPYRF9uJRa4zjZt7FXNbcnmRau6b4IItzLYE/ibs5G4PEmmTDWukEHUJ3EWO48kNXfLieZJjgE84tzxjj7KKxSC6WJvpeIPDk4cCESEokkaNxuByjkeC7w2MLYDrt58QuU3HiRWdflDVYuGuBAI2K6RAD4MhZC3CyFJxpaWyFpccXbBZHS8TfdLcVlzadSw7/AAT5tTSd0sx9cGTxSkXLPI1hAzKAJuEfTZp4kpa2pyRBxjabS95Aa0ST3KZEgWc4ttBhqP8ABrRu48B+uS88xeKdWeXvMnhGzRyCJzrNXYmrrcIAsxo2a2fmeKGpsQ288BUscndJqn0ngtNau6dQhwiDYiN9wfyU2tQqbKyfJ3hxJA/W1k/wGBAjrI7pBueHyI+qUZHRL67YJEeGzQf9vNWvEMFVtjbaReIO08CvK6q1qWBimncsiOrUL3OcBE2AECANrCAuaIcAQCSRz2vuicflzqYDhzA3ngTA57LeBHYk/ofr5q+cVqa5WQEliWGJYRGEpS5okC4EkwI7ynNXBtdZ1zEy3cD80Bh8HNQtvAnlMDit/T9Rqtql4aQpZU00P8XhGOGkAMeJ0ObDSe4kcFXa+BqAFxERw4wLTHKVY3P25TcyLcI+SnDDqabeUfG4lYem6nbQ9vf89xmVSlyUsMRzsxquYabnucw6bOJOnSZaRy5JljslFzSmeLXR6MO5jvhKQ1ep0+pq1Md8P/BCxSg8MgLICHe1GvaoHNTREZYYLoRNaiwsa4ExZrp3a/e3Np5+K4c1RvYgXU+ou4zC01hq5YY4HeBy3jvTRjpAI4pQXQIjvnjP0U+FqljtJ2P/AG24cxdLUSnVP0pdvDL2V7luQylYtBbT4sYtELawrji11cWEK+oHJW7FrQxaBsGN6GzQFTul+a639Sw9hkao2c8TbwCaZjm3V0y4b7DxKpdNs3PrzPEoNrxwFr55JKQRTFExqnaF0IhGzomEdS/dtnTcwZm8/dA9boRtEHTPF0DwDST8S1Phgh7xsI5SCf1Kxuo6jM9nhF64Z5MyjC6H3jUQTBv2TBJ7/orDhcMInj/t6+KBwNINgkkOc3iLQeAjcW+KdUKX5eVuC87qbMj1McIhxdIGnB4xwuNtv1xSOpUbSgGZJm4MgHhYeStApg77W+GxQ2KwLSTJiBMiPd5fA+qrpb4qW2XKKaqrcsruKMszEEFh3k3dvHkPKEdSwDHEu7M38YnbwSr+znupGq1rpPaGkNFuURJJBTPDNfT0h7PNrXzB8JHjzhaWqoSzOiX7NZ5/cz65N4U0dGgGkQReBHrB7zt6qDG1HNnq4DbkumIO8D4XTCs4A9lpnwILeG3fKVPxDHPDS5oGxJB0tHI89tkLQwlZLO3djv8Agi9qKxk5o4zW9rSQGzqdPZ1dzjO1h6qLMsvDe0x4eDJdEdiTAmOZKirVWmzGmDuXaSZG0QBG55rhlM/Vevp0uySnX7V/xwZsp8YlyCuaonMTNtAKKph0+CTFTmLDTRL2rktXF9wC6AQSAQCCQdiAdirDmWFpYjCMqUWtD6TYe1sAuj3xFpgAOtzSKpTROV5u7Dh7QA5r9wecRIP5dyz9dp7J7bK/lF/48mhprVhxkR4CtqbB3HxHNFBEYbLtWGbVAGtgJt9ps3B8ih2q2j1avTXlPDKairY0/DNrS2tJ0AdrS2sPeqnFd6QYiXhg2aJP4j/RB0lFUfqcXcyT6lT0ki3ulk0IxxHBKwKYKNqlajwRDGWWtDhzc0lwH3pAHlH0TzC7bn09LHfYqvZdV0EkibBu8Xc4cfL4qw4epJ7IIsQeEERO/NeW6pW4XP6HKHmIxwMS4HTqkRA+zALfmf0E3phKsM08fKw24D0TFpIH6ssC7ljUeDt9QcTC2WiTsRF/16pbRquJgjSTzIcCOEAFFisNQaBFibbngPHiqOtoFK3IY6k0s0gEC0aSWkRtBGyWsDWucA/Q2LgkE9mxtdxuiTUeREEXieXf3rnMqDG0Hh1pG531W2sePAI2mUpTVbb9z8AbWsbl4FmYZsGOinpfa7yHEh1xAG0j80jYFwDO+6npBfRNHo6tNDbBfl/Zg3XSseWS0widNlC0KcbJpi5C6Vw5xhTPC4IXIlAgpyV3XpABRvdBXNStKkugSsgqxRdUoSoFDD1dy4dE3BzQAS7932t4a+IIIP4WlJSIc5u2k7cQDePJOegdP93VLfecS0Hg0hrSJ7zqQmf4ctrNeBDajb22dZeU0typ6jOtPjODZvr36ZPyBBaIW1i9UjHOtKCzirpovI329SjilXSJ8UwObh8AVWx+1lq1mSK4wIqkhqaJppCJosIapGqJqlCarYORK14Anj8CBB/L4qxZTUJsBuSbbQTt4xBVeogT2rA8eIMWTLJsVftWIgAx5AW7j8FkdW07cHJeAtEsPBaKVYxG5iWg2mIkSu62K0sOrs/xC1uHP+qjw7tLri3dfhsOInfyVfzuoHV3w4uAgTyIEEDwKw+n6Bau3a3hLkLqtQ645Q5bmFMtGmoJBji2wgne/ojcDj6L3AGoAdhMg+qpoC6lbsv9PUNP3Mzf6yf0ehZniRSomsCHgAACbE6g0XHC5lUnFYx9V2p7iT8B4DgnOQ6X4TEUi4B13AO2AgXA/EPiFXWLujaKGnlZDvKLxnHgnVWymk/DXYmaiaaFCnY5b5nMLapAUO16la5QymCXQuMRTXbaoUVaqoJAa7IQxKKxFSUG8qxdEdZDuClcuHBcFi8F29nQ/c1Zjs1iR3zTbv6LXS/DEU54NPpEfRDeznGiatAwC6HtJNjFniPAApv0trNdSLSd+W68TralVrpTl3bTRv0ScqlFFOBWKPDGWtPcFKAvZQeUmYjWHgIw2HLyAOPmkfTGgaZYw8z8l6yzJKdHtNZfvkx6rzn2n04fRdz1/wAv9UvOzdF4GK4YaKXTRDEOxqIYgIaZOwqYKBimTNYNkiIwN3QTYjaJk/SJQy6Y4gggkEXBBIIPdC7U1O6pwXk6L2vJcKVbUAd45OvcWuDyVc1XPOT81Lg8cNnANk+82wMbFzfhI8VrHuBqhrbFwbIkGCfzt8VidPl/R2yjasZO1EHdhxMY0nYEnkASVstMxx2va/mnGUVupbUvLryQYgCfzlJqlXUSSfXlwWtptY77JKK9q8iVtLr4fcZYfAPM9U9jnRBax41EHdomNW2wKEqsLTpc0tcNw6QY4WKiBTJmPmnFan1giGPcYe2DsH7uAvYo8/UhLKWU/wCGDW2S+gIFSNcicBgm1nuDXCmNwHdqRyBJEn6LePy40yA19OoDEFjhudgW7gq39RD1PTzyVdb25IWvXYqId7S0kGxG6wFGBbQh1VRPqKMuXJcuOwbc5QvXTnKNxXFkjkKGq5dVCoHFdkLCOWMeilbRjKR/GD3A03yjM9zUv6wAHuG53vCrzKha4OG4M/r4ozL8RNWSbHbuv9V5nq2nzern9YNzRy/s+wrL2HqmkiIHmp5Rb2f9QAe8JHdz+SEhaPTdS7q2n3Qpr9PGqS2+T1BuJ1Ah26849pIllM/dfHqD9FZ6mYxeVVem1UVKDo3Bafjf5o2zhg0+SjsUgKgaVK0oaGME7VKwqBpUrSiwZRklSoAJKvOLyfDUWVGvaNTHxqcSHFu4dvxEFecY1xdYTYcL+asfSzFF9cCXEPpUnGSSYNFriJPBI62ybaUWHo2rLkhBQxYlxcZiYHyUGCxTxUDg6HWvbgoQOy48P1CmyqjqcEtZJtNt5Kxy5JI9L6DZVSxJe2sS4Bp2cWmSNUyN7pJmWEbTxBoCS+d9wAbie+EV0YeKdXeJMG9oSKtm7nY+rWaAf3jw0HaBLW7eST099sJPY8Ib1Gnrkk5LuF7SDuFgUnUPcNcTzPeNzHio292/Dx4L1FN0ZwUm1kwLaXCbSR3SplztIu7kN1jmwYIg8jaErwWYGlUJIMwQZHrv4JwMd1xBcQbQOFlny6ooWNNe37HodP315jLkjBW9SkdhHTbY8TaPGUPUBBggg960adRXbzB5ELKJ1vEkd6lyXKMuWi5MFNpISoXOWOeuHMdEwY5wdPrsobS7kxi2cly4cVw5yPp5PVNA1wBobEiTq0n7UR7qpOyMWlJ4yMRpk1lC2oEzwmEaaJqAdoCZn1EJVXNj4J10fGqmWniOfcsXrE2lFLsaugSbee4zwVbUGniLeSyvgKljpJmdhOxXOUfaHEGFY8ufqZygkHxSfSJ7bJL7L9RjuhFsqT8aSkWf457dIBgOBkc4TFrkg6QO1VGgE2b/AJZJ28oW7q5OMODJr5Y86KYFjsNWqua0llRjSSASGOYYieGofEJHm9AU6pDbAiRHnKddEqodSx9Nth1LHtH+HiKQPnDknzypLgeSxo2SV/5NHh0/glyTAPxNanRZGp5IE7DS0ucT5NK4xoNIjjPHZNOgVQsr1Kt4pYes6RwLmikPP94UqzzEa3zsCSQPui8DyEDyTNl8lYoooorY5MIy+uP2XEamiTUp6XR2rTLZ+7EmOYXeNJdh6dfchj6Du7QWtpf/ABkDyQ2AqThMQ0DtB9J/eGAlpPhLm+qgwtd3U1qc9jsv0/3wQ0HusUGSzY2V3exIH/8ACd5fMKXJ3doKNomi7yKzKjDwgy+LLReJRLBisZ1bXniLBKcpoyZPifSVmfvh4b3AqfJyAJPL8kGMdsM/YxKe6zH0TUs7IbokxJ496LwOMaTcxyVarsLSQQp+q0sDw6TN28R3q86YpZiykLm21Jdi143KxUaTabdocuRVfr4SpRPGBxGyMyrOyBDjZOWxUPd4pXdKv2y7BfSjL3VskyPHNqs0u32vyTDH0xUI1EWFjF/VVStRdh6gLfdOxHP7p71ZMLUFVk+CFJut74PCGoNWLbNCzEZc4G3u8CZQVVpab/0PgVYsFirmjU34E8W3g/D4ITHZWTYG4cABc2cYstbS9XmpKNvb7MzUdO53VL+BHUdAJ7j8l6BkNFtfBGmI01GN8GP0iSfAgFVPPcl6hlNwdqFQGbRpdAMd4IJ9Ed7OsygdW42JgjhtCJ1O9TrhbW+Ey2hpdc5VzXJV6zS0kHcEg+IsVfOj1PrcG6nJvT0HvDm/lKr/AE9wAp1i5u1Rpd/EJDv5T5p/0BkstyHyQep6nfVXbEPpIYnODKDVEEg8CQfIwfkm3RZwIA/WyU5ydOIrjlWq/wD2OUvR6oRBCJ1F+pVFgtL7bGWR7TTrSNn38DsU/wArq9ieZlJXP1QSNh+vkmVA9kDkEDpNW6bl9IJr5e1RRVzhbbqs4l8Go+bvLmNH90WcfgB6q41x2TH6uqNmNWXwBAb2fME6j5mVsa5rhGRT5Y+6BAmpigP/AElX4PpFKsw+is3stLXYgMMAmniWu5lrqIc0k9xpkeYVZxQJtx28+CyJcWJj8Oa2iw5EBRy+vUPv4l7aTP8ACpODqhjvcAP4SqxjXS5XrplhG4c0MM2woUGB3fUfL6p83FUCsZcVaEt1rZFi21JD3oTh+tr1KP8A51CqweIAqN+NJLMIJp1vwNP/AHt+q7yLMjhq9Ku33mPB/g919u9pIRD2N6/ENYZYW1Cw79jW0s+EIsvkCj8cAmF/6bh3KHLT2gpMG/gh8IYKBjhhU+YhWeXqj8I/NTZaw39fQKHNbuYe6PjKnZU00nnuj1IVG/YkEXzbAalXW4Jx+xOdT0giXDjtuk+XAagCnVTHAEDu27lFuU0kTThpt+RLWoPYTqaQOcSPVNcnzHSYO3yTPD1Wm1iDzvIjYhBYzIvtUPNhN/4SfkhuyM1tlwXjVKvmHKLTTayqwtddp3E78r8EPl1N2HfoN2n3TzHI8ikWSZmQdLpB5EQrbRrNe0g3/VkjZFwyn2Hq5Rnyu4JnWFksqt3ZY97T9Df1UuZyKTarTBbDvQjdS9bFrEc/qtVqYdTNOOyRG+wIQ4y7JhWuOBucMMXg3NYJJAc0Hg4XAkeEeaoXRd/V14IiHkEHgbgjyIVk6BY5wLqJMaTpMjlP0UXTLKhhsUKrfdrEPP8AiSQ/1lp8ymYzeJVPt4FrI4nGxfyOfaVl/WYLrmjtUrn8D4a70sfJRezgzT8h/pVgpVGVsMWPu17IcObSIIVd6LYU0hUa37Li30JAQJX5pVb8MJGvFjl9iPpB0eqDFV62kGkahcIk+8QSSO4kqWs0ENPERurFjcYdDwYl7onuBv8AIpXXojs/rwRJXzsinItGmNfBwB2H+A/NSYWrAUNd0NJ74UDcQtvosXsk/Bl9QklJLybwtMuJaBuIPKFQs9wZpVnNPPx8V6zkuEBMGY+Z71XvaXkjQxtamNrO3/W0rQ1a3IzauFgpvRvNP2bEU6xBLBqa/vY5ul4HfDgU3blxpY2nSfcCvTg/eaajS0+BBBSOrBwtPm2rVBHMOZRP5FegdGaZxn9nYh0aqdZuGq8LUwX0D/kEeIWTbHsx6l90xD0orvNeuXmXdY8ej3BVMndWTpZUmvX76tT/AFuSHBYR1V+hgkmTcwABuSeAUafjLJ1POEc5hS01HAbcPDgichbep+CPVwXGci7DMywAkbEix+Skw7urpEHd9/4fs/VH8i4HSMErKfvLVI3J8V2BeVRl4rgJdfyWV56pwHj6ELQ2WNKDjsHXYjwFOVFjn/vDHCyY4CguamXaw4t94E+YlR6iU+SfTbhhA2GxcJ1gsx25qruU+FrQQpspjJZKVXOLwy4ViyrGoCRsdj6pthsKWgco5qsUHzDvJWnCV5aAfCQsy5NLBqU4byba6JB4lbY7b0K7qCSo3NgpcOyHKsA/9prV2loY1wJbfUYb2iPirrnmAGLwpYI1wCw8niCL8jEFIujhHWPbaZNj9prhPrIPqmuEDmF7OW3hePgrWTeckOEduAXo7SmlBsRYqfAt6uk53HtH4lT5fRgv/E76ovF0B1enaQB8UF9zslTz1sUmGe1Nh4gSfilv7Q4iTw+a7zOrrqwNmdkeRMqCvUhkDc2TdcW0o/ZSyWG5MjNcv8B81jWlbY2F3C9npqI01qCPMX3OyxyH2Gxuge6Soc7xBq0XNjs2Jnn3IrDURpAUmPww6otAvzkLp4aZKPJatOKDxfs1vK7AP5VbvY5WLsW7Dk9iozWB/wC5Rex7XeMB481Ws0EMq972Hzh0/JPfY80/2gXDdlCq4d5Oln86yJjEe4F0hpGpi6rGDU51VwaBcklx5fqFrG4kYVjsPRI1OAFZ+8vntBh+6NMD6p5mdWnh6lV1OTiHEjVwYCe1pHA8JVGxb7mUtB84Q3Zwsk9TDl1Ol5jw7bpUOZ1Jd+thYfBF5PiJa6mdwdY8LBw9TKDx7bpvGEJtkFNEMCGpIymgzCVnbApmMXFNqmphAnLAzGJ2KgpsLuW3idk36PUGllzLif8AdJM4EU2jvWsqzEtIQp1uUMoLGxRswwjpZlHVnrWDsO97jD5+AKry9NoPZXpljhIcII7t1WMX0Sewktc1zRsL6vPhKvRqEo7Z90U1Gmbluh2ZFk12weatGB92EjyahDb2unNMWSd7y+BqlNJBo2XNTZc0nKbTZK+RlENGsWV6bm8QR6f/AKV0BJcx28tg+O4+ZVKqGId90z5bFWjJ8XrDRfaTbgBZVmW/tHOGo7zsTKXZ/j+ro1H8abHH0FvyTStV0tPgqh0srf8AC1SeMD1cPoqw900gTeFkplLNtRkCCd0XRJedR8kqwVOSnmHZAXoen0xlev2MzV2yVT/c7AWLayF6XJjbchdLFuARDsc+NrJapWVy0KjimXyU3PPtD+9PzhWL2I1YzRg+/Sqt+DXfypT0opyA4cd0f7Gh/wA1o/gq/wCgrHujtk0MweTvpazTi8R3VHemowqhjt1cundScbiD/fPzVQx26RqWJscueYEODxGh7Xct/A2P67kxzOjcpOU4w9TXQJO7Oz5bt+CbTFPAqYLo2kELSCMpFBmFqCqTUTh6V1xh2oyIFtzskpMeiuBHnlaXho2aPjdAsfCKzHCOaTK5ynLXV6nVtgGCbzEW5eIT1MdySiIW5U8sbZPjy1wV/wALVa9kk+S81x2BdhqvVvILgATpm08L+ATbC5s3YEpHU0PdwaGnu9vJY8VhmgnTsVCEFTzCVIMUEptl5Gdy8BjDdEgpaytKNpGUOcS8ZHelWLJ6o6sEfZsfRIGgojCvLTI8xzQpLKLj+rXLzHDZVTp5W0sps+85xP8ADH1VpwoBgjbdU/2ksvQdwl49dJVtOl6iTA2y9olwbYur5U6PzSaW76QTJ+0QFTejIDq1IHaZPgBP5Ben4bMaZBmxuAO8iwXpenQccz/gydXPOIlIxmXOpoEuhW7P2hzAQDI4eiqdSmZNltQeUZ7RYM1y1jWAi14EJG/CEmBuU8zCqXu1GzQOJsLXKpXSHpIHjqqBhgjVUuHE8QOQQZXemsslQ3AfSCsANMz4cxujvY4f+bUfw1fTQVUcXiS49wsPAK4exqmTmlMj7NOq4+GmPzCzbZ73kPFYJ+n9LTjKh+8Z+Kp+MMq3+0WvOLeOVviVT6glKL5DMuY4A3BGYapFF4+84R5A/VRVqdlPXZp0sHAX/EblHTQDa1wQUgiaa01qKoU0CckMQgE0jCb5YyTJ4WCXhsBF5c9JT5Q9X3G2JyoVG7XQOSYP9lxDqjoA0GCdpBB+QVkysymmOyplam5rhYiPDvStGtlRZ+wW/TwsieX4bCuxNV73TL3Ocf4jMJ3X6HWkSiuj2C0VC0j3SQfEWPxV7pUwQnJXOXKAKtRWMHjmLwVWiYIshm488V6T0ky8OaT3Lz7D5frxDaZs0k6iODRcn8vNXpaseAdvsWUS0cWRvbYjvB2KdYLFJxmeX0a7A09ktEMcBccgeYVPJfRfofbv4ETYjuRNTo5V8+CtGpUi30qgK7aUsy/Eh0JzRaIWROOGaUZZQbkOK7RpncmW+kkLfTDLusw77XYQ4eRGr4JZXBaQ5tiNiOatGW45tenP2hZ47/oVTLi9yKtFS6B4MS95G0NE8+P5K+U8FTkOtPl6JThMK2lLWiAXF3qmAeI3XrNG06YuLMHUZ9R5Bc8y9ukkP9FW8FgaV+uc4comfkrC/EtuDdLMVpcdk/BtIXZUenuIcG02hxDTMgWmJieaotc7BbWJC75hYkS9C9iDf+NrniMK6O6atKVixAfYsiuZ28urVCTJ1u/1IBqxYgeBphNFgJbI4oV5lxn9WCxYr1/ErPuShGYZYsQLQ1YTUNlPhx2lixAfYYh3LTk5uFaqJssWLGu+Q54FmKpgVzAAkAnxhN6BssWLQr+CF59xbnXunwVBo2q1jxEAHkO0tLE/0v8A3CFNZ+kw/rDzS7N+1TJdcgiDxGyxYvS6lL0ZmRT80CZQ82urbgnmyxYvHajuehp7B1TZQ5S8jE0wCQHEgjgRBsQtLEqGZacY0aT4JZ1hjdbWLb6H+k/yZHUf1EK8Q881LRNlixeiRnn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74675" y="-1004888"/>
            <a:ext cx="299085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4275" y="3135648"/>
            <a:ext cx="2607527" cy="2666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8184" y="4869160"/>
            <a:ext cx="1882838" cy="173969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709540">
            <a:off x="374551" y="3644890"/>
            <a:ext cx="2645941" cy="146576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337473">
            <a:off x="6260509" y="2539624"/>
            <a:ext cx="2490122" cy="1928417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653832" y="37904"/>
            <a:ext cx="8028412" cy="1357137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>
                <a:latin typeface="Comic Sans MS" panose="030F0702030302020204" pitchFamily="66" charset="0"/>
              </a:rPr>
              <a:t>La distribution de la </a:t>
            </a:r>
            <a:r>
              <a:rPr lang="en-US" dirty="0" err="1" smtClean="0">
                <a:latin typeface="Comic Sans MS" panose="030F0702030302020204" pitchFamily="66" charset="0"/>
              </a:rPr>
              <a:t>richesse</a:t>
            </a:r>
            <a:endParaRPr lang="en-US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83723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000"/>
                            </p:stCondLst>
                            <p:childTnLst>
                              <p:par>
                                <p:cTn id="42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91264" cy="936104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>
                <a:latin typeface="Comic Sans MS" panose="030F0702030302020204" pitchFamily="66" charset="0"/>
              </a:rPr>
              <a:t>Message du jour…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91264" cy="5328592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fr-FR" sz="3400" dirty="0">
                <a:latin typeface="Comic Sans MS" panose="030F0702030302020204" pitchFamily="66" charset="0"/>
              </a:rPr>
              <a:t>Bonjour les élèves,</a:t>
            </a:r>
          </a:p>
          <a:p>
            <a:pPr marL="0" indent="0">
              <a:buNone/>
            </a:pPr>
            <a:r>
              <a:rPr lang="fr-FR" sz="3400" dirty="0">
                <a:latin typeface="Comic Sans MS" panose="030F0702030302020204" pitchFamily="66" charset="0"/>
              </a:rPr>
              <a:t>	</a:t>
            </a:r>
            <a:endParaRPr lang="fr-FR" sz="3400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fr-FR" sz="3400" dirty="0">
                <a:latin typeface="Comic Sans MS" panose="030F0702030302020204" pitchFamily="66" charset="0"/>
              </a:rPr>
              <a:t>	</a:t>
            </a:r>
            <a:r>
              <a:rPr lang="fr-FR" sz="3400" dirty="0" smtClean="0">
                <a:latin typeface="Comic Sans MS" panose="030F0702030302020204" pitchFamily="66" charset="0"/>
              </a:rPr>
              <a:t>S’il </a:t>
            </a:r>
            <a:r>
              <a:rPr lang="fr-FR" sz="3400" dirty="0">
                <a:latin typeface="Comic Sans MS" panose="030F0702030302020204" pitchFamily="66" charset="0"/>
              </a:rPr>
              <a:t>y a une chose que j’aime faire à Saint Jean, c’est aller au marché couvert et voir tous les bons produits naturels que l’on peut y trouver. De plus, il y a toujours quelque chose à voir. L’autre jour, j’ai vu des peintures d’élèves d’une autre école qui pendaient du plafond! C’était des grandes feuilles d’érable en bois décorées sur le thème de la fierté canadienne. Il y en avait des vraiment beaux! Une des peintures était du style autochtone. Certains élèves sont tellement doués!</a:t>
            </a:r>
          </a:p>
          <a:p>
            <a:pPr marL="0" indent="0">
              <a:buNone/>
            </a:pPr>
            <a:r>
              <a:rPr lang="fr-FR" sz="3400" dirty="0" smtClean="0">
                <a:latin typeface="Comic Sans MS" panose="030F0702030302020204" pitchFamily="66" charset="0"/>
              </a:rPr>
              <a:t>	 </a:t>
            </a:r>
            <a:r>
              <a:rPr lang="fr-FR" sz="3400" dirty="0">
                <a:latin typeface="Comic Sans MS" panose="030F0702030302020204" pitchFamily="66" charset="0"/>
              </a:rPr>
              <a:t>Imaginez si on prenait le marché de </a:t>
            </a:r>
            <a:r>
              <a:rPr lang="fr-FR" sz="3400" dirty="0" smtClean="0">
                <a:latin typeface="Comic Sans MS" panose="030F0702030302020204" pitchFamily="66" charset="0"/>
              </a:rPr>
              <a:t>Saint Jean</a:t>
            </a:r>
            <a:r>
              <a:rPr lang="fr-FR" sz="3400" dirty="0">
                <a:latin typeface="Comic Sans MS" panose="030F0702030302020204" pitchFamily="66" charset="0"/>
              </a:rPr>
              <a:t>, et qu’on le déplaçait dans le temps en 1710! Moi, j’imagine que les ressources naturelles étaient vraiment différentes à cette époque, car c’était l’époque préindustrielle et les Premières Nations exploitaient des ressources plus naturelles, des aliments comme le poisson et la fourrure. Comment est-ce que ce marché serait différent, à votre avis?</a:t>
            </a:r>
          </a:p>
          <a:p>
            <a:pPr marL="0" indent="0">
              <a:buNone/>
            </a:pPr>
            <a:r>
              <a:rPr lang="fr-FR" sz="3400" dirty="0">
                <a:latin typeface="Comic Sans MS" panose="030F0702030302020204" pitchFamily="66" charset="0"/>
              </a:rPr>
              <a:t>											</a:t>
            </a:r>
            <a:r>
              <a:rPr lang="fr-FR" sz="3400" dirty="0" smtClean="0">
                <a:latin typeface="Comic Sans MS" panose="030F0702030302020204" pitchFamily="66" charset="0"/>
              </a:rPr>
              <a:t>                                 Bonne </a:t>
            </a:r>
            <a:r>
              <a:rPr lang="fr-FR" sz="3400" dirty="0">
                <a:latin typeface="Comic Sans MS" panose="030F0702030302020204" pitchFamily="66" charset="0"/>
              </a:rPr>
              <a:t>journée!</a:t>
            </a:r>
          </a:p>
        </p:txBody>
      </p:sp>
    </p:spTree>
    <p:extLst>
      <p:ext uri="{BB962C8B-B14F-4D97-AF65-F5344CB8AC3E}">
        <p14:creationId xmlns:p14="http://schemas.microsoft.com/office/powerpoint/2010/main" val="23166755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500"/>
                            </p:stCondLst>
                            <p:childTnLst>
                              <p:par>
                                <p:cTn id="2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500"/>
                            </p:stCondLst>
                            <p:childTnLst>
                              <p:par>
                                <p:cTn id="2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859" y="981051"/>
            <a:ext cx="3811101" cy="30670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0806" y="981051"/>
            <a:ext cx="4211317" cy="30670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5331" y="4149269"/>
            <a:ext cx="4824536" cy="2672634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00859" y="92076"/>
            <a:ext cx="8291264" cy="78782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latin typeface="Comic Sans MS" panose="030F0702030302020204" pitchFamily="66" charset="0"/>
              </a:rPr>
              <a:t>La </a:t>
            </a:r>
            <a:r>
              <a:rPr lang="en-US" dirty="0" err="1" smtClean="0">
                <a:latin typeface="Comic Sans MS" panose="030F0702030302020204" pitchFamily="66" charset="0"/>
              </a:rPr>
              <a:t>mise</a:t>
            </a:r>
            <a:r>
              <a:rPr lang="en-US" dirty="0" smtClean="0">
                <a:latin typeface="Comic Sans MS" panose="030F0702030302020204" pitchFamily="66" charset="0"/>
              </a:rPr>
              <a:t> </a:t>
            </a:r>
            <a:r>
              <a:rPr lang="en-US" dirty="0" err="1" smtClean="0">
                <a:latin typeface="Comic Sans MS" panose="030F0702030302020204" pitchFamily="66" charset="0"/>
              </a:rPr>
              <a:t>en</a:t>
            </a:r>
            <a:r>
              <a:rPr lang="en-US" dirty="0" smtClean="0">
                <a:latin typeface="Comic Sans MS" panose="030F0702030302020204" pitchFamily="66" charset="0"/>
              </a:rPr>
              <a:t> situation</a:t>
            </a:r>
            <a:endParaRPr lang="en-US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58627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400859" y="92076"/>
            <a:ext cx="8291264" cy="78782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latin typeface="Comic Sans MS" panose="030F0702030302020204" pitchFamily="66" charset="0"/>
              </a:rPr>
              <a:t>La lecture</a:t>
            </a:r>
            <a:endParaRPr lang="en-US" dirty="0">
              <a:latin typeface="Comic Sans MS" panose="030F0702030302020204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859" y="1052736"/>
            <a:ext cx="8291263" cy="5256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7837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latin typeface="Comic Sans MS" panose="030F0702030302020204" pitchFamily="66" charset="0"/>
              </a:rPr>
              <a:t>La lecture</a:t>
            </a:r>
            <a:endParaRPr lang="en-US" dirty="0">
              <a:latin typeface="Comic Sans MS" panose="030F0702030302020204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40341"/>
            <a:ext cx="8229600" cy="250746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3970512"/>
            <a:ext cx="4527570" cy="27817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46185" y="3970512"/>
            <a:ext cx="2792727" cy="14747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60171" y="5340331"/>
            <a:ext cx="2479273" cy="1517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073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00859" y="92076"/>
            <a:ext cx="8291264" cy="78782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latin typeface="Comic Sans MS" panose="030F0702030302020204" pitchFamily="66" charset="0"/>
              </a:rPr>
              <a:t>La lecture</a:t>
            </a:r>
            <a:endParaRPr lang="en-US" dirty="0">
              <a:latin typeface="Comic Sans MS" panose="030F0702030302020204" pitchFamily="66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859" y="957821"/>
            <a:ext cx="8291264" cy="376732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9346" y="4725144"/>
            <a:ext cx="2582073" cy="2132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74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00859" y="188640"/>
            <a:ext cx="8291264" cy="78782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latin typeface="Comic Sans MS" panose="030F0702030302020204" pitchFamily="66" charset="0"/>
              </a:rPr>
              <a:t>La lecture</a:t>
            </a:r>
            <a:endParaRPr lang="en-US" dirty="0">
              <a:latin typeface="Comic Sans MS" panose="030F0702030302020204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859" y="1124744"/>
            <a:ext cx="8291264" cy="5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526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232" y="764704"/>
            <a:ext cx="7859215" cy="5834738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529208" y="116632"/>
            <a:ext cx="8291264" cy="50405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latin typeface="Comic Sans MS" panose="030F0702030302020204" pitchFamily="66" charset="0"/>
              </a:rPr>
              <a:t>L’</a:t>
            </a:r>
            <a:r>
              <a:rPr lang="fr-CA" dirty="0" smtClean="0">
                <a:latin typeface="Comic Sans MS" panose="030F0702030302020204" pitchFamily="66" charset="0"/>
              </a:rPr>
              <a:t>écriture</a:t>
            </a:r>
            <a:endParaRPr lang="en-US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93376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461</TotalTime>
  <Words>39</Words>
  <Application>Microsoft Macintosh PowerPoint</Application>
  <PresentationFormat>On-screen Show (4:3)</PresentationFormat>
  <Paragraphs>18</Paragraphs>
  <Slides>8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La distribution de la richesse</vt:lpstr>
      <vt:lpstr>Message du jour…</vt:lpstr>
      <vt:lpstr>PowerPoint Presentation</vt:lpstr>
      <vt:lpstr>PowerPoint Presentation</vt:lpstr>
      <vt:lpstr>La lecture</vt:lpstr>
      <vt:lpstr>PowerPoint Presentation</vt:lpstr>
      <vt:lpstr>PowerPoint Presentation</vt:lpstr>
      <vt:lpstr>PowerPoint Presentation</vt:lpstr>
    </vt:vector>
  </TitlesOfParts>
  <Company>NBED School District 8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Ton monde de culture</dc:title>
  <dc:creator>Nichol, Candice (ASD-S)</dc:creator>
  <cp:lastModifiedBy>Candace Arbeau</cp:lastModifiedBy>
  <cp:revision>36</cp:revision>
  <dcterms:created xsi:type="dcterms:W3CDTF">2014-09-04T14:24:40Z</dcterms:created>
  <dcterms:modified xsi:type="dcterms:W3CDTF">2016-02-14T23:17:31Z</dcterms:modified>
</cp:coreProperties>
</file>