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70" r:id="rId4"/>
    <p:sldId id="268" r:id="rId5"/>
    <p:sldId id="26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22CD6-1327-4B81-BE2A-CA61F644728C}" type="datetimeFigureOut">
              <a:rPr lang="en-US" smtClean="0"/>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714DE-2FDB-4913-9118-58297F9FF3C2}" type="slidenum">
              <a:rPr lang="en-US" smtClean="0"/>
              <a:t>‹#›</a:t>
            </a:fld>
            <a:endParaRPr lang="en-US"/>
          </a:p>
        </p:txBody>
      </p:sp>
    </p:spTree>
    <p:extLst>
      <p:ext uri="{BB962C8B-B14F-4D97-AF65-F5344CB8AC3E}">
        <p14:creationId xmlns:p14="http://schemas.microsoft.com/office/powerpoint/2010/main" val="1767109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Message du jour. Lecture</a:t>
            </a:r>
            <a:r>
              <a:rPr lang="en-US" baseline="0" dirty="0" smtClean="0"/>
              <a:t> </a:t>
            </a:r>
            <a:r>
              <a:rPr lang="en-US" baseline="0" dirty="0" err="1" smtClean="0"/>
              <a:t>enseignant</a:t>
            </a:r>
            <a:r>
              <a:rPr lang="en-US" baseline="0" dirty="0" smtClean="0"/>
              <a:t>/ Lecture </a:t>
            </a:r>
            <a:r>
              <a:rPr lang="en-US" baseline="0" dirty="0" err="1" smtClean="0"/>
              <a:t>classe</a:t>
            </a:r>
            <a:r>
              <a:rPr lang="en-US" baseline="0" dirty="0" smtClean="0"/>
              <a:t>/ Lecture </a:t>
            </a:r>
            <a:r>
              <a:rPr lang="en-US" baseline="0" dirty="0" err="1" smtClean="0"/>
              <a:t>individuelle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81714DE-2FDB-4913-9118-58297F9FF3C2}" type="slidenum">
              <a:rPr lang="en-US" smtClean="0"/>
              <a:t>2</a:t>
            </a:fld>
            <a:endParaRPr lang="en-US"/>
          </a:p>
        </p:txBody>
      </p:sp>
    </p:spTree>
    <p:extLst>
      <p:ext uri="{BB962C8B-B14F-4D97-AF65-F5344CB8AC3E}">
        <p14:creationId xmlns:p14="http://schemas.microsoft.com/office/powerpoint/2010/main" val="2882863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Discuter</a:t>
            </a:r>
            <a:r>
              <a:rPr lang="en-US" baseline="0" dirty="0" smtClean="0"/>
              <a:t> de </a:t>
            </a:r>
            <a:r>
              <a:rPr lang="en-US" baseline="0" dirty="0" err="1" smtClean="0"/>
              <a:t>cette</a:t>
            </a:r>
            <a:r>
              <a:rPr lang="en-US" baseline="0" dirty="0" smtClean="0"/>
              <a:t> </a:t>
            </a:r>
            <a:r>
              <a:rPr lang="en-US" baseline="0" dirty="0" err="1" smtClean="0"/>
              <a:t>stratégie</a:t>
            </a:r>
            <a:r>
              <a:rPr lang="en-US" baseline="0" dirty="0" smtClean="0"/>
              <a:t> de lecture: Faire des liens.</a:t>
            </a:r>
            <a:endParaRPr lang="en-US" dirty="0"/>
          </a:p>
        </p:txBody>
      </p:sp>
      <p:sp>
        <p:nvSpPr>
          <p:cNvPr id="4" name="Slide Number Placeholder 3"/>
          <p:cNvSpPr>
            <a:spLocks noGrp="1"/>
          </p:cNvSpPr>
          <p:nvPr>
            <p:ph type="sldNum" sz="quarter" idx="10"/>
          </p:nvPr>
        </p:nvSpPr>
        <p:spPr/>
        <p:txBody>
          <a:bodyPr/>
          <a:lstStyle/>
          <a:p>
            <a:fld id="{F81714DE-2FDB-4913-9118-58297F9FF3C2}" type="slidenum">
              <a:rPr lang="en-US" smtClean="0"/>
              <a:t>4</a:t>
            </a:fld>
            <a:endParaRPr lang="en-US"/>
          </a:p>
        </p:txBody>
      </p:sp>
    </p:spTree>
    <p:extLst>
      <p:ext uri="{BB962C8B-B14F-4D97-AF65-F5344CB8AC3E}">
        <p14:creationId xmlns:p14="http://schemas.microsoft.com/office/powerpoint/2010/main" val="2526610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u="sng" kern="1200" dirty="0" smtClean="0">
                <a:solidFill>
                  <a:schemeClr val="tx1"/>
                </a:solidFill>
                <a:effectLst/>
                <a:latin typeface="+mn-lt"/>
                <a:ea typeface="+mn-ea"/>
                <a:cs typeface="+mn-cs"/>
              </a:rPr>
              <a:t>L’enseignant modélise!</a:t>
            </a:r>
          </a:p>
        </p:txBody>
      </p:sp>
      <p:sp>
        <p:nvSpPr>
          <p:cNvPr id="4" name="Slide Number Placeholder 3"/>
          <p:cNvSpPr>
            <a:spLocks noGrp="1"/>
          </p:cNvSpPr>
          <p:nvPr>
            <p:ph type="sldNum" sz="quarter" idx="10"/>
          </p:nvPr>
        </p:nvSpPr>
        <p:spPr/>
        <p:txBody>
          <a:bodyPr/>
          <a:lstStyle/>
          <a:p>
            <a:fld id="{F81714DE-2FDB-4913-9118-58297F9FF3C2}" type="slidenum">
              <a:rPr lang="en-US" smtClean="0"/>
              <a:t>5</a:t>
            </a:fld>
            <a:endParaRPr lang="en-US"/>
          </a:p>
        </p:txBody>
      </p:sp>
    </p:spTree>
    <p:extLst>
      <p:ext uri="{BB962C8B-B14F-4D97-AF65-F5344CB8AC3E}">
        <p14:creationId xmlns:p14="http://schemas.microsoft.com/office/powerpoint/2010/main" val="3772905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E289B7-4FBE-4FE3-AD8A-155E5C878DEE}"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308138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289B7-4FBE-4FE3-AD8A-155E5C878DEE}"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3711435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289B7-4FBE-4FE3-AD8A-155E5C878DEE}"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306827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289B7-4FBE-4FE3-AD8A-155E5C878DEE}"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2766320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289B7-4FBE-4FE3-AD8A-155E5C878DEE}"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326654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E289B7-4FBE-4FE3-AD8A-155E5C878DEE}"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67573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E289B7-4FBE-4FE3-AD8A-155E5C878DEE}"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258810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E289B7-4FBE-4FE3-AD8A-155E5C878DEE}"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339235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289B7-4FBE-4FE3-AD8A-155E5C878DEE}"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43990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289B7-4FBE-4FE3-AD8A-155E5C878DEE}"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371996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289B7-4FBE-4FE3-AD8A-155E5C878DEE}"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BADBF-F760-472D-A3F3-84DCBE2060BB}" type="slidenum">
              <a:rPr lang="en-US" smtClean="0"/>
              <a:t>‹#›</a:t>
            </a:fld>
            <a:endParaRPr lang="en-US"/>
          </a:p>
        </p:txBody>
      </p:sp>
    </p:spTree>
    <p:extLst>
      <p:ext uri="{BB962C8B-B14F-4D97-AF65-F5344CB8AC3E}">
        <p14:creationId xmlns:p14="http://schemas.microsoft.com/office/powerpoint/2010/main" val="28456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289B7-4FBE-4FE3-AD8A-155E5C878DEE}" type="datetimeFigureOut">
              <a:rPr lang="en-US" smtClean="0"/>
              <a:t>6/16/2015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BADBF-F760-472D-A3F3-84DCBE2060BB}" type="slidenum">
              <a:rPr lang="en-US" smtClean="0"/>
              <a:t>‹#›</a:t>
            </a:fld>
            <a:endParaRPr lang="en-US"/>
          </a:p>
        </p:txBody>
      </p:sp>
    </p:spTree>
    <p:extLst>
      <p:ext uri="{BB962C8B-B14F-4D97-AF65-F5344CB8AC3E}">
        <p14:creationId xmlns:p14="http://schemas.microsoft.com/office/powerpoint/2010/main" val="3847474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a/url?sa=i&amp;rct=j&amp;q=&amp;esrc=s&amp;frm=1&amp;source=images&amp;cd=&amp;cad=rja&amp;uact=8&amp;docid=mrSUN9KNWGWFaM&amp;tbnid=Y6Qm2nlURGJ5SM:&amp;ved=0CAUQjRw&amp;url=http://stexual.wordpress.com/category/laura-phelan/&amp;ei=S8wJVI3rOLT_8AH9zoHgBw&amp;bvm=bv.74649129,d.aWw&amp;psig=AFQjCNEVDfcMI431x34Li6dIKPEVT3-bww&amp;ust=1410014587423511"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729" y="214312"/>
            <a:ext cx="7772400" cy="999848"/>
          </a:xfrm>
        </p:spPr>
        <p:style>
          <a:lnRef idx="0">
            <a:schemeClr val="accent1"/>
          </a:lnRef>
          <a:fillRef idx="3">
            <a:schemeClr val="accent1"/>
          </a:fillRef>
          <a:effectRef idx="3">
            <a:schemeClr val="accent1"/>
          </a:effectRef>
          <a:fontRef idx="minor">
            <a:schemeClr val="lt1"/>
          </a:fontRef>
        </p:style>
        <p:txBody>
          <a:bodyPr/>
          <a:lstStyle/>
          <a:p>
            <a:r>
              <a:rPr lang="en-US" dirty="0" smtClean="0">
                <a:latin typeface="Comic Sans MS" panose="030F0702030302020204" pitchFamily="66" charset="0"/>
              </a:rPr>
              <a:t>Un monde en </a:t>
            </a:r>
            <a:r>
              <a:rPr lang="en-US" dirty="0" err="1" smtClean="0">
                <a:latin typeface="Comic Sans MS" panose="030F0702030302020204" pitchFamily="66" charset="0"/>
              </a:rPr>
              <a:t>changement</a:t>
            </a:r>
            <a:endParaRPr lang="en-US" dirty="0">
              <a:latin typeface="Comic Sans MS" panose="030F0702030302020204" pitchFamily="66" charset="0"/>
            </a:endParaRPr>
          </a:p>
        </p:txBody>
      </p:sp>
      <p:sp>
        <p:nvSpPr>
          <p:cNvPr id="3" name="Subtitle 2"/>
          <p:cNvSpPr>
            <a:spLocks noGrp="1"/>
          </p:cNvSpPr>
          <p:nvPr>
            <p:ph type="subTitle" idx="1"/>
          </p:nvPr>
        </p:nvSpPr>
        <p:spPr>
          <a:xfrm>
            <a:off x="1445529" y="1409281"/>
            <a:ext cx="6400800" cy="648072"/>
          </a:xfrm>
        </p:spPr>
        <p:style>
          <a:lnRef idx="0">
            <a:schemeClr val="accent2"/>
          </a:lnRef>
          <a:fillRef idx="3">
            <a:schemeClr val="accent2"/>
          </a:fillRef>
          <a:effectRef idx="3">
            <a:schemeClr val="accent2"/>
          </a:effectRef>
          <a:fontRef idx="minor">
            <a:schemeClr val="lt1"/>
          </a:fontRef>
        </p:style>
        <p:txBody>
          <a:bodyPr>
            <a:normAutofit/>
          </a:bodyPr>
          <a:lstStyle/>
          <a:p>
            <a:r>
              <a:rPr lang="en-US" smtClean="0">
                <a:solidFill>
                  <a:schemeClr val="bg1"/>
                </a:solidFill>
                <a:latin typeface="Comic Sans MS" panose="030F0702030302020204" pitchFamily="66" charset="0"/>
              </a:rPr>
              <a:t>Module </a:t>
            </a:r>
            <a:r>
              <a:rPr lang="en-US" smtClean="0">
                <a:solidFill>
                  <a:schemeClr val="bg1"/>
                </a:solidFill>
                <a:latin typeface="Comic Sans MS" panose="030F0702030302020204" pitchFamily="66" charset="0"/>
              </a:rPr>
              <a:t>1-Leçon </a:t>
            </a:r>
            <a:r>
              <a:rPr lang="en-US" dirty="0">
                <a:solidFill>
                  <a:schemeClr val="bg1"/>
                </a:solidFill>
                <a:latin typeface="Comic Sans MS" panose="030F0702030302020204" pitchFamily="66" charset="0"/>
              </a:rPr>
              <a:t>4</a:t>
            </a:r>
          </a:p>
        </p:txBody>
      </p:sp>
      <p:sp>
        <p:nvSpPr>
          <p:cNvPr id="4" name="AutoShape 8" descr="data:image/jpeg;base64,/9j/4AAQSkZJRgABAQAAAQABAAD/2wCEAAkGBxQTEhQUExQUFhUWFxgYFhcUFBQXFBQUFxUWGBQYFxYYHCggGBolHBQUITEhJSkrLi4uFx8zODMsNygtLisBCgoKDg0OGxAQGiwkHyQuLCwsLCwsLCwsLSwsLCwsLCwsLCwsLCwsLCwsLCwsLCwsLCwsLCwsLCwsLCwsLCwsLP/AABEIAOMA3gMBIgACEQEDEQH/xAAbAAACAgMBAAAAAAAAAAAAAAAEBQMGAAECB//EAEYQAAEDAgQCBwUFBQYEBwAAAAEAAhEDIQQFEjFBUQYTImFxgZEHMqGx0UJScsHwFCOCwuEVYnOSsvEkJTOiQ1NUY6Oz8v/EABsBAAIDAQEBAAAAAAAAAAAAAAMEAQIFAAYH/8QALhEAAgIBAwMEAQMDBQAAAAAAAAECAxEEEiEFMUETIjJRcTNhgRRCoQY0UrHx/9oADAMBAAIRAxEAPwCpLFpYAvSmYYtrCumMkwBJ7lxxyshMKmTVg0O028bhAFpBhQmmTtZrStQu3MIXKk58GgsUdfENYJcY+aV1s5v2BbmQd/BDnbGHdlowkxwuS8T38hcnwCSOxD3buPyHwVw9nePp0nuZU0tNT3HkDVIBkauAt6qruSWUi/otd2bodHcS8SKRjvLR8yiR0SxR+w3/ADtV7xOPpUml1Wo1oESSeZgWF90YxwIkbJZ6qRdUo84PRDFfcafB7Pqlea5fUw5ArNLJuCYLY/ELL1p2Mpte2mXDW+dLeJABLj4QFM6Ig3HIiR6EKVqZeTnSjxUO7/RYE39oPRrqXnEUWhtF0aw0+5UJPDg0224qqU8U5vGfG6ajYpLJR1MaraAZmI+0CO8XH9EYx4IkXHMK6knwDcWu52sWltSVMWLIWQuJMWoW1i440sW1orjjpaWELprV2SMHICa5YwMIcd/yQ7MHcX77q04No0gFoKFOXAaEccklfNWhsdwjjKr7gC7bfuRmKYHOJgDwSzMMYygNTz4Ae8fAfmhrhBUifHUmhuokBo3J2VOzTOgDFLb7xEE+A4KDMsxfiHS+w4NEwPqe9Q0aAF1Rzk+Il9i7sEcHv3KnwmGkwDHHzHJFOPugREXteSu8Nhyb8Z5+qyLpvnLK5wyehhwbTDibC0f7JnlvVhpbVcBuIAIO+5IHOLoCjTgjT2jyNpJ5Du2TOlXcBt6yTFpAP9UC3UTUdjbx/kLGafJAC8vLab3FrQRqedTTpHaMbcNgnGGxdU0wadQtaZgankADf7cC5nay4p42lT7QaAbgSLDwA2nmL7KPM6DdB2AfUD3FpkjWHOZJne8RFo3RHbK6UcRa7c/9kpxim2wQMxVGqalNxc509sQ5xB432PgnfR7p7VY4NxAFRvBwEPBtAPB3iosncHNOos1NEBrB2Q2B2ncTcbyeCT5xhg0iWhr3XLWu1NLTs8OPO6e09/qWOm1crygc8KO9dj2TL8VSxVLU2HMdIIIsY3BaeI4hec9L+hAo9bWpvApiX6CIi47LItF7I/2a59Tpzh6nZL3A0zHZJgAgn7JsL8ZUvtUxb4pMBBpPkmxkPYRF9uJRa4zjZt7FXNbcnmRau6b4IItzLYE/ibs5G4PEmmTDWukEHUJ3EWO48kNXfLieZJjgE84tzxjj7KKxSC6WJvpeIPDk4cCESEokkaNxuByjkeC7w2MLYDrt58QuU3HiRWdflDVYuGuBAI2K6RAD4MhZC3CyFJxpaWyFpccXbBZHS8TfdLcVlzadSw7/AAT5tTSd0sx9cGTxSkXLPI1hAzKAJuEfTZp4kpa2pyRBxjabS95Aa0ST3KZEgWc4ttBhqP8ABrRu48B+uS88xeKdWeXvMnhGzRyCJzrNXYmrrcIAsxo2a2fmeKGpsQ288BUscndJqn0ngtNau6dQhwiDYiN9wfyU2tQqbKyfJ3hxJA/W1k/wGBAjrI7pBueHyI+qUZHRL67YJEeGzQf9vNWvEMFVtjbaReIO08CvK6q1qWBimncsiOrUL3OcBE2AECANrCAuaIcAQCSRz2vuicflzqYDhzA3ngTA57LeBHYk/ofr5q+cVqa5WQEliWGJYRGEpS5okC4EkwI7ynNXBtdZ1zEy3cD80Bh8HNQtvAnlMDit/T9Rqtql4aQpZU00P8XhGOGkAMeJ0ObDSe4kcFXa+BqAFxERw4wLTHKVY3P25TcyLcI+SnDDqabeUfG4lYem6nbQ9vf89xmVSlyUsMRzsxquYabnucw6bOJOnSZaRy5JljslFzSmeLXR6MO5jvhKQ1ep0+pq1Md8P/BCxSg8MgLICHe1GvaoHNTREZYYLoRNaiwsa4ExZrp3a/e3Np5+K4c1RvYgXU+ou4zC01hq5YY4HeBy3jvTRjpAI4pQXQIjvnjP0U+FqljtJ2P/AG24cxdLUSnVP0pdvDL2V7luQylYtBbT4sYtELawrji11cWEK+oHJW7FrQxaBsGN6GzQFTul+a639Sw9hkao2c8TbwCaZjm3V0y4b7DxKpdNs3PrzPEoNrxwFr55JKQRTFExqnaF0IhGzomEdS/dtnTcwZm8/dA9boRtEHTPF0DwDST8S1Phgh7xsI5SCf1Kxuo6jM9nhF64Z5MyjC6H3jUQTBv2TBJ7/orDhcMInj/t6+KBwNINgkkOc3iLQeAjcW+KdUKX5eVuC87qbMj1McIhxdIGnB4xwuNtv1xSOpUbSgGZJm4MgHhYeStApg77W+GxQ2KwLSTJiBMiPd5fA+qrpb4qW2XKKaqrcsruKMszEEFh3k3dvHkPKEdSwDHEu7M38YnbwSr+znupGq1rpPaGkNFuURJJBTPDNfT0h7PNrXzB8JHjzhaWqoSzOiX7NZ5/cz65N4U0dGgGkQReBHrB7zt6qDG1HNnq4DbkumIO8D4XTCs4A9lpnwILeG3fKVPxDHPDS5oGxJB0tHI89tkLQwlZLO3djv8Agi9qKxk5o4zW9rSQGzqdPZ1dzjO1h6qLMsvDe0x4eDJdEdiTAmOZKirVWmzGmDuXaSZG0QBG55rhlM/Vevp0uySnX7V/xwZsp8YlyCuaonMTNtAKKph0+CTFTmLDTRL2rktXF9wC6AQSAQCCQdiAdirDmWFpYjCMqUWtD6TYe1sAuj3xFpgAOtzSKpTROV5u7Dh7QA5r9wecRIP5dyz9dp7J7bK/lF/48mhprVhxkR4CtqbB3HxHNFBEYbLtWGbVAGtgJt9ps3B8ih2q2j1avTXlPDKairY0/DNrS2tJ0AdrS2sPeqnFd6QYiXhg2aJP4j/RB0lFUfqcXcyT6lT0ki3ulk0IxxHBKwKYKNqlajwRDGWWtDhzc0lwH3pAHlH0TzC7bn09LHfYqvZdV0EkibBu8Xc4cfL4qw4epJ7IIsQeEERO/NeW6pW4XP6HKHmIxwMS4HTqkRA+zALfmf0E3phKsM08fKw24D0TFpIH6ssC7ljUeDt9QcTC2WiTsRF/16pbRquJgjSTzIcCOEAFFisNQaBFibbngPHiqOtoFK3IY6k0s0gEC0aSWkRtBGyWsDWucA/Q2LgkE9mxtdxuiTUeREEXieXf3rnMqDG0Hh1pG531W2sePAI2mUpTVbb9z8AbWsbl4FmYZsGOinpfa7yHEh1xAG0j80jYFwDO+6npBfRNHo6tNDbBfl/Zg3XSseWS0widNlC0KcbJpi5C6Vw5xhTPC4IXIlAgpyV3XpABRvdBXNStKkugSsgqxRdUoSoFDD1dy4dE3BzQAS7932t4a+IIIP4WlJSIc5u2k7cQDePJOegdP93VLfecS0Hg0hrSJ7zqQmf4ctrNeBDajb22dZeU0typ6jOtPjODZvr36ZPyBBaIW1i9UjHOtKCzirpovI329SjilXSJ8UwObh8AVWx+1lq1mSK4wIqkhqaJppCJosIapGqJqlCarYORK14Anj8CBB/L4qxZTUJsBuSbbQTt4xBVeogT2rA8eIMWTLJsVftWIgAx5AW7j8FkdW07cHJeAtEsPBaKVYxG5iWg2mIkSu62K0sOrs/xC1uHP+qjw7tLri3dfhsOInfyVfzuoHV3w4uAgTyIEEDwKw+n6Bau3a3hLkLqtQ645Q5bmFMtGmoJBji2wgne/ojcDj6L3AGoAdhMg+qpoC6lbsv9PUNP3Mzf6yf0ehZniRSomsCHgAACbE6g0XHC5lUnFYx9V2p7iT8B4DgnOQ6X4TEUi4B13AO2AgXA/EPiFXWLujaKGnlZDvKLxnHgnVWymk/DXYmaiaaFCnY5b5nMLapAUO16la5QymCXQuMRTXbaoUVaqoJAa7IQxKKxFSUG8qxdEdZDuClcuHBcFi8F29nQ/c1Zjs1iR3zTbv6LXS/DEU54NPpEfRDeznGiatAwC6HtJNjFniPAApv0trNdSLSd+W68TralVrpTl3bTRv0ScqlFFOBWKPDGWtPcFKAvZQeUmYjWHgIw2HLyAOPmkfTGgaZYw8z8l6yzJKdHtNZfvkx6rzn2n04fRdz1/wAv9UvOzdF4GK4YaKXTRDEOxqIYgIaZOwqYKBimTNYNkiIwN3QTYjaJk/SJQy6Y4gggkEXBBIIPdC7U1O6pwXk6L2vJcKVbUAd45OvcWuDyVc1XPOT81Lg8cNnANk+82wMbFzfhI8VrHuBqhrbFwbIkGCfzt8VidPl/R2yjasZO1EHdhxMY0nYEnkASVstMxx2va/mnGUVupbUvLryQYgCfzlJqlXUSSfXlwWtptY77JKK9q8iVtLr4fcZYfAPM9U9jnRBax41EHdomNW2wKEqsLTpc0tcNw6QY4WKiBTJmPmnFan1giGPcYe2DsH7uAvYo8/UhLKWU/wCGDW2S+gIFSNcicBgm1nuDXCmNwHdqRyBJEn6LePy40yA19OoDEFjhudgW7gq39RD1PTzyVdb25IWvXYqId7S0kGxG6wFGBbQh1VRPqKMuXJcuOwbc5QvXTnKNxXFkjkKGq5dVCoHFdkLCOWMeilbRjKR/GD3A03yjM9zUv6wAHuG53vCrzKha4OG4M/r4ozL8RNWSbHbuv9V5nq2nzern9YNzRy/s+wrL2HqmkiIHmp5Rb2f9QAe8JHdz+SEhaPTdS7q2n3Qpr9PGqS2+T1BuJ1Ah26849pIllM/dfHqD9FZ6mYxeVVem1UVKDo3Bafjf5o2zhg0+SjsUgKgaVK0oaGME7VKwqBpUrSiwZRklSoAJKvOLyfDUWVGvaNTHxqcSHFu4dvxEFecY1xdYTYcL+asfSzFF9cCXEPpUnGSSYNFriJPBI62ybaUWHo2rLkhBQxYlxcZiYHyUGCxTxUDg6HWvbgoQOy48P1CmyqjqcEtZJtNt5Kxy5JI9L6DZVSxJe2sS4Bp2cWmSNUyN7pJmWEbTxBoCS+d9wAbie+EV0YeKdXeJMG9oSKtm7nY+rWaAf3jw0HaBLW7eST099sJPY8Ib1Gnrkk5LuF7SDuFgUnUPcNcTzPeNzHio292/Dx4L1FN0ZwUm1kwLaXCbSR3SplztIu7kN1jmwYIg8jaErwWYGlUJIMwQZHrv4JwMd1xBcQbQOFlny6ooWNNe37HodP315jLkjBW9SkdhHTbY8TaPGUPUBBggg960adRXbzB5ELKJ1vEkd6lyXKMuWi5MFNpISoXOWOeuHMdEwY5wdPrsobS7kxi2cly4cVw5yPp5PVNA1wBobEiTq0n7UR7qpOyMWlJ4yMRpk1lC2oEzwmEaaJqAdoCZn1EJVXNj4J10fGqmWniOfcsXrE2lFLsaugSbee4zwVbUGniLeSyvgKljpJmdhOxXOUfaHEGFY8ufqZygkHxSfSJ7bJL7L9RjuhFsqT8aSkWf457dIBgOBkc4TFrkg6QO1VGgE2b/AJZJ28oW7q5OMODJr5Y86KYFjsNWqua0llRjSSASGOYYieGofEJHm9AU6pDbAiRHnKddEqodSx9Nth1LHtH+HiKQPnDknzypLgeSxo2SV/5NHh0/glyTAPxNanRZGp5IE7DS0ucT5NK4xoNIjjPHZNOgVQsr1Kt4pYes6RwLmikPP94UqzzEa3zsCSQPui8DyEDyTNl8lYoooorY5MIy+uP2XEamiTUp6XR2rTLZ+7EmOYXeNJdh6dfchj6Du7QWtpf/ABkDyQ2AqThMQ0DtB9J/eGAlpPhLm+qgwtd3U1qc9jsv0/3wQ0HusUGSzY2V3exIH/8ACd5fMKXJ3doKNomi7yKzKjDwgy+LLReJRLBisZ1bXniLBKcpoyZPifSVmfvh4b3AqfJyAJPL8kGMdsM/YxKe6zH0TUs7IbokxJ496LwOMaTcxyVarsLSQQp+q0sDw6TN28R3q86YpZiykLm21Jdi143KxUaTabdocuRVfr4SpRPGBxGyMyrOyBDjZOWxUPd4pXdKv2y7BfSjL3VskyPHNqs0u32vyTDH0xUI1EWFjF/VVStRdh6gLfdOxHP7p71ZMLUFVk+CFJut74PCGoNWLbNCzEZc4G3u8CZQVVpab/0PgVYsFirmjU34E8W3g/D4ITHZWTYG4cABc2cYstbS9XmpKNvb7MzUdO53VL+BHUdAJ7j8l6BkNFtfBGmI01GN8GP0iSfAgFVPPcl6hlNwdqFQGbRpdAMd4IJ9Ed7OsygdW42JgjhtCJ1O9TrhbW+Ey2hpdc5VzXJV6zS0kHcEg+IsVfOj1PrcG6nJvT0HvDm/lKr/AE9wAp1i5u1Rpd/EJDv5T5p/0BkstyHyQep6nfVXbEPpIYnODKDVEEg8CQfIwfkm3RZwIA/WyU5ydOIrjlWq/wD2OUvR6oRBCJ1F+pVFgtL7bGWR7TTrSNn38DsU/wArq9ieZlJXP1QSNh+vkmVA9kDkEDpNW6bl9IJr5e1RRVzhbbqs4l8Go+bvLmNH90WcfgB6q41x2TH6uqNmNWXwBAb2fME6j5mVsa5rhGRT5Y+6BAmpigP/AElX4PpFKsw+is3stLXYgMMAmniWu5lrqIc0k9xpkeYVZxQJtx28+CyJcWJj8Oa2iw5EBRy+vUPv4l7aTP8ACpODqhjvcAP4SqxjXS5XrplhG4c0MM2woUGB3fUfL6p83FUCsZcVaEt1rZFi21JD3oTh+tr1KP8A51CqweIAqN+NJLMIJp1vwNP/AHt+q7yLMjhq9Ku33mPB/g919u9pIRD2N6/ENYZYW1Cw79jW0s+EIsvkCj8cAmF/6bh3KHLT2gpMG/gh8IYKBjhhU+YhWeXqj8I/NTZaw39fQKHNbuYe6PjKnZU00nnuj1IVG/YkEXzbAalXW4Jx+xOdT0giXDjtuk+XAagCnVTHAEDu27lFuU0kTThpt+RLWoPYTqaQOcSPVNcnzHSYO3yTPD1Wm1iDzvIjYhBYzIvtUPNhN/4SfkhuyM1tlwXjVKvmHKLTTayqwtddp3E78r8EPl1N2HfoN2n3TzHI8ikWSZmQdLpB5EQrbRrNe0g3/VkjZFwyn2Hq5Rnyu4JnWFksqt3ZY97T9Df1UuZyKTarTBbDvQjdS9bFrEc/qtVqYdTNOOyRG+wIQ4y7JhWuOBucMMXg3NYJJAc0Hg4XAkeEeaoXRd/V14IiHkEHgbgjyIVk6BY5wLqJMaTpMjlP0UXTLKhhsUKrfdrEPP8AiSQ/1lp8ymYzeJVPt4FrI4nGxfyOfaVl/WYLrmjtUrn8D4a70sfJRezgzT8h/pVgpVGVsMWPu17IcObSIIVd6LYU0hUa37Li30JAQJX5pVb8MJGvFjl9iPpB0eqDFV62kGkahcIk+8QSSO4kqWs0ENPERurFjcYdDwYl7onuBv8AIpXXojs/rwRJXzsinItGmNfBwB2H+A/NSYWrAUNd0NJ74UDcQtvosXsk/Bl9QklJLybwtMuJaBuIPKFQs9wZpVnNPPx8V6zkuEBMGY+Z71XvaXkjQxtamNrO3/W0rQ1a3IzauFgpvRvNP2bEU6xBLBqa/vY5ul4HfDgU3blxpY2nSfcCvTg/eaajS0+BBBSOrBwtPm2rVBHMOZRP5FegdGaZxn9nYh0aqdZuGq8LUwX0D/kEeIWTbHsx6l90xD0orvNeuXmXdY8ej3BVMndWTpZUmvX76tT/AFuSHBYR1V+hgkmTcwABuSeAUafjLJ1POEc5hS01HAbcPDgichbep+CPVwXGci7DMywAkbEix+Skw7urpEHd9/4fs/VH8i4HSMErKfvLVI3J8V2BeVRl4rgJdfyWV56pwHj6ELQ2WNKDjsHXYjwFOVFjn/vDHCyY4CguamXaw4t94E+YlR6iU+SfTbhhA2GxcJ1gsx25qruU+FrQQpspjJZKVXOLwy4ViyrGoCRsdj6pthsKWgco5qsUHzDvJWnCV5aAfCQsy5NLBqU4byba6JB4lbY7b0K7qCSo3NgpcOyHKsA/9prV2loY1wJbfUYb2iPirrnmAGLwpYI1wCw8niCL8jEFIujhHWPbaZNj9prhPrIPqmuEDmF7OW3hePgrWTeckOEduAXo7SmlBsRYqfAt6uk53HtH4lT5fRgv/E76ovF0B1enaQB8UF9zslTz1sUmGe1Nh4gSfilv7Q4iTw+a7zOrrqwNmdkeRMqCvUhkDc2TdcW0o/ZSyWG5MjNcv8B81jWlbY2F3C9npqI01qCPMX3OyxyH2Gxuge6Soc7xBq0XNjs2Jnn3IrDURpAUmPww6otAvzkLp4aZKPJatOKDxfs1vK7AP5VbvY5WLsW7Dk9iozWB/wC5Rex7XeMB481Ws0EMq972Hzh0/JPfY80/2gXDdlCq4d5Oln86yJjEe4F0hpGpi6rGDU51VwaBcklx5fqFrG4kYVjsPRI1OAFZ+8vntBh+6NMD6p5mdWnh6lV1OTiHEjVwYCe1pHA8JVGxb7mUtB84Q3Zwsk9TDl1Ol5jw7bpUOZ1Jd+thYfBF5PiJa6mdwdY8LBw9TKDx7bpvGEJtkFNEMCGpIymgzCVnbApmMXFNqmphAnLAzGJ2KgpsLuW3idk36PUGllzLif8AdJM4EU2jvWsqzEtIQp1uUMoLGxRswwjpZlHVnrWDsO97jD5+AKry9NoPZXpljhIcII7t1WMX0Sewktc1zRsL6vPhKvRqEo7Z90U1Gmbluh2ZFk12weatGB92EjyahDb2unNMWSd7y+BqlNJBo2XNTZc0nKbTZK+RlENGsWV6bm8QR6f/AKV0BJcx28tg+O4+ZVKqGId90z5bFWjJ8XrDRfaTbgBZVmW/tHOGo7zsTKXZ/j+ro1H8abHH0FvyTStV0tPgqh0srf8AC1SeMD1cPoqw900gTeFkplLNtRkCCd0XRJedR8kqwVOSnmHZAXoen0xlev2MzV2yVT/c7AWLayF6XJjbchdLFuARDsc+NrJapWVy0KjimXyU3PPtD+9PzhWL2I1YzRg+/Sqt+DXfypT0opyA4cd0f7Gh/wA1o/gq/wCgrHujtk0MweTvpazTi8R3VHemowqhjt1cundScbiD/fPzVQx26RqWJscueYEODxGh7Xct/A2P67kxzOjcpOU4w9TXQJO7Oz5bt+CbTFPAqYLo2kELSCMpFBmFqCqTUTh6V1xh2oyIFtzskpMeiuBHnlaXho2aPjdAsfCKzHCOaTK5ynLXV6nVtgGCbzEW5eIT1MdySiIW5U8sbZPjy1wV/wALVa9kk+S81x2BdhqvVvILgATpm08L+ATbC5s3YEpHU0PdwaGnu9vJY8VhmgnTsVCEFTzCVIMUEptl5Gdy8BjDdEgpaytKNpGUOcS8ZHelWLJ6o6sEfZsfRIGgojCvLTI8xzQpLKLj+rXLzHDZVTp5W0sps+85xP8ADH1VpwoBgjbdU/2ksvQdwl49dJVtOl6iTA2y9olwbYur5U6PzSaW76QTJ+0QFTejIDq1IHaZPgBP5Ben4bMaZBmxuAO8iwXpenQccz/gydXPOIlIxmXOpoEuhW7P2hzAQDI4eiqdSmZNltQeUZ7RYM1y1jWAi14EJG/CEmBuU8zCqXu1GzQOJsLXKpXSHpIHjqqBhgjVUuHE8QOQQZXemsslQ3AfSCsANMz4cxujvY4f+bUfw1fTQVUcXiS49wsPAK4exqmTmlMj7NOq4+GmPzCzbZ73kPFYJ+n9LTjKh+8Z+Kp+MMq3+0WvOLeOVviVT6glKL5DMuY4A3BGYapFF4+84R5A/VRVqdlPXZp0sHAX/EblHTQDa1wQUgiaa01qKoU0CckMQgE0jCb5YyTJ4WCXhsBF5c9JT5Q9X3G2JyoVG7XQOSYP9lxDqjoA0GCdpBB+QVkysymmOyplam5rhYiPDvStGtlRZ+wW/TwsieX4bCuxNV73TL3Ocf4jMJ3X6HWkSiuj2C0VC0j3SQfEWPxV7pUwQnJXOXKAKtRWMHjmLwVWiYIshm488V6T0ky8OaT3Lz7D5frxDaZs0k6iODRcn8vNXpaseAdvsWUS0cWRvbYjvB2KdYLFJxmeX0a7A09ktEMcBccgeYVPJfRfofbv4ETYjuRNTo5V8+CtGpUi30qgK7aUsy/Eh0JzRaIWROOGaUZZQbkOK7RpncmW+kkLfTDLusw77XYQ4eRGr4JZXBaQ5tiNiOatGW45tenP2hZ47/oVTLi9yKtFS6B4MS95G0NE8+P5K+U8FTkOtPl6JThMK2lLWiAXF3qmAeI3XrNG06YuLMHUZ9R5Bc8y9ukkP9FW8FgaV+uc4comfkrC/EtuDdLMVpcdk/BtIXZUenuIcG02hxDTMgWmJieaotc7BbWJC75hYkS9C9iDf+NrniMK6O6atKVixAfYsiuZ28urVCTJ1u/1IBqxYgeBphNFgJbI4oV5lxn9WCxYr1/ErPuShGYZYsQLQ1YTUNlPhx2lixAfYYh3LTk5uFaqJssWLGu+Q54FmKpgVzAAkAnxhN6BssWLQr+CF59xbnXunwVBo2q1jxEAHkO0tLE/0v8A3CFNZ+kw/rDzS7N+1TJdcgiDxGyxYvS6lL0ZmRT80CZQ82urbgnmyxYvHajuehp7B1TZQ5S8jE0wCQHEgjgRBsQtLEqGZacY0aT4JZ1hjdbWLb6H+k/yZHUf1EK8Q881LRNlixeiRnn/2Q==">
            <a:hlinkClick r:id="rId2"/>
          </p:cNvPr>
          <p:cNvSpPr>
            <a:spLocks noChangeAspect="1" noChangeArrowheads="1"/>
          </p:cNvSpPr>
          <p:nvPr/>
        </p:nvSpPr>
        <p:spPr bwMode="auto">
          <a:xfrm>
            <a:off x="117475" y="-1462088"/>
            <a:ext cx="2990850" cy="3048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data:image/jpeg;base64,/9j/4AAQSkZJRgABAQAAAQABAAD/2wCEAAkGBxQTEhQUExQUFhUWFxgYFhcUFBQXFBQUFxUWGBQYFxYYHCggGBolHBQUITEhJSkrLi4uFx8zODMsNygtLisBCgoKDg0OGxAQGiwkHyQuLCwsLCwsLCwsLSwsLCwsLCwsLCwsLCwsLCwsLCwsLCwsLCwsLCwsLCwsLCwsLCwsLP/AABEIAOMA3gMBIgACEQEDEQH/xAAbAAACAgMBAAAAAAAAAAAAAAAEBQMGAAECB//EAEYQAAEDAgQCBwUFBQYEBwAAAAEAAhEDIQQFEjFBUQYTImFxgZEHMqGx0UJScsHwFCOCwuEVYnOSsvEkJTOiQ1NUY6Oz8v/EABsBAAIDAQEBAAAAAAAAAAAAAAMEAQIFAAYH/8QALhEAAgIBAwMEAQMDBQAAAAAAAAECAxEEEiEFMUETIjJRcTNhgRRCoQY0UrHx/9oADAMBAAIRAxEAPwCpLFpYAvSmYYtrCumMkwBJ7lxxyshMKmTVg0O028bhAFpBhQmmTtZrStQu3MIXKk58GgsUdfENYJcY+aV1s5v2BbmQd/BDnbGHdlowkxwuS8T38hcnwCSOxD3buPyHwVw9nePp0nuZU0tNT3HkDVIBkauAt6qruSWUi/otd2bodHcS8SKRjvLR8yiR0SxR+w3/ADtV7xOPpUml1Wo1oESSeZgWF90YxwIkbJZ6qRdUo84PRDFfcafB7Pqlea5fUw5ArNLJuCYLY/ELL1p2Mpte2mXDW+dLeJABLj4QFM6Ig3HIiR6EKVqZeTnSjxUO7/RYE39oPRrqXnEUWhtF0aw0+5UJPDg0224qqU8U5vGfG6ajYpLJR1MaraAZmI+0CO8XH9EYx4IkXHMK6knwDcWu52sWltSVMWLIWQuJMWoW1i440sW1orjjpaWELprV2SMHICa5YwMIcd/yQ7MHcX77q04No0gFoKFOXAaEccklfNWhsdwjjKr7gC7bfuRmKYHOJgDwSzMMYygNTz4Ae8fAfmhrhBUifHUmhuokBo3J2VOzTOgDFLb7xEE+A4KDMsxfiHS+w4NEwPqe9Q0aAF1Rzk+Il9i7sEcHv3KnwmGkwDHHzHJFOPugREXteSu8Nhyb8Z5+qyLpvnLK5wyehhwbTDibC0f7JnlvVhpbVcBuIAIO+5IHOLoCjTgjT2jyNpJ5Du2TOlXcBt6yTFpAP9UC3UTUdjbx/kLGafJAC8vLab3FrQRqedTTpHaMbcNgnGGxdU0wadQtaZgankADf7cC5nay4p42lT7QaAbgSLDwA2nmL7KPM6DdB2AfUD3FpkjWHOZJne8RFo3RHbK6UcRa7c/9kpxim2wQMxVGqalNxc509sQ5xB432PgnfR7p7VY4NxAFRvBwEPBtAPB3iosncHNOos1NEBrB2Q2B2ncTcbyeCT5xhg0iWhr3XLWu1NLTs8OPO6e09/qWOm1crygc8KO9dj2TL8VSxVLU2HMdIIIsY3BaeI4hec9L+hAo9bWpvApiX6CIi47LItF7I/2a59Tpzh6nZL3A0zHZJgAgn7JsL8ZUvtUxb4pMBBpPkmxkPYRF9uJRa4zjZt7FXNbcnmRau6b4IItzLYE/ibs5G4PEmmTDWukEHUJ3EWO48kNXfLieZJjgE84tzxjj7KKxSC6WJvpeIPDk4cCESEokkaNxuByjkeC7w2MLYDrt58QuU3HiRWdflDVYuGuBAI2K6RAD4MhZC3CyFJxpaWyFpccXbBZHS8TfdLcVlzadSw7/AAT5tTSd0sx9cGTxSkXLPI1hAzKAJuEfTZp4kpa2pyRBxjabS95Aa0ST3KZEgWc4ttBhqP8ABrRu48B+uS88xeKdWeXvMnhGzRyCJzrNXYmrrcIAsxo2a2fmeKGpsQ288BUscndJqn0ngtNau6dQhwiDYiN9wfyU2tQqbKyfJ3hxJA/W1k/wGBAjrI7pBueHyI+qUZHRL67YJEeGzQf9vNWvEMFVtjbaReIO08CvK6q1qWBimncsiOrUL3OcBE2AECANrCAuaIcAQCSRz2vuicflzqYDhzA3ngTA57LeBHYk/ofr5q+cVqa5WQEliWGJYRGEpS5okC4EkwI7ynNXBtdZ1zEy3cD80Bh8HNQtvAnlMDit/T9Rqtql4aQpZU00P8XhGOGkAMeJ0ObDSe4kcFXa+BqAFxERw4wLTHKVY3P25TcyLcI+SnDDqabeUfG4lYem6nbQ9vf89xmVSlyUsMRzsxquYabnucw6bOJOnSZaRy5JljslFzSmeLXR6MO5jvhKQ1ep0+pq1Md8P/BCxSg8MgLICHe1GvaoHNTREZYYLoRNaiwsa4ExZrp3a/e3Np5+K4c1RvYgXU+ou4zC01hq5YY4HeBy3jvTRjpAI4pQXQIjvnjP0U+FqljtJ2P/AG24cxdLUSnVP0pdvDL2V7luQylYtBbT4sYtELawrji11cWEK+oHJW7FrQxaBsGN6GzQFTul+a639Sw9hkao2c8TbwCaZjm3V0y4b7DxKpdNs3PrzPEoNrxwFr55JKQRTFExqnaF0IhGzomEdS/dtnTcwZm8/dA9boRtEHTPF0DwDST8S1Phgh7xsI5SCf1Kxuo6jM9nhF64Z5MyjC6H3jUQTBv2TBJ7/orDhcMInj/t6+KBwNINgkkOc3iLQeAjcW+KdUKX5eVuC87qbMj1McIhxdIGnB4xwuNtv1xSOpUbSgGZJm4MgHhYeStApg77W+GxQ2KwLSTJiBMiPd5fA+qrpb4qW2XKKaqrcsruKMszEEFh3k3dvHkPKEdSwDHEu7M38YnbwSr+znupGq1rpPaGkNFuURJJBTPDNfT0h7PNrXzB8JHjzhaWqoSzOiX7NZ5/cz65N4U0dGgGkQReBHrB7zt6qDG1HNnq4DbkumIO8D4XTCs4A9lpnwILeG3fKVPxDHPDS5oGxJB0tHI89tkLQwlZLO3djv8Agi9qKxk5o4zW9rSQGzqdPZ1dzjO1h6qLMsvDe0x4eDJdEdiTAmOZKirVWmzGmDuXaSZG0QBG55rhlM/Vevp0uySnX7V/xwZsp8YlyCuaonMTNtAKKph0+CTFTmLDTRL2rktXF9wC6AQSAQCCQdiAdirDmWFpYjCMqUWtD6TYe1sAuj3xFpgAOtzSKpTROV5u7Dh7QA5r9wecRIP5dyz9dp7J7bK/lF/48mhprVhxkR4CtqbB3HxHNFBEYbLtWGbVAGtgJt9ps3B8ih2q2j1avTXlPDKairY0/DNrS2tJ0AdrS2sPeqnFd6QYiXhg2aJP4j/RB0lFUfqcXcyT6lT0ki3ulk0IxxHBKwKYKNqlajwRDGWWtDhzc0lwH3pAHlH0TzC7bn09LHfYqvZdV0EkibBu8Xc4cfL4qw4epJ7IIsQeEERO/NeW6pW4XP6HKHmIxwMS4HTqkRA+zALfmf0E3phKsM08fKw24D0TFpIH6ssC7ljUeDt9QcTC2WiTsRF/16pbRquJgjSTzIcCOEAFFisNQaBFibbngPHiqOtoFK3IY6k0s0gEC0aSWkRtBGyWsDWucA/Q2LgkE9mxtdxuiTUeREEXieXf3rnMqDG0Hh1pG531W2sePAI2mUpTVbb9z8AbWsbl4FmYZsGOinpfa7yHEh1xAG0j80jYFwDO+6npBfRNHo6tNDbBfl/Zg3XSseWS0widNlC0KcbJpi5C6Vw5xhTPC4IXIlAgpyV3XpABRvdBXNStKkugSsgqxRdUoSoFDD1dy4dE3BzQAS7932t4a+IIIP4WlJSIc5u2k7cQDePJOegdP93VLfecS0Hg0hrSJ7zqQmf4ctrNeBDajb22dZeU0typ6jOtPjODZvr36ZPyBBaIW1i9UjHOtKCzirpovI329SjilXSJ8UwObh8AVWx+1lq1mSK4wIqkhqaJppCJosIapGqJqlCarYORK14Anj8CBB/L4qxZTUJsBuSbbQTt4xBVeogT2rA8eIMWTLJsVftWIgAx5AW7j8FkdW07cHJeAtEsPBaKVYxG5iWg2mIkSu62K0sOrs/xC1uHP+qjw7tLri3dfhsOInfyVfzuoHV3w4uAgTyIEEDwKw+n6Bau3a3hLkLqtQ645Q5bmFMtGmoJBji2wgne/ojcDj6L3AGoAdhMg+qpoC6lbsv9PUNP3Mzf6yf0ehZniRSomsCHgAACbE6g0XHC5lUnFYx9V2p7iT8B4DgnOQ6X4TEUi4B13AO2AgXA/EPiFXWLujaKGnlZDvKLxnHgnVWymk/DXYmaiaaFCnY5b5nMLapAUO16la5QymCXQuMRTXbaoUVaqoJAa7IQxKKxFSUG8qxdEdZDuClcuHBcFi8F29nQ/c1Zjs1iR3zTbv6LXS/DEU54NPpEfRDeznGiatAwC6HtJNjFniPAApv0trNdSLSd+W68TralVrpTl3bTRv0ScqlFFOBWKPDGWtPcFKAvZQeUmYjWHgIw2HLyAOPmkfTGgaZYw8z8l6yzJKdHtNZfvkx6rzn2n04fRdz1/wAv9UvOzdF4GK4YaKXTRDEOxqIYgIaZOwqYKBimTNYNkiIwN3QTYjaJk/SJQy6Y4gggkEXBBIIPdC7U1O6pwXk6L2vJcKVbUAd45OvcWuDyVc1XPOT81Lg8cNnANk+82wMbFzfhI8VrHuBqhrbFwbIkGCfzt8VidPl/R2yjasZO1EHdhxMY0nYEnkASVstMxx2va/mnGUVupbUvLryQYgCfzlJqlXUSSfXlwWtptY77JKK9q8iVtLr4fcZYfAPM9U9jnRBax41EHdomNW2wKEqsLTpc0tcNw6QY4WKiBTJmPmnFan1giGPcYe2DsH7uAvYo8/UhLKWU/wCGDW2S+gIFSNcicBgm1nuDXCmNwHdqRyBJEn6LePy40yA19OoDEFjhudgW7gq39RD1PTzyVdb25IWvXYqId7S0kGxG6wFGBbQh1VRPqKMuXJcuOwbc5QvXTnKNxXFkjkKGq5dVCoHFdkLCOWMeilbRjKR/GD3A03yjM9zUv6wAHuG53vCrzKha4OG4M/r4ozL8RNWSbHbuv9V5nq2nzern9YNzRy/s+wrL2HqmkiIHmp5Rb2f9QAe8JHdz+SEhaPTdS7q2n3Qpr9PGqS2+T1BuJ1Ah26849pIllM/dfHqD9FZ6mYxeVVem1UVKDo3Bafjf5o2zhg0+SjsUgKgaVK0oaGME7VKwqBpUrSiwZRklSoAJKvOLyfDUWVGvaNTHxqcSHFu4dvxEFecY1xdYTYcL+asfSzFF9cCXEPpUnGSSYNFriJPBI62ybaUWHo2rLkhBQxYlxcZiYHyUGCxTxUDg6HWvbgoQOy48P1CmyqjqcEtZJtNt5Kxy5JI9L6DZVSxJe2sS4Bp2cWmSNUyN7pJmWEbTxBoCS+d9wAbie+EV0YeKdXeJMG9oSKtm7nY+rWaAf3jw0HaBLW7eST099sJPY8Ib1Gnrkk5LuF7SDuFgUnUPcNcTzPeNzHio292/Dx4L1FN0ZwUm1kwLaXCbSR3SplztIu7kN1jmwYIg8jaErwWYGlUJIMwQZHrv4JwMd1xBcQbQOFlny6ooWNNe37HodP315jLkjBW9SkdhHTbY8TaPGUPUBBggg960adRXbzB5ELKJ1vEkd6lyXKMuWi5MFNpISoXOWOeuHMdEwY5wdPrsobS7kxi2cly4cVw5yPp5PVNA1wBobEiTq0n7UR7qpOyMWlJ4yMRpk1lC2oEzwmEaaJqAdoCZn1EJVXNj4J10fGqmWniOfcsXrE2lFLsaugSbee4zwVbUGniLeSyvgKljpJmdhOxXOUfaHEGFY8ufqZygkHxSfSJ7bJL7L9RjuhFsqT8aSkWf457dIBgOBkc4TFrkg6QO1VGgE2b/AJZJ28oW7q5OMODJr5Y86KYFjsNWqua0llRjSSASGOYYieGofEJHm9AU6pDbAiRHnKddEqodSx9Nth1LHtH+HiKQPnDknzypLgeSxo2SV/5NHh0/glyTAPxNanRZGp5IE7DS0ucT5NK4xoNIjjPHZNOgVQsr1Kt4pYes6RwLmikPP94UqzzEa3zsCSQPui8DyEDyTNl8lYoooorY5MIy+uP2XEamiTUp6XR2rTLZ+7EmOYXeNJdh6dfchj6Du7QWtpf/ABkDyQ2AqThMQ0DtB9J/eGAlpPhLm+qgwtd3U1qc9jsv0/3wQ0HusUGSzY2V3exIH/8ACd5fMKXJ3doKNomi7yKzKjDwgy+LLReJRLBisZ1bXniLBKcpoyZPifSVmfvh4b3AqfJyAJPL8kGMdsM/YxKe6zH0TUs7IbokxJ496LwOMaTcxyVarsLSQQp+q0sDw6TN28R3q86YpZiykLm21Jdi143KxUaTabdocuRVfr4SpRPGBxGyMyrOyBDjZOWxUPd4pXdKv2y7BfSjL3VskyPHNqs0u32vyTDH0xUI1EWFjF/VVStRdh6gLfdOxHP7p71ZMLUFVk+CFJut74PCGoNWLbNCzEZc4G3u8CZQVVpab/0PgVYsFirmjU34E8W3g/D4ITHZWTYG4cABc2cYstbS9XmpKNvb7MzUdO53VL+BHUdAJ7j8l6BkNFtfBGmI01GN8GP0iSfAgFVPPcl6hlNwdqFQGbRpdAMd4IJ9Ed7OsygdW42JgjhtCJ1O9TrhbW+Ey2hpdc5VzXJV6zS0kHcEg+IsVfOj1PrcG6nJvT0HvDm/lKr/AE9wAp1i5u1Rpd/EJDv5T5p/0BkstyHyQep6nfVXbEPpIYnODKDVEEg8CQfIwfkm3RZwIA/WyU5ydOIrjlWq/wD2OUvR6oRBCJ1F+pVFgtL7bGWR7TTrSNn38DsU/wArq9ieZlJXP1QSNh+vkmVA9kDkEDpNW6bl9IJr5e1RRVzhbbqs4l8Go+bvLmNH90WcfgB6q41x2TH6uqNmNWXwBAb2fME6j5mVsa5rhGRT5Y+6BAmpigP/AElX4PpFKsw+is3stLXYgMMAmniWu5lrqIc0k9xpkeYVZxQJtx28+CyJcWJj8Oa2iw5EBRy+vUPv4l7aTP8ACpODqhjvcAP4SqxjXS5XrplhG4c0MM2woUGB3fUfL6p83FUCsZcVaEt1rZFi21JD3oTh+tr1KP8A51CqweIAqN+NJLMIJp1vwNP/AHt+q7yLMjhq9Ku33mPB/g919u9pIRD2N6/ENYZYW1Cw79jW0s+EIsvkCj8cAmF/6bh3KHLT2gpMG/gh8IYKBjhhU+YhWeXqj8I/NTZaw39fQKHNbuYe6PjKnZU00nnuj1IVG/YkEXzbAalXW4Jx+xOdT0giXDjtuk+XAagCnVTHAEDu27lFuU0kTThpt+RLWoPYTqaQOcSPVNcnzHSYO3yTPD1Wm1iDzvIjYhBYzIvtUPNhN/4SfkhuyM1tlwXjVKvmHKLTTayqwtddp3E78r8EPl1N2HfoN2n3TzHI8ikWSZmQdLpB5EQrbRrNe0g3/VkjZFwyn2Hq5Rnyu4JnWFksqt3ZY97T9Df1UuZyKTarTBbDvQjdS9bFrEc/qtVqYdTNOOyRG+wIQ4y7JhWuOBucMMXg3NYJJAc0Hg4XAkeEeaoXRd/V14IiHkEHgbgjyIVk6BY5wLqJMaTpMjlP0UXTLKhhsUKrfdrEPP8AiSQ/1lp8ymYzeJVPt4FrI4nGxfyOfaVl/WYLrmjtUrn8D4a70sfJRezgzT8h/pVgpVGVsMWPu17IcObSIIVd6LYU0hUa37Li30JAQJX5pVb8MJGvFjl9iPpB0eqDFV62kGkahcIk+8QSSO4kqWs0ENPERurFjcYdDwYl7onuBv8AIpXXojs/rwRJXzsinItGmNfBwB2H+A/NSYWrAUNd0NJ74UDcQtvosXsk/Bl9QklJLybwtMuJaBuIPKFQs9wZpVnNPPx8V6zkuEBMGY+Z71XvaXkjQxtamNrO3/W0rQ1a3IzauFgpvRvNP2bEU6xBLBqa/vY5ul4HfDgU3blxpY2nSfcCvTg/eaajS0+BBBSOrBwtPm2rVBHMOZRP5FegdGaZxn9nYh0aqdZuGq8LUwX0D/kEeIWTbHsx6l90xD0orvNeuXmXdY8ej3BVMndWTpZUmvX76tT/AFuSHBYR1V+hgkmTcwABuSeAUafjLJ1POEc5hS01HAbcPDgichbep+CPVwXGci7DMywAkbEix+Skw7urpEHd9/4fs/VH8i4HSMErKfvLVI3J8V2BeVRl4rgJdfyWV56pwHj6ELQ2WNKDjsHXYjwFOVFjn/vDHCyY4CguamXaw4t94E+YlR6iU+SfTbhhA2GxcJ1gsx25qruU+FrQQpspjJZKVXOLwy4ViyrGoCRsdj6pthsKWgco5qsUHzDvJWnCV5aAfCQsy5NLBqU4byba6JB4lbY7b0K7qCSo3NgpcOyHKsA/9prV2loY1wJbfUYb2iPirrnmAGLwpYI1wCw8niCL8jEFIujhHWPbaZNj9prhPrIPqmuEDmF7OW3hePgrWTeckOEduAXo7SmlBsRYqfAt6uk53HtH4lT5fRgv/E76ovF0B1enaQB8UF9zslTz1sUmGe1Nh4gSfilv7Q4iTw+a7zOrrqwNmdkeRMqCvUhkDc2TdcW0o/ZSyWG5MjNcv8B81jWlbY2F3C9npqI01qCPMX3OyxyH2Gxuge6Soc7xBq0XNjs2Jnn3IrDURpAUmPww6otAvzkLp4aZKPJatOKDxfs1vK7AP5VbvY5WLsW7Dk9iozWB/wC5Rex7XeMB481Ws0EMq972Hzh0/JPfY80/2gXDdlCq4d5Oln86yJjEe4F0hpGpi6rGDU51VwaBcklx5fqFrG4kYVjsPRI1OAFZ+8vntBh+6NMD6p5mdWnh6lV1OTiHEjVwYCe1pHA8JVGxb7mUtB84Q3Zwsk9TDl1Ol5jw7bpUOZ1Jd+thYfBF5PiJa6mdwdY8LBw9TKDx7bpvGEJtkFNEMCGpIymgzCVnbApmMXFNqmphAnLAzGJ2KgpsLuW3idk36PUGllzLif8AdJM4EU2jvWsqzEtIQp1uUMoLGxRswwjpZlHVnrWDsO97jD5+AKry9NoPZXpljhIcII7t1WMX0Sewktc1zRsL6vPhKvRqEo7Z90U1Gmbluh2ZFk12weatGB92EjyahDb2unNMWSd7y+BqlNJBo2XNTZc0nKbTZK+RlENGsWV6bm8QR6f/AKV0BJcx28tg+O4+ZVKqGId90z5bFWjJ8XrDRfaTbgBZVmW/tHOGo7zsTKXZ/j+ro1H8abHH0FvyTStV0tPgqh0srf8AC1SeMD1cPoqw900gTeFkplLNtRkCCd0XRJedR8kqwVOSnmHZAXoen0xlev2MzV2yVT/c7AWLayF6XJjbchdLFuARDsc+NrJapWVy0KjimXyU3PPtD+9PzhWL2I1YzRg+/Sqt+DXfypT0opyA4cd0f7Gh/wA1o/gq/wCgrHujtk0MweTvpazTi8R3VHemowqhjt1cundScbiD/fPzVQx26RqWJscueYEODxGh7Xct/A2P67kxzOjcpOU4w9TXQJO7Oz5bt+CbTFPAqYLo2kELSCMpFBmFqCqTUTh6V1xh2oyIFtzskpMeiuBHnlaXho2aPjdAsfCKzHCOaTK5ynLXV6nVtgGCbzEW5eIT1MdySiIW5U8sbZPjy1wV/wALVa9kk+S81x2BdhqvVvILgATpm08L+ATbC5s3YEpHU0PdwaGnu9vJY8VhmgnTsVCEFTzCVIMUEptl5Gdy8BjDdEgpaytKNpGUOcS8ZHelWLJ6o6sEfZsfRIGgojCvLTI8xzQpLKLj+rXLzHDZVTp5W0sps+85xP8ADH1VpwoBgjbdU/2ksvQdwl49dJVtOl6iTA2y9olwbYur5U6PzSaW76QTJ+0QFTejIDq1IHaZPgBP5Ben4bMaZBmxuAO8iwXpenQccz/gydXPOIlIxmXOpoEuhW7P2hzAQDI4eiqdSmZNltQeUZ7RYM1y1jWAi14EJG/CEmBuU8zCqXu1GzQOJsLXKpXSHpIHjqqBhgjVUuHE8QOQQZXemsslQ3AfSCsANMz4cxujvY4f+bUfw1fTQVUcXiS49wsPAK4exqmTmlMj7NOq4+GmPzCzbZ73kPFYJ+n9LTjKh+8Z+Kp+MMq3+0WvOLeOVviVT6glKL5DMuY4A3BGYapFF4+84R5A/VRVqdlPXZp0sHAX/EblHTQDa1wQUgiaa01qKoU0CckMQgE0jCb5YyTJ4WCXhsBF5c9JT5Q9X3G2JyoVG7XQOSYP9lxDqjoA0GCdpBB+QVkysymmOyplam5rhYiPDvStGtlRZ+wW/TwsieX4bCuxNV73TL3Ocf4jMJ3X6HWkSiuj2C0VC0j3SQfEWPxV7pUwQnJXOXKAKtRWMHjmLwVWiYIshm488V6T0ky8OaT3Lz7D5frxDaZs0k6iODRcn8vNXpaseAdvsWUS0cWRvbYjvB2KdYLFJxmeX0a7A09ktEMcBccgeYVPJfRfofbv4ETYjuRNTo5V8+CtGpUi30qgK7aUsy/Eh0JzRaIWROOGaUZZQbkOK7RpncmW+kkLfTDLusw77XYQ4eRGr4JZXBaQ5tiNiOatGW45tenP2hZ47/oVTLi9yKtFS6B4MS95G0NE8+P5K+U8FTkOtPl6JThMK2lLWiAXF3qmAeI3XrNG06YuLMHUZ9R5Bc8y9ukkP9FW8FgaV+uc4comfkrC/EtuDdLMVpcdk/BtIXZUenuIcG02hxDTMgWmJieaotc7BbWJC75hYkS9C9iDf+NrniMK6O6atKVixAfYsiuZ28urVCTJ1u/1IBqxYgeBphNFgJbI4oV5lxn9WCxYr1/ErPuShGYZYsQLQ1YTUNlPhx2lixAfYYh3LTk5uFaqJssWLGu+Q54FmKpgVzAAkAnxhN6BssWLQr+CF59xbnXunwVBo2q1jxEAHkO0tLE/0v8A3CFNZ+kw/rDzS7N+1TJdcgiDxGyxYvS6lL0ZmRT80CZQ82urbgnmyxYvHajuehp7B1TZQ5S8jE0wCQHEgjgRBsQtLEqGZacY0aT4JZ1hjdbWLb6H+k/yZHUf1EK8Q881LRNlixeiRnn/2Q==">
            <a:hlinkClick r:id="rId2"/>
          </p:cNvPr>
          <p:cNvSpPr>
            <a:spLocks noChangeAspect="1" noChangeArrowheads="1"/>
          </p:cNvSpPr>
          <p:nvPr/>
        </p:nvSpPr>
        <p:spPr bwMode="auto">
          <a:xfrm>
            <a:off x="269875" y="-1309688"/>
            <a:ext cx="2990850" cy="3048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data:image/jpeg;base64,/9j/4AAQSkZJRgABAQAAAQABAAD/2wCEAAkGBxQTEhQUExQUFhUWFxgYFhcUFBQXFBQUFxUWGBQYFxYYHCggGBolHBQUITEhJSkrLi4uFx8zODMsNygtLisBCgoKDg0OGxAQGiwkHyQuLCwsLCwsLCwsLSwsLCwsLCwsLCwsLCwsLCwsLCwsLCwsLCwsLCwsLCwsLCwsLCwsLP/AABEIAOMA3gMBIgACEQEDEQH/xAAbAAACAgMBAAAAAAAAAAAAAAAEBQMGAAECB//EAEYQAAEDAgQCBwUFBQYEBwAAAAEAAhEDIQQFEjFBUQYTImFxgZEHMqGx0UJScsHwFCOCwuEVYnOSsvEkJTOiQ1NUY6Oz8v/EABsBAAIDAQEBAAAAAAAAAAAAAAMEAQIFAAYH/8QALhEAAgIBAwMEAQMDBQAAAAAAAAECAxEEEiEFMUETIjJRcTNhgRRCoQY0UrHx/9oADAMBAAIRAxEAPwCpLFpYAvSmYYtrCumMkwBJ7lxxyshMKmTVg0O028bhAFpBhQmmTtZrStQu3MIXKk58GgsUdfENYJcY+aV1s5v2BbmQd/BDnbGHdlowkxwuS8T38hcnwCSOxD3buPyHwVw9nePp0nuZU0tNT3HkDVIBkauAt6qruSWUi/otd2bodHcS8SKRjvLR8yiR0SxR+w3/ADtV7xOPpUml1Wo1oESSeZgWF90YxwIkbJZ6qRdUo84PRDFfcafB7Pqlea5fUw5ArNLJuCYLY/ELL1p2Mpte2mXDW+dLeJABLj4QFM6Ig3HIiR6EKVqZeTnSjxUO7/RYE39oPRrqXnEUWhtF0aw0+5UJPDg0224qqU8U5vGfG6ajYpLJR1MaraAZmI+0CO8XH9EYx4IkXHMK6knwDcWu52sWltSVMWLIWQuJMWoW1i440sW1orjjpaWELprV2SMHICa5YwMIcd/yQ7MHcX77q04No0gFoKFOXAaEccklfNWhsdwjjKr7gC7bfuRmKYHOJgDwSzMMYygNTz4Ae8fAfmhrhBUifHUmhuokBo3J2VOzTOgDFLb7xEE+A4KDMsxfiHS+w4NEwPqe9Q0aAF1Rzk+Il9i7sEcHv3KnwmGkwDHHzHJFOPugREXteSu8Nhyb8Z5+qyLpvnLK5wyehhwbTDibC0f7JnlvVhpbVcBuIAIO+5IHOLoCjTgjT2jyNpJ5Du2TOlXcBt6yTFpAP9UC3UTUdjbx/kLGafJAC8vLab3FrQRqedTTpHaMbcNgnGGxdU0wadQtaZgankADf7cC5nay4p42lT7QaAbgSLDwA2nmL7KPM6DdB2AfUD3FpkjWHOZJne8RFo3RHbK6UcRa7c/9kpxim2wQMxVGqalNxc509sQ5xB432PgnfR7p7VY4NxAFRvBwEPBtAPB3iosncHNOos1NEBrB2Q2B2ncTcbyeCT5xhg0iWhr3XLWu1NLTs8OPO6e09/qWOm1crygc8KO9dj2TL8VSxVLU2HMdIIIsY3BaeI4hec9L+hAo9bWpvApiX6CIi47LItF7I/2a59Tpzh6nZL3A0zHZJgAgn7JsL8ZUvtUxb4pMBBpPkmxkPYRF9uJRa4zjZt7FXNbcnmRau6b4IItzLYE/ibs5G4PEmmTDWukEHUJ3EWO48kNXfLieZJjgE84tzxjj7KKxSC6WJvpeIPDk4cCESEokkaNxuByjkeC7w2MLYDrt58QuU3HiRWdflDVYuGuBAI2K6RAD4MhZC3CyFJxpaWyFpccXbBZHS8TfdLcVlzadSw7/AAT5tTSd0sx9cGTxSkXLPI1hAzKAJuEfTZp4kpa2pyRBxjabS95Aa0ST3KZEgWc4ttBhqP8ABrRu48B+uS88xeKdWeXvMnhGzRyCJzrNXYmrrcIAsxo2a2fmeKGpsQ288BUscndJqn0ngtNau6dQhwiDYiN9wfyU2tQqbKyfJ3hxJA/W1k/wGBAjrI7pBueHyI+qUZHRL67YJEeGzQf9vNWvEMFVtjbaReIO08CvK6q1qWBimncsiOrUL3OcBE2AECANrCAuaIcAQCSRz2vuicflzqYDhzA3ngTA57LeBHYk/ofr5q+cVqa5WQEliWGJYRGEpS5okC4EkwI7ynNXBtdZ1zEy3cD80Bh8HNQtvAnlMDit/T9Rqtql4aQpZU00P8XhGOGkAMeJ0ObDSe4kcFXa+BqAFxERw4wLTHKVY3P25TcyLcI+SnDDqabeUfG4lYem6nbQ9vf89xmVSlyUsMRzsxquYabnucw6bOJOnSZaRy5JljslFzSmeLXR6MO5jvhKQ1ep0+pq1Md8P/BCxSg8MgLICHe1GvaoHNTREZYYLoRNaiwsa4ExZrp3a/e3Np5+K4c1RvYgXU+ou4zC01hq5YY4HeBy3jvTRjpAI4pQXQIjvnjP0U+FqljtJ2P/AG24cxdLUSnVP0pdvDL2V7luQylYtBbT4sYtELawrji11cWEK+oHJW7FrQxaBsGN6GzQFTul+a639Sw9hkao2c8TbwCaZjm3V0y4b7DxKpdNs3PrzPEoNrxwFr55JKQRTFExqnaF0IhGzomEdS/dtnTcwZm8/dA9boRtEHTPF0DwDST8S1Phgh7xsI5SCf1Kxuo6jM9nhF64Z5MyjC6H3jUQTBv2TBJ7/orDhcMInj/t6+KBwNINgkkOc3iLQeAjcW+KdUKX5eVuC87qbMj1McIhxdIGnB4xwuNtv1xSOpUbSgGZJm4MgHhYeStApg77W+GxQ2KwLSTJiBMiPd5fA+qrpb4qW2XKKaqrcsruKMszEEFh3k3dvHkPKEdSwDHEu7M38YnbwSr+znupGq1rpPaGkNFuURJJBTPDNfT0h7PNrXzB8JHjzhaWqoSzOiX7NZ5/cz65N4U0dGgGkQReBHrB7zt6qDG1HNnq4DbkumIO8D4XTCs4A9lpnwILeG3fKVPxDHPDS5oGxJB0tHI89tkLQwlZLO3djv8Agi9qKxk5o4zW9rSQGzqdPZ1dzjO1h6qLMsvDe0x4eDJdEdiTAmOZKirVWmzGmDuXaSZG0QBG55rhlM/Vevp0uySnX7V/xwZsp8YlyCuaonMTNtAKKph0+CTFTmLDTRL2rktXF9wC6AQSAQCCQdiAdirDmWFpYjCMqUWtD6TYe1sAuj3xFpgAOtzSKpTROV5u7Dh7QA5r9wecRIP5dyz9dp7J7bK/lF/48mhprVhxkR4CtqbB3HxHNFBEYbLtWGbVAGtgJt9ps3B8ih2q2j1avTXlPDKairY0/DNrS2tJ0AdrS2sPeqnFd6QYiXhg2aJP4j/RB0lFUfqcXcyT6lT0ki3ulk0IxxHBKwKYKNqlajwRDGWWtDhzc0lwH3pAHlH0TzC7bn09LHfYqvZdV0EkibBu8Xc4cfL4qw4epJ7IIsQeEERO/NeW6pW4XP6HKHmIxwMS4HTqkRA+zALfmf0E3phKsM08fKw24D0TFpIH6ssC7ljUeDt9QcTC2WiTsRF/16pbRquJgjSTzIcCOEAFFisNQaBFibbngPHiqOtoFK3IY6k0s0gEC0aSWkRtBGyWsDWucA/Q2LgkE9mxtdxuiTUeREEXieXf3rnMqDG0Hh1pG531W2sePAI2mUpTVbb9z8AbWsbl4FmYZsGOinpfa7yHEh1xAG0j80jYFwDO+6npBfRNHo6tNDbBfl/Zg3XSseWS0widNlC0KcbJpi5C6Vw5xhTPC4IXIlAgpyV3XpABRvdBXNStKkugSsgqxRdUoSoFDD1dy4dE3BzQAS7932t4a+IIIP4WlJSIc5u2k7cQDePJOegdP93VLfecS0Hg0hrSJ7zqQmf4ctrNeBDajb22dZeU0typ6jOtPjODZvr36ZPyBBaIW1i9UjHOtKCzirpovI329SjilXSJ8UwObh8AVWx+1lq1mSK4wIqkhqaJppCJosIapGqJqlCarYORK14Anj8CBB/L4qxZTUJsBuSbbQTt4xBVeogT2rA8eIMWTLJsVftWIgAx5AW7j8FkdW07cHJeAtEsPBaKVYxG5iWg2mIkSu62K0sOrs/xC1uHP+qjw7tLri3dfhsOInfyVfzuoHV3w4uAgTyIEEDwKw+n6Bau3a3hLkLqtQ645Q5bmFMtGmoJBji2wgne/ojcDj6L3AGoAdhMg+qpoC6lbsv9PUNP3Mzf6yf0ehZniRSomsCHgAACbE6g0XHC5lUnFYx9V2p7iT8B4DgnOQ6X4TEUi4B13AO2AgXA/EPiFXWLujaKGnlZDvKLxnHgnVWymk/DXYmaiaaFCnY5b5nMLapAUO16la5QymCXQuMRTXbaoUVaqoJAa7IQxKKxFSUG8qxdEdZDuClcuHBcFi8F29nQ/c1Zjs1iR3zTbv6LXS/DEU54NPpEfRDeznGiatAwC6HtJNjFniPAApv0trNdSLSd+W68TralVrpTl3bTRv0ScqlFFOBWKPDGWtPcFKAvZQeUmYjWHgIw2HLyAOPmkfTGgaZYw8z8l6yzJKdHtNZfvkx6rzn2n04fRdz1/wAv9UvOzdF4GK4YaKXTRDEOxqIYgIaZOwqYKBimTNYNkiIwN3QTYjaJk/SJQy6Y4gggkEXBBIIPdC7U1O6pwXk6L2vJcKVbUAd45OvcWuDyVc1XPOT81Lg8cNnANk+82wMbFzfhI8VrHuBqhrbFwbIkGCfzt8VidPl/R2yjasZO1EHdhxMY0nYEnkASVstMxx2va/mnGUVupbUvLryQYgCfzlJqlXUSSfXlwWtptY77JKK9q8iVtLr4fcZYfAPM9U9jnRBax41EHdomNW2wKEqsLTpc0tcNw6QY4WKiBTJmPmnFan1giGPcYe2DsH7uAvYo8/UhLKWU/wCGDW2S+gIFSNcicBgm1nuDXCmNwHdqRyBJEn6LePy40yA19OoDEFjhudgW7gq39RD1PTzyVdb25IWvXYqId7S0kGxG6wFGBbQh1VRPqKMuXJcuOwbc5QvXTnKNxXFkjkKGq5dVCoHFdkLCOWMeilbRjKR/GD3A03yjM9zUv6wAHuG53vCrzKha4OG4M/r4ozL8RNWSbHbuv9V5nq2nzern9YNzRy/s+wrL2HqmkiIHmp5Rb2f9QAe8JHdz+SEhaPTdS7q2n3Qpr9PGqS2+T1BuJ1Ah26849pIllM/dfHqD9FZ6mYxeVVem1UVKDo3Bafjf5o2zhg0+SjsUgKgaVK0oaGME7VKwqBpUrSiwZRklSoAJKvOLyfDUWVGvaNTHxqcSHFu4dvxEFecY1xdYTYcL+asfSzFF9cCXEPpUnGSSYNFriJPBI62ybaUWHo2rLkhBQxYlxcZiYHyUGCxTxUDg6HWvbgoQOy48P1CmyqjqcEtZJtNt5Kxy5JI9L6DZVSxJe2sS4Bp2cWmSNUyN7pJmWEbTxBoCS+d9wAbie+EV0YeKdXeJMG9oSKtm7nY+rWaAf3jw0HaBLW7eST099sJPY8Ib1Gnrkk5LuF7SDuFgUnUPcNcTzPeNzHio292/Dx4L1FN0ZwUm1kwLaXCbSR3SplztIu7kN1jmwYIg8jaErwWYGlUJIMwQZHrv4JwMd1xBcQbQOFlny6ooWNNe37HodP315jLkjBW9SkdhHTbY8TaPGUPUBBggg960adRXbzB5ELKJ1vEkd6lyXKMuWi5MFNpISoXOWOeuHMdEwY5wdPrsobS7kxi2cly4cVw5yPp5PVNA1wBobEiTq0n7UR7qpOyMWlJ4yMRpk1lC2oEzwmEaaJqAdoCZn1EJVXNj4J10fGqmWniOfcsXrE2lFLsaugSbee4zwVbUGniLeSyvgKljpJmdhOxXOUfaHEGFY8ufqZygkHxSfSJ7bJL7L9RjuhFsqT8aSkWf457dIBgOBkc4TFrkg6QO1VGgE2b/AJZJ28oW7q5OMODJr5Y86KYFjsNWqua0llRjSSASGOYYieGofEJHm9AU6pDbAiRHnKddEqodSx9Nth1LHtH+HiKQPnDknzypLgeSxo2SV/5NHh0/glyTAPxNanRZGp5IE7DS0ucT5NK4xoNIjjPHZNOgVQsr1Kt4pYes6RwLmikPP94UqzzEa3zsCSQPui8DyEDyTNl8lYoooorY5MIy+uP2XEamiTUp6XR2rTLZ+7EmOYXeNJdh6dfchj6Du7QWtpf/ABkDyQ2AqThMQ0DtB9J/eGAlpPhLm+qgwtd3U1qc9jsv0/3wQ0HusUGSzY2V3exIH/8ACd5fMKXJ3doKNomi7yKzKjDwgy+LLReJRLBisZ1bXniLBKcpoyZPifSVmfvh4b3AqfJyAJPL8kGMdsM/YxKe6zH0TUs7IbokxJ496LwOMaTcxyVarsLSQQp+q0sDw6TN28R3q86YpZiykLm21Jdi143KxUaTabdocuRVfr4SpRPGBxGyMyrOyBDjZOWxUPd4pXdKv2y7BfSjL3VskyPHNqs0u32vyTDH0xUI1EWFjF/VVStRdh6gLfdOxHP7p71ZMLUFVk+CFJut74PCGoNWLbNCzEZc4G3u8CZQVVpab/0PgVYsFirmjU34E8W3g/D4ITHZWTYG4cABc2cYstbS9XmpKNvb7MzUdO53VL+BHUdAJ7j8l6BkNFtfBGmI01GN8GP0iSfAgFVPPcl6hlNwdqFQGbRpdAMd4IJ9Ed7OsygdW42JgjhtCJ1O9TrhbW+Ey2hpdc5VzXJV6zS0kHcEg+IsVfOj1PrcG6nJvT0HvDm/lKr/AE9wAp1i5u1Rpd/EJDv5T5p/0BkstyHyQep6nfVXbEPpIYnODKDVEEg8CQfIwfkm3RZwIA/WyU5ydOIrjlWq/wD2OUvR6oRBCJ1F+pVFgtL7bGWR7TTrSNn38DsU/wArq9ieZlJXP1QSNh+vkmVA9kDkEDpNW6bl9IJr5e1RRVzhbbqs4l8Go+bvLmNH90WcfgB6q41x2TH6uqNmNWXwBAb2fME6j5mVsa5rhGRT5Y+6BAmpigP/AElX4PpFKsw+is3stLXYgMMAmniWu5lrqIc0k9xpkeYVZxQJtx28+CyJcWJj8Oa2iw5EBRy+vUPv4l7aTP8ACpODqhjvcAP4SqxjXS5XrplhG4c0MM2woUGB3fUfL6p83FUCsZcVaEt1rZFi21JD3oTh+tr1KP8A51CqweIAqN+NJLMIJp1vwNP/AHt+q7yLMjhq9Ku33mPB/g919u9pIRD2N6/ENYZYW1Cw79jW0s+EIsvkCj8cAmF/6bh3KHLT2gpMG/gh8IYKBjhhU+YhWeXqj8I/NTZaw39fQKHNbuYe6PjKnZU00nnuj1IVG/YkEXzbAalXW4Jx+xOdT0giXDjtuk+XAagCnVTHAEDu27lFuU0kTThpt+RLWoPYTqaQOcSPVNcnzHSYO3yTPD1Wm1iDzvIjYhBYzIvtUPNhN/4SfkhuyM1tlwXjVKvmHKLTTayqwtddp3E78r8EPl1N2HfoN2n3TzHI8ikWSZmQdLpB5EQrbRrNe0g3/VkjZFwyn2Hq5Rnyu4JnWFksqt3ZY97T9Df1UuZyKTarTBbDvQjdS9bFrEc/qtVqYdTNOOyRG+wIQ4y7JhWuOBucMMXg3NYJJAc0Hg4XAkeEeaoXRd/V14IiHkEHgbgjyIVk6BY5wLqJMaTpMjlP0UXTLKhhsUKrfdrEPP8AiSQ/1lp8ymYzeJVPt4FrI4nGxfyOfaVl/WYLrmjtUrn8D4a70sfJRezgzT8h/pVgpVGVsMWPu17IcObSIIVd6LYU0hUa37Li30JAQJX5pVb8MJGvFjl9iPpB0eqDFV62kGkahcIk+8QSSO4kqWs0ENPERurFjcYdDwYl7onuBv8AIpXXojs/rwRJXzsinItGmNfBwB2H+A/NSYWrAUNd0NJ74UDcQtvosXsk/Bl9QklJLybwtMuJaBuIPKFQs9wZpVnNPPx8V6zkuEBMGY+Z71XvaXkjQxtamNrO3/W0rQ1a3IzauFgpvRvNP2bEU6xBLBqa/vY5ul4HfDgU3blxpY2nSfcCvTg/eaajS0+BBBSOrBwtPm2rVBHMOZRP5FegdGaZxn9nYh0aqdZuGq8LUwX0D/kEeIWTbHsx6l90xD0orvNeuXmXdY8ej3BVMndWTpZUmvX76tT/AFuSHBYR1V+hgkmTcwABuSeAUafjLJ1POEc5hS01HAbcPDgichbep+CPVwXGci7DMywAkbEix+Skw7urpEHd9/4fs/VH8i4HSMErKfvLVI3J8V2BeVRl4rgJdfyWV56pwHj6ELQ2WNKDjsHXYjwFOVFjn/vDHCyY4CguamXaw4t94E+YlR6iU+SfTbhhA2GxcJ1gsx25qruU+FrQQpspjJZKVXOLwy4ViyrGoCRsdj6pthsKWgco5qsUHzDvJWnCV5aAfCQsy5NLBqU4byba6JB4lbY7b0K7qCSo3NgpcOyHKsA/9prV2loY1wJbfUYb2iPirrnmAGLwpYI1wCw8niCL8jEFIujhHWPbaZNj9prhPrIPqmuEDmF7OW3hePgrWTeckOEduAXo7SmlBsRYqfAt6uk53HtH4lT5fRgv/E76ovF0B1enaQB8UF9zslTz1sUmGe1Nh4gSfilv7Q4iTw+a7zOrrqwNmdkeRMqCvUhkDc2TdcW0o/ZSyWG5MjNcv8B81jWlbY2F3C9npqI01qCPMX3OyxyH2Gxuge6Soc7xBq0XNjs2Jnn3IrDURpAUmPww6otAvzkLp4aZKPJatOKDxfs1vK7AP5VbvY5WLsW7Dk9iozWB/wC5Rex7XeMB481Ws0EMq972Hzh0/JPfY80/2gXDdlCq4d5Oln86yJjEe4F0hpGpi6rGDU51VwaBcklx5fqFrG4kYVjsPRI1OAFZ+8vntBh+6NMD6p5mdWnh6lV1OTiHEjVwYCe1pHA8JVGxb7mUtB84Q3Zwsk9TDl1Ol5jw7bpUOZ1Jd+thYfBF5PiJa6mdwdY8LBw9TKDx7bpvGEJtkFNEMCGpIymgzCVnbApmMXFNqmphAnLAzGJ2KgpsLuW3idk36PUGllzLif8AdJM4EU2jvWsqzEtIQp1uUMoLGxRswwjpZlHVnrWDsO97jD5+AKry9NoPZXpljhIcII7t1WMX0Sewktc1zRsL6vPhKvRqEo7Z90U1Gmbluh2ZFk12weatGB92EjyahDb2unNMWSd7y+BqlNJBo2XNTZc0nKbTZK+RlENGsWV6bm8QR6f/AKV0BJcx28tg+O4+ZVKqGId90z5bFWjJ8XrDRfaTbgBZVmW/tHOGo7zsTKXZ/j+ro1H8abHH0FvyTStV0tPgqh0srf8AC1SeMD1cPoqw900gTeFkplLNtRkCCd0XRJedR8kqwVOSnmHZAXoen0xlev2MzV2yVT/c7AWLayF6XJjbchdLFuARDsc+NrJapWVy0KjimXyU3PPtD+9PzhWL2I1YzRg+/Sqt+DXfypT0opyA4cd0f7Gh/wA1o/gq/wCgrHujtk0MweTvpazTi8R3VHemowqhjt1cundScbiD/fPzVQx26RqWJscueYEODxGh7Xct/A2P67kxzOjcpOU4w9TXQJO7Oz5bt+CbTFPAqYLo2kELSCMpFBmFqCqTUTh6V1xh2oyIFtzskpMeiuBHnlaXho2aPjdAsfCKzHCOaTK5ynLXV6nVtgGCbzEW5eIT1MdySiIW5U8sbZPjy1wV/wALVa9kk+S81x2BdhqvVvILgATpm08L+ATbC5s3YEpHU0PdwaGnu9vJY8VhmgnTsVCEFTzCVIMUEptl5Gdy8BjDdEgpaytKNpGUOcS8ZHelWLJ6o6sEfZsfRIGgojCvLTI8xzQpLKLj+rXLzHDZVTp5W0sps+85xP8ADH1VpwoBgjbdU/2ksvQdwl49dJVtOl6iTA2y9olwbYur5U6PzSaW76QTJ+0QFTejIDq1IHaZPgBP5Ben4bMaZBmxuAO8iwXpenQccz/gydXPOIlIxmXOpoEuhW7P2hzAQDI4eiqdSmZNltQeUZ7RYM1y1jWAi14EJG/CEmBuU8zCqXu1GzQOJsLXKpXSHpIHjqqBhgjVUuHE8QOQQZXemsslQ3AfSCsANMz4cxujvY4f+bUfw1fTQVUcXiS49wsPAK4exqmTmlMj7NOq4+GmPzCzbZ73kPFYJ+n9LTjKh+8Z+Kp+MMq3+0WvOLeOVviVT6glKL5DMuY4A3BGYapFF4+84R5A/VRVqdlPXZp0sHAX/EblHTQDa1wQUgiaa01qKoU0CckMQgE0jCb5YyTJ4WCXhsBF5c9JT5Q9X3G2JyoVG7XQOSYP9lxDqjoA0GCdpBB+QVkysymmOyplam5rhYiPDvStGtlRZ+wW/TwsieX4bCuxNV73TL3Ocf4jMJ3X6HWkSiuj2C0VC0j3SQfEWPxV7pUwQnJXOXKAKtRWMHjmLwVWiYIshm488V6T0ky8OaT3Lz7D5frxDaZs0k6iODRcn8vNXpaseAdvsWUS0cWRvbYjvB2KdYLFJxmeX0a7A09ktEMcBccgeYVPJfRfofbv4ETYjuRNTo5V8+CtGpUi30qgK7aUsy/Eh0JzRaIWROOGaUZZQbkOK7RpncmW+kkLfTDLusw77XYQ4eRGr4JZXBaQ5tiNiOatGW45tenP2hZ47/oVTLi9yKtFS6B4MS95G0NE8+P5K+U8FTkOtPl6JThMK2lLWiAXF3qmAeI3XrNG06YuLMHUZ9R5Bc8y9ukkP9FW8FgaV+uc4comfkrC/EtuDdLMVpcdk/BtIXZUenuIcG02hxDTMgWmJieaotc7BbWJC75hYkS9C9iDf+NrniMK6O6atKVixAfYsiuZ28urVCTJ1u/1IBqxYgeBphNFgJbI4oV5lxn9WCxYr1/ErPuShGYZYsQLQ1YTUNlPhx2lixAfYYh3LTk5uFaqJssWLGu+Q54FmKpgVzAAkAnxhN6BssWLQr+CF59xbnXunwVBo2q1jxEAHkO0tLE/0v8A3CFNZ+kw/rDzS7N+1TJdcgiDxGyxYvS6lL0ZmRT80CZQ82urbgnmyxYvHajuehp7B1TZQ5S8jE0wCQHEgjgRBsQtLEqGZacY0aT4JZ1hjdbWLb6H+k/yZHUf1EK8Q881LRNlixeiRnn/2Q==">
            <a:hlinkClick r:id="rId2"/>
          </p:cNvPr>
          <p:cNvSpPr>
            <a:spLocks noChangeAspect="1" noChangeArrowheads="1"/>
          </p:cNvSpPr>
          <p:nvPr/>
        </p:nvSpPr>
        <p:spPr bwMode="auto">
          <a:xfrm>
            <a:off x="422275" y="-1157288"/>
            <a:ext cx="2990850" cy="3048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4" descr="data:image/jpeg;base64,/9j/4AAQSkZJRgABAQAAAQABAAD/2wCEAAkGBxQTEhQUExQUFhUWFxgYFhcUFBQXFBQUFxUWGBQYFxYYHCggGBolHBQUITEhJSkrLi4uFx8zODMsNygtLisBCgoKDg0OGxAQGiwkHyQuLCwsLCwsLCwsLSwsLCwsLCwsLCwsLCwsLCwsLCwsLCwsLCwsLCwsLCwsLCwsLCwsLP/AABEIAOMA3gMBIgACEQEDEQH/xAAbAAACAgMBAAAAAAAAAAAAAAAEBQMGAAECB//EAEYQAAEDAgQCBwUFBQYEBwAAAAEAAhEDIQQFEjFBUQYTImFxgZEHMqGx0UJScsHwFCOCwuEVYnOSsvEkJTOiQ1NUY6Oz8v/EABsBAAIDAQEBAAAAAAAAAAAAAAMEAQIFAAYH/8QALhEAAgIBAwMEAQMDBQAAAAAAAAECAxEEEiEFMUETIjJRcTNhgRRCoQY0UrHx/9oADAMBAAIRAxEAPwCpLFpYAvSmYYtrCumMkwBJ7lxxyshMKmTVg0O028bhAFpBhQmmTtZrStQu3MIXKk58GgsUdfENYJcY+aV1s5v2BbmQd/BDnbGHdlowkxwuS8T38hcnwCSOxD3buPyHwVw9nePp0nuZU0tNT3HkDVIBkauAt6qruSWUi/otd2bodHcS8SKRjvLR8yiR0SxR+w3/ADtV7xOPpUml1Wo1oESSeZgWF90YxwIkbJZ6qRdUo84PRDFfcafB7Pqlea5fUw5ArNLJuCYLY/ELL1p2Mpte2mXDW+dLeJABLj4QFM6Ig3HIiR6EKVqZeTnSjxUO7/RYE39oPRrqXnEUWhtF0aw0+5UJPDg0224qqU8U5vGfG6ajYpLJR1MaraAZmI+0CO8XH9EYx4IkXHMK6knwDcWu52sWltSVMWLIWQuJMWoW1i440sW1orjjpaWELprV2SMHICa5YwMIcd/yQ7MHcX77q04No0gFoKFOXAaEccklfNWhsdwjjKr7gC7bfuRmKYHOJgDwSzMMYygNTz4Ae8fAfmhrhBUifHUmhuokBo3J2VOzTOgDFLb7xEE+A4KDMsxfiHS+w4NEwPqe9Q0aAF1Rzk+Il9i7sEcHv3KnwmGkwDHHzHJFOPugREXteSu8Nhyb8Z5+qyLpvnLK5wyehhwbTDibC0f7JnlvVhpbVcBuIAIO+5IHOLoCjTgjT2jyNpJ5Du2TOlXcBt6yTFpAP9UC3UTUdjbx/kLGafJAC8vLab3FrQRqedTTpHaMbcNgnGGxdU0wadQtaZgankADf7cC5nay4p42lT7QaAbgSLDwA2nmL7KPM6DdB2AfUD3FpkjWHOZJne8RFo3RHbK6UcRa7c/9kpxim2wQMxVGqalNxc509sQ5xB432PgnfR7p7VY4NxAFRvBwEPBtAPB3iosncHNOos1NEBrB2Q2B2ncTcbyeCT5xhg0iWhr3XLWu1NLTs8OPO6e09/qWOm1crygc8KO9dj2TL8VSxVLU2HMdIIIsY3BaeI4hec9L+hAo9bWpvApiX6CIi47LItF7I/2a59Tpzh6nZL3A0zHZJgAgn7JsL8ZUvtUxb4pMBBpPkmxkPYRF9uJRa4zjZt7FXNbcnmRau6b4IItzLYE/ibs5G4PEmmTDWukEHUJ3EWO48kNXfLieZJjgE84tzxjj7KKxSC6WJvpeIPDk4cCESEokkaNxuByjkeC7w2MLYDrt58QuU3HiRWdflDVYuGuBAI2K6RAD4MhZC3CyFJxpaWyFpccXbBZHS8TfdLcVlzadSw7/AAT5tTSd0sx9cGTxSkXLPI1hAzKAJuEfTZp4kpa2pyRBxjabS95Aa0ST3KZEgWc4ttBhqP8ABrRu48B+uS88xeKdWeXvMnhGzRyCJzrNXYmrrcIAsxo2a2fmeKGpsQ288BUscndJqn0ngtNau6dQhwiDYiN9wfyU2tQqbKyfJ3hxJA/W1k/wGBAjrI7pBueHyI+qUZHRL67YJEeGzQf9vNWvEMFVtjbaReIO08CvK6q1qWBimncsiOrUL3OcBE2AECANrCAuaIcAQCSRz2vuicflzqYDhzA3ngTA57LeBHYk/ofr5q+cVqa5WQEliWGJYRGEpS5okC4EkwI7ynNXBtdZ1zEy3cD80Bh8HNQtvAnlMDit/T9Rqtql4aQpZU00P8XhGOGkAMeJ0ObDSe4kcFXa+BqAFxERw4wLTHKVY3P25TcyLcI+SnDDqabeUfG4lYem6nbQ9vf89xmVSlyUsMRzsxquYabnucw6bOJOnSZaRy5JljslFzSmeLXR6MO5jvhKQ1ep0+pq1Md8P/BCxSg8MgLICHe1GvaoHNTREZYYLoRNaiwsa4ExZrp3a/e3Np5+K4c1RvYgXU+ou4zC01hq5YY4HeBy3jvTRjpAI4pQXQIjvnjP0U+FqljtJ2P/AG24cxdLUSnVP0pdvDL2V7luQylYtBbT4sYtELawrji11cWEK+oHJW7FrQxaBsGN6GzQFTul+a639Sw9hkao2c8TbwCaZjm3V0y4b7DxKpdNs3PrzPEoNrxwFr55JKQRTFExqnaF0IhGzomEdS/dtnTcwZm8/dA9boRtEHTPF0DwDST8S1Phgh7xsI5SCf1Kxuo6jM9nhF64Z5MyjC6H3jUQTBv2TBJ7/orDhcMInj/t6+KBwNINgkkOc3iLQeAjcW+KdUKX5eVuC87qbMj1McIhxdIGnB4xwuNtv1xSOpUbSgGZJm4MgHhYeStApg77W+GxQ2KwLSTJiBMiPd5fA+qrpb4qW2XKKaqrcsruKMszEEFh3k3dvHkPKEdSwDHEu7M38YnbwSr+znupGq1rpPaGkNFuURJJBTPDNfT0h7PNrXzB8JHjzhaWqoSzOiX7NZ5/cz65N4U0dGgGkQReBHrB7zt6qDG1HNnq4DbkumIO8D4XTCs4A9lpnwILeG3fKVPxDHPDS5oGxJB0tHI89tkLQwlZLO3djv8Agi9qKxk5o4zW9rSQGzqdPZ1dzjO1h6qLMsvDe0x4eDJdEdiTAmOZKirVWmzGmDuXaSZG0QBG55rhlM/Vevp0uySnX7V/xwZsp8YlyCuaonMTNtAKKph0+CTFTmLDTRL2rktXF9wC6AQSAQCCQdiAdirDmWFpYjCMqUWtD6TYe1sAuj3xFpgAOtzSKpTROV5u7Dh7QA5r9wecRIP5dyz9dp7J7bK/lF/48mhprVhxkR4CtqbB3HxHNFBEYbLtWGbVAGtgJt9ps3B8ih2q2j1avTXlPDKairY0/DNrS2tJ0AdrS2sPeqnFd6QYiXhg2aJP4j/RB0lFUfqcXcyT6lT0ki3ulk0IxxHBKwKYKNqlajwRDGWWtDhzc0lwH3pAHlH0TzC7bn09LHfYqvZdV0EkibBu8Xc4cfL4qw4epJ7IIsQeEERO/NeW6pW4XP6HKHmIxwMS4HTqkRA+zALfmf0E3phKsM08fKw24D0TFpIH6ssC7ljUeDt9QcTC2WiTsRF/16pbRquJgjSTzIcCOEAFFisNQaBFibbngPHiqOtoFK3IY6k0s0gEC0aSWkRtBGyWsDWucA/Q2LgkE9mxtdxuiTUeREEXieXf3rnMqDG0Hh1pG531W2sePAI2mUpTVbb9z8AbWsbl4FmYZsGOinpfa7yHEh1xAG0j80jYFwDO+6npBfRNHo6tNDbBfl/Zg3XSseWS0widNlC0KcbJpi5C6Vw5xhTPC4IXIlAgpyV3XpABRvdBXNStKkugSsgqxRdUoSoFDD1dy4dE3BzQAS7932t4a+IIIP4WlJSIc5u2k7cQDePJOegdP93VLfecS0Hg0hrSJ7zqQmf4ctrNeBDajb22dZeU0typ6jOtPjODZvr36ZPyBBaIW1i9UjHOtKCzirpovI329SjilXSJ8UwObh8AVWx+1lq1mSK4wIqkhqaJppCJosIapGqJqlCarYORK14Anj8CBB/L4qxZTUJsBuSbbQTt4xBVeogT2rA8eIMWTLJsVftWIgAx5AW7j8FkdW07cHJeAtEsPBaKVYxG5iWg2mIkSu62K0sOrs/xC1uHP+qjw7tLri3dfhsOInfyVfzuoHV3w4uAgTyIEEDwKw+n6Bau3a3hLkLqtQ645Q5bmFMtGmoJBji2wgne/ojcDj6L3AGoAdhMg+qpoC6lbsv9PUNP3Mzf6yf0ehZniRSomsCHgAACbE6g0XHC5lUnFYx9V2p7iT8B4DgnOQ6X4TEUi4B13AO2AgXA/EPiFXWLujaKGnlZDvKLxnHgnVWymk/DXYmaiaaFCnY5b5nMLapAUO16la5QymCXQuMRTXbaoUVaqoJAa7IQxKKxFSUG8qxdEdZDuClcuHBcFi8F29nQ/c1Zjs1iR3zTbv6LXS/DEU54NPpEfRDeznGiatAwC6HtJNjFniPAApv0trNdSLSd+W68TralVrpTl3bTRv0ScqlFFOBWKPDGWtPcFKAvZQeUmYjWHgIw2HLyAOPmkfTGgaZYw8z8l6yzJKdHtNZfvkx6rzn2n04fRdz1/wAv9UvOzdF4GK4YaKXTRDEOxqIYgIaZOwqYKBimTNYNkiIwN3QTYjaJk/SJQy6Y4gggkEXBBIIPdC7U1O6pwXk6L2vJcKVbUAd45OvcWuDyVc1XPOT81Lg8cNnANk+82wMbFzfhI8VrHuBqhrbFwbIkGCfzt8VidPl/R2yjasZO1EHdhxMY0nYEnkASVstMxx2va/mnGUVupbUvLryQYgCfzlJqlXUSSfXlwWtptY77JKK9q8iVtLr4fcZYfAPM9U9jnRBax41EHdomNW2wKEqsLTpc0tcNw6QY4WKiBTJmPmnFan1giGPcYe2DsH7uAvYo8/UhLKWU/wCGDW2S+gIFSNcicBgm1nuDXCmNwHdqRyBJEn6LePy40yA19OoDEFjhudgW7gq39RD1PTzyVdb25IWvXYqId7S0kGxG6wFGBbQh1VRPqKMuXJcuOwbc5QvXTnKNxXFkjkKGq5dVCoHFdkLCOWMeilbRjKR/GD3A03yjM9zUv6wAHuG53vCrzKha4OG4M/r4ozL8RNWSbHbuv9V5nq2nzern9YNzRy/s+wrL2HqmkiIHmp5Rb2f9QAe8JHdz+SEhaPTdS7q2n3Qpr9PGqS2+T1BuJ1Ah26849pIllM/dfHqD9FZ6mYxeVVem1UVKDo3Bafjf5o2zhg0+SjsUgKgaVK0oaGME7VKwqBpUrSiwZRklSoAJKvOLyfDUWVGvaNTHxqcSHFu4dvxEFecY1xdYTYcL+asfSzFF9cCXEPpUnGSSYNFriJPBI62ybaUWHo2rLkhBQxYlxcZiYHyUGCxTxUDg6HWvbgoQOy48P1CmyqjqcEtZJtNt5Kxy5JI9L6DZVSxJe2sS4Bp2cWmSNUyN7pJmWEbTxBoCS+d9wAbie+EV0YeKdXeJMG9oSKtm7nY+rWaAf3jw0HaBLW7eST099sJPY8Ib1Gnrkk5LuF7SDuFgUnUPcNcTzPeNzHio292/Dx4L1FN0ZwUm1kwLaXCbSR3SplztIu7kN1jmwYIg8jaErwWYGlUJIMwQZHrv4JwMd1xBcQbQOFlny6ooWNNe37HodP315jLkjBW9SkdhHTbY8TaPGUPUBBggg960adRXbzB5ELKJ1vEkd6lyXKMuWi5MFNpISoXOWOeuHMdEwY5wdPrsobS7kxi2cly4cVw5yPp5PVNA1wBobEiTq0n7UR7qpOyMWlJ4yMRpk1lC2oEzwmEaaJqAdoCZn1EJVXNj4J10fGqmWniOfcsXrE2lFLsaugSbee4zwVbUGniLeSyvgKljpJmdhOxXOUfaHEGFY8ufqZygkHxSfSJ7bJL7L9RjuhFsqT8aSkWf457dIBgOBkc4TFrkg6QO1VGgE2b/AJZJ28oW7q5OMODJr5Y86KYFjsNWqua0llRjSSASGOYYieGofEJHm9AU6pDbAiRHnKddEqodSx9Nth1LHtH+HiKQPnDknzypLgeSxo2SV/5NHh0/glyTAPxNanRZGp5IE7DS0ucT5NK4xoNIjjPHZNOgVQsr1Kt4pYes6RwLmikPP94UqzzEa3zsCSQPui8DyEDyTNl8lYoooorY5MIy+uP2XEamiTUp6XR2rTLZ+7EmOYXeNJdh6dfchj6Du7QWtpf/ABkDyQ2AqThMQ0DtB9J/eGAlpPhLm+qgwtd3U1qc9jsv0/3wQ0HusUGSzY2V3exIH/8ACd5fMKXJ3doKNomi7yKzKjDwgy+LLReJRLBisZ1bXniLBKcpoyZPifSVmfvh4b3AqfJyAJPL8kGMdsM/YxKe6zH0TUs7IbokxJ496LwOMaTcxyVarsLSQQp+q0sDw6TN28R3q86YpZiykLm21Jdi143KxUaTabdocuRVfr4SpRPGBxGyMyrOyBDjZOWxUPd4pXdKv2y7BfSjL3VskyPHNqs0u32vyTDH0xUI1EWFjF/VVStRdh6gLfdOxHP7p71ZMLUFVk+CFJut74PCGoNWLbNCzEZc4G3u8CZQVVpab/0PgVYsFirmjU34E8W3g/D4ITHZWTYG4cABc2cYstbS9XmpKNvb7MzUdO53VL+BHUdAJ7j8l6BkNFtfBGmI01GN8GP0iSfAgFVPPcl6hlNwdqFQGbRpdAMd4IJ9Ed7OsygdW42JgjhtCJ1O9TrhbW+Ey2hpdc5VzXJV6zS0kHcEg+IsVfOj1PrcG6nJvT0HvDm/lKr/AE9wAp1i5u1Rpd/EJDv5T5p/0BkstyHyQep6nfVXbEPpIYnODKDVEEg8CQfIwfkm3RZwIA/WyU5ydOIrjlWq/wD2OUvR6oRBCJ1F+pVFgtL7bGWR7TTrSNn38DsU/wArq9ieZlJXP1QSNh+vkmVA9kDkEDpNW6bl9IJr5e1RRVzhbbqs4l8Go+bvLmNH90WcfgB6q41x2TH6uqNmNWXwBAb2fME6j5mVsa5rhGRT5Y+6BAmpigP/AElX4PpFKsw+is3stLXYgMMAmniWu5lrqIc0k9xpkeYVZxQJtx28+CyJcWJj8Oa2iw5EBRy+vUPv4l7aTP8ACpODqhjvcAP4SqxjXS5XrplhG4c0MM2woUGB3fUfL6p83FUCsZcVaEt1rZFi21JD3oTh+tr1KP8A51CqweIAqN+NJLMIJp1vwNP/AHt+q7yLMjhq9Ku33mPB/g919u9pIRD2N6/ENYZYW1Cw79jW0s+EIsvkCj8cAmF/6bh3KHLT2gpMG/gh8IYKBjhhU+YhWeXqj8I/NTZaw39fQKHNbuYe6PjKnZU00nnuj1IVG/YkEXzbAalXW4Jx+xOdT0giXDjtuk+XAagCnVTHAEDu27lFuU0kTThpt+RLWoPYTqaQOcSPVNcnzHSYO3yTPD1Wm1iDzvIjYhBYzIvtUPNhN/4SfkhuyM1tlwXjVKvmHKLTTayqwtddp3E78r8EPl1N2HfoN2n3TzHI8ikWSZmQdLpB5EQrbRrNe0g3/VkjZFwyn2Hq5Rnyu4JnWFksqt3ZY97T9Df1UuZyKTarTBbDvQjdS9bFrEc/qtVqYdTNOOyRG+wIQ4y7JhWuOBucMMXg3NYJJAc0Hg4XAkeEeaoXRd/V14IiHkEHgbgjyIVk6BY5wLqJMaTpMjlP0UXTLKhhsUKrfdrEPP8AiSQ/1lp8ymYzeJVPt4FrI4nGxfyOfaVl/WYLrmjtUrn8D4a70sfJRezgzT8h/pVgpVGVsMWPu17IcObSIIVd6LYU0hUa37Li30JAQJX5pVb8MJGvFjl9iPpB0eqDFV62kGkahcIk+8QSSO4kqWs0ENPERurFjcYdDwYl7onuBv8AIpXXojs/rwRJXzsinItGmNfBwB2H+A/NSYWrAUNd0NJ74UDcQtvosXsk/Bl9QklJLybwtMuJaBuIPKFQs9wZpVnNPPx8V6zkuEBMGY+Z71XvaXkjQxtamNrO3/W0rQ1a3IzauFgpvRvNP2bEU6xBLBqa/vY5ul4HfDgU3blxpY2nSfcCvTg/eaajS0+BBBSOrBwtPm2rVBHMOZRP5FegdGaZxn9nYh0aqdZuGq8LUwX0D/kEeIWTbHsx6l90xD0orvNeuXmXdY8ej3BVMndWTpZUmvX76tT/AFuSHBYR1V+hgkmTcwABuSeAUafjLJ1POEc5hS01HAbcPDgichbep+CPVwXGci7DMywAkbEix+Skw7urpEHd9/4fs/VH8i4HSMErKfvLVI3J8V2BeVRl4rgJdfyWV56pwHj6ELQ2WNKDjsHXYjwFOVFjn/vDHCyY4CguamXaw4t94E+YlR6iU+SfTbhhA2GxcJ1gsx25qruU+FrQQpspjJZKVXOLwy4ViyrGoCRsdj6pthsKWgco5qsUHzDvJWnCV5aAfCQsy5NLBqU4byba6JB4lbY7b0K7qCSo3NgpcOyHKsA/9prV2loY1wJbfUYb2iPirrnmAGLwpYI1wCw8niCL8jEFIujhHWPbaZNj9prhPrIPqmuEDmF7OW3hePgrWTeckOEduAXo7SmlBsRYqfAt6uk53HtH4lT5fRgv/E76ovF0B1enaQB8UF9zslTz1sUmGe1Nh4gSfilv7Q4iTw+a7zOrrqwNmdkeRMqCvUhkDc2TdcW0o/ZSyWG5MjNcv8B81jWlbY2F3C9npqI01qCPMX3OyxyH2Gxuge6Soc7xBq0XNjs2Jnn3IrDURpAUmPww6otAvzkLp4aZKPJatOKDxfs1vK7AP5VbvY5WLsW7Dk9iozWB/wC5Rex7XeMB481Ws0EMq972Hzh0/JPfY80/2gXDdlCq4d5Oln86yJjEe4F0hpGpi6rGDU51VwaBcklx5fqFrG4kYVjsPRI1OAFZ+8vntBh+6NMD6p5mdWnh6lV1OTiHEjVwYCe1pHA8JVGxb7mUtB84Q3Zwsk9TDl1Ol5jw7bpUOZ1Jd+thYfBF5PiJa6mdwdY8LBw9TKDx7bpvGEJtkFNEMCGpIymgzCVnbApmMXFNqmphAnLAzGJ2KgpsLuW3idk36PUGllzLif8AdJM4EU2jvWsqzEtIQp1uUMoLGxRswwjpZlHVnrWDsO97jD5+AKry9NoPZXpljhIcII7t1WMX0Sewktc1zRsL6vPhKvRqEo7Z90U1Gmbluh2ZFk12weatGB92EjyahDb2unNMWSd7y+BqlNJBo2XNTZc0nKbTZK+RlENGsWV6bm8QR6f/AKV0BJcx28tg+O4+ZVKqGId90z5bFWjJ8XrDRfaTbgBZVmW/tHOGo7zsTKXZ/j+ro1H8abHH0FvyTStV0tPgqh0srf8AC1SeMD1cPoqw900gTeFkplLNtRkCCd0XRJedR8kqwVOSnmHZAXoen0xlev2MzV2yVT/c7AWLayF6XJjbchdLFuARDsc+NrJapWVy0KjimXyU3PPtD+9PzhWL2I1YzRg+/Sqt+DXfypT0opyA4cd0f7Gh/wA1o/gq/wCgrHujtk0MweTvpazTi8R3VHemowqhjt1cundScbiD/fPzVQx26RqWJscueYEODxGh7Xct/A2P67kxzOjcpOU4w9TXQJO7Oz5bt+CbTFPAqYLo2kELSCMpFBmFqCqTUTh6V1xh2oyIFtzskpMeiuBHnlaXho2aPjdAsfCKzHCOaTK5ynLXV6nVtgGCbzEW5eIT1MdySiIW5U8sbZPjy1wV/wALVa9kk+S81x2BdhqvVvILgATpm08L+ATbC5s3YEpHU0PdwaGnu9vJY8VhmgnTsVCEFTzCVIMUEptl5Gdy8BjDdEgpaytKNpGUOcS8ZHelWLJ6o6sEfZsfRIGgojCvLTI8xzQpLKLj+rXLzHDZVTp5W0sps+85xP8ADH1VpwoBgjbdU/2ksvQdwl49dJVtOl6iTA2y9olwbYur5U6PzSaW76QTJ+0QFTejIDq1IHaZPgBP5Ben4bMaZBmxuAO8iwXpenQccz/gydXPOIlIxmXOpoEuhW7P2hzAQDI4eiqdSmZNltQeUZ7RYM1y1jWAi14EJG/CEmBuU8zCqXu1GzQOJsLXKpXSHpIHjqqBhgjVUuHE8QOQQZXemsslQ3AfSCsANMz4cxujvY4f+bUfw1fTQVUcXiS49wsPAK4exqmTmlMj7NOq4+GmPzCzbZ73kPFYJ+n9LTjKh+8Z+Kp+MMq3+0WvOLeOVviVT6glKL5DMuY4A3BGYapFF4+84R5A/VRVqdlPXZp0sHAX/EblHTQDa1wQUgiaa01qKoU0CckMQgE0jCb5YyTJ4WCXhsBF5c9JT5Q9X3G2JyoVG7XQOSYP9lxDqjoA0GCdpBB+QVkysymmOyplam5rhYiPDvStGtlRZ+wW/TwsieX4bCuxNV73TL3Ocf4jMJ3X6HWkSiuj2C0VC0j3SQfEWPxV7pUwQnJXOXKAKtRWMHjmLwVWiYIshm488V6T0ky8OaT3Lz7D5frxDaZs0k6iODRcn8vNXpaseAdvsWUS0cWRvbYjvB2KdYLFJxmeX0a7A09ktEMcBccgeYVPJfRfofbv4ETYjuRNTo5V8+CtGpUi30qgK7aUsy/Eh0JzRaIWROOGaUZZQbkOK7RpncmW+kkLfTDLusw77XYQ4eRGr4JZXBaQ5tiNiOatGW45tenP2hZ47/oVTLi9yKtFS6B4MS95G0NE8+P5K+U8FTkOtPl6JThMK2lLWiAXF3qmAeI3XrNG06YuLMHUZ9R5Bc8y9ukkP9FW8FgaV+uc4comfkrC/EtuDdLMVpcdk/BtIXZUenuIcG02hxDTMgWmJieaotc7BbWJC75hYkS9C9iDf+NrniMK6O6atKVixAfYsiuZ28urVCTJ1u/1IBqxYgeBphNFgJbI4oV5lxn9WCxYr1/ErPuShGYZYsQLQ1YTUNlPhx2lixAfYYh3LTk5uFaqJssWLGu+Q54FmKpgVzAAkAnxhN6BssWLQr+CF59xbnXunwVBo2q1jxEAHkO0tLE/0v8A3CFNZ+kw/rDzS7N+1TJdcgiDxGyxYvS6lL0ZmRT80CZQ82urbgnmyxYvHajuehp7B1TZQ5S8jE0wCQHEgjgRBsQtLEqGZacY0aT4JZ1hjdbWLb6H+k/yZHUf1EK8Q881LRNlixeiRnn/2Q==">
            <a:hlinkClick r:id="rId2"/>
          </p:cNvPr>
          <p:cNvSpPr>
            <a:spLocks noChangeAspect="1" noChangeArrowheads="1"/>
          </p:cNvSpPr>
          <p:nvPr/>
        </p:nvSpPr>
        <p:spPr bwMode="auto">
          <a:xfrm>
            <a:off x="574675" y="-1004888"/>
            <a:ext cx="2990850" cy="3048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1"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0725" y="2252473"/>
            <a:ext cx="2607527" cy="2499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45705">
            <a:off x="6241048" y="2630743"/>
            <a:ext cx="2619375" cy="1743075"/>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3340" y="4976111"/>
            <a:ext cx="3542296" cy="1757418"/>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547366">
            <a:off x="680862" y="2803252"/>
            <a:ext cx="1864072" cy="1398054"/>
          </a:xfrm>
          <a:prstGeom prst="rect">
            <a:avLst/>
          </a:prstGeom>
        </p:spPr>
      </p:pic>
    </p:spTree>
    <p:extLst>
      <p:ext uri="{BB962C8B-B14F-4D97-AF65-F5344CB8AC3E}">
        <p14:creationId xmlns:p14="http://schemas.microsoft.com/office/powerpoint/2010/main" val="264837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par>
                          <p:cTn id="16" fill="hold">
                            <p:stCondLst>
                              <p:cond delay="1500"/>
                            </p:stCondLst>
                            <p:childTnLst>
                              <p:par>
                                <p:cTn id="17" presetID="26" presetClass="entr" presetSubtype="0" fill="hold" nodeType="afterEffect">
                                  <p:stCondLst>
                                    <p:cond delay="0"/>
                                  </p:stCondLst>
                                  <p:childTnLst>
                                    <p:set>
                                      <p:cBhvr>
                                        <p:cTn id="18" dur="1" fill="hold">
                                          <p:stCondLst>
                                            <p:cond delay="0"/>
                                          </p:stCondLst>
                                        </p:cTn>
                                        <p:tgtEl>
                                          <p:spTgt spid="1041"/>
                                        </p:tgtEl>
                                        <p:attrNameLst>
                                          <p:attrName>style.visibility</p:attrName>
                                        </p:attrNameLst>
                                      </p:cBhvr>
                                      <p:to>
                                        <p:strVal val="visible"/>
                                      </p:to>
                                    </p:set>
                                    <p:animEffect transition="in" filter="wipe(down)">
                                      <p:cBhvr>
                                        <p:cTn id="19" dur="580">
                                          <p:stCondLst>
                                            <p:cond delay="0"/>
                                          </p:stCondLst>
                                        </p:cTn>
                                        <p:tgtEl>
                                          <p:spTgt spid="1041"/>
                                        </p:tgtEl>
                                      </p:cBhvr>
                                    </p:animEffect>
                                    <p:anim calcmode="lin" valueType="num">
                                      <p:cBhvr>
                                        <p:cTn id="20" dur="1822" tmFilter="0,0; 0.14,0.36; 0.43,0.73; 0.71,0.91; 1.0,1.0">
                                          <p:stCondLst>
                                            <p:cond delay="0"/>
                                          </p:stCondLst>
                                        </p:cTn>
                                        <p:tgtEl>
                                          <p:spTgt spid="104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04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04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04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041"/>
                                        </p:tgtEl>
                                        <p:attrNameLst>
                                          <p:attrName>ppt_y</p:attrName>
                                        </p:attrNameLst>
                                      </p:cBhvr>
                                      <p:tavLst>
                                        <p:tav tm="0" fmla="#ppt_y-sin(pi*$)/81">
                                          <p:val>
                                            <p:fltVal val="0"/>
                                          </p:val>
                                        </p:tav>
                                        <p:tav tm="100000">
                                          <p:val>
                                            <p:fltVal val="1"/>
                                          </p:val>
                                        </p:tav>
                                      </p:tavLst>
                                    </p:anim>
                                    <p:animScale>
                                      <p:cBhvr>
                                        <p:cTn id="25" dur="26">
                                          <p:stCondLst>
                                            <p:cond delay="650"/>
                                          </p:stCondLst>
                                        </p:cTn>
                                        <p:tgtEl>
                                          <p:spTgt spid="1041"/>
                                        </p:tgtEl>
                                      </p:cBhvr>
                                      <p:to x="100000" y="60000"/>
                                    </p:animScale>
                                    <p:animScale>
                                      <p:cBhvr>
                                        <p:cTn id="26" dur="166" decel="50000">
                                          <p:stCondLst>
                                            <p:cond delay="676"/>
                                          </p:stCondLst>
                                        </p:cTn>
                                        <p:tgtEl>
                                          <p:spTgt spid="1041"/>
                                        </p:tgtEl>
                                      </p:cBhvr>
                                      <p:to x="100000" y="100000"/>
                                    </p:animScale>
                                    <p:animScale>
                                      <p:cBhvr>
                                        <p:cTn id="27" dur="26">
                                          <p:stCondLst>
                                            <p:cond delay="1312"/>
                                          </p:stCondLst>
                                        </p:cTn>
                                        <p:tgtEl>
                                          <p:spTgt spid="1041"/>
                                        </p:tgtEl>
                                      </p:cBhvr>
                                      <p:to x="100000" y="80000"/>
                                    </p:animScale>
                                    <p:animScale>
                                      <p:cBhvr>
                                        <p:cTn id="28" dur="166" decel="50000">
                                          <p:stCondLst>
                                            <p:cond delay="1338"/>
                                          </p:stCondLst>
                                        </p:cTn>
                                        <p:tgtEl>
                                          <p:spTgt spid="1041"/>
                                        </p:tgtEl>
                                      </p:cBhvr>
                                      <p:to x="100000" y="100000"/>
                                    </p:animScale>
                                    <p:animScale>
                                      <p:cBhvr>
                                        <p:cTn id="29" dur="26">
                                          <p:stCondLst>
                                            <p:cond delay="1642"/>
                                          </p:stCondLst>
                                        </p:cTn>
                                        <p:tgtEl>
                                          <p:spTgt spid="1041"/>
                                        </p:tgtEl>
                                      </p:cBhvr>
                                      <p:to x="100000" y="90000"/>
                                    </p:animScale>
                                    <p:animScale>
                                      <p:cBhvr>
                                        <p:cTn id="30" dur="166" decel="50000">
                                          <p:stCondLst>
                                            <p:cond delay="1668"/>
                                          </p:stCondLst>
                                        </p:cTn>
                                        <p:tgtEl>
                                          <p:spTgt spid="1041"/>
                                        </p:tgtEl>
                                      </p:cBhvr>
                                      <p:to x="100000" y="100000"/>
                                    </p:animScale>
                                    <p:animScale>
                                      <p:cBhvr>
                                        <p:cTn id="31" dur="26">
                                          <p:stCondLst>
                                            <p:cond delay="1808"/>
                                          </p:stCondLst>
                                        </p:cTn>
                                        <p:tgtEl>
                                          <p:spTgt spid="1041"/>
                                        </p:tgtEl>
                                      </p:cBhvr>
                                      <p:to x="100000" y="95000"/>
                                    </p:animScale>
                                    <p:animScale>
                                      <p:cBhvr>
                                        <p:cTn id="32" dur="166" decel="50000">
                                          <p:stCondLst>
                                            <p:cond delay="1834"/>
                                          </p:stCondLst>
                                        </p:cTn>
                                        <p:tgtEl>
                                          <p:spTgt spid="1041"/>
                                        </p:tgtEl>
                                      </p:cBhvr>
                                      <p:to x="100000" y="100000"/>
                                    </p:animScale>
                                  </p:childTnLst>
                                </p:cTn>
                              </p:par>
                            </p:childTnLst>
                          </p:cTn>
                        </p:par>
                        <p:par>
                          <p:cTn id="33" fill="hold">
                            <p:stCondLst>
                              <p:cond delay="3500"/>
                            </p:stCondLst>
                            <p:childTnLst>
                              <p:par>
                                <p:cTn id="34" presetID="45" presetClass="entr" presetSubtype="0"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2000"/>
                                        <p:tgtEl>
                                          <p:spTgt spid="15"/>
                                        </p:tgtEl>
                                      </p:cBhvr>
                                    </p:animEffect>
                                    <p:anim calcmode="lin" valueType="num">
                                      <p:cBhvr>
                                        <p:cTn id="37" dur="2000" fill="hold"/>
                                        <p:tgtEl>
                                          <p:spTgt spid="15"/>
                                        </p:tgtEl>
                                        <p:attrNameLst>
                                          <p:attrName>ppt_w</p:attrName>
                                        </p:attrNameLst>
                                      </p:cBhvr>
                                      <p:tavLst>
                                        <p:tav tm="0" fmla="#ppt_w*sin(2.5*pi*$)">
                                          <p:val>
                                            <p:fltVal val="0"/>
                                          </p:val>
                                        </p:tav>
                                        <p:tav tm="100000">
                                          <p:val>
                                            <p:fltVal val="1"/>
                                          </p:val>
                                        </p:tav>
                                      </p:tavLst>
                                    </p:anim>
                                    <p:anim calcmode="lin" valueType="num">
                                      <p:cBhvr>
                                        <p:cTn id="38" dur="2000" fill="hold"/>
                                        <p:tgtEl>
                                          <p:spTgt spid="15"/>
                                        </p:tgtEl>
                                        <p:attrNameLst>
                                          <p:attrName>ppt_h</p:attrName>
                                        </p:attrNameLst>
                                      </p:cBhvr>
                                      <p:tavLst>
                                        <p:tav tm="0">
                                          <p:val>
                                            <p:strVal val="#ppt_h"/>
                                          </p:val>
                                        </p:tav>
                                        <p:tav tm="100000">
                                          <p:val>
                                            <p:strVal val="#ppt_h"/>
                                          </p:val>
                                        </p:tav>
                                      </p:tavLst>
                                    </p:anim>
                                  </p:childTnLst>
                                </p:cTn>
                              </p:par>
                            </p:childTnLst>
                          </p:cTn>
                        </p:par>
                        <p:par>
                          <p:cTn id="39" fill="hold">
                            <p:stCondLst>
                              <p:cond delay="5500"/>
                            </p:stCondLst>
                            <p:childTnLst>
                              <p:par>
                                <p:cTn id="40" presetID="45"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anim calcmode="lin" valueType="num">
                                      <p:cBhvr>
                                        <p:cTn id="43" dur="2000" fill="hold"/>
                                        <p:tgtEl>
                                          <p:spTgt spid="14"/>
                                        </p:tgtEl>
                                        <p:attrNameLst>
                                          <p:attrName>ppt_w</p:attrName>
                                        </p:attrNameLst>
                                      </p:cBhvr>
                                      <p:tavLst>
                                        <p:tav tm="0" fmla="#ppt_w*sin(2.5*pi*$)">
                                          <p:val>
                                            <p:fltVal val="0"/>
                                          </p:val>
                                        </p:tav>
                                        <p:tav tm="100000">
                                          <p:val>
                                            <p:fltVal val="1"/>
                                          </p:val>
                                        </p:tav>
                                      </p:tavLst>
                                    </p:anim>
                                    <p:anim calcmode="lin" valueType="num">
                                      <p:cBhvr>
                                        <p:cTn id="44" dur="2000" fill="hold"/>
                                        <p:tgtEl>
                                          <p:spTgt spid="14"/>
                                        </p:tgtEl>
                                        <p:attrNameLst>
                                          <p:attrName>ppt_h</p:attrName>
                                        </p:attrNameLst>
                                      </p:cBhvr>
                                      <p:tavLst>
                                        <p:tav tm="0">
                                          <p:val>
                                            <p:strVal val="#ppt_h"/>
                                          </p:val>
                                        </p:tav>
                                        <p:tav tm="100000">
                                          <p:val>
                                            <p:strVal val="#ppt_h"/>
                                          </p:val>
                                        </p:tav>
                                      </p:tavLst>
                                    </p:anim>
                                  </p:childTnLst>
                                </p:cTn>
                              </p:par>
                            </p:childTnLst>
                          </p:cTn>
                        </p:par>
                        <p:par>
                          <p:cTn id="45" fill="hold">
                            <p:stCondLst>
                              <p:cond delay="7500"/>
                            </p:stCondLst>
                            <p:childTnLst>
                              <p:par>
                                <p:cTn id="46" presetID="45" presetClass="entr" presetSubtype="0"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2000"/>
                                        <p:tgtEl>
                                          <p:spTgt spid="13"/>
                                        </p:tgtEl>
                                      </p:cBhvr>
                                    </p:animEffect>
                                    <p:anim calcmode="lin" valueType="num">
                                      <p:cBhvr>
                                        <p:cTn id="49" dur="2000" fill="hold"/>
                                        <p:tgtEl>
                                          <p:spTgt spid="13"/>
                                        </p:tgtEl>
                                        <p:attrNameLst>
                                          <p:attrName>ppt_w</p:attrName>
                                        </p:attrNameLst>
                                      </p:cBhvr>
                                      <p:tavLst>
                                        <p:tav tm="0" fmla="#ppt_w*sin(2.5*pi*$)">
                                          <p:val>
                                            <p:fltVal val="0"/>
                                          </p:val>
                                        </p:tav>
                                        <p:tav tm="100000">
                                          <p:val>
                                            <p:fltVal val="1"/>
                                          </p:val>
                                        </p:tav>
                                      </p:tavLst>
                                    </p:anim>
                                    <p:anim calcmode="lin" valueType="num">
                                      <p:cBhvr>
                                        <p:cTn id="50"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91264" cy="936104"/>
          </a:xfrm>
        </p:spPr>
        <p:style>
          <a:lnRef idx="0">
            <a:schemeClr val="accent1"/>
          </a:lnRef>
          <a:fillRef idx="3">
            <a:schemeClr val="accent1"/>
          </a:fillRef>
          <a:effectRef idx="3">
            <a:schemeClr val="accent1"/>
          </a:effectRef>
          <a:fontRef idx="minor">
            <a:schemeClr val="lt1"/>
          </a:fontRef>
        </p:style>
        <p:txBody>
          <a:bodyPr/>
          <a:lstStyle/>
          <a:p>
            <a:r>
              <a:rPr lang="en-US" dirty="0" smtClean="0">
                <a:latin typeface="Comic Sans MS" panose="030F0702030302020204" pitchFamily="66" charset="0"/>
              </a:rPr>
              <a:t>Message du jour…</a:t>
            </a:r>
            <a:endParaRPr lang="en-US" dirty="0">
              <a:latin typeface="Comic Sans MS" panose="030F0702030302020204" pitchFamily="66" charset="0"/>
            </a:endParaRPr>
          </a:p>
        </p:txBody>
      </p:sp>
      <p:sp>
        <p:nvSpPr>
          <p:cNvPr id="3" name="Content Placeholder 2"/>
          <p:cNvSpPr>
            <a:spLocks noGrp="1"/>
          </p:cNvSpPr>
          <p:nvPr>
            <p:ph idx="1"/>
          </p:nvPr>
        </p:nvSpPr>
        <p:spPr>
          <a:xfrm>
            <a:off x="467544" y="1268760"/>
            <a:ext cx="8291264" cy="5040560"/>
          </a:xfrm>
        </p:spPr>
        <p:style>
          <a:lnRef idx="0">
            <a:schemeClr val="accent4"/>
          </a:lnRef>
          <a:fillRef idx="3">
            <a:schemeClr val="accent4"/>
          </a:fillRef>
          <a:effectRef idx="3">
            <a:schemeClr val="accent4"/>
          </a:effectRef>
          <a:fontRef idx="minor">
            <a:schemeClr val="lt1"/>
          </a:fontRef>
        </p:style>
        <p:txBody>
          <a:bodyPr>
            <a:noAutofit/>
          </a:bodyPr>
          <a:lstStyle/>
          <a:p>
            <a:pPr marL="0" indent="0">
              <a:buNone/>
            </a:pPr>
            <a:r>
              <a:rPr lang="fr-FR" sz="2200" dirty="0" smtClean="0">
                <a:latin typeface="Comic Sans MS" panose="030F0702030302020204" pitchFamily="66" charset="0"/>
              </a:rPr>
              <a:t>Bonjour,</a:t>
            </a:r>
          </a:p>
          <a:p>
            <a:pPr marL="0" indent="0">
              <a:buNone/>
            </a:pPr>
            <a:r>
              <a:rPr lang="fr-FR" sz="2200" dirty="0" smtClean="0">
                <a:latin typeface="Comic Sans MS" panose="030F0702030302020204" pitchFamily="66" charset="0"/>
              </a:rPr>
              <a:t>	</a:t>
            </a:r>
          </a:p>
          <a:p>
            <a:pPr marL="0" indent="0">
              <a:buNone/>
            </a:pPr>
            <a:r>
              <a:rPr lang="fr-FR" sz="2200" dirty="0">
                <a:latin typeface="Comic Sans MS" panose="030F0702030302020204" pitchFamily="66" charset="0"/>
              </a:rPr>
              <a:t>	Mes amis, imaginez… j’ai le pouvoir suprême dans cette classe et je décide d’enlever tous vos droits ici! Je pense que les choses vont être plus simples donc je vais appliquer une politique stricte pour avoir une société obéissante! Je suis la reine de la nation! Alors, à partir de maintenant, vous allez toujours répondre : « Oui madame! » à chaque fois que je vous donne une instruction! Vous n’êtes plus autonomes! Je prends toutes vos libertés! Vous êtes prêts?...</a:t>
            </a:r>
            <a:r>
              <a:rPr lang="fr-FR" sz="2200" dirty="0" smtClean="0">
                <a:latin typeface="Comic Sans MS" panose="030F0702030302020204" pitchFamily="66" charset="0"/>
              </a:rPr>
              <a:t>						             				                       Bonne journée!</a:t>
            </a:r>
            <a:endParaRPr lang="fr-FR" sz="2200" dirty="0">
              <a:latin typeface="Comic Sans MS" panose="030F0702030302020204" pitchFamily="66" charset="0"/>
            </a:endParaRPr>
          </a:p>
        </p:txBody>
      </p:sp>
    </p:spTree>
    <p:extLst>
      <p:ext uri="{BB962C8B-B14F-4D97-AF65-F5344CB8AC3E}">
        <p14:creationId xmlns:p14="http://schemas.microsoft.com/office/powerpoint/2010/main" val="231667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heel(1)">
                                      <p:cBhvr>
                                        <p:cTn id="11" dur="2000"/>
                                        <p:tgtEl>
                                          <p:spTgt spid="3">
                                            <p:bg/>
                                          </p:spTgt>
                                        </p:tgtEl>
                                      </p:cBhvr>
                                    </p:animEffect>
                                  </p:childTnLst>
                                </p:cTn>
                              </p:par>
                            </p:childTnLst>
                          </p:cTn>
                        </p:par>
                        <p:par>
                          <p:cTn id="12" fill="hold">
                            <p:stCondLst>
                              <p:cond delay="2500"/>
                            </p:stCondLst>
                            <p:childTnLst>
                              <p:par>
                                <p:cTn id="13" presetID="21" presetClass="entr" presetSubtype="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par>
                          <p:cTn id="16" fill="hold">
                            <p:stCondLst>
                              <p:cond delay="4500"/>
                            </p:stCondLst>
                            <p:childTnLst>
                              <p:par>
                                <p:cTn id="17" presetID="21" presetClass="entr" presetSubtype="1"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par>
                          <p:cTn id="20" fill="hold">
                            <p:stCondLst>
                              <p:cond delay="6500"/>
                            </p:stCondLst>
                            <p:childTnLst>
                              <p:par>
                                <p:cTn id="21" presetID="21" presetClass="entr" presetSubtype="1"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6856" y="104012"/>
            <a:ext cx="8229600" cy="375968"/>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err="1" smtClean="0">
                <a:latin typeface="Comic Sans MS" panose="030F0702030302020204" pitchFamily="66" charset="0"/>
              </a:rPr>
              <a:t>Mise</a:t>
            </a:r>
            <a:r>
              <a:rPr lang="en-US" dirty="0" smtClean="0">
                <a:latin typeface="Comic Sans MS" panose="030F0702030302020204" pitchFamily="66" charset="0"/>
              </a:rPr>
              <a:t> en situation!</a:t>
            </a:r>
            <a:endParaRPr lang="en-US" dirty="0">
              <a:latin typeface="Comic Sans MS" panose="030F0702030302020204" pitchFamily="66"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9437" y="3663745"/>
            <a:ext cx="3847019" cy="260855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4365104"/>
            <a:ext cx="2619375" cy="174307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4128" y="807849"/>
            <a:ext cx="2748136" cy="206110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9592" y="807849"/>
            <a:ext cx="2866869" cy="3142653"/>
          </a:xfrm>
          <a:prstGeom prst="rect">
            <a:avLst/>
          </a:prstGeom>
        </p:spPr>
      </p:pic>
    </p:spTree>
    <p:extLst>
      <p:ext uri="{BB962C8B-B14F-4D97-AF65-F5344CB8AC3E}">
        <p14:creationId xmlns:p14="http://schemas.microsoft.com/office/powerpoint/2010/main" val="19980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80">
                                          <p:stCondLst>
                                            <p:cond delay="0"/>
                                          </p:stCondLst>
                                        </p:cTn>
                                        <p:tgtEl>
                                          <p:spTgt spid="7"/>
                                        </p:tgtEl>
                                      </p:cBhvr>
                                    </p:animEffect>
                                    <p:anim calcmode="lin" valueType="num">
                                      <p:cBhvr>
                                        <p:cTn id="2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0" dur="26">
                                          <p:stCondLst>
                                            <p:cond delay="650"/>
                                          </p:stCondLst>
                                        </p:cTn>
                                        <p:tgtEl>
                                          <p:spTgt spid="7"/>
                                        </p:tgtEl>
                                      </p:cBhvr>
                                      <p:to x="100000" y="60000"/>
                                    </p:animScale>
                                    <p:animScale>
                                      <p:cBhvr>
                                        <p:cTn id="31" dur="166" decel="50000">
                                          <p:stCondLst>
                                            <p:cond delay="676"/>
                                          </p:stCondLst>
                                        </p:cTn>
                                        <p:tgtEl>
                                          <p:spTgt spid="7"/>
                                        </p:tgtEl>
                                      </p:cBhvr>
                                      <p:to x="100000" y="100000"/>
                                    </p:animScale>
                                    <p:animScale>
                                      <p:cBhvr>
                                        <p:cTn id="32" dur="26">
                                          <p:stCondLst>
                                            <p:cond delay="1312"/>
                                          </p:stCondLst>
                                        </p:cTn>
                                        <p:tgtEl>
                                          <p:spTgt spid="7"/>
                                        </p:tgtEl>
                                      </p:cBhvr>
                                      <p:to x="100000" y="80000"/>
                                    </p:animScale>
                                    <p:animScale>
                                      <p:cBhvr>
                                        <p:cTn id="33" dur="166" decel="50000">
                                          <p:stCondLst>
                                            <p:cond delay="1338"/>
                                          </p:stCondLst>
                                        </p:cTn>
                                        <p:tgtEl>
                                          <p:spTgt spid="7"/>
                                        </p:tgtEl>
                                      </p:cBhvr>
                                      <p:to x="100000" y="100000"/>
                                    </p:animScale>
                                    <p:animScale>
                                      <p:cBhvr>
                                        <p:cTn id="34" dur="26">
                                          <p:stCondLst>
                                            <p:cond delay="1642"/>
                                          </p:stCondLst>
                                        </p:cTn>
                                        <p:tgtEl>
                                          <p:spTgt spid="7"/>
                                        </p:tgtEl>
                                      </p:cBhvr>
                                      <p:to x="100000" y="90000"/>
                                    </p:animScale>
                                    <p:animScale>
                                      <p:cBhvr>
                                        <p:cTn id="35" dur="166" decel="50000">
                                          <p:stCondLst>
                                            <p:cond delay="1668"/>
                                          </p:stCondLst>
                                        </p:cTn>
                                        <p:tgtEl>
                                          <p:spTgt spid="7"/>
                                        </p:tgtEl>
                                      </p:cBhvr>
                                      <p:to x="100000" y="100000"/>
                                    </p:animScale>
                                    <p:animScale>
                                      <p:cBhvr>
                                        <p:cTn id="36" dur="26">
                                          <p:stCondLst>
                                            <p:cond delay="1808"/>
                                          </p:stCondLst>
                                        </p:cTn>
                                        <p:tgtEl>
                                          <p:spTgt spid="7"/>
                                        </p:tgtEl>
                                      </p:cBhvr>
                                      <p:to x="100000" y="95000"/>
                                    </p:animScale>
                                    <p:animScale>
                                      <p:cBhvr>
                                        <p:cTn id="37" dur="166" decel="50000">
                                          <p:stCondLst>
                                            <p:cond delay="1834"/>
                                          </p:stCondLst>
                                        </p:cTn>
                                        <p:tgtEl>
                                          <p:spTgt spid="7"/>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580">
                                          <p:stCondLst>
                                            <p:cond delay="0"/>
                                          </p:stCondLst>
                                        </p:cTn>
                                        <p:tgtEl>
                                          <p:spTgt spid="6"/>
                                        </p:tgtEl>
                                      </p:cBhvr>
                                    </p:animEffect>
                                    <p:anim calcmode="lin" valueType="num">
                                      <p:cBhvr>
                                        <p:cTn id="4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7" dur="26">
                                          <p:stCondLst>
                                            <p:cond delay="650"/>
                                          </p:stCondLst>
                                        </p:cTn>
                                        <p:tgtEl>
                                          <p:spTgt spid="6"/>
                                        </p:tgtEl>
                                      </p:cBhvr>
                                      <p:to x="100000" y="60000"/>
                                    </p:animScale>
                                    <p:animScale>
                                      <p:cBhvr>
                                        <p:cTn id="48" dur="166" decel="50000">
                                          <p:stCondLst>
                                            <p:cond delay="676"/>
                                          </p:stCondLst>
                                        </p:cTn>
                                        <p:tgtEl>
                                          <p:spTgt spid="6"/>
                                        </p:tgtEl>
                                      </p:cBhvr>
                                      <p:to x="100000" y="100000"/>
                                    </p:animScale>
                                    <p:animScale>
                                      <p:cBhvr>
                                        <p:cTn id="49" dur="26">
                                          <p:stCondLst>
                                            <p:cond delay="1312"/>
                                          </p:stCondLst>
                                        </p:cTn>
                                        <p:tgtEl>
                                          <p:spTgt spid="6"/>
                                        </p:tgtEl>
                                      </p:cBhvr>
                                      <p:to x="100000" y="80000"/>
                                    </p:animScale>
                                    <p:animScale>
                                      <p:cBhvr>
                                        <p:cTn id="50" dur="166" decel="50000">
                                          <p:stCondLst>
                                            <p:cond delay="1338"/>
                                          </p:stCondLst>
                                        </p:cTn>
                                        <p:tgtEl>
                                          <p:spTgt spid="6"/>
                                        </p:tgtEl>
                                      </p:cBhvr>
                                      <p:to x="100000" y="100000"/>
                                    </p:animScale>
                                    <p:animScale>
                                      <p:cBhvr>
                                        <p:cTn id="51" dur="26">
                                          <p:stCondLst>
                                            <p:cond delay="1642"/>
                                          </p:stCondLst>
                                        </p:cTn>
                                        <p:tgtEl>
                                          <p:spTgt spid="6"/>
                                        </p:tgtEl>
                                      </p:cBhvr>
                                      <p:to x="100000" y="90000"/>
                                    </p:animScale>
                                    <p:animScale>
                                      <p:cBhvr>
                                        <p:cTn id="52" dur="166" decel="50000">
                                          <p:stCondLst>
                                            <p:cond delay="1668"/>
                                          </p:stCondLst>
                                        </p:cTn>
                                        <p:tgtEl>
                                          <p:spTgt spid="6"/>
                                        </p:tgtEl>
                                      </p:cBhvr>
                                      <p:to x="100000" y="100000"/>
                                    </p:animScale>
                                    <p:animScale>
                                      <p:cBhvr>
                                        <p:cTn id="53" dur="26">
                                          <p:stCondLst>
                                            <p:cond delay="1808"/>
                                          </p:stCondLst>
                                        </p:cTn>
                                        <p:tgtEl>
                                          <p:spTgt spid="6"/>
                                        </p:tgtEl>
                                      </p:cBhvr>
                                      <p:to x="100000" y="95000"/>
                                    </p:animScale>
                                    <p:animScale>
                                      <p:cBhvr>
                                        <p:cTn id="54" dur="166" decel="50000">
                                          <p:stCondLst>
                                            <p:cond delay="1834"/>
                                          </p:stCondLst>
                                        </p:cTn>
                                        <p:tgtEl>
                                          <p:spTgt spid="6"/>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wipe(down)">
                                      <p:cBhvr>
                                        <p:cTn id="58" dur="580">
                                          <p:stCondLst>
                                            <p:cond delay="0"/>
                                          </p:stCondLst>
                                        </p:cTn>
                                        <p:tgtEl>
                                          <p:spTgt spid="5"/>
                                        </p:tgtEl>
                                      </p:cBhvr>
                                    </p:animEffect>
                                    <p:anim calcmode="lin" valueType="num">
                                      <p:cBhvr>
                                        <p:cTn id="5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4" dur="26">
                                          <p:stCondLst>
                                            <p:cond delay="650"/>
                                          </p:stCondLst>
                                        </p:cTn>
                                        <p:tgtEl>
                                          <p:spTgt spid="5"/>
                                        </p:tgtEl>
                                      </p:cBhvr>
                                      <p:to x="100000" y="60000"/>
                                    </p:animScale>
                                    <p:animScale>
                                      <p:cBhvr>
                                        <p:cTn id="65" dur="166" decel="50000">
                                          <p:stCondLst>
                                            <p:cond delay="676"/>
                                          </p:stCondLst>
                                        </p:cTn>
                                        <p:tgtEl>
                                          <p:spTgt spid="5"/>
                                        </p:tgtEl>
                                      </p:cBhvr>
                                      <p:to x="100000" y="100000"/>
                                    </p:animScale>
                                    <p:animScale>
                                      <p:cBhvr>
                                        <p:cTn id="66" dur="26">
                                          <p:stCondLst>
                                            <p:cond delay="1312"/>
                                          </p:stCondLst>
                                        </p:cTn>
                                        <p:tgtEl>
                                          <p:spTgt spid="5"/>
                                        </p:tgtEl>
                                      </p:cBhvr>
                                      <p:to x="100000" y="80000"/>
                                    </p:animScale>
                                    <p:animScale>
                                      <p:cBhvr>
                                        <p:cTn id="67" dur="166" decel="50000">
                                          <p:stCondLst>
                                            <p:cond delay="1338"/>
                                          </p:stCondLst>
                                        </p:cTn>
                                        <p:tgtEl>
                                          <p:spTgt spid="5"/>
                                        </p:tgtEl>
                                      </p:cBhvr>
                                      <p:to x="100000" y="100000"/>
                                    </p:animScale>
                                    <p:animScale>
                                      <p:cBhvr>
                                        <p:cTn id="68" dur="26">
                                          <p:stCondLst>
                                            <p:cond delay="1642"/>
                                          </p:stCondLst>
                                        </p:cTn>
                                        <p:tgtEl>
                                          <p:spTgt spid="5"/>
                                        </p:tgtEl>
                                      </p:cBhvr>
                                      <p:to x="100000" y="90000"/>
                                    </p:animScale>
                                    <p:animScale>
                                      <p:cBhvr>
                                        <p:cTn id="69" dur="166" decel="50000">
                                          <p:stCondLst>
                                            <p:cond delay="1668"/>
                                          </p:stCondLst>
                                        </p:cTn>
                                        <p:tgtEl>
                                          <p:spTgt spid="5"/>
                                        </p:tgtEl>
                                      </p:cBhvr>
                                      <p:to x="100000" y="100000"/>
                                    </p:animScale>
                                    <p:animScale>
                                      <p:cBhvr>
                                        <p:cTn id="70" dur="26">
                                          <p:stCondLst>
                                            <p:cond delay="1808"/>
                                          </p:stCondLst>
                                        </p:cTn>
                                        <p:tgtEl>
                                          <p:spTgt spid="5"/>
                                        </p:tgtEl>
                                      </p:cBhvr>
                                      <p:to x="100000" y="95000"/>
                                    </p:animScale>
                                    <p:animScale>
                                      <p:cBhvr>
                                        <p:cTn id="71"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04012"/>
            <a:ext cx="8229600" cy="375968"/>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latin typeface="Comic Sans MS" panose="030F0702030302020204" pitchFamily="66" charset="0"/>
              </a:rPr>
              <a:t>Lecture!</a:t>
            </a:r>
            <a:endParaRPr lang="en-US" dirty="0">
              <a:latin typeface="Comic Sans MS" panose="030F0702030302020204" pitchFamily="66" charset="0"/>
            </a:endParaRPr>
          </a:p>
        </p:txBody>
      </p:sp>
      <p:grpSp>
        <p:nvGrpSpPr>
          <p:cNvPr id="11" name="Group 10"/>
          <p:cNvGrpSpPr/>
          <p:nvPr/>
        </p:nvGrpSpPr>
        <p:grpSpPr>
          <a:xfrm>
            <a:off x="446856" y="620688"/>
            <a:ext cx="8229600" cy="6120680"/>
            <a:chOff x="446856" y="620688"/>
            <a:chExt cx="8229600" cy="6120680"/>
          </a:xfrm>
        </p:grpSpPr>
        <p:pic>
          <p:nvPicPr>
            <p:cNvPr id="9" name="Picture 8"/>
            <p:cNvPicPr>
              <a:picLocks noChangeAspect="1"/>
            </p:cNvPicPr>
            <p:nvPr/>
          </p:nvPicPr>
          <p:blipFill>
            <a:blip r:embed="rId3"/>
            <a:stretch>
              <a:fillRect/>
            </a:stretch>
          </p:blipFill>
          <p:spPr>
            <a:xfrm>
              <a:off x="446856" y="620688"/>
              <a:ext cx="8229600" cy="6120680"/>
            </a:xfrm>
            <a:prstGeom prst="rect">
              <a:avLst/>
            </a:prstGeom>
          </p:spPr>
        </p:pic>
        <p:pic>
          <p:nvPicPr>
            <p:cNvPr id="10" name="Picture 9"/>
            <p:cNvPicPr>
              <a:picLocks noChangeAspect="1"/>
            </p:cNvPicPr>
            <p:nvPr/>
          </p:nvPicPr>
          <p:blipFill>
            <a:blip r:embed="rId4"/>
            <a:stretch>
              <a:fillRect/>
            </a:stretch>
          </p:blipFill>
          <p:spPr>
            <a:xfrm>
              <a:off x="6156176" y="6597352"/>
              <a:ext cx="1872208" cy="144016"/>
            </a:xfrm>
            <a:prstGeom prst="rect">
              <a:avLst/>
            </a:prstGeom>
          </p:spPr>
        </p:pic>
      </p:grpSp>
    </p:spTree>
    <p:extLst>
      <p:ext uri="{BB962C8B-B14F-4D97-AF65-F5344CB8AC3E}">
        <p14:creationId xmlns:p14="http://schemas.microsoft.com/office/powerpoint/2010/main" val="108633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err="1" smtClean="0">
                <a:latin typeface="Comic Sans MS" panose="030F0702030302020204" pitchFamily="66" charset="0"/>
              </a:rPr>
              <a:t>Ecriture</a:t>
            </a:r>
            <a:endParaRPr lang="en-GB" dirty="0">
              <a:latin typeface="Comic Sans MS" panose="030F0702030302020204" pitchFamily="66"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893232784"/>
              </p:ext>
            </p:extLst>
          </p:nvPr>
        </p:nvGraphicFramePr>
        <p:xfrm>
          <a:off x="457200" y="1124741"/>
          <a:ext cx="8229599" cy="5303421"/>
        </p:xfrm>
        <a:graphic>
          <a:graphicData uri="http://schemas.openxmlformats.org/drawingml/2006/table">
            <a:tbl>
              <a:tblPr firstRow="1" firstCol="1" bandRow="1">
                <a:tableStyleId>{793D81CF-94F2-401A-BA57-92F5A7B2D0C5}</a:tableStyleId>
              </a:tblPr>
              <a:tblGrid>
                <a:gridCol w="4105758"/>
                <a:gridCol w="4123841"/>
              </a:tblGrid>
              <a:tr h="539767">
                <a:tc>
                  <a:txBody>
                    <a:bodyPr/>
                    <a:lstStyle/>
                    <a:p>
                      <a:pPr algn="ctr">
                        <a:lnSpc>
                          <a:spcPct val="107000"/>
                        </a:lnSpc>
                        <a:spcAft>
                          <a:spcPts val="0"/>
                        </a:spcAft>
                      </a:pPr>
                      <a:r>
                        <a:rPr lang="fr-CA" sz="1400" dirty="0">
                          <a:effectLst/>
                        </a:rPr>
                        <a:t> </a:t>
                      </a:r>
                      <a:endParaRPr lang="en-GB" sz="1400" dirty="0">
                        <a:effectLst/>
                      </a:endParaRPr>
                    </a:p>
                    <a:p>
                      <a:pPr algn="ctr">
                        <a:lnSpc>
                          <a:spcPct val="107000"/>
                        </a:lnSpc>
                        <a:spcAft>
                          <a:spcPts val="0"/>
                        </a:spcAft>
                      </a:pPr>
                      <a:r>
                        <a:rPr lang="fr-CA" sz="1400" dirty="0">
                          <a:effectLst/>
                        </a:rPr>
                        <a:t>Droits de la charte canadienne des droits et des libertés.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c>
                  <a:txBody>
                    <a:bodyPr/>
                    <a:lstStyle/>
                    <a:p>
                      <a:pPr algn="ctr">
                        <a:lnSpc>
                          <a:spcPct val="107000"/>
                        </a:lnSpc>
                        <a:spcAft>
                          <a:spcPts val="0"/>
                        </a:spcAft>
                      </a:pPr>
                      <a:r>
                        <a:rPr lang="fr-CA" sz="1000" dirty="0">
                          <a:effectLst/>
                        </a:rPr>
                        <a:t> </a:t>
                      </a:r>
                      <a:endParaRPr lang="en-GB" sz="700" dirty="0">
                        <a:effectLst/>
                      </a:endParaRPr>
                    </a:p>
                    <a:p>
                      <a:pPr algn="ctr">
                        <a:lnSpc>
                          <a:spcPct val="107000"/>
                        </a:lnSpc>
                        <a:spcAft>
                          <a:spcPts val="0"/>
                        </a:spcAft>
                      </a:pPr>
                      <a:r>
                        <a:rPr lang="fr-CA" sz="1400" dirty="0">
                          <a:effectLst/>
                        </a:rPr>
                        <a:t>Conséquence(s) si ce droit est enlevé</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r>
              <a:tr h="746374">
                <a:tc>
                  <a:txBody>
                    <a:bodyPr/>
                    <a:lstStyle/>
                    <a:p>
                      <a:pPr>
                        <a:lnSpc>
                          <a:spcPct val="107000"/>
                        </a:lnSpc>
                        <a:spcAft>
                          <a:spcPts val="0"/>
                        </a:spcAft>
                      </a:pPr>
                      <a:r>
                        <a:rPr lang="fr-CA" sz="1400" dirty="0">
                          <a:effectLst/>
                        </a:rPr>
                        <a:t>Exemple :</a:t>
                      </a:r>
                      <a:endParaRPr lang="en-GB" sz="1400" dirty="0">
                        <a:effectLst/>
                      </a:endParaRPr>
                    </a:p>
                    <a:p>
                      <a:pPr>
                        <a:lnSpc>
                          <a:spcPct val="107000"/>
                        </a:lnSpc>
                        <a:spcAft>
                          <a:spcPts val="0"/>
                        </a:spcAft>
                      </a:pPr>
                      <a:r>
                        <a:rPr lang="fr-CA" sz="1400" dirty="0">
                          <a:effectLst/>
                        </a:rPr>
                        <a:t> </a:t>
                      </a:r>
                      <a:r>
                        <a:rPr lang="fr-CA" sz="1600" dirty="0" smtClean="0">
                          <a:solidFill>
                            <a:srgbClr val="002060"/>
                          </a:solidFill>
                          <a:effectLst/>
                          <a:latin typeface="Bradley Hand ITC" panose="03070402050302030203" pitchFamily="66" charset="0"/>
                        </a:rPr>
                        <a:t>Tout </a:t>
                      </a:r>
                      <a:r>
                        <a:rPr lang="fr-CA" sz="1600" dirty="0">
                          <a:solidFill>
                            <a:srgbClr val="002060"/>
                          </a:solidFill>
                          <a:effectLst/>
                          <a:latin typeface="Bradley Hand ITC" panose="03070402050302030203" pitchFamily="66" charset="0"/>
                        </a:rPr>
                        <a:t>citoyen canadien a la liberté de voter pour élire un gouvernement.</a:t>
                      </a:r>
                      <a:endParaRPr lang="en-GB" sz="1600" dirty="0">
                        <a:solidFill>
                          <a:srgbClr val="002060"/>
                        </a:solidFill>
                        <a:effectLst/>
                        <a:latin typeface="Bradley Hand ITC" panose="03070402050302030203" pitchFamily="66" charset="0"/>
                        <a:ea typeface="Calibri" panose="020F0502020204030204" pitchFamily="34" charset="0"/>
                        <a:cs typeface="Times New Roman" panose="02020603050405020304" pitchFamily="18" charset="0"/>
                      </a:endParaRPr>
                    </a:p>
                  </a:txBody>
                  <a:tcPr marL="41747" marR="41747" marT="0" marB="0"/>
                </a:tc>
                <a:tc>
                  <a:txBody>
                    <a:bodyPr/>
                    <a:lstStyle/>
                    <a:p>
                      <a:pPr>
                        <a:lnSpc>
                          <a:spcPct val="107000"/>
                        </a:lnSpc>
                        <a:spcAft>
                          <a:spcPts val="0"/>
                        </a:spcAft>
                      </a:pPr>
                      <a:r>
                        <a:rPr lang="fr-CA" sz="700" dirty="0">
                          <a:effectLst/>
                        </a:rPr>
                        <a:t> </a:t>
                      </a:r>
                      <a:endParaRPr lang="en-GB" sz="700" dirty="0">
                        <a:effectLst/>
                      </a:endParaRPr>
                    </a:p>
                    <a:p>
                      <a:pPr>
                        <a:lnSpc>
                          <a:spcPct val="107000"/>
                        </a:lnSpc>
                        <a:spcAft>
                          <a:spcPts val="0"/>
                        </a:spcAft>
                      </a:pPr>
                      <a:r>
                        <a:rPr lang="fr-CA" sz="1600" b="1" dirty="0">
                          <a:solidFill>
                            <a:srgbClr val="002060"/>
                          </a:solidFill>
                          <a:effectLst/>
                          <a:latin typeface="Bradley Hand ITC" panose="03070402050302030203" pitchFamily="66" charset="0"/>
                        </a:rPr>
                        <a:t>Si le gouvernement prend le droit de vote de mes parents, ils ne vont plus pouvoir donner leur opinion.</a:t>
                      </a:r>
                      <a:endParaRPr lang="en-GB" sz="1600" b="1" dirty="0">
                        <a:solidFill>
                          <a:srgbClr val="002060"/>
                        </a:solidFill>
                        <a:effectLst/>
                        <a:latin typeface="Bradley Hand ITC" panose="03070402050302030203" pitchFamily="66" charset="0"/>
                        <a:ea typeface="Calibri" panose="020F0502020204030204" pitchFamily="34" charset="0"/>
                        <a:cs typeface="Times New Roman" panose="02020603050405020304" pitchFamily="18" charset="0"/>
                      </a:endParaRPr>
                    </a:p>
                  </a:txBody>
                  <a:tcPr marL="41747" marR="41747" marT="0" marB="0"/>
                </a:tc>
              </a:tr>
              <a:tr h="746374">
                <a:tc>
                  <a:txBody>
                    <a:bodyPr/>
                    <a:lstStyle/>
                    <a:p>
                      <a:pPr>
                        <a:lnSpc>
                          <a:spcPct val="107000"/>
                        </a:lnSpc>
                        <a:spcAft>
                          <a:spcPts val="0"/>
                        </a:spcAft>
                      </a:pPr>
                      <a:r>
                        <a:rPr lang="fr-CA"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c>
                  <a:txBody>
                    <a:bodyPr/>
                    <a:lstStyle/>
                    <a:p>
                      <a:pPr>
                        <a:lnSpc>
                          <a:spcPct val="107000"/>
                        </a:lnSpc>
                        <a:spcAft>
                          <a:spcPts val="0"/>
                        </a:spcAft>
                      </a:pPr>
                      <a:r>
                        <a:rPr lang="fr-CA"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r>
              <a:tr h="664060">
                <a:tc>
                  <a:txBody>
                    <a:bodyPr/>
                    <a:lstStyle/>
                    <a:p>
                      <a:pPr>
                        <a:lnSpc>
                          <a:spcPct val="107000"/>
                        </a:lnSpc>
                        <a:spcAft>
                          <a:spcPts val="0"/>
                        </a:spcAft>
                      </a:pPr>
                      <a:r>
                        <a:rPr lang="fr-CA"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c>
                  <a:txBody>
                    <a:bodyPr/>
                    <a:lstStyle/>
                    <a:p>
                      <a:pPr>
                        <a:lnSpc>
                          <a:spcPct val="107000"/>
                        </a:lnSpc>
                        <a:spcAft>
                          <a:spcPts val="0"/>
                        </a:spcAft>
                      </a:pPr>
                      <a:r>
                        <a:rPr lang="fr-CA"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r>
              <a:tr h="746374">
                <a:tc>
                  <a:txBody>
                    <a:bodyPr/>
                    <a:lstStyle/>
                    <a:p>
                      <a:pPr>
                        <a:lnSpc>
                          <a:spcPct val="107000"/>
                        </a:lnSpc>
                        <a:spcAft>
                          <a:spcPts val="0"/>
                        </a:spcAft>
                      </a:pPr>
                      <a:r>
                        <a:rPr lang="fr-CA"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c>
                  <a:txBody>
                    <a:bodyPr/>
                    <a:lstStyle/>
                    <a:p>
                      <a:pPr>
                        <a:lnSpc>
                          <a:spcPct val="107000"/>
                        </a:lnSpc>
                        <a:spcAft>
                          <a:spcPts val="0"/>
                        </a:spcAft>
                      </a:pPr>
                      <a:r>
                        <a:rPr lang="fr-CA"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r>
              <a:tr h="746374">
                <a:tc>
                  <a:txBody>
                    <a:bodyPr/>
                    <a:lstStyle/>
                    <a:p>
                      <a:pPr>
                        <a:lnSpc>
                          <a:spcPct val="107000"/>
                        </a:lnSpc>
                        <a:spcAft>
                          <a:spcPts val="0"/>
                        </a:spcAft>
                      </a:pPr>
                      <a:r>
                        <a:rPr lang="fr-CA"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c>
                  <a:txBody>
                    <a:bodyPr/>
                    <a:lstStyle/>
                    <a:p>
                      <a:pPr>
                        <a:lnSpc>
                          <a:spcPct val="107000"/>
                        </a:lnSpc>
                        <a:spcAft>
                          <a:spcPts val="0"/>
                        </a:spcAft>
                      </a:pPr>
                      <a:r>
                        <a:rPr lang="fr-CA"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r>
              <a:tr h="818453">
                <a:tc>
                  <a:txBody>
                    <a:bodyPr/>
                    <a:lstStyle/>
                    <a:p>
                      <a:pPr>
                        <a:lnSpc>
                          <a:spcPct val="107000"/>
                        </a:lnSpc>
                        <a:spcAft>
                          <a:spcPts val="0"/>
                        </a:spcAft>
                      </a:pPr>
                      <a:r>
                        <a:rPr lang="fr-CA" sz="700">
                          <a:effectLst/>
                        </a:rPr>
                        <a:t> </a:t>
                      </a:r>
                      <a:endParaRPr lang="en-GB" sz="70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c>
                  <a:txBody>
                    <a:bodyPr/>
                    <a:lstStyle/>
                    <a:p>
                      <a:pPr>
                        <a:lnSpc>
                          <a:spcPct val="107000"/>
                        </a:lnSpc>
                        <a:spcAft>
                          <a:spcPts val="0"/>
                        </a:spcAft>
                      </a:pPr>
                      <a:r>
                        <a:rPr lang="fr-CA" sz="700" dirty="0">
                          <a:effectLst/>
                        </a:rPr>
                        <a:t> </a:t>
                      </a: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1747" marR="41747" marT="0" marB="0"/>
                </a:tc>
              </a:tr>
            </a:tbl>
          </a:graphicData>
        </a:graphic>
      </p:graphicFrame>
      <p:cxnSp>
        <p:nvCxnSpPr>
          <p:cNvPr id="12" name="Straight Connector 11"/>
          <p:cNvCxnSpPr>
            <a:endCxn id="10" idx="2"/>
          </p:cNvCxnSpPr>
          <p:nvPr/>
        </p:nvCxnSpPr>
        <p:spPr>
          <a:xfrm>
            <a:off x="4548118" y="1124744"/>
            <a:ext cx="23881" cy="53034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24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51</Words>
  <Application>Microsoft Office PowerPoint</Application>
  <PresentationFormat>On-screen Show (4:3)</PresentationFormat>
  <Paragraphs>33</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Bradley Hand ITC</vt:lpstr>
      <vt:lpstr>Calibri</vt:lpstr>
      <vt:lpstr>Comic Sans MS</vt:lpstr>
      <vt:lpstr>Times New Roman</vt:lpstr>
      <vt:lpstr>Office Theme</vt:lpstr>
      <vt:lpstr>Un monde en changement</vt:lpstr>
      <vt:lpstr>Message du jour…</vt:lpstr>
      <vt:lpstr>Mise en situation!</vt:lpstr>
      <vt:lpstr>Lecture!</vt:lpstr>
      <vt:lpstr>Ecriture</vt:lpstr>
    </vt:vector>
  </TitlesOfParts>
  <Company>NBED School District 8</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 monde de culture</dc:title>
  <dc:creator>Nichol, Candice (ASD-S)</dc:creator>
  <cp:lastModifiedBy>Nichol, Candice (ASD-S)</cp:lastModifiedBy>
  <cp:revision>70</cp:revision>
  <dcterms:created xsi:type="dcterms:W3CDTF">2014-09-04T14:24:40Z</dcterms:created>
  <dcterms:modified xsi:type="dcterms:W3CDTF">2015-06-16T13:06:43Z</dcterms:modified>
</cp:coreProperties>
</file>