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CEA80-11B6-4ACC-AFFA-1F40DF50F1B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E945AC7-2FB4-4049-A31A-A4BE99CB95D5}" type="pres">
      <dgm:prSet presAssocID="{4B6CEA80-11B6-4ACC-AFFA-1F40DF50F1B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4DAECF5-F8C2-4368-8B3B-C795EE31FB70}" type="presOf" srcId="{4B6CEA80-11B6-4ACC-AFFA-1F40DF50F1B8}" destId="{5E945AC7-2FB4-4049-A31A-A4BE99CB95D5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0301-7B72-4B1A-BFAE-6E674C2749DB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46D32-859E-4192-BB62-913C84D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D32-859E-4192-BB62-913C84DF6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D32-859E-4192-BB62-913C84DF64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90CA9C-D2C8-4A57-8025-CA6D5759BFD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072AECD-C49A-411C-8359-67DA8F63D5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Mining of ancient Egypt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37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733800" cy="1909169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06582867"/>
              </p:ext>
            </p:extLst>
          </p:nvPr>
        </p:nvGraphicFramePr>
        <p:xfrm>
          <a:off x="4800600" y="5181600"/>
          <a:ext cx="3733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5943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a mineshaft. A mineshaft is a long tunnel to go deep underground, to get to minerals. </a:t>
            </a:r>
            <a:r>
              <a:rPr lang="en-US" dirty="0"/>
              <a:t>Miners worshipped </a:t>
            </a:r>
            <a:r>
              <a:rPr lang="en-US" dirty="0" err="1"/>
              <a:t>Hathor</a:t>
            </a:r>
            <a:r>
              <a:rPr lang="en-US" dirty="0"/>
              <a:t>, the "goddess of turquoise</a:t>
            </a:r>
            <a:r>
              <a:rPr lang="en-US" dirty="0" smtClean="0"/>
              <a:t>", </a:t>
            </a:r>
            <a:r>
              <a:rPr lang="en-US" dirty="0"/>
              <a:t>who was believed to protect </a:t>
            </a:r>
            <a:r>
              <a:rPr lang="en-US" dirty="0" smtClean="0"/>
              <a:t>them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03" y="914400"/>
            <a:ext cx="179199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" y="2246514"/>
            <a:ext cx="3420687" cy="282217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84989" y="0"/>
            <a:ext cx="3733800" cy="4114800"/>
          </a:xfrm>
        </p:spPr>
        <p:txBody>
          <a:bodyPr/>
          <a:lstStyle/>
          <a:p>
            <a:r>
              <a:rPr lang="en-US" dirty="0" smtClean="0"/>
              <a:t>Lapis lazuli is found deep underground normally in a mine. It is kind of common in Egypt</a:t>
            </a:r>
            <a:r>
              <a:rPr lang="en-US" dirty="0"/>
              <a:t>. It was used for the eyebrows on the funeral mask of King </a:t>
            </a:r>
            <a:r>
              <a:rPr lang="en-US" dirty="0" err="1" smtClean="0"/>
              <a:t>Tutankhamun</a:t>
            </a:r>
            <a:r>
              <a:rPr lang="en-US" dirty="0"/>
              <a:t>. </a:t>
            </a:r>
            <a:r>
              <a:rPr lang="en-US" dirty="0" smtClean="0"/>
              <a:t>Lapis is </a:t>
            </a:r>
            <a:r>
              <a:rPr lang="en-US" dirty="0"/>
              <a:t>a deep blue semi-precious stone that has been prized since antiquity for its intense color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Lapis lazuli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1923091" cy="277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" y="2572789"/>
            <a:ext cx="3420687" cy="216962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Diamonds are rare. They are also very valuable, they used them in jewels a lot. They were valued in ancient Egypt.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55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" y="2483427"/>
            <a:ext cx="3420687" cy="234834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Gold was also very valued. They used them in rings and wigs and beads. Gold was affine common..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8768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143000"/>
          </a:xfrm>
        </p:spPr>
        <p:txBody>
          <a:bodyPr/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572000"/>
            <a:ext cx="48768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Limestone was actually one of the minerals in the pyramids!  It was highly valued in ancient </a:t>
            </a:r>
            <a:r>
              <a:rPr lang="en-US" dirty="0" err="1" smtClean="0"/>
              <a:t>egypt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91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zinc is common in ancient </a:t>
            </a:r>
            <a:r>
              <a:rPr lang="en-US" dirty="0"/>
              <a:t>E</a:t>
            </a:r>
            <a:r>
              <a:rPr lang="en-US" dirty="0" smtClean="0"/>
              <a:t>gypt. It was also valued.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5560"/>
            <a:ext cx="3733800" cy="27736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:D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r="19933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conclusion there are many ores in ancient Egypt.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2310"/>
            <a:ext cx="3733800" cy="30801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074"/>
            <a:ext cx="3733800" cy="25626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>
                <a:latin typeface="Andalus"/>
                <a:cs typeface="Andalus"/>
              </a:rPr>
              <a:t>ﻛ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project is trademarked to ™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2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113</TotalTime>
  <Words>200</Words>
  <Application>Microsoft Office PowerPoint</Application>
  <PresentationFormat>On-screen Show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Mining of ancient Egypt </vt:lpstr>
      <vt:lpstr>This is a mineshaft. A mineshaft is a long tunnel to go deep underground, to get to minerals. Miners worshipped Hathor, the "goddess of turquoise", who was believed to protect them.</vt:lpstr>
      <vt:lpstr>Lapis lazuli </vt:lpstr>
      <vt:lpstr>Diamond</vt:lpstr>
      <vt:lpstr>Gold</vt:lpstr>
      <vt:lpstr>Limestone</vt:lpstr>
      <vt:lpstr>Zinc</vt:lpstr>
      <vt:lpstr>Ending</vt:lpstr>
      <vt:lpstr>ﻛ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of ancient Egypt</dc:title>
  <dc:creator>Bannister, Alicen (ASD-S)</dc:creator>
  <cp:lastModifiedBy>Arbeau, Candace (ASD-S)</cp:lastModifiedBy>
  <cp:revision>11</cp:revision>
  <dcterms:created xsi:type="dcterms:W3CDTF">2014-11-13T17:23:01Z</dcterms:created>
  <dcterms:modified xsi:type="dcterms:W3CDTF">2014-11-21T18:53:15Z</dcterms:modified>
</cp:coreProperties>
</file>