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8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5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6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9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5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ha.ca/mental-health/your-mental-healt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AUo_-0J3-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626E0JCILw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33" y="394977"/>
            <a:ext cx="10058400" cy="1450757"/>
          </a:xfrm>
        </p:spPr>
        <p:txBody>
          <a:bodyPr/>
          <a:lstStyle/>
          <a:p>
            <a:r>
              <a:rPr lang="en-US" b="1" dirty="0" smtClean="0"/>
              <a:t>Some </a:t>
            </a:r>
            <a:r>
              <a:rPr lang="en-US" b="1" dirty="0"/>
              <a:t>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700" b="1" dirty="0"/>
              <a:t>Exercise</a:t>
            </a:r>
            <a:r>
              <a:rPr lang="en-US" sz="3700" dirty="0"/>
              <a:t> – Regular </a:t>
            </a:r>
            <a:r>
              <a:rPr lang="en-US" sz="3700" dirty="0" smtClean="0"/>
              <a:t>physical</a:t>
            </a:r>
          </a:p>
          <a:p>
            <a:r>
              <a:rPr lang="en-US" sz="3700" dirty="0" smtClean="0"/>
              <a:t>activity </a:t>
            </a:r>
            <a:r>
              <a:rPr lang="en-US" sz="3700" dirty="0"/>
              <a:t>improves psychological </a:t>
            </a:r>
            <a:endParaRPr lang="en-US" sz="3700" dirty="0" smtClean="0"/>
          </a:p>
          <a:p>
            <a:r>
              <a:rPr lang="en-US" sz="3700" dirty="0" smtClean="0"/>
              <a:t>well-being </a:t>
            </a:r>
            <a:r>
              <a:rPr lang="en-US" sz="3700" dirty="0"/>
              <a:t>and can </a:t>
            </a:r>
            <a:r>
              <a:rPr lang="en-US" sz="3700" dirty="0" smtClean="0"/>
              <a:t>reduce</a:t>
            </a:r>
          </a:p>
          <a:p>
            <a:r>
              <a:rPr lang="en-US" sz="3700" dirty="0" smtClean="0"/>
              <a:t>depression </a:t>
            </a:r>
            <a:r>
              <a:rPr lang="en-US" sz="3700" dirty="0"/>
              <a:t>and anxiety. </a:t>
            </a:r>
            <a:endParaRPr lang="en-US" sz="3700" dirty="0" smtClean="0"/>
          </a:p>
          <a:p>
            <a:r>
              <a:rPr lang="en-US" sz="3700" dirty="0" smtClean="0"/>
              <a:t>Joining </a:t>
            </a:r>
            <a:r>
              <a:rPr lang="en-US" sz="3700" dirty="0"/>
              <a:t>an exercise group or </a:t>
            </a:r>
            <a:r>
              <a:rPr lang="en-US" sz="3700" dirty="0" smtClean="0"/>
              <a:t>a</a:t>
            </a:r>
          </a:p>
          <a:p>
            <a:r>
              <a:rPr lang="en-US" sz="3700" dirty="0" smtClean="0"/>
              <a:t>gym </a:t>
            </a:r>
            <a:r>
              <a:rPr lang="en-US" sz="3700" dirty="0"/>
              <a:t>can also reduce loneliness, </a:t>
            </a:r>
            <a:endParaRPr lang="en-US" sz="3700" dirty="0" smtClean="0"/>
          </a:p>
          <a:p>
            <a:r>
              <a:rPr lang="en-US" sz="3700" dirty="0" smtClean="0"/>
              <a:t>since </a:t>
            </a:r>
            <a:r>
              <a:rPr lang="en-US" sz="3700" dirty="0"/>
              <a:t>it connects you with a new </a:t>
            </a:r>
            <a:endParaRPr lang="en-US" sz="3700" dirty="0" smtClean="0"/>
          </a:p>
          <a:p>
            <a:r>
              <a:rPr lang="en-US" sz="3700" dirty="0" smtClean="0"/>
              <a:t>set </a:t>
            </a:r>
            <a:r>
              <a:rPr lang="en-US" sz="3700" dirty="0"/>
              <a:t>of people sharing a common goal.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36" y="1960909"/>
            <a:ext cx="2535139" cy="270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880" y="4638916"/>
            <a:ext cx="2806632" cy="16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/>
              <a:t>Set personal goals</a:t>
            </a:r>
            <a:r>
              <a:rPr lang="en-US" sz="4500" dirty="0"/>
              <a:t> 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smtClean="0"/>
              <a:t>Goals </a:t>
            </a:r>
            <a:r>
              <a:rPr lang="en-US" sz="3700" dirty="0"/>
              <a:t>don’t have to </a:t>
            </a:r>
            <a:r>
              <a:rPr lang="en-US" sz="3700" dirty="0" smtClean="0"/>
              <a:t>be big.</a:t>
            </a:r>
          </a:p>
          <a:p>
            <a:pPr marL="0" indent="0">
              <a:buNone/>
            </a:pPr>
            <a:r>
              <a:rPr lang="en-US" sz="3700" dirty="0" smtClean="0"/>
              <a:t>You </a:t>
            </a:r>
            <a:r>
              <a:rPr lang="en-US" sz="3700" dirty="0"/>
              <a:t>might decide to </a:t>
            </a:r>
            <a:r>
              <a:rPr lang="en-US" sz="3700" dirty="0" smtClean="0"/>
              <a:t>finish</a:t>
            </a:r>
          </a:p>
          <a:p>
            <a:pPr marL="0" indent="0">
              <a:buNone/>
            </a:pPr>
            <a:r>
              <a:rPr lang="en-US" sz="3700" dirty="0" smtClean="0"/>
              <a:t>that </a:t>
            </a:r>
            <a:r>
              <a:rPr lang="en-US" sz="3700" dirty="0"/>
              <a:t>book you </a:t>
            </a:r>
            <a:r>
              <a:rPr lang="en-US" sz="3700" dirty="0" smtClean="0"/>
              <a:t>started,  </a:t>
            </a:r>
            <a:r>
              <a:rPr lang="en-US" sz="3700" dirty="0"/>
              <a:t>take </a:t>
            </a:r>
            <a:r>
              <a:rPr lang="en-US" sz="3700" dirty="0" smtClean="0"/>
              <a:t>a</a:t>
            </a:r>
          </a:p>
          <a:p>
            <a:pPr marL="0" indent="0">
              <a:buNone/>
            </a:pPr>
            <a:r>
              <a:rPr lang="en-US" sz="3700" dirty="0" smtClean="0"/>
              <a:t>walk </a:t>
            </a:r>
            <a:r>
              <a:rPr lang="en-US" sz="3700" dirty="0"/>
              <a:t>around t</a:t>
            </a:r>
            <a:r>
              <a:rPr lang="en-US" sz="3700" dirty="0" smtClean="0"/>
              <a:t>he </a:t>
            </a:r>
            <a:r>
              <a:rPr lang="en-US" sz="3700" dirty="0"/>
              <a:t>block every </a:t>
            </a:r>
            <a:r>
              <a:rPr lang="en-US" sz="3700" dirty="0" smtClean="0"/>
              <a:t>day,</a:t>
            </a:r>
          </a:p>
          <a:p>
            <a:pPr marL="0" indent="0">
              <a:buNone/>
            </a:pPr>
            <a:r>
              <a:rPr lang="en-US" sz="3700" dirty="0" smtClean="0"/>
              <a:t>learn a new game or to call</a:t>
            </a:r>
          </a:p>
          <a:p>
            <a:pPr marL="0" indent="0">
              <a:buNone/>
            </a:pPr>
            <a:r>
              <a:rPr lang="en-US" sz="3700" dirty="0" smtClean="0"/>
              <a:t>your </a:t>
            </a:r>
            <a:r>
              <a:rPr lang="en-US" sz="3700" dirty="0"/>
              <a:t>friends </a:t>
            </a:r>
            <a:r>
              <a:rPr lang="en-US" sz="3700" dirty="0" smtClean="0"/>
              <a:t>instead of waiting</a:t>
            </a:r>
          </a:p>
          <a:p>
            <a:pPr marL="0" indent="0">
              <a:buNone/>
            </a:pPr>
            <a:r>
              <a:rPr lang="en-US" sz="3700" dirty="0" smtClean="0"/>
              <a:t>for </a:t>
            </a:r>
            <a:r>
              <a:rPr lang="en-US" sz="3700" dirty="0"/>
              <a:t>the phone to </a:t>
            </a:r>
            <a:r>
              <a:rPr lang="en-US" sz="3700" dirty="0" smtClean="0"/>
              <a:t>ring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b="1" dirty="0" smtClean="0"/>
              <a:t>Whatever </a:t>
            </a:r>
            <a:r>
              <a:rPr lang="en-US" sz="3700" b="1" dirty="0"/>
              <a:t>goal you set, reaching it will build confidence and a sense of satisfaction.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15" y="1696250"/>
            <a:ext cx="3704883" cy="189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99" y="3056350"/>
            <a:ext cx="3443958" cy="2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700" b="1" dirty="0"/>
              <a:t>Keep a journal</a:t>
            </a:r>
            <a:r>
              <a:rPr lang="en-US" sz="3700" dirty="0"/>
              <a:t> </a:t>
            </a:r>
            <a:r>
              <a:rPr lang="en-US" sz="3700" dirty="0" smtClean="0"/>
              <a:t>(paper)</a:t>
            </a:r>
          </a:p>
          <a:p>
            <a:r>
              <a:rPr lang="en-US" sz="3700" dirty="0" smtClean="0"/>
              <a:t>Expressing </a:t>
            </a:r>
            <a:r>
              <a:rPr lang="en-US" sz="3700" dirty="0"/>
              <a:t>yourself after </a:t>
            </a:r>
            <a:endParaRPr lang="en-US" sz="3700" dirty="0" smtClean="0"/>
          </a:p>
          <a:p>
            <a:r>
              <a:rPr lang="en-US" sz="3700" dirty="0" smtClean="0"/>
              <a:t>a </a:t>
            </a:r>
            <a:r>
              <a:rPr lang="en-US" sz="3700" dirty="0"/>
              <a:t>stressful day can help </a:t>
            </a:r>
            <a:endParaRPr lang="en-US" sz="3700" dirty="0" smtClean="0"/>
          </a:p>
          <a:p>
            <a:r>
              <a:rPr lang="en-US" sz="3700" dirty="0" smtClean="0"/>
              <a:t>you </a:t>
            </a:r>
            <a:r>
              <a:rPr lang="en-US" sz="3700" dirty="0"/>
              <a:t>gain perspective, </a:t>
            </a:r>
            <a:endParaRPr lang="en-US" sz="3700" dirty="0" smtClean="0"/>
          </a:p>
          <a:p>
            <a:r>
              <a:rPr lang="en-US" sz="3700" dirty="0" smtClean="0"/>
              <a:t>relax </a:t>
            </a:r>
            <a:r>
              <a:rPr lang="en-US" sz="3700" dirty="0"/>
              <a:t>and even boost </a:t>
            </a:r>
            <a:r>
              <a:rPr lang="en-US" sz="3700" dirty="0" smtClean="0"/>
              <a:t>your</a:t>
            </a:r>
          </a:p>
          <a:p>
            <a:r>
              <a:rPr lang="en-US" sz="3700" dirty="0" smtClean="0"/>
              <a:t>body’s </a:t>
            </a:r>
            <a:r>
              <a:rPr lang="en-US" sz="3700" dirty="0"/>
              <a:t>resistance to illness</a:t>
            </a:r>
            <a:r>
              <a:rPr lang="en-US" sz="3700" dirty="0" smtClean="0"/>
              <a:t>. </a:t>
            </a:r>
          </a:p>
          <a:p>
            <a:endParaRPr lang="en-US" sz="3700" dirty="0" smtClean="0"/>
          </a:p>
          <a:p>
            <a:r>
              <a:rPr lang="en-US" sz="3700" b="1" dirty="0" smtClean="0"/>
              <a:t>Do not post your feelings on the  internet!</a:t>
            </a:r>
            <a:endParaRPr lang="en-US" sz="3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45" y="1845734"/>
            <a:ext cx="5078435" cy="33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700" b="1" dirty="0"/>
              <a:t>Volunteer</a:t>
            </a:r>
            <a:r>
              <a:rPr lang="en-US" sz="3700" dirty="0"/>
              <a:t> – </a:t>
            </a:r>
            <a:endParaRPr lang="en-US" sz="3700" dirty="0" smtClean="0"/>
          </a:p>
          <a:p>
            <a:r>
              <a:rPr lang="en-US" sz="3700" dirty="0" smtClean="0"/>
              <a:t>Volunteering </a:t>
            </a:r>
            <a:r>
              <a:rPr lang="en-US" sz="3700" dirty="0"/>
              <a:t>is called the </a:t>
            </a:r>
            <a:endParaRPr lang="en-US" sz="3700" dirty="0" smtClean="0"/>
          </a:p>
          <a:p>
            <a:r>
              <a:rPr lang="en-US" sz="3700" dirty="0" smtClean="0"/>
              <a:t>“</a:t>
            </a:r>
            <a:r>
              <a:rPr lang="en-US" sz="3700" dirty="0"/>
              <a:t>win-win” activity </a:t>
            </a:r>
            <a:r>
              <a:rPr lang="en-US" sz="3700" dirty="0" smtClean="0"/>
              <a:t>because</a:t>
            </a:r>
          </a:p>
          <a:p>
            <a:r>
              <a:rPr lang="en-US" sz="3700" dirty="0" smtClean="0"/>
              <a:t>helping </a:t>
            </a:r>
            <a:r>
              <a:rPr lang="en-US" sz="3700" dirty="0"/>
              <a:t>others makes us feel </a:t>
            </a:r>
            <a:endParaRPr lang="en-US" sz="3700" dirty="0" smtClean="0"/>
          </a:p>
          <a:p>
            <a:r>
              <a:rPr lang="en-US" sz="3700" dirty="0" smtClean="0"/>
              <a:t>good </a:t>
            </a:r>
            <a:r>
              <a:rPr lang="en-US" sz="3700" dirty="0"/>
              <a:t>about ourselves</a:t>
            </a:r>
            <a:r>
              <a:rPr lang="en-US" sz="3700" dirty="0" smtClean="0"/>
              <a:t>.</a:t>
            </a:r>
          </a:p>
          <a:p>
            <a:r>
              <a:rPr lang="en-US" sz="3700" dirty="0" smtClean="0"/>
              <a:t>It also </a:t>
            </a:r>
            <a:r>
              <a:rPr lang="en-US" sz="3700" dirty="0"/>
              <a:t>widens our social network, provides us with new learning experiences and can bring balance to our lives.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18" y="1956301"/>
            <a:ext cx="4403703" cy="27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700" b="1" dirty="0"/>
              <a:t>Treat yourself well</a:t>
            </a:r>
            <a:r>
              <a:rPr lang="en-US" sz="3700" dirty="0"/>
              <a:t> </a:t>
            </a:r>
            <a:r>
              <a:rPr lang="en-US" sz="3700" dirty="0" smtClean="0"/>
              <a:t> </a:t>
            </a:r>
          </a:p>
          <a:p>
            <a:r>
              <a:rPr lang="en-US" sz="3700" dirty="0"/>
              <a:t>H</a:t>
            </a:r>
            <a:r>
              <a:rPr lang="en-US" sz="3700" dirty="0" smtClean="0"/>
              <a:t>ave a </a:t>
            </a:r>
            <a:r>
              <a:rPr lang="en-US" sz="3700" dirty="0"/>
              <a:t>good </a:t>
            </a:r>
            <a:r>
              <a:rPr lang="en-US" sz="3700" dirty="0" smtClean="0"/>
              <a:t>meal</a:t>
            </a:r>
          </a:p>
          <a:p>
            <a:r>
              <a:rPr lang="en-US" sz="3700" dirty="0" smtClean="0"/>
              <a:t>Take </a:t>
            </a:r>
            <a:r>
              <a:rPr lang="en-US" sz="3700" dirty="0"/>
              <a:t>a bubble </a:t>
            </a:r>
            <a:r>
              <a:rPr lang="en-US" sz="3700" dirty="0" smtClean="0"/>
              <a:t>bath</a:t>
            </a:r>
          </a:p>
          <a:p>
            <a:r>
              <a:rPr lang="en-US" sz="3700" dirty="0" smtClean="0"/>
              <a:t>See </a:t>
            </a:r>
            <a:r>
              <a:rPr lang="en-US" sz="3700" dirty="0"/>
              <a:t>a </a:t>
            </a:r>
            <a:r>
              <a:rPr lang="en-US" sz="3700" dirty="0" smtClean="0"/>
              <a:t>movie</a:t>
            </a:r>
          </a:p>
          <a:p>
            <a:r>
              <a:rPr lang="en-US" sz="3700" dirty="0" smtClean="0"/>
              <a:t>Call </a:t>
            </a:r>
            <a:r>
              <a:rPr lang="en-US" sz="3700" dirty="0"/>
              <a:t>a friend or relative you haven’t talked to in </a:t>
            </a:r>
            <a:r>
              <a:rPr lang="en-US" sz="3700" dirty="0" smtClean="0"/>
              <a:t>ages</a:t>
            </a:r>
          </a:p>
          <a:p>
            <a:r>
              <a:rPr lang="en-US" sz="3700" dirty="0" smtClean="0"/>
              <a:t>Sit </a:t>
            </a:r>
            <a:r>
              <a:rPr lang="en-US" sz="3700" dirty="0"/>
              <a:t>on a park bench and breathe in the fragrance of flowers and grass. </a:t>
            </a:r>
            <a:r>
              <a:rPr lang="en-US" sz="3700" b="1" dirty="0"/>
              <a:t>Whatever it is, do it just for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737360"/>
            <a:ext cx="36099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Activity </a:t>
            </a:r>
            <a:r>
              <a:rPr lang="en-US" sz="2400" dirty="0" smtClean="0"/>
              <a:t>your teacher will read a mindfulness script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700" dirty="0" smtClean="0"/>
              <a:t>Begin by finding a comfortable way to sit</a:t>
            </a:r>
          </a:p>
          <a:p>
            <a:endParaRPr lang="en-US" sz="3700" dirty="0"/>
          </a:p>
          <a:p>
            <a:r>
              <a:rPr lang="en-US" sz="3700" dirty="0" smtClean="0"/>
              <a:t>Close your eyes lightly</a:t>
            </a:r>
          </a:p>
          <a:p>
            <a:endParaRPr lang="en-US" sz="3700" dirty="0"/>
          </a:p>
          <a:p>
            <a:r>
              <a:rPr lang="en-US" sz="3700" dirty="0" smtClean="0"/>
              <a:t>Concentrate on your breathing and</a:t>
            </a:r>
          </a:p>
          <a:p>
            <a:endParaRPr lang="en-US" sz="3700" dirty="0" smtClean="0"/>
          </a:p>
          <a:p>
            <a:r>
              <a:rPr lang="en-US" sz="3700" dirty="0" smtClean="0"/>
              <a:t>Listen…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6141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https://www.cmha.ca/mental-health/your-mental-health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http://www.themindfulword.org/2012/guided-imagery-scripts-children-anxiety-stress/</a:t>
            </a:r>
          </a:p>
          <a:p>
            <a:r>
              <a:rPr lang="en-US" dirty="0" smtClean="0"/>
              <a:t>http</a:t>
            </a:r>
            <a:r>
              <a:rPr lang="en-US" dirty="0"/>
              <a:t>://www.meditationinschools.org/wp-content/uploads/2013/06/Mindfulness-and-the-Art-of-Chocolate-Eating.pdf</a:t>
            </a:r>
          </a:p>
        </p:txBody>
      </p:sp>
    </p:spTree>
    <p:extLst>
      <p:ext uri="{BB962C8B-B14F-4D97-AF65-F5344CB8AC3E}">
        <p14:creationId xmlns:p14="http://schemas.microsoft.com/office/powerpoint/2010/main" val="6192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700" dirty="0" smtClean="0"/>
          </a:p>
          <a:p>
            <a:pPr algn="ctr"/>
            <a:endParaRPr lang="en-US" sz="3700" dirty="0"/>
          </a:p>
          <a:p>
            <a:r>
              <a:rPr lang="en-US" sz="3700" dirty="0" smtClean="0">
                <a:hlinkClick r:id="rId2"/>
              </a:rPr>
              <a:t>Stop the stigma</a:t>
            </a:r>
            <a:endParaRPr lang="en-US" sz="3700" dirty="0" smtClean="0"/>
          </a:p>
          <a:p>
            <a:pPr algn="ctr"/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72" y="2406404"/>
            <a:ext cx="6286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b="1" dirty="0"/>
              <a:t>Mental health </a:t>
            </a:r>
            <a:r>
              <a:rPr lang="en-US" sz="4400" b="1" dirty="0" smtClean="0"/>
              <a:t>is a </a:t>
            </a:r>
            <a:r>
              <a:rPr lang="en-US" sz="4400" b="1" dirty="0"/>
              <a:t>balance in all aspects of your life: </a:t>
            </a:r>
            <a:endParaRPr lang="en-US" sz="4400" b="1" dirty="0" smtClean="0"/>
          </a:p>
          <a:p>
            <a:r>
              <a:rPr lang="en-US" sz="4400" dirty="0" smtClean="0"/>
              <a:t>Social</a:t>
            </a:r>
          </a:p>
          <a:p>
            <a:r>
              <a:rPr lang="en-US" sz="4400" dirty="0" smtClean="0"/>
              <a:t>Physical</a:t>
            </a:r>
          </a:p>
          <a:p>
            <a:r>
              <a:rPr lang="en-US" sz="4400" dirty="0" smtClean="0"/>
              <a:t>Spiritual</a:t>
            </a:r>
          </a:p>
          <a:p>
            <a:r>
              <a:rPr lang="en-US" sz="4400" dirty="0"/>
              <a:t>E</a:t>
            </a:r>
            <a:r>
              <a:rPr lang="en-US" sz="4400" dirty="0" smtClean="0"/>
              <a:t>conomic </a:t>
            </a:r>
          </a:p>
          <a:p>
            <a:r>
              <a:rPr lang="en-US" sz="4400" dirty="0" smtClean="0"/>
              <a:t>Mental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43" y="2510968"/>
            <a:ext cx="4500252" cy="30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00" b="1" dirty="0"/>
              <a:t>Reaching a balance is a learning </a:t>
            </a:r>
            <a:r>
              <a:rPr lang="en-US" sz="3700" b="1" dirty="0" smtClean="0"/>
              <a:t>process</a:t>
            </a:r>
            <a:endParaRPr lang="en-US" sz="3700" dirty="0"/>
          </a:p>
          <a:p>
            <a:r>
              <a:rPr lang="en-US" sz="3700" dirty="0"/>
              <a:t>Your personal balance will be unique, and your challenge will be to stay mentally healthy by keeping that balance.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83" y="3857414"/>
            <a:ext cx="5227011" cy="24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700" b="1" dirty="0" smtClean="0"/>
              <a:t>Mental health problems  can affect youth as well as adults.</a:t>
            </a:r>
          </a:p>
          <a:p>
            <a:r>
              <a:rPr lang="en-US" sz="3700" dirty="0" smtClean="0"/>
              <a:t>We need to assess our </a:t>
            </a:r>
          </a:p>
          <a:p>
            <a:r>
              <a:rPr lang="en-US" sz="3700" dirty="0" smtClean="0"/>
              <a:t>emotional health regularly.</a:t>
            </a:r>
          </a:p>
          <a:p>
            <a:r>
              <a:rPr lang="en-US" sz="3700" dirty="0" smtClean="0"/>
              <a:t>Think of the demands and the</a:t>
            </a:r>
          </a:p>
          <a:p>
            <a:r>
              <a:rPr lang="en-US" sz="3700" dirty="0" smtClean="0"/>
              <a:t>stresses that are affecting </a:t>
            </a:r>
            <a:r>
              <a:rPr lang="en-US" sz="3700" dirty="0" smtClean="0"/>
              <a:t>us</a:t>
            </a:r>
            <a:r>
              <a:rPr lang="en-US" sz="3700" dirty="0" smtClean="0"/>
              <a:t>.</a:t>
            </a:r>
            <a:endParaRPr lang="en-US" sz="3700" dirty="0" smtClean="0"/>
          </a:p>
          <a:p>
            <a:r>
              <a:rPr lang="en-US" sz="3700" dirty="0" smtClean="0"/>
              <a:t>Give </a:t>
            </a:r>
            <a:r>
              <a:rPr lang="en-US" sz="3700" dirty="0" smtClean="0"/>
              <a:t>ourselves </a:t>
            </a:r>
            <a:r>
              <a:rPr lang="en-US" sz="3700" dirty="0" smtClean="0"/>
              <a:t>permission </a:t>
            </a:r>
            <a:r>
              <a:rPr lang="en-US" sz="3700" dirty="0" smtClean="0"/>
              <a:t>to</a:t>
            </a:r>
          </a:p>
          <a:p>
            <a:r>
              <a:rPr lang="en-US" sz="3700" dirty="0" smtClean="0"/>
              <a:t> take a </a:t>
            </a:r>
            <a:r>
              <a:rPr lang="en-US" sz="3700" dirty="0" smtClean="0"/>
              <a:t>break from </a:t>
            </a:r>
            <a:r>
              <a:rPr lang="en-US" sz="3700" dirty="0" smtClean="0"/>
              <a:t>our </a:t>
            </a:r>
            <a:r>
              <a:rPr lang="en-US" sz="3700" dirty="0" smtClean="0"/>
              <a:t>worries.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1" y="2306744"/>
            <a:ext cx="516829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700" dirty="0" smtClean="0"/>
          </a:p>
          <a:p>
            <a:endParaRPr lang="en-US" sz="3700" dirty="0"/>
          </a:p>
          <a:p>
            <a:endParaRPr lang="en-US" sz="3700" dirty="0" smtClean="0"/>
          </a:p>
          <a:p>
            <a:r>
              <a:rPr lang="en-US" sz="3700" dirty="0" smtClean="0">
                <a:hlinkClick r:id="rId2"/>
              </a:rPr>
              <a:t>Judgment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79" y="2333414"/>
            <a:ext cx="3829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Daydream</a:t>
            </a:r>
            <a:r>
              <a:rPr lang="en-US" sz="4000" dirty="0" smtClean="0"/>
              <a:t> </a:t>
            </a:r>
            <a:r>
              <a:rPr lang="en-US" sz="4000" dirty="0"/>
              <a:t>– </a:t>
            </a:r>
            <a:r>
              <a:rPr lang="en-US" sz="3000" dirty="0"/>
              <a:t>Close your eyes and </a:t>
            </a:r>
            <a:endParaRPr lang="en-US" sz="3000" dirty="0" smtClean="0"/>
          </a:p>
          <a:p>
            <a:r>
              <a:rPr lang="en-US" sz="3000" dirty="0" smtClean="0"/>
              <a:t>imagine </a:t>
            </a:r>
            <a:r>
              <a:rPr lang="en-US" sz="3000" dirty="0"/>
              <a:t>yourself in a dream location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Breathe </a:t>
            </a:r>
            <a:r>
              <a:rPr lang="en-US" sz="3000" dirty="0"/>
              <a:t>slowly and deeply. Whether </a:t>
            </a:r>
            <a:endParaRPr lang="en-US" sz="3000" dirty="0" smtClean="0"/>
          </a:p>
          <a:p>
            <a:r>
              <a:rPr lang="en-US" sz="3000" dirty="0" smtClean="0"/>
              <a:t>it’s </a:t>
            </a:r>
            <a:r>
              <a:rPr lang="en-US" sz="3000" dirty="0"/>
              <a:t>a beach, a mountaintop, a </a:t>
            </a:r>
            <a:r>
              <a:rPr lang="en-US" sz="3000" dirty="0" smtClean="0"/>
              <a:t>hushed</a:t>
            </a:r>
          </a:p>
          <a:p>
            <a:r>
              <a:rPr lang="en-US" sz="3000" dirty="0" smtClean="0"/>
              <a:t>forest </a:t>
            </a:r>
            <a:r>
              <a:rPr lang="en-US" sz="3000" dirty="0"/>
              <a:t>or </a:t>
            </a:r>
            <a:r>
              <a:rPr lang="en-US" sz="3000" dirty="0" smtClean="0"/>
              <a:t>your bedroom, </a:t>
            </a:r>
            <a:r>
              <a:rPr lang="en-US" sz="3000" dirty="0"/>
              <a:t>let </a:t>
            </a:r>
            <a:r>
              <a:rPr lang="en-US" sz="3000" dirty="0" smtClean="0"/>
              <a:t>the</a:t>
            </a:r>
          </a:p>
          <a:p>
            <a:r>
              <a:rPr lang="en-US" sz="3000" dirty="0" smtClean="0"/>
              <a:t>comforting </a:t>
            </a:r>
            <a:r>
              <a:rPr lang="en-US" sz="3000" dirty="0"/>
              <a:t>environment wrap you </a:t>
            </a:r>
            <a:r>
              <a:rPr lang="en-US" sz="3000" dirty="0" smtClean="0"/>
              <a:t>in</a:t>
            </a:r>
          </a:p>
          <a:p>
            <a:r>
              <a:rPr lang="en-US" sz="3000" dirty="0" smtClean="0"/>
              <a:t>a </a:t>
            </a:r>
            <a:r>
              <a:rPr lang="en-US" sz="3000" dirty="0"/>
              <a:t>sensation of peace and tranquility.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689" y="2323532"/>
            <a:ext cx="4184024" cy="30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700" b="1" dirty="0"/>
              <a:t>“Collect” positive emotional moments</a:t>
            </a:r>
            <a:r>
              <a:rPr lang="en-US" sz="3700" dirty="0"/>
              <a:t> </a:t>
            </a:r>
          </a:p>
          <a:p>
            <a:r>
              <a:rPr lang="en-US" sz="3700" dirty="0" smtClean="0"/>
              <a:t>Make </a:t>
            </a:r>
            <a:r>
              <a:rPr lang="en-US" sz="3700" dirty="0"/>
              <a:t>it a point to recall </a:t>
            </a:r>
            <a:endParaRPr lang="en-US" sz="3700" dirty="0" smtClean="0"/>
          </a:p>
          <a:p>
            <a:r>
              <a:rPr lang="en-US" sz="3700" dirty="0" smtClean="0"/>
              <a:t>times </a:t>
            </a:r>
            <a:r>
              <a:rPr lang="en-US" sz="3700" dirty="0"/>
              <a:t>when you have </a:t>
            </a:r>
            <a:endParaRPr lang="en-US" sz="3700" dirty="0" smtClean="0"/>
          </a:p>
          <a:p>
            <a:r>
              <a:rPr lang="en-US" sz="3700" dirty="0" smtClean="0"/>
              <a:t>experienced </a:t>
            </a:r>
            <a:r>
              <a:rPr lang="en-US" sz="3700" dirty="0"/>
              <a:t>pleasure, </a:t>
            </a:r>
            <a:endParaRPr lang="en-US" sz="3700" dirty="0" smtClean="0"/>
          </a:p>
          <a:p>
            <a:r>
              <a:rPr lang="en-US" sz="3700" dirty="0" smtClean="0"/>
              <a:t>comfort</a:t>
            </a:r>
            <a:r>
              <a:rPr lang="en-US" sz="3700" dirty="0"/>
              <a:t>, tenderness, </a:t>
            </a:r>
            <a:endParaRPr lang="en-US" sz="3700" dirty="0" smtClean="0"/>
          </a:p>
          <a:p>
            <a:r>
              <a:rPr lang="en-US" sz="3700" dirty="0" smtClean="0"/>
              <a:t>confidence</a:t>
            </a:r>
            <a:r>
              <a:rPr lang="en-US" sz="3700" dirty="0"/>
              <a:t>, or other </a:t>
            </a:r>
            <a:endParaRPr lang="en-US" sz="3700" dirty="0" smtClean="0"/>
          </a:p>
          <a:p>
            <a:r>
              <a:rPr lang="en-US" sz="3700" dirty="0" smtClean="0"/>
              <a:t>positive </a:t>
            </a:r>
            <a:r>
              <a:rPr lang="en-US" sz="3700" dirty="0"/>
              <a:t>emotions.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344" y="2225941"/>
            <a:ext cx="3410957" cy="189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02" y="3882825"/>
            <a:ext cx="3570635" cy="23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ways to practice mental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9976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700" b="1" dirty="0"/>
              <a:t>Learn ways to cope with negative </a:t>
            </a:r>
            <a:r>
              <a:rPr lang="en-US" sz="3700" b="1" dirty="0" smtClean="0"/>
              <a:t>thoughts</a:t>
            </a:r>
          </a:p>
          <a:p>
            <a:pPr marL="0" indent="0">
              <a:buNone/>
            </a:pPr>
            <a:r>
              <a:rPr lang="en-US" sz="3100" dirty="0" smtClean="0"/>
              <a:t>Negative </a:t>
            </a:r>
            <a:r>
              <a:rPr lang="en-US" sz="3700" dirty="0"/>
              <a:t>thoughts can be 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/>
              <a:t>i</a:t>
            </a:r>
            <a:r>
              <a:rPr lang="en-US" sz="3700" dirty="0" smtClean="0"/>
              <a:t>nsistent </a:t>
            </a:r>
            <a:r>
              <a:rPr lang="en-US" sz="3700" dirty="0" smtClean="0"/>
              <a:t>and </a:t>
            </a:r>
            <a:r>
              <a:rPr lang="en-US" sz="3700" dirty="0"/>
              <a:t>loud. 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smtClean="0"/>
              <a:t>Learn </a:t>
            </a:r>
            <a:r>
              <a:rPr lang="en-US" sz="3700" dirty="0"/>
              <a:t>to </a:t>
            </a:r>
            <a:r>
              <a:rPr lang="en-US" sz="3700" dirty="0" smtClean="0"/>
              <a:t>interrupt them.</a:t>
            </a:r>
          </a:p>
          <a:p>
            <a:pPr marL="0" indent="0">
              <a:buNone/>
            </a:pPr>
            <a:r>
              <a:rPr lang="en-US" sz="3700" dirty="0" smtClean="0"/>
              <a:t>Don’t </a:t>
            </a:r>
            <a:r>
              <a:rPr lang="en-US" sz="3700" dirty="0"/>
              <a:t>let them take over. 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smtClean="0"/>
              <a:t>Try </a:t>
            </a:r>
            <a:r>
              <a:rPr lang="en-US" sz="3700" dirty="0"/>
              <a:t>distracting yourself </a:t>
            </a:r>
            <a:r>
              <a:rPr lang="en-US" sz="3700" dirty="0" smtClean="0"/>
              <a:t>or </a:t>
            </a:r>
          </a:p>
          <a:p>
            <a:pPr marL="0" indent="0">
              <a:buNone/>
            </a:pPr>
            <a:r>
              <a:rPr lang="en-US" sz="3700" dirty="0" smtClean="0"/>
              <a:t>comforting </a:t>
            </a:r>
            <a:r>
              <a:rPr lang="en-US" sz="3700" dirty="0"/>
              <a:t>yourself, if </a:t>
            </a:r>
            <a:r>
              <a:rPr lang="en-US" sz="3700" dirty="0" smtClean="0"/>
              <a:t>you can’t </a:t>
            </a:r>
          </a:p>
          <a:p>
            <a:pPr marL="0" indent="0">
              <a:buNone/>
            </a:pPr>
            <a:r>
              <a:rPr lang="en-US" sz="3700" dirty="0" smtClean="0"/>
              <a:t>solve </a:t>
            </a:r>
            <a:r>
              <a:rPr lang="en-US" sz="3700" dirty="0"/>
              <a:t>the problem right away.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00" y="1845734"/>
            <a:ext cx="2917900" cy="261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223" y="4693039"/>
            <a:ext cx="4929753" cy="1516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870" y="2332020"/>
            <a:ext cx="2830400" cy="23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</TotalTime>
  <Words>506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Mental Health </vt:lpstr>
      <vt:lpstr>Mental Health</vt:lpstr>
      <vt:lpstr>Mental Health</vt:lpstr>
      <vt:lpstr>Mental Health</vt:lpstr>
      <vt:lpstr>Mental Health</vt:lpstr>
      <vt:lpstr>Mental Health</vt:lpstr>
      <vt:lpstr>Some ways to practice mental fitness</vt:lpstr>
      <vt:lpstr>Some ways to practice mental fitness</vt:lpstr>
      <vt:lpstr>Some ways to practice mental fitness</vt:lpstr>
      <vt:lpstr>Some ways to practice mental fitness</vt:lpstr>
      <vt:lpstr>Some ways to practice mental fitness</vt:lpstr>
      <vt:lpstr>Some ways to practice mental fitness</vt:lpstr>
      <vt:lpstr>Some ways to practice mental fitness</vt:lpstr>
      <vt:lpstr>Mental Health</vt:lpstr>
      <vt:lpstr>Mindfulness Activity your teacher will read a mindfulness script</vt:lpstr>
      <vt:lpstr>Bibliography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</dc:title>
  <dc:creator>Clarke, Mary Catherine (ASD-S)</dc:creator>
  <cp:lastModifiedBy>Clarke, Mary Catherine (ASD-S)</cp:lastModifiedBy>
  <cp:revision>27</cp:revision>
  <dcterms:created xsi:type="dcterms:W3CDTF">2016-05-02T16:33:59Z</dcterms:created>
  <dcterms:modified xsi:type="dcterms:W3CDTF">2016-05-03T13:06:43Z</dcterms:modified>
</cp:coreProperties>
</file>