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A38163-9BB6-4819-A4A2-095A02C2A779}" type="datetimeFigureOut">
              <a:rPr lang="en-US" smtClean="0"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8445971-F783-49E2-8294-C845FDFE5C6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Meerkats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Shidanna and Kyle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Today, Kyle and I will tell you all about </a:t>
            </a:r>
            <a:r>
              <a:rPr lang="en-US" dirty="0" err="1" smtClean="0"/>
              <a:t>meerkats</a:t>
            </a:r>
            <a:r>
              <a:rPr lang="en-US" dirty="0" smtClean="0"/>
              <a:t>. We will tell you what they look like, where they live, what they eat, what predators they hide from, and their behavior.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1" r="11121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367" y="-100920"/>
            <a:ext cx="5486400" cy="867444"/>
          </a:xfrm>
        </p:spPr>
        <p:txBody>
          <a:bodyPr/>
          <a:lstStyle/>
          <a:p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52690" y="1490347"/>
            <a:ext cx="6096545" cy="207207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Meerkats are small cats that can stand on their feet to look for </a:t>
            </a:r>
            <a:r>
              <a:rPr lang="en-US" sz="1600" dirty="0" smtClean="0"/>
              <a:t>prey. </a:t>
            </a:r>
          </a:p>
          <a:p>
            <a:r>
              <a:rPr lang="en-US" sz="1600" dirty="0" smtClean="0"/>
              <a:t>A group of </a:t>
            </a:r>
            <a:r>
              <a:rPr lang="en-US" sz="1600" dirty="0" err="1" smtClean="0"/>
              <a:t>meerkats</a:t>
            </a:r>
            <a:r>
              <a:rPr lang="en-US" sz="1600" dirty="0" smtClean="0"/>
              <a:t> is called a </a:t>
            </a:r>
            <a:r>
              <a:rPr lang="en-US" sz="1600" dirty="0"/>
              <a:t>"mob", "gang" or "clan". A </a:t>
            </a:r>
            <a:r>
              <a:rPr lang="en-US" sz="1600" dirty="0" err="1"/>
              <a:t>meerkat</a:t>
            </a:r>
            <a:r>
              <a:rPr lang="en-US" sz="1600" dirty="0"/>
              <a:t> clan often contains about 20 </a:t>
            </a:r>
            <a:r>
              <a:rPr lang="en-US" sz="1600" dirty="0" err="1"/>
              <a:t>meerkats</a:t>
            </a:r>
            <a:r>
              <a:rPr lang="en-US" sz="1600" dirty="0"/>
              <a:t>, but some super-families have 50 or more members. </a:t>
            </a:r>
            <a:endParaRPr lang="en-US" sz="1600" dirty="0"/>
          </a:p>
        </p:txBody>
      </p:sp>
      <p:sp>
        <p:nvSpPr>
          <p:cNvPr id="5" name="AutoShape 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0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AutoShape 1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AutoShape 1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18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282700" y="1082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AutoShape 20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435100" y="1235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AutoShape 2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587500" y="1387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AutoShape 2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739900" y="1539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AutoShape 2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1892300" y="1692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AutoShape 28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044700" y="1844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AutoShape 30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197100" y="1997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AutoShape 3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349500" y="2149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AutoShape 3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501900" y="2301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AutoShape 3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654300" y="2454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AutoShape 38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806700" y="2606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AutoShape 40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2959100" y="2759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4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111500" y="2911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4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263900" y="3063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AutoShape 4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416300" y="3216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AutoShape 48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568700" y="3368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AutoShape 50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721100" y="3521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AutoShape 52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3873500" y="3673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AutoShape 54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4025900" y="382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AutoShape 56" descr="http://www.standrewsaquarium.co.uk/images/content/475%20Meerkat%20Foursome.jpg"/>
          <p:cNvSpPr>
            <a:spLocks noChangeAspect="1" noChangeArrowheads="1"/>
          </p:cNvSpPr>
          <p:nvPr/>
        </p:nvSpPr>
        <p:spPr bwMode="auto">
          <a:xfrm>
            <a:off x="4178300" y="397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2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473479" y="479725"/>
            <a:ext cx="5650992" cy="1261917"/>
          </a:xfrm>
        </p:spPr>
        <p:txBody>
          <a:bodyPr/>
          <a:lstStyle/>
          <a:p>
            <a:r>
              <a:rPr lang="en-US" dirty="0" err="1" smtClean="0"/>
              <a:t>HAbitat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46733" y="2228224"/>
            <a:ext cx="8870296" cy="2774355"/>
          </a:xfrm>
        </p:spPr>
        <p:txBody>
          <a:bodyPr>
            <a:normAutofit/>
          </a:bodyPr>
          <a:lstStyle/>
          <a:p>
            <a:r>
              <a:rPr lang="en-US" dirty="0" err="1" smtClean="0"/>
              <a:t>Meerkats</a:t>
            </a:r>
            <a:r>
              <a:rPr lang="en-US" dirty="0" smtClean="0"/>
              <a:t> live in hot places like desserts in southern Africa. </a:t>
            </a:r>
          </a:p>
          <a:p>
            <a:r>
              <a:rPr lang="en-US" smtClean="0"/>
              <a:t>they live </a:t>
            </a:r>
            <a:r>
              <a:rPr lang="en-US" dirty="0"/>
              <a:t>in underground tunnels. They do leave their tunnels during the day except in the middle of the afternoon, to avoid the heat.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1" r="15451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meerkats eat lizards, frogs, spiders and lots of plants.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Meerkats’</a:t>
            </a:r>
            <a:r>
              <a:rPr lang="en-US" dirty="0" smtClean="0"/>
              <a:t> predators </a:t>
            </a:r>
            <a:r>
              <a:rPr lang="en-US" dirty="0" smtClean="0"/>
              <a:t>are mostly big animals like eagles and jackals.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4" r="11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9395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9" r="453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To look for food, some </a:t>
            </a:r>
            <a:r>
              <a:rPr lang="en-US" dirty="0" err="1" smtClean="0"/>
              <a:t>meerkats</a:t>
            </a:r>
            <a:r>
              <a:rPr lang="en-US" dirty="0" smtClean="0"/>
              <a:t> spilt up to find food. When </a:t>
            </a:r>
            <a:r>
              <a:rPr lang="en-US" dirty="0" smtClean="0"/>
              <a:t>a predator </a:t>
            </a:r>
            <a:r>
              <a:rPr lang="en-US" dirty="0" smtClean="0"/>
              <a:t>is seen, a </a:t>
            </a:r>
            <a:r>
              <a:rPr lang="en-US" dirty="0" err="1" smtClean="0"/>
              <a:t>meerkat</a:t>
            </a:r>
            <a:r>
              <a:rPr lang="en-US" dirty="0" smtClean="0"/>
              <a:t> will blow the whistle so they can hide and not be eaten.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94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199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Meerkats</vt:lpstr>
      <vt:lpstr>Introduction</vt:lpstr>
      <vt:lpstr>Appearance</vt:lpstr>
      <vt:lpstr>HAbitat</vt:lpstr>
      <vt:lpstr>Food!</vt:lpstr>
      <vt:lpstr>Predators</vt:lpstr>
      <vt:lpstr>Behavior</vt:lpstr>
      <vt:lpstr>PowerPoint Presentation</vt:lpstr>
    </vt:vector>
  </TitlesOfParts>
  <Company>NBED School District 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Meerkats</dc:title>
  <dc:creator>Arbeau, Candace (ASD-S)</dc:creator>
  <cp:lastModifiedBy>Arbeau, Candace (ASD-S)</cp:lastModifiedBy>
  <cp:revision>8</cp:revision>
  <dcterms:created xsi:type="dcterms:W3CDTF">2015-01-14T13:30:30Z</dcterms:created>
  <dcterms:modified xsi:type="dcterms:W3CDTF">2015-01-19T13:33:27Z</dcterms:modified>
</cp:coreProperties>
</file>