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102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FE40CA8C-496A-4170-B1EE-918454669B2E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A11C2541-7345-4FB6-9620-52A45F8783B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36301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0CA8C-496A-4170-B1EE-918454669B2E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C2541-7345-4FB6-9620-52A45F878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50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0CA8C-496A-4170-B1EE-918454669B2E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C2541-7345-4FB6-9620-52A45F878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414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0CA8C-496A-4170-B1EE-918454669B2E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C2541-7345-4FB6-9620-52A45F878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193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0CA8C-496A-4170-B1EE-918454669B2E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C2541-7345-4FB6-9620-52A45F8783B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9781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0CA8C-496A-4170-B1EE-918454669B2E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C2541-7345-4FB6-9620-52A45F878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76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0CA8C-496A-4170-B1EE-918454669B2E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C2541-7345-4FB6-9620-52A45F878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72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0CA8C-496A-4170-B1EE-918454669B2E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C2541-7345-4FB6-9620-52A45F878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513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0CA8C-496A-4170-B1EE-918454669B2E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C2541-7345-4FB6-9620-52A45F878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156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0CA8C-496A-4170-B1EE-918454669B2E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C2541-7345-4FB6-9620-52A45F878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912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0CA8C-496A-4170-B1EE-918454669B2E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C2541-7345-4FB6-9620-52A45F878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434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FE40CA8C-496A-4170-B1EE-918454669B2E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A11C2541-7345-4FB6-9620-52A45F878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311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8" r:id="rId2"/>
    <p:sldLayoutId id="2147483829" r:id="rId3"/>
    <p:sldLayoutId id="2147483830" r:id="rId4"/>
    <p:sldLayoutId id="2147483831" r:id="rId5"/>
    <p:sldLayoutId id="2147483832" r:id="rId6"/>
    <p:sldLayoutId id="2147483833" r:id="rId7"/>
    <p:sldLayoutId id="2147483834" r:id="rId8"/>
    <p:sldLayoutId id="2147483835" r:id="rId9"/>
    <p:sldLayoutId id="2147483836" r:id="rId10"/>
    <p:sldLayoutId id="214748383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jILFYPE3Uw" TargetMode="External"/><Relationship Id="rId2" Type="http://schemas.openxmlformats.org/officeDocument/2006/relationships/hyperlink" Target="https://www.youtube.com/watch?v=H6bpNcucjfs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May is Allergy Awareness Month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865430">
            <a:off x="7258759" y="249874"/>
            <a:ext cx="1879903" cy="253973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233622">
            <a:off x="9777497" y="1817361"/>
            <a:ext cx="1805387" cy="2439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4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Did you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4097" y="2306743"/>
            <a:ext cx="5239126" cy="467097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A food related allergic reaction sends someone to the ER every 3 minutes.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u="sng" dirty="0" smtClean="0"/>
              <a:t>Symptoms include:</a:t>
            </a:r>
            <a:r>
              <a:rPr lang="en-US" sz="2400" dirty="0" smtClean="0"/>
              <a:t> troubles breathing, low blood pressure. Sever reactions my result in death.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If someone you know wears a Medical Alert ID Bracelet, their allergy is very serious. 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106" y="3023394"/>
            <a:ext cx="2333625" cy="1962150"/>
          </a:xfrm>
        </p:spPr>
      </p:pic>
    </p:spTree>
    <p:extLst>
      <p:ext uri="{BB962C8B-B14F-4D97-AF65-F5344CB8AC3E}">
        <p14:creationId xmlns:p14="http://schemas.microsoft.com/office/powerpoint/2010/main" val="391772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anaphylactic </a:t>
            </a:r>
            <a:r>
              <a:rPr lang="en-US" dirty="0" smtClean="0"/>
              <a:t>shock?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54827"/>
            <a:ext cx="4937760" cy="4023359"/>
          </a:xfrm>
        </p:spPr>
        <p:txBody>
          <a:bodyPr>
            <a:normAutofit fontScale="92500" lnSpcReduction="10000"/>
          </a:bodyPr>
          <a:lstStyle/>
          <a:p>
            <a:r>
              <a:rPr lang="en-US" b="1" u="sng" dirty="0" err="1"/>
              <a:t>an·a·phy·lact·ic</a:t>
            </a:r>
            <a:r>
              <a:rPr lang="en-US" b="1" u="sng" dirty="0"/>
              <a:t> </a:t>
            </a:r>
            <a:r>
              <a:rPr lang="en-US" b="1" u="sng" dirty="0" smtClean="0"/>
              <a:t>shock:</a:t>
            </a:r>
            <a:endParaRPr lang="en-US" b="1" u="sng" dirty="0"/>
          </a:p>
          <a:p>
            <a:r>
              <a:rPr lang="en-US" dirty="0" smtClean="0"/>
              <a:t>an </a:t>
            </a:r>
            <a:r>
              <a:rPr lang="en-US" dirty="0"/>
              <a:t>extreme, often life-threatening allergic reaction to an antigen to which the body has become hypersensitive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Anaphylactic Shock may very easily result from a serious allergic reaction.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2154827"/>
            <a:ext cx="4937760" cy="4023360"/>
          </a:xfrm>
        </p:spPr>
        <p:txBody>
          <a:bodyPr>
            <a:normAutofit fontScale="92500" lnSpcReduction="10000"/>
          </a:bodyPr>
          <a:lstStyle/>
          <a:p>
            <a:r>
              <a:rPr lang="en-US" u="sng" dirty="0" smtClean="0"/>
              <a:t>Symptoms may be: </a:t>
            </a:r>
          </a:p>
          <a:p>
            <a:r>
              <a:rPr lang="en-US" b="1" dirty="0" smtClean="0"/>
              <a:t>Skin </a:t>
            </a:r>
            <a:r>
              <a:rPr lang="en-US" b="1" dirty="0"/>
              <a:t>system: </a:t>
            </a:r>
            <a:r>
              <a:rPr lang="en-US" dirty="0"/>
              <a:t>hives, swelling, itching, warmth, redness, rash</a:t>
            </a:r>
          </a:p>
          <a:p>
            <a:r>
              <a:rPr lang="en-US" b="1" dirty="0"/>
              <a:t>Respiratory </a:t>
            </a:r>
            <a:r>
              <a:rPr lang="en-US" b="1" dirty="0" smtClean="0"/>
              <a:t>system:</a:t>
            </a:r>
            <a:r>
              <a:rPr lang="en-US" b="1" dirty="0"/>
              <a:t> </a:t>
            </a:r>
            <a:r>
              <a:rPr lang="en-US" dirty="0" smtClean="0"/>
              <a:t>coughing, </a:t>
            </a:r>
            <a:r>
              <a:rPr lang="en-US" dirty="0"/>
              <a:t>shortness of breath, chest pain/tightness, throat </a:t>
            </a:r>
            <a:r>
              <a:rPr lang="en-US" dirty="0" smtClean="0"/>
              <a:t>tightness, trouble </a:t>
            </a:r>
            <a:r>
              <a:rPr lang="en-US" dirty="0"/>
              <a:t>swallowing</a:t>
            </a:r>
          </a:p>
          <a:p>
            <a:r>
              <a:rPr lang="en-US" b="1" dirty="0"/>
              <a:t>Gastrointestinal </a:t>
            </a:r>
            <a:r>
              <a:rPr lang="en-US" b="1" dirty="0" smtClean="0"/>
              <a:t>system:</a:t>
            </a:r>
            <a:r>
              <a:rPr lang="en-US" b="1" dirty="0"/>
              <a:t> </a:t>
            </a:r>
            <a:r>
              <a:rPr lang="en-US" dirty="0"/>
              <a:t>nausea, pain/cramps, vomiting, diarrhea</a:t>
            </a:r>
          </a:p>
          <a:p>
            <a:r>
              <a:rPr lang="en-US" b="1" dirty="0"/>
              <a:t>Cardiovascular </a:t>
            </a:r>
            <a:r>
              <a:rPr lang="en-US" b="1" dirty="0" smtClean="0"/>
              <a:t>system:</a:t>
            </a:r>
            <a:r>
              <a:rPr lang="en-US" b="1" dirty="0"/>
              <a:t> </a:t>
            </a:r>
            <a:r>
              <a:rPr lang="en-US" dirty="0"/>
              <a:t>pale/blue </a:t>
            </a:r>
            <a:r>
              <a:rPr lang="en-US" dirty="0" smtClean="0"/>
              <a:t>color, </a:t>
            </a:r>
            <a:r>
              <a:rPr lang="en-US" dirty="0"/>
              <a:t>weak pulse, passing out, dizzy/lightheaded, shock</a:t>
            </a:r>
          </a:p>
          <a:p>
            <a:r>
              <a:rPr lang="en-US" b="1" dirty="0"/>
              <a:t>Other: </a:t>
            </a:r>
            <a:r>
              <a:rPr lang="en-US" dirty="0" smtClean="0"/>
              <a:t>anxiety, </a:t>
            </a:r>
            <a:r>
              <a:rPr lang="en-US" dirty="0"/>
              <a:t>headache, uterine cramps, metallic taste</a:t>
            </a:r>
          </a:p>
          <a:p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53889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you help?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80585"/>
            <a:ext cx="4937760" cy="402335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If you or someone you know is having an allergic reaction find the nearest sterile/unused </a:t>
            </a:r>
            <a:r>
              <a:rPr lang="en-US" sz="2400" b="1" u="sng" dirty="0" err="1" smtClean="0"/>
              <a:t>Epipen</a:t>
            </a:r>
            <a:r>
              <a:rPr lang="en-US" sz="2400" b="1" u="sng" dirty="0" smtClean="0"/>
              <a:t> </a:t>
            </a:r>
            <a:r>
              <a:rPr lang="en-US" sz="2400" dirty="0" smtClean="0"/>
              <a:t>or </a:t>
            </a:r>
            <a:r>
              <a:rPr lang="en-US" sz="2400" b="1" u="sng" dirty="0" err="1" smtClean="0"/>
              <a:t>Allerject</a:t>
            </a:r>
            <a:r>
              <a:rPr lang="en-US" sz="2400" dirty="0" smtClean="0"/>
              <a:t> and follow these simple instructions. 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2180585"/>
            <a:ext cx="4937760" cy="402336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err="1" smtClean="0"/>
              <a:t>Allerject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www.youtube.com/watch?v=H6bpNcucjfs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err="1" smtClean="0"/>
              <a:t>Epipen</a:t>
            </a:r>
            <a:r>
              <a:rPr lang="en-US" dirty="0" smtClean="0"/>
              <a:t>:</a:t>
            </a:r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www.youtube.com/watch?v=tjILFYPE3Uw</a:t>
            </a:r>
            <a:r>
              <a:rPr lang="en-US" dirty="0" smtClean="0"/>
              <a:t>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8638" y="4054976"/>
            <a:ext cx="2603210" cy="2638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38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 is Allergy Awareness Month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265042"/>
            <a:ext cx="4937760" cy="402335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Always inject the </a:t>
            </a:r>
            <a:r>
              <a:rPr lang="en-US" sz="2400" b="1" dirty="0" smtClean="0"/>
              <a:t>epinephrine</a:t>
            </a:r>
            <a:r>
              <a:rPr lang="en-US" sz="2400" dirty="0" smtClean="0"/>
              <a:t>(the medicine inside </a:t>
            </a:r>
            <a:r>
              <a:rPr lang="en-US" sz="2400" dirty="0" err="1"/>
              <a:t>E</a:t>
            </a:r>
            <a:r>
              <a:rPr lang="en-US" sz="2400" dirty="0" err="1" smtClean="0"/>
              <a:t>pipen</a:t>
            </a:r>
            <a:r>
              <a:rPr lang="en-US" sz="2400" dirty="0" smtClean="0"/>
              <a:t> or </a:t>
            </a:r>
            <a:r>
              <a:rPr lang="en-US" sz="2400" dirty="0" err="1" smtClean="0"/>
              <a:t>Allerject</a:t>
            </a:r>
            <a:r>
              <a:rPr lang="en-US" sz="2400" dirty="0" smtClean="0"/>
              <a:t>) first for a better chance at saving yours or your friends life, then contact 9-1-1 immediately to be transported to the nearest hospital. </a:t>
            </a:r>
          </a:p>
          <a:p>
            <a:r>
              <a:rPr lang="en-US" sz="2400" dirty="0" smtClean="0"/>
              <a:t>These few simple steps could save a life.</a:t>
            </a:r>
            <a:endParaRPr lang="en-US" sz="2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8219" y="2894806"/>
            <a:ext cx="2057400" cy="2219325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040" y="1916758"/>
            <a:ext cx="3130395" cy="4270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56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 is Allergy Awareness Month 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429556" y="2375290"/>
            <a:ext cx="4827588" cy="3258355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73952" y="1828798"/>
            <a:ext cx="4480560" cy="4351337"/>
          </a:xfrm>
        </p:spPr>
        <p:txBody>
          <a:bodyPr>
            <a:normAutofit/>
          </a:bodyPr>
          <a:lstStyle/>
          <a:p>
            <a:r>
              <a:rPr lang="en-US" sz="3600" dirty="0" smtClean="0"/>
              <a:t>Bring $2.00 on Wednesday to buy a bracelet in support of the 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Sweet Caroline Foundation</a:t>
            </a: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064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452</TotalTime>
  <Words>211</Words>
  <Application>Microsoft Office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Schoolbook</vt:lpstr>
      <vt:lpstr>Wingdings 2</vt:lpstr>
      <vt:lpstr>View</vt:lpstr>
      <vt:lpstr>May is Allergy Awareness Month </vt:lpstr>
      <vt:lpstr>Did you know</vt:lpstr>
      <vt:lpstr>What is anaphylactic shock?</vt:lpstr>
      <vt:lpstr>How can you help?</vt:lpstr>
      <vt:lpstr>May is Allergy Awareness Month </vt:lpstr>
      <vt:lpstr>May is Allergy Awareness Month </vt:lpstr>
    </vt:vector>
  </TitlesOfParts>
  <Company>Province of New Brunswick - Department of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May is Allergy Awareness Month</dc:title>
  <dc:creator>Gillis, Meredith</dc:creator>
  <cp:lastModifiedBy>Arbeau, Candace (ASD-S)</cp:lastModifiedBy>
  <cp:revision>20</cp:revision>
  <dcterms:created xsi:type="dcterms:W3CDTF">2016-05-02T16:32:11Z</dcterms:created>
  <dcterms:modified xsi:type="dcterms:W3CDTF">2016-05-10T16:48:53Z</dcterms:modified>
</cp:coreProperties>
</file>