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CA445-227E-4017-9CF3-3A77313E00FE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2750E-F9D2-4B0E-8B6F-6577AE13C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CA445-227E-4017-9CF3-3A77313E00FE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2750E-F9D2-4B0E-8B6F-6577AE13C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CA445-227E-4017-9CF3-3A77313E00FE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2750E-F9D2-4B0E-8B6F-6577AE13C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CA445-227E-4017-9CF3-3A77313E00FE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2750E-F9D2-4B0E-8B6F-6577AE13C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CA445-227E-4017-9CF3-3A77313E00FE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2750E-F9D2-4B0E-8B6F-6577AE13C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CA445-227E-4017-9CF3-3A77313E00FE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2750E-F9D2-4B0E-8B6F-6577AE13C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CA445-227E-4017-9CF3-3A77313E00FE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2750E-F9D2-4B0E-8B6F-6577AE13C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CA445-227E-4017-9CF3-3A77313E00FE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2750E-F9D2-4B0E-8B6F-6577AE13C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CA445-227E-4017-9CF3-3A77313E00FE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2750E-F9D2-4B0E-8B6F-6577AE13C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CA445-227E-4017-9CF3-3A77313E00FE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2750E-F9D2-4B0E-8B6F-6577AE13C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CA445-227E-4017-9CF3-3A77313E00FE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2750E-F9D2-4B0E-8B6F-6577AE13C7D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19CA445-227E-4017-9CF3-3A77313E00FE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D22750E-F9D2-4B0E-8B6F-6577AE13C7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supercars.org/wp-content/gallery/lamborghini-comparison/lamborghini_gallardo-galler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38" y="685800"/>
            <a:ext cx="3454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didimau.files.wordpress.com/2011/07/apollo-sweetie-12-girls-bik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685800"/>
            <a:ext cx="363932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instructables.com/image/FAS0PJQF07T1WGQ/How-To-Skateboard-The-Basic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79026"/>
            <a:ext cx="2341474" cy="297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0.gstatic.com/images?q=tbn:ANd9GcRDmSUbG-wpMBdHD3uX7cfLdtwvDVF06F5T1_GSCTSXIdtYvJM5ONxzW96aI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29695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93556" y="3657600"/>
            <a:ext cx="41092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effectLst/>
                <a:latin typeface="Times New Roman" pitchFamily="18" charset="0"/>
                <a:cs typeface="Times New Roman" pitchFamily="18" charset="0"/>
              </a:rPr>
              <a:t>Qu'est-ce qu'une auto, une bicyclette, une planche à roulettes et une montre ont en commun?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7350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7744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Toutes</a:t>
            </a:r>
            <a:r>
              <a:rPr lang="en-US" dirty="0" smtClean="0"/>
              <a:t> </a:t>
            </a:r>
            <a:r>
              <a:rPr lang="en-US" dirty="0" err="1" smtClean="0"/>
              <a:t>ces</a:t>
            </a:r>
            <a:r>
              <a:rPr lang="en-US" dirty="0" smtClean="0"/>
              <a:t> inventions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fabriquées</a:t>
            </a:r>
            <a:r>
              <a:rPr lang="en-US" dirty="0" smtClean="0"/>
              <a:t> avec des </a:t>
            </a:r>
            <a:r>
              <a:rPr lang="en-US" dirty="0" err="1" smtClean="0"/>
              <a:t>roues</a:t>
            </a:r>
            <a:r>
              <a:rPr lang="en-US" dirty="0" smtClean="0"/>
              <a:t>!!!</a:t>
            </a:r>
            <a:endParaRPr lang="en-US" dirty="0"/>
          </a:p>
        </p:txBody>
      </p:sp>
      <p:pic>
        <p:nvPicPr>
          <p:cNvPr id="3" name="Ta Da-SoundBible.com-1884170640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254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90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remove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</TotalTime>
  <Words>27</Words>
  <Application>Microsoft Office PowerPoint</Application>
  <PresentationFormat>On-screen Show (4:3)</PresentationFormat>
  <Paragraphs>2</Paragraphs>
  <Slides>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Aspect</vt:lpstr>
      <vt:lpstr>PowerPoint Presentation</vt:lpstr>
      <vt:lpstr>Toutes ces inventions sont fabriquées avec des roues!!!</vt:lpstr>
    </vt:vector>
  </TitlesOfParts>
  <Company>NBED School District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Arbeau, Candace(ED08)</dc:creator>
  <cp:lastModifiedBy>Arbeau, Candace(ED08)</cp:lastModifiedBy>
  <cp:revision>3</cp:revision>
  <dcterms:created xsi:type="dcterms:W3CDTF">2012-04-03T16:19:27Z</dcterms:created>
  <dcterms:modified xsi:type="dcterms:W3CDTF">2012-04-03T16:42:54Z</dcterms:modified>
</cp:coreProperties>
</file>