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59" r:id="rId9"/>
    <p:sldId id="261" r:id="rId10"/>
    <p:sldId id="263" r:id="rId11"/>
    <p:sldId id="273" r:id="rId12"/>
    <p:sldId id="281" r:id="rId13"/>
    <p:sldId id="274" r:id="rId14"/>
    <p:sldId id="275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2568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95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9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4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59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2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2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3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69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918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B147326-87AD-204E-851F-DFC1E52E3C98}" type="datetimeFigureOut">
              <a:rPr lang="en-US" smtClean="0"/>
              <a:t>16-01-07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87A63E-C9AF-6E4D-BDF2-5A2449C89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6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MoBRMrjOQA" TargetMode="Externa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ustombusinesslogos.com/index.htm" TargetMode="Externa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publicit</a:t>
            </a:r>
            <a:r>
              <a:rPr lang="fr-CA" dirty="0" err="1" smtClean="0">
                <a:solidFill>
                  <a:srgbClr val="000000"/>
                </a:solidFill>
              </a:rPr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22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ppyshannahplace.files.wordpress.com/2011/07/justin-bieber-someday-perfume-print-ad-campaig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217"/>
            <a:ext cx="4953000" cy="661458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67217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cette</a:t>
            </a:r>
            <a:r>
              <a:rPr lang="en-US" sz="4000" dirty="0" smtClean="0"/>
              <a:t> </a:t>
            </a:r>
            <a:r>
              <a:rPr lang="en-US" sz="4000" dirty="0" err="1" smtClean="0"/>
              <a:t>annonce</a:t>
            </a:r>
            <a:r>
              <a:rPr lang="en-US" sz="4000" dirty="0" smtClean="0"/>
              <a:t>, on </a:t>
            </a:r>
            <a:r>
              <a:rPr lang="en-US" sz="4000" dirty="0" err="1" smtClean="0"/>
              <a:t>voit</a:t>
            </a:r>
            <a:r>
              <a:rPr lang="en-US" sz="4000" dirty="0" smtClean="0"/>
              <a:t> un </a:t>
            </a:r>
            <a:r>
              <a:rPr lang="en-US" sz="4000" dirty="0" err="1" smtClean="0"/>
              <a:t>vedette</a:t>
            </a:r>
            <a:r>
              <a:rPr lang="en-US" sz="4000" dirty="0" smtClean="0"/>
              <a:t> </a:t>
            </a:r>
            <a:r>
              <a:rPr lang="en-US" sz="4000" dirty="0" err="1" smtClean="0"/>
              <a:t>connu</a:t>
            </a:r>
            <a:r>
              <a:rPr lang="en-US" sz="4000" dirty="0" smtClean="0"/>
              <a:t>. Qui </a:t>
            </a:r>
            <a:r>
              <a:rPr lang="en-US" sz="4000" dirty="0" err="1" smtClean="0"/>
              <a:t>est</a:t>
            </a:r>
            <a:r>
              <a:rPr lang="en-US" sz="4000" dirty="0" smtClean="0"/>
              <a:t> le </a:t>
            </a:r>
            <a:r>
              <a:rPr lang="en-US" sz="4000" dirty="0" err="1" smtClean="0"/>
              <a:t>vedette</a:t>
            </a:r>
            <a:r>
              <a:rPr lang="en-US" sz="4000" dirty="0" smtClean="0"/>
              <a:t> </a:t>
            </a:r>
            <a:r>
              <a:rPr lang="en-US" sz="4000" dirty="0" err="1" smtClean="0"/>
              <a:t>connu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cette</a:t>
            </a:r>
            <a:r>
              <a:rPr lang="en-US" sz="4000" dirty="0" smtClean="0"/>
              <a:t> </a:t>
            </a:r>
            <a:r>
              <a:rPr lang="en-US" sz="4000" dirty="0" err="1" smtClean="0"/>
              <a:t>annonce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983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2971800" cy="6400800"/>
          </a:xfrm>
        </p:spPr>
        <p:txBody>
          <a:bodyPr>
            <a:normAutofit/>
          </a:bodyPr>
          <a:lstStyle/>
          <a:p>
            <a:r>
              <a:rPr lang="en-US" sz="2500" dirty="0" err="1" smtClean="0"/>
              <a:t>Pourquoi</a:t>
            </a:r>
            <a:r>
              <a:rPr lang="en-US" sz="2500" dirty="0" smtClean="0"/>
              <a:t> </a:t>
            </a:r>
            <a:r>
              <a:rPr lang="en-US" sz="2500" dirty="0" err="1" smtClean="0"/>
              <a:t>est-ce</a:t>
            </a:r>
            <a:r>
              <a:rPr lang="en-US" sz="2500" dirty="0" smtClean="0"/>
              <a:t> </a:t>
            </a:r>
            <a:r>
              <a:rPr lang="en-US" sz="2500" dirty="0" err="1" smtClean="0"/>
              <a:t>qu’on</a:t>
            </a:r>
            <a:r>
              <a:rPr lang="en-US" sz="2500" dirty="0" smtClean="0"/>
              <a:t> </a:t>
            </a:r>
            <a:r>
              <a:rPr lang="en-US" sz="2500" dirty="0" err="1" smtClean="0"/>
              <a:t>recourt</a:t>
            </a:r>
            <a:r>
              <a:rPr lang="en-US" sz="2500" dirty="0" smtClean="0"/>
              <a:t> à </a:t>
            </a:r>
            <a:r>
              <a:rPr lang="en-US" sz="2500" dirty="0" err="1" smtClean="0"/>
              <a:t>une</a:t>
            </a:r>
            <a:r>
              <a:rPr lang="en-US" sz="2500" dirty="0" smtClean="0"/>
              <a:t> </a:t>
            </a:r>
            <a:r>
              <a:rPr lang="en-US" sz="2500" dirty="0" err="1" smtClean="0"/>
              <a:t>vedette</a:t>
            </a:r>
            <a:r>
              <a:rPr lang="en-US" sz="2500" dirty="0" smtClean="0"/>
              <a:t> </a:t>
            </a:r>
            <a:r>
              <a:rPr lang="en-US" sz="2500" dirty="0" err="1" smtClean="0"/>
              <a:t>comme</a:t>
            </a:r>
            <a:r>
              <a:rPr lang="en-US" sz="2500" dirty="0" smtClean="0"/>
              <a:t> Britney Spears</a:t>
            </a:r>
            <a:r>
              <a:rPr lang="en-US" sz="2500" dirty="0" smtClean="0"/>
              <a:t>?</a:t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800" b="1" u="sng" dirty="0"/>
              <a:t>On </a:t>
            </a:r>
            <a:r>
              <a:rPr lang="en-US" sz="2800" b="1" u="sng" dirty="0" err="1"/>
              <a:t>recourt</a:t>
            </a:r>
            <a:r>
              <a:rPr lang="en-US" sz="2800" b="1" u="sng" dirty="0"/>
              <a:t> </a:t>
            </a:r>
            <a:r>
              <a:rPr lang="en-US" sz="2800" b="1" u="sng" dirty="0" err="1"/>
              <a:t>à</a:t>
            </a:r>
            <a:r>
              <a:rPr lang="en-US" sz="2800" b="1" u="sng" dirty="0" smtClean="0"/>
              <a:t> </a:t>
            </a:r>
            <a:r>
              <a:rPr lang="en-US" sz="2800" b="1" u="sng" dirty="0" err="1"/>
              <a:t>une</a:t>
            </a:r>
            <a:r>
              <a:rPr lang="en-US" sz="2800" b="1" u="sng" dirty="0"/>
              <a:t> </a:t>
            </a:r>
            <a:r>
              <a:rPr lang="en-US" sz="2800" b="1" u="sng" dirty="0" err="1"/>
              <a:t>vedette</a:t>
            </a:r>
            <a:r>
              <a:rPr lang="en-US" sz="2800" b="1" u="sng" dirty="0"/>
              <a:t> </a:t>
            </a:r>
            <a:r>
              <a:rPr lang="en-US" sz="2800" b="1" u="sng" dirty="0" err="1"/>
              <a:t>comme</a:t>
            </a:r>
            <a:r>
              <a:rPr lang="en-US" sz="2800" b="1" u="sng" dirty="0"/>
              <a:t> Britney Spears pour </a:t>
            </a:r>
            <a:r>
              <a:rPr lang="en-US" sz="2800" dirty="0"/>
              <a:t>___________________________. </a:t>
            </a:r>
            <a:br>
              <a:rPr lang="en-US" sz="2800" dirty="0"/>
            </a:br>
            <a:endParaRPr lang="en-CA" sz="2500" dirty="0"/>
          </a:p>
        </p:txBody>
      </p:sp>
      <p:pic>
        <p:nvPicPr>
          <p:cNvPr id="4" name="Picture 2" descr="http://unrealitymag.com/wp-content/uploads/2012/01/dated_celebrity_endorsements_2-465x6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"/>
            <a:ext cx="4429125" cy="618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13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 premier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000" dirty="0" smtClean="0"/>
              <a:t>Le premier message dans l’annonce publicitaire avec Britney </a:t>
            </a:r>
            <a:r>
              <a:rPr lang="fr-CA" sz="3000" dirty="0" smtClean="0"/>
              <a:t>Spears</a:t>
            </a:r>
            <a:r>
              <a:rPr lang="fr-CA" sz="3000" dirty="0" smtClean="0"/>
              <a:t> est de faire la promotion d’un appareil photo. C’est le premier message. Mais, il y a aussi un second message, qui est cache.  </a:t>
            </a:r>
            <a:endParaRPr lang="fr-CA" sz="3000" dirty="0"/>
          </a:p>
        </p:txBody>
      </p:sp>
    </p:spTree>
    <p:extLst>
      <p:ext uri="{BB962C8B-B14F-4D97-AF65-F5344CB8AC3E}">
        <p14:creationId xmlns:p14="http://schemas.microsoft.com/office/powerpoint/2010/main" val="318823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392372"/>
            <a:ext cx="7680960" cy="1371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smtClean="0"/>
              <a:t>le </a:t>
            </a:r>
            <a:r>
              <a:rPr lang="en-US" dirty="0" err="1" smtClean="0"/>
              <a:t>deuxième</a:t>
            </a:r>
            <a:r>
              <a:rPr lang="en-US" dirty="0" smtClean="0"/>
              <a:t> message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u="sng" dirty="0" smtClean="0"/>
              <a:t>Le </a:t>
            </a:r>
            <a:r>
              <a:rPr lang="en-US" b="1" u="sng" dirty="0" err="1" smtClean="0"/>
              <a:t>deuxieme</a:t>
            </a:r>
            <a:r>
              <a:rPr lang="en-US" b="1" u="sng" dirty="0" smtClean="0"/>
              <a:t> message </a:t>
            </a:r>
            <a:r>
              <a:rPr lang="en-US" b="1" u="sng" dirty="0" err="1" smtClean="0"/>
              <a:t>est</a:t>
            </a:r>
            <a:r>
              <a:rPr lang="en-US" b="1" u="sng" dirty="0" smtClean="0"/>
              <a:t> ______________________________. </a:t>
            </a:r>
            <a:endParaRPr lang="en-CA" b="1" u="sng" dirty="0"/>
          </a:p>
        </p:txBody>
      </p:sp>
    </p:spTree>
    <p:extLst>
      <p:ext uri="{BB962C8B-B14F-4D97-AF65-F5344CB8AC3E}">
        <p14:creationId xmlns:p14="http://schemas.microsoft.com/office/powerpoint/2010/main" val="274629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marques</a:t>
            </a:r>
            <a:r>
              <a:rPr lang="en-US" dirty="0" smtClean="0"/>
              <a:t>…</a:t>
            </a:r>
            <a:endParaRPr lang="en-CA" dirty="0"/>
          </a:p>
        </p:txBody>
      </p:sp>
      <p:pic>
        <p:nvPicPr>
          <p:cNvPr id="36866" name="Picture 2" descr="EPS vector logos and AI Logos On DV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5444" y="1724378"/>
            <a:ext cx="7228438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42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Moi</a:t>
            </a:r>
            <a:r>
              <a:rPr lang="en-US" dirty="0" smtClean="0"/>
              <a:t>, je </a:t>
            </a:r>
            <a:r>
              <a:rPr lang="en-US" dirty="0" err="1" smtClean="0"/>
              <a:t>porte</a:t>
            </a:r>
            <a:r>
              <a:rPr lang="en-US" dirty="0" smtClean="0"/>
              <a:t> des espadrilles de marque Adidas </a:t>
            </a:r>
            <a:r>
              <a:rPr lang="en-US" u="sng" dirty="0" err="1" smtClean="0"/>
              <a:t>parce</a:t>
            </a:r>
            <a:r>
              <a:rPr lang="en-US" u="sng" dirty="0" smtClean="0"/>
              <a:t> </a:t>
            </a:r>
            <a:r>
              <a:rPr lang="en-US" u="sng" dirty="0" err="1" smtClean="0"/>
              <a:t>qu’elles</a:t>
            </a:r>
            <a:r>
              <a:rPr lang="en-US" u="sng" dirty="0" smtClean="0"/>
              <a:t> </a:t>
            </a:r>
            <a:r>
              <a:rPr lang="en-US" u="sng" dirty="0" err="1" smtClean="0"/>
              <a:t>sont</a:t>
            </a:r>
            <a:r>
              <a:rPr lang="en-US" u="sng" dirty="0" smtClean="0"/>
              <a:t> </a:t>
            </a:r>
            <a:r>
              <a:rPr lang="en-US" u="sng" dirty="0" err="1" smtClean="0"/>
              <a:t>confortables</a:t>
            </a:r>
            <a:r>
              <a:rPr lang="en-US" u="sng" dirty="0" smtClean="0"/>
              <a:t>. </a:t>
            </a:r>
            <a:r>
              <a:rPr lang="en-CA" u="sng" dirty="0" smtClean="0"/>
              <a:t/>
            </a:r>
            <a:br>
              <a:rPr lang="en-CA" u="sng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337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08" y="372655"/>
            <a:ext cx="8446535" cy="1695631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portes</a:t>
            </a:r>
            <a:r>
              <a:rPr lang="en-US" dirty="0" smtClean="0"/>
              <a:t> </a:t>
            </a:r>
            <a:r>
              <a:rPr lang="en-US" dirty="0" err="1" smtClean="0"/>
              <a:t>parfois</a:t>
            </a:r>
            <a:r>
              <a:rPr lang="en-US" dirty="0" smtClean="0"/>
              <a:t> des </a:t>
            </a:r>
            <a:r>
              <a:rPr lang="en-US" dirty="0" err="1" smtClean="0"/>
              <a:t>souliers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marque</a:t>
            </a:r>
            <a:r>
              <a:rPr lang="en-US" dirty="0" smtClean="0"/>
              <a:t> </a:t>
            </a:r>
            <a:r>
              <a:rPr lang="en-US" dirty="0" err="1" smtClean="0"/>
              <a:t>spéciale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34818" name="AutoShape 2" descr="data:image/jpeg;base64,/9j/4AAQSkZJRgABAQAAAQABAAD/2wCEAAkGBhQREBIUExEVFBUWFRUXGBgWFxYVFBgVFxQVFBUVFBoYGyYeGhwjHBcXHy8gJCcpLCwsFR4xNTAqNSYrLCkBCQoKDgwOGg8PGiofHyQuLCwsLDQ0LCwsLiwsKSwsLCksLS0sLDAuKiwsLCwsKSkpLCwwLCwsLCkpLCksLCwsKf/AABEIAOEA4QMBIgACEQEDEQH/xAAcAAEAAgMBAQEAAAAAAAAAAAAABQYDBAcBAgj/xABEEAABAwEFBAYHBAgGAwEAAAABAAIDEQQFEiExBkFRYRMicYGRoQcUMlKxwdEWQlNyFRcjNGKS4fAkM3OiwvGCstJD/8QAGgEBAAMBAQEAAAAAAAAAAAAAAAECBAUDBv/EAC4RAAICAQMDAwIGAgMAAAAAAAABAhEDBCExEhNBIlFhFHEFobHB4fAygSNikf/aAAwDAQACEQMRAD8A7iiIgCIiAIiIAiIgCIiAIsbrQ0Ghc0HmQvPWme+3xCCjKixetM99viE9aZ77fEITRlRYvWme+3xCetM99viEIoyosXrTPfb4hetnaTQOBPIgoKMiIiAIiIAiIgCIiAIiIAiIgCL4mYS1wBoSCARqDTIqjwX7MxzXOkc4AjE06UrRw+PgrRi5cFJSUeS9oq3tLej29EI3ltWlxpzoB/yVdftLICQZ31Guv0VljbVkPIk6OjIucfaaT8eTwP0Xv2mk/Hk8D/8AKntv3I7iOjIucfaeT8eTwP0X0zaWUkATSEkjKhFcxXUcE7bHcR0VFjgeS0EihIqsi8j1OfX40eszZff+QWjgHAKQvv8AeZvz/ILRotkYbI6cMfpR84BwCYBwC27Ld0knsMJHHRviclMWXZXfI/ub9T9FWXTHkrNxjyyuiOu7yWSaxuZTEwtrpUUV2s13sj9hgHPf4nNfc1ma9pa4Ag7ivLrRn7yvgoOAcAtm7JSyeItyOOncWuqpC9Nn3R1cyrm/7m9vEc1G2P8Azof9QfBy9aTi2j3aUoNo6OF6vAvVlOeFhtc2CN7vda46E6AnQZlZlT7+vuUvmiaWhmbMgS6lKOzrrmRogIO69rbSJ2OklL2uc0OaQ3DRxA6tBlSvlnVSW021VpjtDmREMa0NI6ocXVaHVNd1SRlwOfCCjhDq0ByNNKcdO8LYvBrpiXPOZaASMsmtDcvCvaSgL/cd7C0wtkAwk1BGtHAkHuqFILn2zl9GzscGjpAaEVJbR1Myct+X9lXqxWsSsa9uhFf6IDOiIgCIiAKkX3Y8M0gpk44h2OzPnVXdUD0r2UhkMwqKOMbqZZOGJte8HxWjTU50/Jl1SfbteDy0WkvAc77rGj+UZ+eJadl6rQTkXu8z/wBFUuwWjFI2rjQVcczo0Yj8EgvaheXAuxBw1IoXbx2Lo9lLZPg5ndlLdrk6KaGBgp1myOFaZ0w1HlReQSAMkaW+0AWmmYcHN+I+HNc/F7f4YsxGolDtc6FjgfgF8zMe2KOWrsLyRWpycCcvD4FQsEeG/JLzZOUvH8F2aeuW8ge/MH5eK8jEgBJbUg5BntCmhoTnuzCrN0X9FFE8TRPkDyQCHAEEBu89q17xtUcT2Os9oc77w9prmHcDXf2cFXt23Hj58FutqKlz7ryjtt2TufExzhRxAqOa2lF7N3i6ezRvcKOLRi3Z0z81KLlPZnZTtHK9or/bHb7RG8UAeKOGerGnrDv1HgrTs42yzNBZR7v4iHeA0+ap+0GzclqvK1YXMa1r2hxccx+zZ90Z/Ac1N3HslDZnB+Jz5B94ktAPJrT8SV0czxLGle9I7uoeBYYpSalS2X28l4DVq2u8o4vbeAeAzd4BazrfUEHMEU3g9xCrNsu2QSARtDmHVzn4S38ww59o8lixxjJ+p0crDCE363RZrDf0cpw5tNcg6mfYdK8lJ4VWbHdsTc3gyHmaN8N/epV15ZUAA3Ks+m/SRlUL9Bs2u2xxCr3hvbr4aqly39Z5rZE2EGuOriKYTQHcMq57lX9trokjPSdOXxuPsvcA8HkMsY56jfxUdsZ++xdp+C6ENPDtPInex1sWixrTyyqV7P4O6BerwL1cw4ZUdo9u442ujgOOTMYvuMOhIr7RHh8FVrmu+0zNc5j3EAE9brVPDNY7wvyyG12zp2BnROeBg9qRweW0pxNK1U1s3tgyz2R8k0YijaRhDaue4u0BrQVO4ciTRAVz9NSgkHDXm3fv0S03rIRhcGio4HQ96krZflikdNJJBLFI1glwOwtMjS4Nq08c60PAr6ftLYrS6zsfBLEx9GNlcG4cRyw13iuVfJAad1wz2l2BjyMvugAeSmNntonWF7oLTiLa1r7RaTnXiWnXita6Nv7LZ2OMdlmOF1Hu6pDW6YifHLlqt3afaOxSvjAjktD3Rtk/ZAVEbhUFxPw5oC9WS1slYHxuDmnQjTgsyg9j7XDLZmvgc4sNcnZOaQaFpCnEAREQBR20FzMtdnfC/R1DkaEEEEEHuUiilOt0Q1ZzyxeitrC6ryQ5pac86Hgdykbh9HkcGLH1gTUZ1VyRWeST5ZChFcI53b/ROx0jixxDSSaV0rnkpazbBs9SdZnmoriBrmCDUEH+9VbkUvJN8shQivBRLF6MmCJ8bziBOIGuYdSlQdy1rL6KGteCXVAO81XRETuz9x0R9jXsNjbExrG6BbCIvMucS2ztr4r0tD43Frg5uY/02ZHiORUvcu2bZaNkoyT/AGu7OB5HuUFt/Gf0laThNC5tMjQ/s2aKvYD7p8Cuo4wyQSfNHflDHmxRUuaW51n15PXlzyxbQzRtwlpfwLq1HbxC1bZec0vtF1PdAIb4DXvWRad3uznLRycqbVF6t218MVRjxu4M63idB4qu3htzM+ojpEOI6z/E5DuCreA+6fApgPunwK1QxY4/J0MOnwY93u/kyTTueS5zi4nUuJJ8SpnYo/42LtPwUFgPunwKnNimn12LI6ndyXtlyLoa+DTqM6eKSXsd3C9XgXq4x8wfn+2bJT2q87wZgfEelmfE5zSGOrK4tzpmCN441W3NtNbRdslmNlljtEcjcb2sJ6SEYg8tdQgPBw5jUEkb12/1NmLHhGLjvWOS7Y3EksBJ30QH5vvp7gXyss9pjiNnPWnxOcXYxqSTh4AGlaVpmt6z3jJarHYrNHZJGuEjXunI/Zlgq1uE8c6kHOoHFd4tuzNnljdG+FjmuFCCAQc65g8wD3LFc+ysFmY1jGNo32cgAOQQHAtndoHCy22NtkkndKXMY9gq1jnAB2PeKDMHSq3mR2iJ8UM8Npki6FoiEBLW9Ic3Y3AjQlwqTkKHRdouzYizWd7zHCxoealrWhra8aBS0t2RuABYCBpkgKF6FWSNsj2yMcxwkd1XAg7s893NdHWGz2NjK4WgV4LMgCIiAIiIAiIgCIiAIiIAiIgNG23LFMavbUrW+y1n/DCl0QER9lrP+GE+y1n/AAwpdEBEfZaz/hhPstZ/wwpYmi9QER9lrP8AhhZINnIGODmsoRopNEAREQBERAEREAREQBERAEREAREQBEUXeF/NifgwFxFK6AZ55V1UOSXIJRFoyXvGIxJU0OgAzrw7l92C82TA4agjUGle3I6KOpXQNtERWAREQBERAFq3hbxC3EQTU0AHGlczuWWe0tYKuNPiexRctrbaA6OmE6srvI4/3vXnOaXpT3JSIa3Xg+Y9Y5bmjT+p5qfuK3mRlHGrm5HmNx/vgVX+i5LPYpuieHbtD2f01WLHnqW5drYtiLxrqiq9XRPMIig9pb0kh6PoyBix1qAdMNNe0qUrdEN0rJxFR/tPaPeH8oT7T2j3h/KFftyKdxF4RUf7T2j3h/KE+09o94fyhO3IdxF4RUf7T2j3h/KE+09o94fyhO3IdxF4RUgbT2j3h/KFaLlvDp4WPOpAr20z81WUXHkspJ8G+iIqlgiLxzqCpyCAwWq2tjpirnpQV7VWLe7pJHOAyJy7gB8l7fW0LS/SrG5AjUnfQLRdPG5zHnEC3Qbs+VdVxc2vhJ7P03V/J6xgzbZQQ4N/SYh2EGvmUuyV0cwcRRoNK11aaZnhQhfHrzOJ8FqNtQD3vJdTQAZNoN7qnVeC18LT6kW6GXuG0NdXC4GnBZFTbnv0CQEijXChqdOBIVxa6oqF2NPqI5k65XKPKUaPURFpKheErSvW9BA0EgknIAaV5ncqtaL8ke6pdluA0H9ea5mr/EsWmfS937HpHG5EpbGnpHYiSQd/DcsLQQQRqDUdqym1dLCJQKuZk8cuPzUd+lh7p8QudqM8MUlK9numXStEnbIwaPGj9eThqP74LXwL267eJS6MimLNudesFFWyR+ItedDSmgVNVqoqCzQ3T/UmMd6LTcdtDgWVqW6dn9NFKqhXbbeika7dv7Fe43hwBGhXU/DdZ9Ti35Wz/Y88keln0q1tiP8AJ/8AP/grKqvtnaWsMGJwFcYFdK9TeuviVzSMueXTBsr2BMCkbBdTpq4S0Aakn5DNTVm2cjb7VXnnkPAfVaZTjHkywjOe6KvDZXPNGtLjyClbNsy45vcGjgMz9ArKyENFAABwAoF6SKgVFTu39wXg8rfBpjiS5ItlwRBpGGtd5PW7uChbxuR0WY6zOO8fm+qt+FMCrGbTLyxpooAardsh+6t71q3tcrAMbSGciaNP5eB5Lb2R/dm9p+KvkalFNHliTjJpk0iIvA0hVravEXMDXVLsgwmgJrqrKqXt1aMEsVPdJ/3LDr67LtXxt/v4Lw5MV13cPWGifCCNG1LjU8QBkpK/7nJdWLCXHVtQO8BQWzpbLOekkLSAXU3u3nt40WlNaq1kacsVQXH9pWupp4rntw7Cg4Jx3db7V+5fe7smbNcDsMj3vYHjIDEKDkc9SviDZ+V7w2TCxupGIVIGfgo2yv6aV+J7W5Oe4nxyWu22ukMbSdAGivDETTzKou2pRksUb4W/FOtyd/cvV4XMySIGLDVoyIIoabjRauz0M7HUdhLOAdiAPyValt3RGaEPLmEgdU0BcOfDj+VZ7ktzorSwCnWABA0oeK0RyRlmU3D1cN2/lf8An3K1tVnQ145wAqTQBeqr7eWtzYo2jIPecXcKgH49y6mbJ24OR5pWzdvS2WeeNzOnYCM61GR481Bv2ZIYHm1NDDo44QDXSi07Zs6Y7N0zniuXV7SBQc81HxyvmdDFi3dWugrqf74LmZG3OssIt7V/v3PRcbMl2TGzAFk7ZQ40cBQ5CmRG6tSsFmu508xaxwaBU7iBnkFhv65vVTHV+IvrlvFKeWa0xb3MEwaSMRwnsqa/CizSgo5P+WKaXjxx4+5bxsTLbuEZLha4y5gLqDDUkCtAsrIDa2GQyBjm5OcQ0A55chwWlHs442V05eAA0uA5D6qKjtDnNZGDk5xNNxdWgr2fNejg4S6ZQjTXC4ttbv7e5HK5JsXMKV9cipWn3VaLFM2zRtZNM2u6pAy7FTb8uI2aNjy8EuNKd1clq3k54eHvq4Oa0g8qAU5L0jKWByUccU9t18kVfk6fFKHAFpDgdCDUKielY9Szfmk+DFvbCWqpkaHHDkcJ1BOVQtb0mW90Bsj2UqHSagEaM3H/ALXd/D8jnKM/Jg1sU8Mk/wC7lc2csltBa6KrG7jJUNp/CPap2ZLpFmt3VAfQupmWigJ5AqnXRtayfI9ST3SdebTv7NVKevL21OSUpepUV0eGGOHok2bV+Xs+MEhzWx+8NR+YnT+81FWON0xxMNf48WVfzVz7ltm2oLaqRzdMaS3Lz0/XK29ieskuBtJJA88QPKu/tUPtPtBNCzFDFibTN29vMjhz+CjLbtPFD7cgr7o6zvAad9FXrft+81ETAwe87rO7hoPNemHDOUurptfkUz5YQh09VP43ZGXjf005ON5IO4afUrqmxX7nH2D4Li756kk6k1Og15DJdn2IP+Ci7B8Fr16ShFJUYfw1S65OTsn0RFyTtBQ9+7PNtJYTk5u/lWtFMIoaT2YK/eGyLJCxzThc2mYyrTsWidgxV3WFDy07OCtyKjxQe7SJtlAj2If0zmk1ZudT+q+7x2JcHR4DiFKOy5k18/JXxFT6fHVUOplUs+wrA1wca1GXLmvqxbFiN7HYhVp3DXtVpRX7cOaQthR1/XSLTCWHXUHgRvUiivJKSpkHNZ9mbW6jHFzmt9kFxLR2AnJb52PkMDCOrKzSmRpqr2i8FpsavYt1M5nJs3a5HYn4nHLNxJNO9Sdh2QeXyh/svBz0oa1HgVeURabGvBHUzm0+zdrA6LE90YOQqcPhWi27PsdI6zkOGGRriWn5K/Ii02NeCepnM7Rs9bJT+0L3luQxGtByqt22bMTspJHq5oDhQEV7Cr+iLTY14HUynbG3FLFK6R4IBaRnvJIKivTG6jLL+aX4MXRlB7VbLR25jWvGbCS01IpWldDnoFq0/Thkq4R45Y9cWjg4mVhura0ijZTUbn7x+bj269qt36pI/e83fVP1SR+95u+q35NRiyKpJmXHp543cWVy17YMbkwF54+y3zzPgoS2bRzS5F+EcG9Ud51Pir9+qSP3vN31T9UkfvebvqqQy4YcJl548k+Wcw6VOlXT/wBUkfvebvqn6pI/e83fVe/1sPk8Po2cw6Vd02G/cofyj4BVr9Ucfvebvqrrcd2erwtjrXCKLNqM8cqSRowYO22SCIixmoIiIAiIgCIiAIiIAiIgCIiAIiIAiIgCIiAIiIAiIgCIoa9dpGRVa3rv4D2Qf4j8h5KUm+CG0uSZRQez1+mbEx9MYqRTIFpO4ctPBTiNVsE7CIigkIiIAvHPA1NF6uBekPbW1fpORkkZbBESxsTgAS0gAyhw1LqVGowmnFAd9Rck2e22mLGuinxsFBgkAdh/hP3h407V0G49qI7T1T1JPcJ1/IfveR5ICaREQBfL3gAkkADUnIAc1651BU5ALmO0N7y22XCwExg9Rv3cvvv4k603aZGpIHTgar1RWzFjfFZo2P1aAByClUARY55wxpc45ZeJNABzJy719goD1ERAEREARFqWy9ooiBJK1pOja9c/laOse4IDbRYLNag/MNcB/EKHw1HfRZ0ARFC3/ez4qNYKYhXFrvoQBx014q0YuTpFZyUFbJK0zsyjc4AvBAFaE1B0VCtFlMb3MOrTT6HvGa+3vJOIk4q1rvruNVJXgOmhbMPab1JPkfPwctMYdD+5jeXuJ14IuyTmN7Xt1aa9o3jvCv8AZrQHsa5pqCAQqBhVg2Wt9CYj+Zv/ACHz71GaG1k4Mu/SyyIiLKbQiIgPCuK7RXta7S6Qvs0TR1mFvRkvaNMyTU9uldy7WtY3dHVxwDra5aoD85WG7pI3h0eIOHD4EbxyKtV2X2DQSjo3D7wrhqN/Fp/uq6wNmoA7F0Yqq9tJsC2VxkhAa46jcUBIXFtNUBszhyk3H826vPT52QGq5G3Z61QnqtcOzTw0WRm0Foh6p6p4Vcz/ANTTyQF92qvDDEY2nrSCnY05EntGXjwX3s7c7Yow7D1j5Dcqvsu02yUl5AwEEjMk13knM6LoDRQID1EWne1r6KCR9aYWk14c1KVuiG6Vlevu9S+djW+yx4A4F2YxdxyHerVE2jQOS56yQEAtIOlCDXTMGqn4trHBvWjBI3hxA8KFacmF7dJjxahb9RZl8ueAKk0HNUm8Nuqf/oxnJvXd8/gFWrZta6U0Y1zzxeSfAV+amOkm93siJ62C2irZ0u07Qwsr18VPdz89PNVe8/SWBVsEWN3Emo76fIlQFj2dtNrILycPg0dyuNz7CRRUL+sfJQ1hh/2f5ExefJz6V+ZWIZ7fbT15ntYfuxfsx2Fwz8yrVceyLYRWgaTqRm8/meesfFWGKBrRRoAHJZF4Sm5fBpjjUfkxxQhooAsiLDbLOJI3sdo5paewihVC7K1tB6QIbOSyP9q/Q0PUbxqd55DxCw2C+G3hA4D/ADYzWhABIPZxzHcqbatibQx5aG4gDkQDmFtXJYLTYZenLDga1xeM82AVI7cqrpOGnUPRL1HJU9S8l5I+n+7m/wDpCP8AEZlxcAe+q3rlvqIS9GZGlsvUIqDmdPp3hVPaLBNOyWEFonBdhNKteHuYdOOGvevGbKWkUIYRvBz7QV7Sji6anKmzPB5lO4RtL+/oTW0F4eqyGMsLjqCcmlp0PE/VQUO0crZmSYvYdXCMm03jnUVGasF7P9fb0JYW2qADET7L60DmjfwOYUD9krT+GfNXxZMKhWTZlM2HPKfVi3Xg7Dd9tbNEyRpqHAEd62VTvR/FPCx0UreqDVuuVdR4595VxXHmkpNJ2jvY5OUU5KmERFQ9AiIgCIiA8IVQ9IdyY7P0zG9ePM0GZZ97w17irgvl7AQQd6A5N6Oby/xlAdW/MfVdbXGdtbofctoZbrOR0Zkwlh0q4FxaP4SGnsyXXLsvBs8McrDVr2hw7CKhAbS073sAngliOWNjm14VGRW4ilOnZDVqmfnu32OezSOY5rmuBpVtaHmCF8xRzymlHu/MTTzXerXdMUvtsBXzZ7lhj9mMeC2/Wyrjcx/RQOX3H6PpZaF+Q8Ar9dOxkMIFW4jz0U+AvVlnlnk/yZphihj/AMUfLGACgFF9Ii8z0CIiAwW21CKJ8jtGNc49jQSfguWWe8rwtznSxzPZmcLGEtY0bhlr31XU7bZRLG+N2j2uaexwIPxXKrDelturpIBA2TM4HmtO3I6b6GnatOF7Oqv59jPljbV3XweXZtzaYI7V0j3SSYmsbjOIMeS/FQaZUOQyyCx2v9IGzySunkewtOME1bhIo6gOWQO4DktG6dnprU20hwIkJEjSdHPBeXaccR8Qty27U211lNkNmDOrhe8VxObvAFaVOhpXXctLa6vTXO5m7b6alfGxqXVby19iFTgJcXNrkaSOFSFKNvy22+RzoZXxMBIYxhIoBpipqeJPgoew3ZLisZMbsLS4ONMhWRxoe4qVsVrtV0SSxts4mY7NjjUU4HLuqOWRSck36av+WTHG0qd1/CNK7r7ls1ptM03Wma2hxb5KhorSmW/sC3o7beT2OtDbRIaAuIHsgUqQB7OnJRl33VPbZrT0oo+VpcHU6uPEHACm7KnYt9m09shsrrH6sA7CWGTOuEihy0Jpvr3JKSb9NXtfHFERx0qd1vX3sHba0ixRDpXAuleHSnrPwjCQ0E9p8FKbIbSzi0tYbR6xE8Z4jWRhzoQD1tacs1X7DZLQ2xdWEPaJCZI3NBcW5ULScxvGWeax3VZ3G2wyQQPha1wPWNSTnWnIjJRLoalx59i0YyTT38e53BF8oucbz6REQBERAEREBWvSFsn+krC+DFhdVr2OpWj21pUbwQSO9ZdhrqfZrDDC/wBqNjW5ZDIAEjt1VgRAEREAREQBERAEREAREQBYZrGx/tNB7QsyIDFHZWNNQ0DsC+H3fGTUsaTxothEBgFhZ7g8F7PY2P8AaaD2hZkQGCOxMaahgB5BeSXfG41LGk8aLYRAYW2RgBAaKHXJfEV2xtNWsaDxotlEAREQBERAEREAREQBERAEREAREQBERAEREAREQBERAEREAREQBERAEREAREQH/9k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4822" name="Picture 6" descr="http://t3.gstatic.com/images?q=tbn:ANd9GcTBkNhBzMZmCWO5zoh3JxfaZI1p6K3HtoznWEGXnentaAG45YQ8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78191"/>
            <a:ext cx="9144000" cy="22405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76613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Je </a:t>
            </a:r>
            <a:r>
              <a:rPr lang="en-US" sz="4000" b="1" u="sng" dirty="0" err="1" smtClean="0"/>
              <a:t>porte</a:t>
            </a:r>
            <a:r>
              <a:rPr lang="en-US" sz="4000" b="1" u="sng" dirty="0" smtClean="0"/>
              <a:t> des </a:t>
            </a:r>
            <a:r>
              <a:rPr lang="en-US" sz="4000" b="1" u="sng" dirty="0" err="1" smtClean="0"/>
              <a:t>souliers</a:t>
            </a:r>
            <a:r>
              <a:rPr lang="en-US" sz="4000" b="1" u="sng" dirty="0" smtClean="0"/>
              <a:t> de marque _______.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10525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318765"/>
            <a:ext cx="9080500" cy="1695631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portes</a:t>
            </a:r>
            <a:r>
              <a:rPr lang="en-US" dirty="0" smtClean="0"/>
              <a:t> </a:t>
            </a:r>
            <a:r>
              <a:rPr lang="en-US" dirty="0" err="1" smtClean="0"/>
              <a:t>parfois</a:t>
            </a:r>
            <a:r>
              <a:rPr lang="en-US" dirty="0" smtClean="0"/>
              <a:t> un </a:t>
            </a:r>
            <a:br>
              <a:rPr lang="en-US" dirty="0" smtClean="0"/>
            </a:br>
            <a:r>
              <a:rPr lang="en-US" dirty="0" err="1" smtClean="0"/>
              <a:t>chandail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marque </a:t>
            </a:r>
            <a:r>
              <a:rPr lang="en-US" dirty="0" err="1" smtClean="0"/>
              <a:t>spéciale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35842" name="AutoShape 2" descr="data:image/jpeg;base64,/9j/4AAQSkZJRgABAQAAAQABAAD/2wCEAAkGBhQSDxUUEBQUFRUWFBUWFRUUFBUUGBQUFRUVFRcRFBQXHCYeGBkkGRQUHy8gIycpLCwsFh4xNTAqNSYrLCkBCQoKDgwOGg8PGCkkHyUsKSwsLCkpKikpKSktLDUpKSkpKikpLCwsKSwsLCwsLCwpKSksNiksLDU1LCkpKSkpKf/AABEIAOAA4AMBIgACEQEDEQH/xAAcAAEAAQUBAQAAAAAAAAAAAAAAAQIDBAUHBgj/xABHEAABAwEFAwcIBgkDBQEAAAABAAIRAwQSITFBBVFhByIycYGRoQYTF1JUk8HjI0JiseHwFBUzcnOSssLRU4KiY4Ojw/E0/8QAGgEBAAMBAQEAAAAAAAAAAAAAAAECAwQGBf/EAC0RAQACAgAFAQgABwAAAAAAAAABAgMRBAUSITFhExUiMkFCUVIUIzRxgZGx/9oADAMBAAIRAxEAPwDuKIiAiIgIiICIiAiIgIiICIiAiIgIiICIiAiIgIiICIiAiIgIiICIiAiIgIiICIiAiIgIiICIiAiIgIiICIiAiIgIiICIiAiIgIiICIVar2hrGlzyGgCSSYAG8koLsqJXhtr8qtBmFna6qfWPMZ2SJPYF5S38pdrqdAtpD7Dcc87ziSrRSZd2LgM2TvEa/u7JeWJbdr0aX7WrTZqA57WkjeATJXCrR5QWh559eoeHnXQewGFhCrLpcS47yZPecVbodteUX+6zu9k8q7LVqCnTrsc85AE48AciVtgV86VKhGImeBxHEL0+xeUy00obUu1mjCH4Pj98fEFJorm5VevfHO3ZZReDs3KxRP7SjVaeF1w7MQfBZ1LlPsRMF1RvXTdA6yFTUvn24TNXzWXrpUSvOHlCsX+sP5X/AOFg1OVSxibvnXdVMieomE1KscPlnxWXsZUCoN65RtzlVqvBbZmeaHrOhz+z6rfHsXhTbHuqlxc68ZLnSZJ3kzPirdLvw8qy3jd+z6SDklfPNHa1ZhmnVqtO8VHDtiYK9Hs/lQtdIBtS5VG97YP8zCPEJ0JycpzV717uxypXhdk8qlCoYrsdRO/pt7wAR3L1lh2zRrD6Gqx+E81wJA4gYjtVZiYfOyYMmOdXrpnIoaVKhiIiICIiAiIgKEJXlPKjy/o2UFjCKlbRoyacem7TqzUxG16Y7ZJ6aw3O3PKClZaRfWdHqtHScdzRquQeUnldVtjucbtMHm0xkI1cfrH89er2ptapaahqVnFzj3Aeq0ZALDW1a6em4Pl9cXxX7yl9TGexUCrKkjAo04K0vqeUB2/xUXccp+9SFKhK8x0iFacyMEDv/qvAgjFFtMVjZP4qts5Ce/uzWRRJYSWhrpgG8Jw3Cd858FkUtpYm+1up6AzMAzlhH5CnTOZtHiGHXsj24uBGmbc90hWxSOXO01JWz/SqZzY3T1m+GIyCr/WTZ+N6q46ZgDduAie9qGftLR9rUPpxnMjf+KmlT13/AHK9XaHPJwgmRAI+/EKl7vz8FV0R3jcrcHSFMEZlR5yVDnKUqmncqm1y03gSCMiCQQeBGKsuyUDNvX8EVtEW8uo+R3KKXEUrY4ScG1ThJyu1NP8Ad3rojXL5z0XtvJDlDNANo2mXUhg1+bmDcR9Zo7xxVLU/Dz3Hct18eL/Tq6lY9ktbajA+m4OaRIc0ggjgVfWT4PjtKUREBCiIPI8pFsr0rHes5LReiq5vSawjMHTGASuNEr6NtVmFRjmvALXAgg4gg5grhnld5Omx2lzMSx3OpOOrdx4g4d29a45+j7vKs1Y3jmO7SpKBAFq9CI3L871UGqgKJTrSpUqoBFCUKoFQqkSqFSFUHb1blAUSqMbvBFEoSgEqie5SRqEIlBS9u7BRdgKsKHIhQ5Q4YhVkKCcQiF1ypcVL3K3UcpRLceSvlDaLNWb5gl14gGkcWvJgDDQ5YjxXeKDiWgkQYEjODulct5KfJ+/UdaXjBnNp8XkYu7Bh2ncuqgLG7yfMr0tm1WPHlKIio+YIiIC0Pld5NNtlnNMwHjGm46O3Hgcit8oISJ0tW00mLV8vnHaez6lCq6nWbdc0x+I3jirLAV2blF2C2tZHVABfpC9MYlo6TSd0GexceDhHguis7et4Hif4im58qVDBh2KHu/wr0Kz6SiFivt7Q6DoQCcMCctZOSyar4BK0tVhLSWnmjAkHMvxJzyBjcqWnTDNktX5W7Vq01YAzxMYEDLHM9SosNWWw7pNwPZkepLcTzCMIdmYw5rt6fRa9/g3DDqWqY6eOA5zP8/bH5Cy7FXBbrhviccdOxWLI2maYL7s8Y38Vm0WtjmXY+z8YURDPFE73tiN2w3ce9v3TwVdLaQOBls5TBB7QeB7lr9m0AXiYOD8M4h2CytoWZouwAJcAQNQczHDOfFV3KsZMnT1NkFgVtqNE3QXRmRAAz1PUe5WmVCaLAT0pk49FoJ+H4qrZ1hBaHuAM9EHJrdAAp3M+F7ZLWnpou09oA5jhgQ7eJgGdFlX5GCpdZhuA6sPFYfnCypjvAd1GLrhxnNTvXlbqtT5mbCAYquFSWqzUe5XLDYnVqrWUwXOJAAAnEmJMZDjosdtAOMle+5J6Lf0uoQBhR+97EntDl4vLOLFN4dI2Hsptns7KTMmtAJ3n6zu0yVsEAUrneKmZmdyIiIgREQEREFm1UA9jmuGDmlp4giD4FcKt/kzWpVX0yx7rryA4MdzgDg7AaiF3oqktV6207OF4u3DzMxD5zdQ52Omms9SrIW28pbL5u2127qrj/Nzv7lqXLd7HDeL0i35YFtqQI0Ak/AZYYnVYlGtdZESJMi47GSfvCynWdznG8MC4Y7gMmws4BZ62x6Jvabb00zLTdc104GGvwOZGDsRujP1Ss+2MkNyi8O4gifFUW+zXujGIuukDLMGYkQRoopUn+aaHDEOGoyGMzvT0UiLRFqSxrFZC9gdegg6NGYiD/wAfzJWdY7J5ucZmNAMhwWCyy1G4MDgP325wPs773eFlWRrwSahMRhec0wZ3iNFEdlsWo1urVtYbxDRJmpAMiYMwCCDuV+xiXQHEAgCYIccpaXSYOGhyPFXaDD5wQ4Foe9wF4EAPjECcCY3aZq9arBLrzI53SiBqCHg6GceMKNfhjXFPzeqdoU4Y0jJsgxo0gt+8juU7NtALA04FoyO7MHqghXqF65FSOvQjedyw3WfH6MtdGQvQRgQLrhpjOO5T47uifht1Q2K1dvbekg5lrABqQbxOeQw34q4G1Jxa8iNXiJxzIEnGPHertlsJBvPIJGQHRb1Depnui82y6jTKbxUOVYChwV3Ut024nd8d/wB66NyTWF3nKtXJl0U8s3SHeAH/ACWj8gtk0rRa/N1xeFxzgJIkiN3Alde2fsynQZcosDGzMDfvPHBZ3n6Pg804uIicMR3ZiIiyecEREBERAREQQVBVSiEHHOUahc2g85B7WO8IPiF5Ze+5WbLFei/1qbmx+46Z/wDJ4BeChdNfD2fL7dXD1lSM1KAqXKZdrQMouL2gQC4OkuAcDdJBAkbuvHwvuoPpH6uOAcObBwi8MARhrxVsOuVA4XRBeOceMaY6yq/0p1QiJJBkBoIGQglx1xIWL58a7+ds39M+iDsyYAH2jhC11Om+sSRAGUnHd0Rp+Kv2qgWtpt4v0kSWnSDxWZs0DzLY3eMqfmnTfU3v02Yn6ocMngmIhzRGm7LIKLJa3MddeTGRBzaTkQdWmM9JW2C1u1KMmdbjp6hEeJUzGu8JvSMcdVVO1qxGX1W38pEhwAnSBxVFOwEU2lpvYZQBnHRdnoFkVbH5ym0nBwaIPWBmsaoHsDjdu7vN9HMkzTOQ6IwyjVRP5Z3rMW6rR2/4zLHXMXXTI11LfquI0lZawtn2y+SHAB8ZgdJujhwWbCvV04p3XyiFBKlQ4KzSXrOTBs7QB3U3x3R8V2Jcn5JqM2qo71aUdpc3/BXWAsL+XkOaTviJ/wAJREVHzRERAREQEREBERBz/lbo/R0Hbnub/M0H+xczhdb5UaU2IO9Wqw94LfiuS8F0U8PV8ptvBr1QgRWLXarkZY7zdH3K8vqzMRG5YND9qJj9pU646t2I7ltQ3ctQbU0OvhrcCTIqGJIORiJhuSzrFbPOE5YRk69OfDgs6zDnw3rvUK7ZZ77Y1kEa4jeNVgU7Uacy0CMXNJjTFzSTBGExvdgFmW+1FgF0Se0wBmTGmSWWo2qyXAbiCJgjcpmO/Za0Ra3wzqU/pTjTL2sdDcCSWgA86MScei7LcsGiXVidxiXAQLoPRaTjxmcexZ/6vpgSGDfrn1K8xt0UufTdfpXrrDiwgkXTuySWNpnriuSfPiGHby5sEEhsFpj6p0dmMFZbtAhsEBxjMOBac+dOmRK2hWhNokDmtLiJhtIH1gZg8Bpqe2tls0zS24nyv7KoG8To1t2cpMyesDETitutRQtlSQLpjDDzcbp1ga48Ftw1Wq1waiuoQoKmVBCs2dC5IWc60HWKY775+AXSguc8kOVo/wC1/wCxdGCwv5eM5h/UWSiIqOEREQEREBERAREQeb5Qqc7Oq8Lp7nBcbcF2/wAsKN+wVwf9Mn+XnfBcPPFb4/D0vJp/l2j1UQj6YOYB3SAVKlaPuNLXpgVMo+lp4QIILXaT8O1bdlIDIAdQhaq2s+kcft0jruOegWxtta4xx1jDrOWCzjs5cWomzWWkGpUyMOdcacRg3F5BjHPQ4TxwrsjyyrBycbhMQL4GGQAxbGGPWseiS04ES1pEXHGSYJmB0pJGPqQpLXPDnPvXjdDfo7oLsY52e4ARjOkKvq5Yv36vrtvoWmsFaalMQBDHtw1hzjJxO/8ABbGw2rzjA7XI9a1diI86wah9URGMaYzx3DLVWmXTmmJtS3q3crSWRpFZsBzuc9oAExL7oaMcJLgMhidVvMFo/NNNcNP+o8HTDmka750GeukWOI38PT+Wyp2+TAa85fVOskeDXHsKyiFjfq6l6ow45LJCvDfH1fcpIQhVFqgqWj3fJLVitWbvY09zo/uXTwuT8lRi21P4J/rYusLDJ5eO5lGuIlKIio+eIiICIiAiIgIiINd5QsmyVx/0an9DlwcBd725/wDlrfwqn9BXBh8Fvieh5L9ygqqERavQNTbqDi90NJnzcGBmDjGHxHar+0aLnuaAJaJecAQSMm4kT1YZrPUwq9LH2O9+rD2dZ7lMAjE4u6zjir9WkHNLTkQroainpaxSIr0tZZLE9j5whw54GAvCecBpOcDKVbds1944MLS9zhLng86MOb1eK26KvQynBWY01TNkm+HRTaAZgF7jnlLjuw7Fcr7NcXOILSCXGHBxguDQTgc+atjCEqeiD+HprTUVdjBxJAY3E4APwBJMYuxiQOwLaMbAA4BVqEiNLUxVp4RCEIUUtHpeTipG0WCc2VB182fvC7GuJeRFe5tGgd7i0/7mkf4XbFhk8vJ82jWffoqREWb5QiIgIiICIiAiIgwduOiy1jupVP6CuDFd08pHRY6/8Gp/QVwtb4noeTR2tJCBEBWr0CQEUSpJUpEREBQpTRBEJCNKklQIUQplQEBIQlJRDL2JVu2qi46VafdfC72Avnum6HA7iD3Yr6CouloO8LHK81zmur1n0XERFi+GIiICIiAiIgIiIMHbWzzXoVKQddvtLb0XonhInXVeHPJMfaB7n5i6NChWi0x4dGLicuGNUnTnPolPtI9z8xPRIfaR7n5i6Min2lm/vHif3c59Ep9oHufmKfRMfaR7n5i6LCQntLHvHif3c69Ep9pHufmKPRKfaR7n5i6NCQntLHvHif3c69Ep9oHufmKPRKfaR7n5i6Mie0se8eJ/dzn0Su9pHufmKfRKfaR7n5i6Kie0k948T+7nPokPtI9z8xDySH2ke5+YujQkJ1ye8eJ/dzn0SH2ke5+YnolPtA9z8xdGUp7Sx7x4n9nNzySn2ke5+Yvf7Ps3m6TGTNxjWzlN0ATHYsiEhRNpny583EZM3zztKIiqw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63500" y="-10334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5844" name="AutoShape 4" descr="data:image/jpeg;base64,/9j/4AAQSkZJRgABAQAAAQABAAD/2wCEAAkGBhQSDxUUEBQUFRUWFBUWFRUUFBUUGBQUFRUVFRcRFBQXHCYeGBkkGRQUHy8gIycpLCwsFh4xNTAqNSYrLCkBCQoKDgwOGg8PGCkkHyUsKSwsLCkpKikpKSktLDUpKSkpKikpLCwsKSwsLCwsLCwpKSksNiksLDU1LCkpKSkpKf/AABEIAOAA4AMBIgACEQEDEQH/xAAcAAEAAQUBAQAAAAAAAAAAAAAAAQIDBAUHBgj/xABHEAABAwEFAwcIBgkDBQEAAAABAAIRAwQSITFBBVFhByIycYGRoQYTF1JUk8HjI0JiseHwFBUzcnOSssLRU4KiY4Ojw/E0/8QAGgEBAAMBAQEAAAAAAAAAAAAAAAECAwQGBf/EAC0RAQACAgAFAQgABwAAAAAAAAABAgMRBAUSITFhExUiMkFCUVIUIzRxgZGx/9oADAMBAAIRAxEAPwDuKIiAiIgIiICIiAiIgIiICIiAiIgIiICIiAiIgIiICIiAiIgIiICIiAiIgIiICIiAiIgIiICIiAiIgIiICIiAiIgIiICIiAiIgIiICIVar2hrGlzyGgCSSYAG8koLsqJXhtr8qtBmFna6qfWPMZ2SJPYF5S38pdrqdAtpD7Dcc87ziSrRSZd2LgM2TvEa/u7JeWJbdr0aX7WrTZqA57WkjeATJXCrR5QWh559eoeHnXQewGFhCrLpcS47yZPecVbodteUX+6zu9k8q7LVqCnTrsc85AE48AciVtgV86VKhGImeBxHEL0+xeUy00obUu1mjCH4Pj98fEFJorm5VevfHO3ZZReDs3KxRP7SjVaeF1w7MQfBZ1LlPsRMF1RvXTdA6yFTUvn24TNXzWXrpUSvOHlCsX+sP5X/AOFg1OVSxibvnXdVMieomE1KscPlnxWXsZUCoN65RtzlVqvBbZmeaHrOhz+z6rfHsXhTbHuqlxc68ZLnSZJ3kzPirdLvw8qy3jd+z6SDklfPNHa1ZhmnVqtO8VHDtiYK9Hs/lQtdIBtS5VG97YP8zCPEJ0JycpzV717uxypXhdk8qlCoYrsdRO/pt7wAR3L1lh2zRrD6Gqx+E81wJA4gYjtVZiYfOyYMmOdXrpnIoaVKhiIiICIiAiIgKEJXlPKjy/o2UFjCKlbRoyacem7TqzUxG16Y7ZJ6aw3O3PKClZaRfWdHqtHScdzRquQeUnldVtjucbtMHm0xkI1cfrH89er2ptapaahqVnFzj3Aeq0ZALDW1a6em4Pl9cXxX7yl9TGexUCrKkjAo04K0vqeUB2/xUXccp+9SFKhK8x0iFacyMEDv/qvAgjFFtMVjZP4qts5Ce/uzWRRJYSWhrpgG8Jw3Cd858FkUtpYm+1up6AzMAzlhH5CnTOZtHiGHXsj24uBGmbc90hWxSOXO01JWz/SqZzY3T1m+GIyCr/WTZ+N6q46ZgDduAie9qGftLR9rUPpxnMjf+KmlT13/AHK9XaHPJwgmRAI+/EKl7vz8FV0R3jcrcHSFMEZlR5yVDnKUqmncqm1y03gSCMiCQQeBGKsuyUDNvX8EVtEW8uo+R3KKXEUrY4ScG1ThJyu1NP8Ad3rojXL5z0XtvJDlDNANo2mXUhg1+bmDcR9Zo7xxVLU/Dz3Hct18eL/Tq6lY9ktbajA+m4OaRIc0ggjgVfWT4PjtKUREBCiIPI8pFsr0rHes5LReiq5vSawjMHTGASuNEr6NtVmFRjmvALXAgg4gg5grhnld5Omx2lzMSx3OpOOrdx4g4d29a45+j7vKs1Y3jmO7SpKBAFq9CI3L871UGqgKJTrSpUqoBFCUKoFQqkSqFSFUHb1blAUSqMbvBFEoSgEqie5SRqEIlBS9u7BRdgKsKHIhQ5Q4YhVkKCcQiF1ypcVL3K3UcpRLceSvlDaLNWb5gl14gGkcWvJgDDQ5YjxXeKDiWgkQYEjODulct5KfJ+/UdaXjBnNp8XkYu7Bh2ncuqgLG7yfMr0tm1WPHlKIio+YIiIC0Pld5NNtlnNMwHjGm46O3Hgcit8oISJ0tW00mLV8vnHaez6lCq6nWbdc0x+I3jirLAV2blF2C2tZHVABfpC9MYlo6TSd0GexceDhHguis7et4Hif4im58qVDBh2KHu/wr0Kz6SiFivt7Q6DoQCcMCctZOSyar4BK0tVhLSWnmjAkHMvxJzyBjcqWnTDNktX5W7Vq01YAzxMYEDLHM9SosNWWw7pNwPZkepLcTzCMIdmYw5rt6fRa9/g3DDqWqY6eOA5zP8/bH5Cy7FXBbrhviccdOxWLI2maYL7s8Y38Vm0WtjmXY+z8YURDPFE73tiN2w3ce9v3TwVdLaQOBls5TBB7QeB7lr9m0AXiYOD8M4h2CytoWZouwAJcAQNQczHDOfFV3KsZMnT1NkFgVtqNE3QXRmRAAz1PUe5WmVCaLAT0pk49FoJ+H4qrZ1hBaHuAM9EHJrdAAp3M+F7ZLWnpou09oA5jhgQ7eJgGdFlX5GCpdZhuA6sPFYfnCypjvAd1GLrhxnNTvXlbqtT5mbCAYquFSWqzUe5XLDYnVqrWUwXOJAAAnEmJMZDjosdtAOMle+5J6Lf0uoQBhR+97EntDl4vLOLFN4dI2Hsptns7KTMmtAJ3n6zu0yVsEAUrneKmZmdyIiIgREQEREFm1UA9jmuGDmlp4giD4FcKt/kzWpVX0yx7rryA4MdzgDg7AaiF3oqktV6207OF4u3DzMxD5zdQ52Omms9SrIW28pbL5u2127qrj/Nzv7lqXLd7HDeL0i35YFtqQI0Ak/AZYYnVYlGtdZESJMi47GSfvCynWdznG8MC4Y7gMmws4BZ62x6Jvabb00zLTdc104GGvwOZGDsRujP1Ss+2MkNyi8O4gifFUW+zXujGIuukDLMGYkQRoopUn+aaHDEOGoyGMzvT0UiLRFqSxrFZC9gdegg6NGYiD/wAfzJWdY7J5ucZmNAMhwWCyy1G4MDgP325wPs773eFlWRrwSahMRhec0wZ3iNFEdlsWo1urVtYbxDRJmpAMiYMwCCDuV+xiXQHEAgCYIccpaXSYOGhyPFXaDD5wQ4Foe9wF4EAPjECcCY3aZq9arBLrzI53SiBqCHg6GceMKNfhjXFPzeqdoU4Y0jJsgxo0gt+8juU7NtALA04FoyO7MHqghXqF65FSOvQjedyw3WfH6MtdGQvQRgQLrhpjOO5T47uifht1Q2K1dvbekg5lrABqQbxOeQw34q4G1Jxa8iNXiJxzIEnGPHertlsJBvPIJGQHRb1Depnui82y6jTKbxUOVYChwV3Ut024nd8d/wB66NyTWF3nKtXJl0U8s3SHeAH/ACWj8gtk0rRa/N1xeFxzgJIkiN3Alde2fsynQZcosDGzMDfvPHBZ3n6Pg804uIicMR3ZiIiyecEREBERAREQQVBVSiEHHOUahc2g85B7WO8IPiF5Ze+5WbLFei/1qbmx+46Z/wDJ4BeChdNfD2fL7dXD1lSM1KAqXKZdrQMouL2gQC4OkuAcDdJBAkbuvHwvuoPpH6uOAcObBwi8MARhrxVsOuVA4XRBeOceMaY6yq/0p1QiJJBkBoIGQglx1xIWL58a7+ds39M+iDsyYAH2jhC11Om+sSRAGUnHd0Rp+Kv2qgWtpt4v0kSWnSDxWZs0DzLY3eMqfmnTfU3v02Yn6ocMngmIhzRGm7LIKLJa3MddeTGRBzaTkQdWmM9JW2C1u1KMmdbjp6hEeJUzGu8JvSMcdVVO1qxGX1W38pEhwAnSBxVFOwEU2lpvYZQBnHRdnoFkVbH5ym0nBwaIPWBmsaoHsDjdu7vN9HMkzTOQ6IwyjVRP5Z3rMW6rR2/4zLHXMXXTI11LfquI0lZawtn2y+SHAB8ZgdJujhwWbCvV04p3XyiFBKlQ4KzSXrOTBs7QB3U3x3R8V2Jcn5JqM2qo71aUdpc3/BXWAsL+XkOaTviJ/wAJREVHzRERAREQEREBERBz/lbo/R0Hbnub/M0H+xczhdb5UaU2IO9Wqw94LfiuS8F0U8PV8ptvBr1QgRWLXarkZY7zdH3K8vqzMRG5YND9qJj9pU646t2I7ltQ3ctQbU0OvhrcCTIqGJIORiJhuSzrFbPOE5YRk69OfDgs6zDnw3rvUK7ZZ77Y1kEa4jeNVgU7Uacy0CMXNJjTFzSTBGExvdgFmW+1FgF0Se0wBmTGmSWWo2qyXAbiCJgjcpmO/Za0Ra3wzqU/pTjTL2sdDcCSWgA86MScei7LcsGiXVidxiXAQLoPRaTjxmcexZ/6vpgSGDfrn1K8xt0UufTdfpXrrDiwgkXTuySWNpnriuSfPiGHby5sEEhsFpj6p0dmMFZbtAhsEBxjMOBac+dOmRK2hWhNokDmtLiJhtIH1gZg8Bpqe2tls0zS24nyv7KoG8To1t2cpMyesDETitutRQtlSQLpjDDzcbp1ga48Ftw1Wq1waiuoQoKmVBCs2dC5IWc60HWKY775+AXSguc8kOVo/wC1/wCxdGCwv5eM5h/UWSiIqOEREQEREBERAREQeb5Qqc7Oq8Lp7nBcbcF2/wAsKN+wVwf9Mn+XnfBcPPFb4/D0vJp/l2j1UQj6YOYB3SAVKlaPuNLXpgVMo+lp4QIILXaT8O1bdlIDIAdQhaq2s+kcft0jruOegWxtta4xx1jDrOWCzjs5cWomzWWkGpUyMOdcacRg3F5BjHPQ4TxwrsjyyrBycbhMQL4GGQAxbGGPWseiS04ES1pEXHGSYJmB0pJGPqQpLXPDnPvXjdDfo7oLsY52e4ARjOkKvq5Yv36vrtvoWmsFaalMQBDHtw1hzjJxO/8ABbGw2rzjA7XI9a1diI86wah9URGMaYzx3DLVWmXTmmJtS3q3crSWRpFZsBzuc9oAExL7oaMcJLgMhidVvMFo/NNNcNP+o8HTDmka750GeukWOI38PT+Wyp2+TAa85fVOskeDXHsKyiFjfq6l6ow45LJCvDfH1fcpIQhVFqgqWj3fJLVitWbvY09zo/uXTwuT8lRi21P4J/rYusLDJ5eO5lGuIlKIio+eIiICIiAiIgIiINd5QsmyVx/0an9DlwcBd725/wDlrfwqn9BXBh8Fvieh5L9ygqqERavQNTbqDi90NJnzcGBmDjGHxHar+0aLnuaAJaJecAQSMm4kT1YZrPUwq9LH2O9+rD2dZ7lMAjE4u6zjir9WkHNLTkQroainpaxSIr0tZZLE9j5whw54GAvCecBpOcDKVbds1944MLS9zhLng86MOb1eK26KvQynBWY01TNkm+HRTaAZgF7jnlLjuw7Fcr7NcXOILSCXGHBxguDQTgc+atjCEqeiD+HprTUVdjBxJAY3E4APwBJMYuxiQOwLaMbAA4BVqEiNLUxVp4RCEIUUtHpeTipG0WCc2VB182fvC7GuJeRFe5tGgd7i0/7mkf4XbFhk8vJ82jWffoqREWb5QiIgIiICIiAiIgwduOiy1jupVP6CuDFd08pHRY6/8Gp/QVwtb4noeTR2tJCBEBWr0CQEUSpJUpEREBQpTRBEJCNKklQIUQplQEBIQlJRDL2JVu2qi46VafdfC72Avnum6HA7iD3Yr6CouloO8LHK81zmur1n0XERFi+GIiICIiAiIgIiIMHbWzzXoVKQddvtLb0XonhInXVeHPJMfaB7n5i6NChWi0x4dGLicuGNUnTnPolPtI9z8xPRIfaR7n5i6Min2lm/vHif3c59Ep9oHufmKfRMfaR7n5i6LCQntLHvHif3c69Ep9pHufmKPRKfaR7n5i6NCQntLHvHif3c69Ep9oHufmKPRKfaR7n5i6Mie0se8eJ/dzn0Su9pHufmKfRKfaR7n5i6Kie0k948T+7nPokPtI9z8xDySH2ke5+YujQkJ1ye8eJ/dzn0SH2ke5+YnolPtA9z8xdGUp7Sx7x4n9nNzySn2ke5+Yvf7Ps3m6TGTNxjWzlN0ATHYsiEhRNpny583EZM3zztKIiqw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63500" y="-10334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5846" name="Picture 6" descr="http://t0.gstatic.com/images?q=tbn:ANd9GcQ0Je679E5_bYQ0jbEw3ZOhehJKwtCFNzP0X0UQkL6oI8yd1Wjd37Pq5bNO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033" y="2385319"/>
            <a:ext cx="2554274" cy="2971800"/>
          </a:xfrm>
          <a:prstGeom prst="rect">
            <a:avLst/>
          </a:prstGeom>
          <a:noFill/>
        </p:spPr>
      </p:pic>
      <p:pic>
        <p:nvPicPr>
          <p:cNvPr id="35848" name="Picture 8" descr="http://www.gap.com/Asset_Archive/GPWeb/Assets/Product/388/388400/main/gp388400-02p01v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470" y="2424883"/>
            <a:ext cx="2209800" cy="2932236"/>
          </a:xfrm>
          <a:prstGeom prst="rect">
            <a:avLst/>
          </a:prstGeom>
          <a:noFill/>
        </p:spPr>
      </p:pic>
      <p:pic>
        <p:nvPicPr>
          <p:cNvPr id="35850" name="Picture 10" descr="http://www.hiphopyard.com/f/products/Nike-hoodies-206.jpg"/>
          <p:cNvPicPr>
            <a:picLocks noChangeAspect="1" noChangeArrowheads="1"/>
          </p:cNvPicPr>
          <p:nvPr/>
        </p:nvPicPr>
        <p:blipFill>
          <a:blip r:embed="rId4" cstate="print"/>
          <a:srcRect l="13636" r="13068"/>
          <a:stretch>
            <a:fillRect/>
          </a:stretch>
        </p:blipFill>
        <p:spPr bwMode="auto">
          <a:xfrm>
            <a:off x="5754674" y="2004319"/>
            <a:ext cx="32766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00" y="5136444"/>
            <a:ext cx="908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Je </a:t>
            </a:r>
            <a:r>
              <a:rPr lang="en-US" sz="4000" b="1" u="sng" dirty="0" err="1" smtClean="0"/>
              <a:t>porte</a:t>
            </a:r>
            <a:r>
              <a:rPr lang="en-US" sz="4000" b="1" u="sng" dirty="0" smtClean="0"/>
              <a:t> un </a:t>
            </a:r>
            <a:r>
              <a:rPr lang="en-US" sz="4000" b="1" u="sng" dirty="0" err="1" smtClean="0"/>
              <a:t>chandail</a:t>
            </a:r>
            <a:r>
              <a:rPr lang="en-US" sz="4000" b="1" u="sng" dirty="0" smtClean="0"/>
              <a:t> de marque ___________.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38919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85267" cy="1695631"/>
          </a:xfrm>
        </p:spPr>
        <p:txBody>
          <a:bodyPr>
            <a:normAutofit/>
          </a:bodyPr>
          <a:lstStyle/>
          <a:p>
            <a:pPr algn="l"/>
            <a:r>
              <a:rPr lang="fr-CA" dirty="0" smtClean="0"/>
              <a:t>Est-ce que tu achètes de la nourriture d’une marque </a:t>
            </a:r>
            <a:r>
              <a:rPr lang="fr-CA" dirty="0" err="1" smtClean="0"/>
              <a:t>sp</a:t>
            </a:r>
            <a:r>
              <a:rPr lang="en-US" dirty="0" err="1" smtClean="0"/>
              <a:t>é</a:t>
            </a:r>
            <a:r>
              <a:rPr lang="fr-CA" dirty="0" err="1" smtClean="0"/>
              <a:t>ciale</a:t>
            </a:r>
            <a:r>
              <a:rPr lang="fr-CA" dirty="0" smtClean="0"/>
              <a:t>?</a:t>
            </a:r>
            <a:endParaRPr lang="fr-CA" dirty="0"/>
          </a:p>
        </p:txBody>
      </p:sp>
      <p:pic>
        <p:nvPicPr>
          <p:cNvPr id="1026" name="Picture 2" descr="http://www.instorefocus.com/images/logos-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5638"/>
            <a:ext cx="6747854" cy="49323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731656" y="1362355"/>
            <a:ext cx="5188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J’ach</a:t>
            </a:r>
            <a:r>
              <a:rPr lang="fr-CA" sz="4000" dirty="0" err="1" smtClean="0"/>
              <a:t>è</a:t>
            </a:r>
            <a:r>
              <a:rPr lang="en-US" sz="4000" b="1" u="sng" dirty="0" err="1" smtClean="0"/>
              <a:t>te</a:t>
            </a:r>
            <a:r>
              <a:rPr lang="en-US" sz="4000" b="1" u="sng" dirty="0" smtClean="0"/>
              <a:t> de la </a:t>
            </a:r>
            <a:r>
              <a:rPr lang="en-US" sz="4000" b="1" u="sng" dirty="0" err="1" smtClean="0"/>
              <a:t>nourriture</a:t>
            </a:r>
            <a:r>
              <a:rPr lang="en-US" sz="4000" b="1" u="sng" dirty="0" smtClean="0"/>
              <a:t> de marque _______.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220795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3.bp.blogspot.com/-8WEI4E8akfw/Tmhx9LpqcZI/AAAAAAAABB0/lQLm0BRUBdY/s1600/b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453" y="3766444"/>
            <a:ext cx="4620532" cy="3091556"/>
          </a:xfrm>
          <a:prstGeom prst="rect">
            <a:avLst/>
          </a:prstGeom>
          <a:noFill/>
        </p:spPr>
      </p:pic>
      <p:pic>
        <p:nvPicPr>
          <p:cNvPr id="1036" name="Picture 12" descr="http://img.21food.com/20110609/product/1305783776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4572000"/>
            <a:ext cx="1981200" cy="198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4486"/>
            <a:ext cx="9080500" cy="1695631"/>
          </a:xfrm>
        </p:spPr>
        <p:txBody>
          <a:bodyPr>
            <a:normAutofit/>
          </a:bodyPr>
          <a:lstStyle/>
          <a:p>
            <a:pPr algn="l"/>
            <a:r>
              <a:rPr lang="fr-CA" dirty="0" smtClean="0"/>
              <a:t>Est-ce que tu manges </a:t>
            </a:r>
            <a:r>
              <a:rPr lang="fr-CA" dirty="0"/>
              <a:t>d</a:t>
            </a:r>
            <a:r>
              <a:rPr lang="fr-CA" dirty="0" smtClean="0"/>
              <a:t>es barres de chocolat d’une marque </a:t>
            </a:r>
            <a:r>
              <a:rPr lang="fr-CA" dirty="0" err="1" smtClean="0"/>
              <a:t>sp</a:t>
            </a:r>
            <a:r>
              <a:rPr lang="en-US" dirty="0" err="1" smtClean="0"/>
              <a:t>éciale</a:t>
            </a:r>
            <a:r>
              <a:rPr lang="fr-CA" dirty="0" smtClean="0"/>
              <a:t>?</a:t>
            </a:r>
            <a:endParaRPr lang="en-CA" dirty="0"/>
          </a:p>
        </p:txBody>
      </p:sp>
      <p:sp>
        <p:nvSpPr>
          <p:cNvPr id="1026" name="AutoShape 2" descr="data:image/jpeg;base64,/9j/4AAQSkZJRgABAQAAAQABAAD/2wCEAAkGBhQRERURExEVFBUVFxoUFxgWGBkYHhUZGxgYGxkZGBoXHyYeIBkjHBYXHy8gIycpLCwtHB8xNTEqNSYrLCsBCQoKDgwOGg8PGiwiHyQqLCosLCwsKSwpKjApLCksLCwsLiwsLCwsKSwsKSwsKSopLCkvKSwpLCwpLCwsLCwsLP/AABEIAOwA1QMBIgACEQEDEQH/xAAcAAEAAgMBAQEAAAAAAAAAAAAABQYBAwQHAgj/xABCEAACAQMCAwYDBgMGBQQDAAABAgMABBESIQUxQQYTIlFhcTJCgQcUI1KRoWKx8CQzQ3LB4RU0U4LRVJKi8WNzg//EABoBAAIDAQEAAAAAAAAAAAAAAAAEAgMFAQb/xAAvEQACAgEDAgQEBgMBAAAAAAAAAQIDEQQSITFBEyIyUWFxofAFgZHB0fFSseFC/9oADAMBAAIRAxEAPwD3GlKUAKUpQApSlAClKUAKUpQApSlAClKUAKUpQApWKwzUAarqcqDpAZ8HSCcZx0zio+349jCzxmFicDVup9mG364rF5x2JDhhuN84/YE4yeXKtI4zHKGUqDg7qRv9Q2Me9Ky1dMPVJE1XJrOCdVs1mo7h8ekeBtS55E508uRO+3lUgDTKaayiBmlKV0BSlKAFKUoAUpSgBSlKAFKUoAUpSgBSlKAFYLUavFe0/wBo1yvEJWs3MkceI9OksGIzqOB01ZGrnUW8Eoxcuh7Vms15V2e+29ZHWK5g7skhdasCBtzYHBHi8uhr0PhfaCC4yIpVZlxqUEEoSM4YA89j+lCkmDi11JKsZrXcXKopZmCqOZO1UrjXbN5D3dvkAnGvq3+Xy96JSwss4k2WbiPHkiOgeOT8i9PVjyUe9Vu645MZeeCRjGDjz2XmeQ8Q1c+lQ3FIzbISzKFCl3Ysup2G+NDg6t8YA9d818B1McEl9OIYZBrW3jDkyKRzlcEnG4OBtvisZyu1rzB7Ye45GEYYWN0n2O60vVmkaJGL6g7tp8SxPnBYScvM6c9a3cP4laxjRrIx4WkXUyrnqHOQFyDtmoifjU0kyW0DRQwEfhonwTRkkHfTkNjI04G4PWtCRXHDWcqI54EI1jwllU7rrx4l2OQd139auhoKU02m0vqNOqbhtckpPlL77lrj4NPF+LbTiVSdWM51evPB2rvtO0TAgyAAE6WA2MbeTaj/ACqkXHCRDe2/cuyW91g6QT4Dtuu+w8SnHqRV1t+ClnIeMFQApLNqLkHZtz5Hr5VqzhGGGujMdNvKfYscMwcBlIIO4I5H2r7r4jjA5DFfdB0UpSgBSlKAFKUoAUpSgBSlKAFKUoAUpXHxLiCwoXbpyHmfKuAaeO8SSKJtTaSwKqOpYjAx5mvJLfh4OqGEaUjfDlf8V87QoBnUdxqYg9NsVK8X4u90X7xltwo0u8jLojDAYVSM5YnI5A+mxNcXCYHtpnDWYLMvhljZVhC4IVj8uk75bJJ6DNI6t2+G3WuR2FDUcv8A6QvbvsqkUZu3dGL4GlW0lW5eDI8YA5rsRWzsf2caxlW5dyCF1Im2rJGzHBKhdJO5/Q1JXt140yv3i4ZyIsA7E48MQcnAG3jfx79OQkZOy97gn+zNIBqMPesX38yRjP7etW6TTWxrXjSyyl2pZSRydqu0E8q6y2wIyFGRGpO7BepA8665LawjaJS91+IA0d2JfCx8wAcDB2IK7dfOtVl2Vmd+/voTHaxRtKyawS7Lvhwp1DbO3pjrWbzjMctsI5LAW9tIcxSx4Pdty1EAY6YI5kZ507Y1CKinyS0tLunlry/fT3NuYLcxxQpFfXEzPrmnIOSp+AFsgHfGAce+a4uOcbkMqXCw91JbL3MsTAMqgk6dvyNuPTA8wa5E4c0sZsyoW4tyzx9O+RsMyg/mGzKeo8udSnZW9JKWq251ySAXLyHX3iDIKkMMqAP0x60s23wzYhRXQt0VnHX4r3+WPqaF4WslsrJJH3zyNPFHGT+GAoLpk7g+HI9VxVguZx90E86PF3ii3uNtLAavCwDdNWdvJzjlUd/xDh/DrmXTIzypmNYipbxkclIG/PTudt64bONrsh7p2dWf8G2LHuyRuWdz4TpGToB25Y6VbGOzmXH7mdqLvF4r5Sec+xZxfW04jnCMyxZjtwwYBtOnxhcZbcYHtn1qasu0I0ZmUR74B1KQf32OdsZNVyO3JcxrEZHx49woGfhD4OlB1CqWO2diMnoX7tw5VlvbgGUjwltzkDGUUDJbGAXIyepFKWSWfiUbYpZZc4boMAQcg1uDV5Nxr7WZe5MkFppR8iKZznlzJUDGfTPvUN2a+1W8gYNc5nhY88KHX/KVAB9j9CKlCVi69Crb7Hueazmo/hnF0njWVNQB3w6lCPcNW1eIoeTBum2+/Ln70xvWM5IYZ10r5U0qRw+qUpQApSlAClKUAKUrDNigDXPOEUsxwAMkmvP+JXkt9cd3GxA256cRr1cnHxtnYZ2+u3b2k4qbjwxkLGvxO5KoM5GWzsx2OldyeeMYzX77iyWlsVgt5iAM98ySRqzctWwGABnGSP33jGErHhDEHGqO+XXsjRxbsrqnKSB5YYgRHbwZZ2Y/FJKw2Uk9TuRgDAqJuO0ixsLd4XgWPwrHjAj/AO3OfXUck1Jcd4zJFb2Jt3aNJIu+YqcF5cjUXPzYPQ7V2XaWfEoFu7qRomi8EhTmSeSciSM+JfQsvSmY21uXh29ESt017qjfHncQVvA17cxw2zAOh73vsnEQU7kY59PripLtCESVbu1uI5Z4wDcaBgMeTSaRtpbkwBxuOWamrzjMcVpH910tZlTBNhcSR5AXvDy3GQTtvkedVW2upuHPh4Y5I2UpkqCskbYOEkG+GBzg59qousUkoxXCHNBppxcpy9X+PTPuvmSVr2wSW5l71mSGaOOPBJOnSAGBx0IZxnH5c1FQwLbT9zcNJLbE6wIm8Mw+V+eCPPG4NdNnwSMXKRspNtdAGJz8Savhwfzqx0kdRvvtVntOykNgjteTxtANwrbZPQgZyH6YXnVMYSkPW3aejO3o0uP4fZo+4oUu40v5WW1MUpEb4wDGGGlX335kZ96he1f2pd3cNDYwxyuwCrKoJYseYAHxAbVXe1fbSTiLR2lpCY4lYKiDcsxyASB9cDfmcmogcOSxEi3cEvesD3bqwAU45eRPmc7eW+a0KqVnHVmFZKUuXxHsvvsb7DhYhkL3Ud4bjXrzCAMb5YajuHP5hnHSrM/auOSQmOBraY6dSTgOs2Dt49ikh8yMMQNwQDTsz27ktII7S6jaNmBMVy+HCK2NGxHwAHnk4yMjG1QPGTdsTaTqJZFYyLcMSCsZOWLMNjGSeRzjYDPhq6VKnmM/1yQrm1Ly/oXS/wC0YCpBbGRC2qa4fGmTVqxoONw2Qc45AKBjNVDiXCpJLmO4uu9l+8RhoMura8D4CQQFwp1Fem+Sa7rW5NwXlLiOCNEglu2U/EFADFRuW6520gjJFWK9kjMcMER1tgGCCLGkup8NzDcKNSIDlmJyckqRk7+dccSeGOW4g0kue5U7jhUcCuhXS0u0cMWWDsMEMepYqysCFHhbmSCptPZD7P47VVlwPvByTr3EeTsq42BAwCfPODX1wiGRbrTAEmlwBNKyYRQCfBFj4YwS3qzZ9au9zZF/CThPmxzb+HPQeZG/Qda492MFe4gJOKSLhZFV1Y6QQAQT5Va+HWCqi4QLgDYbAemKj7LhiyTGUqNMfgjHTbZmx7jA/wAtT1XaenHLK7bM8IYpWaU6LilKUAKUpQApSuW8v1jxk7nYKObew/15CgDpY1V+0vGFP4YZ2yCTHEpZ5B0xo8QXPzeEH83Q8d7x57hHaJj3SNoZol71i35Y1AwT/wDkfwjoDzqsXFxcKR+F3MMpdcBw7SSBGIMz5LNIGAO/LHKuvEfUXU0yt9LS++x09ne2cdxc/dmhMJZTHDITqeNgDgAMNKk46DmACTnNRNt2su7K4eOZ2mAYrIkhJDeqluWRv5b1HdreHSx3Ml4iHunlEqSIQwDNhgCVJ0tqPI4qa+0G2Egt75B4biNdWOjaQR+xI/7RV2srjGMbKxn8HnGdsqLlnJ0dr0t5bCGa12jjlYaf+n3mWK46DVjbluMbVA8OgMUIuMGSGQmC4QcxuCCPoVKno3vXQeDNJaie2zhlKzxDfxRkEso6jdXxzGduoEv9nUayRzRSDKZDFeeVdGRh+qofcCkeXLk2d0aNM4xeVGXTul/zsyG4JcC1naCQhreYYJ+VlIPdyegwdJ9C3UVZ+z1k01lc20eJQjNDGTyZMhlPuMtj3FffDOyEZhkFwcwxHvIJlIyYmGo+eR1wepOOdQ3aLt5BFELLh+vc5eRcg/8AaTuWONzjlyq+qpv5GdqtXCb8nMuPzx3+fuT3He1UXCIIbYKJZlQbdB/Ex6ZOcDavI+Ocblv5zJM+GbCqMYA5DA8gMjJ3518LIZZAGkLTO+MytgAg4zIzchkHOfLHXFdvFOHSWgeKaNSZCCJhvg7cjj4dPy9Q2RmnKY73tr/X3+QjKGx7reZe3ZE5L2evOCstzHoc6Tk6Q4C4GcZ3IxzYYPPYDNWDs1AnFeHS/erlZZVZmJYBDANyNTfl5kNyXccsio/hn2iSQQpb30He25UKk0ZycDZTn4WIx/C3p0qA4nwFDJrtLgfd5sq+nVtjxaDGviJOMiPHMH5RmrvD2xxLjH/oolJzZ0W1m4D8PuhrhVDJDP0iGMqc7+AlgAoyQTsCDSC2nuokhg8VvF4QHcLJc6N2SLG7Mqk4UHCAgA53rutODd5DAXkf7pFtcRorCaAbkd4G3MZycugwAW0jGWrfxWBn/sUkERcDvrC5tSsSpGT8THJxGAMljnkNycNWVqNS7HhdBqtxqj5fV7+xokkVl+52VtEkzErhUZXjGMMZGyG886/06VN9l+zUP/Lwa85DzTLmMSHJ1Q6eYiCs2By1dOtbuH8MeRmhGppWf+03D41PoOAoC/DEQAVB+IdMGrZZ2iRp3EPhRdncHBYj5Vx5cienIb5wlCO1ZfQjOe7ojosbZIl7uLkPib8xGx3+nTlXTGCTgf0POuR51jXf4RsqjbOOXsKcL4tjaRcZ+Ycvr5VyN0JTxJnNjUcpExbwBFCjkBittfKtncVmtBY7CxmlKV0BSlKAFfDyAViV8Vwm9UyNEGGsAMR5Bs43+hrqR3BpvON48KrID5lGHvjIrz7hPFnub25t5MqZ4JI4tXNTjIHudLZ9qvXEmYqR/v8Atz5b8+mKonaS3fKXMW0sLalxvkDmPXGB9Pep1YUue5ya8vBQ0co24Iw2GXJXOD4lOPYirdxDittdNEizyW0agLFH3OFhJxklkk8/mxWntJw9btP+I2wyD/zEY3MT9W/ytzz9epx1W/Dra2tbdpoBM9ypkLsXCou2FXR82/MZI9eVamqdM61KfXphe4vovHrtxUbOERyR3D2lwNe6xvk57yORwhBPNh+IrqTyK7YyRUtY2iz8JitGYd4XkihY8i8TvpGfVVI/WozifF9EjXjR92xRUt42+I6RhZGB30g+LJxkhRvua5r23f8A4dYxJnUzyz58hqOGz9Qc0hTQ5Qw+jfH1NHWalRuU4rzJJvHuSP2aymO4ktmBVj4sHmrL4WGPPSx/Sp2ze1s3mupHWJ2QiSHIxqDHdBzIYgYHTNRHEe3P/DwgniSe4KArIMKSCNgSATnBGRtn61QLid7xpbiWTSAS7DlzDHA98EelRjTGCzN8dviTsus1VjlBYyvN7HXxftfPdgwozrEfkTYYHQAdKiLGB5JRa2wV5GBydQA+IHnzONI8IGSScCsy95da47KF2jT4nAzpGrKgMR8R6DOT5c6mYuycE9t3tiXEsWO9jkPjDeZO25PJhgdCFO9TWbnz5Y/fU5mFEcQ692fPZy0tUk+530fdsXDGbq+fkZs4CnGAw255GfEJnjHaBXuWsry2SG3IEcGBjuQuykkc1znJG6HzGQ0fw+4HFY/us/hvIwe7kIwZcc1br3m2CPmAz8S7x9/w25CxpfExww5C6sBnA+VCdztgajso055KC5shDmXGPvKFoqVksLlsluEW72Lz290oktADktjIYjKiPmNZx4l+HHi5YJdjeLRzPcW1vItrO8YS0YjOkhiZAGxnW+FyeZxtsABVu0PaCW+k1OSIwNKgdFGwAB5DYbnc8zWjg/Dmkk0RjSR4ixOAiruXZvlVeef03xWVfdK3LfC/38RmUYVx2Ll93+yPSn45IZxaok0l9bgIlwwCd7v+L36/+nwQRnJOxBBOTs4Rwrxva2+l9f8AfzhSurDNrjUA4EIOwC7EEj1rPC7BbkvbAPKzkPNcvrDmRMFdSsBiNSGTRv0I35Xy1s44E7uJQo/oAZ9BsPQUhwuWVr2RoktxFGkSEgEiNnHxaQpwAf0XPMD9a4eJcYjt01MQsSkKRjnzwFFbeNcQWJAzHCg7n2ycD1ry/jHaI3DnVEjJ0VtW3qGRgQTUXLc+R2jSTsTcUeg3d3rbOc7dOQ9B6etfcV9ggAjJ6Hr7V5za3iRjKSXFvt8riVP/AGtpYD6n61MDik0M0Yk7u48CyggMjKrbjVyAON8EdaVekb80Xksnuqe2ccHpFpeFUzgAZ5cs/wC9Sdtdq42PLmPKq/Lfho1bGkFQcNjIz5/qK3cChLnX8OCc4P0x7VfprJqW3qhOytOLl0LDSlK0xMUpSgDiu5gHCtnxggHG22+PcjP6VSe1RuLZxcRuGjDAk4GVwMYc8yMnY+RxtV6vpVVGZyAoGST0qsWPGon/AAiQVYlRnBDg7aW5jIBx5HFGSyKbXBngvGVnUIzKWCjIyPLfGd9jg9f5Vz8Q4URkruDz8x/rj2xUH2g7HtGfvlkxyjajHkDQMA4Qncjn4fJsDI2qd4FxbvLcS7Akcs+XM+nPkc1ySDJT5LWW1mM9s2h/mQ/C46gjlv5fyO9dUPEkm8ENxJw6c84SxELseqH5Cf0Przqf4narJkqMEZyPQHG2fcbY6c9zUUeBpLkSgED9R7Eb/pz9c1dXfj1/r99SqVWfSQLdi7x5cSoxdnVdRJYMG+fXvlRX32q4xH94SFZcQxBYcLzKp8RGPzHP7Vr4rx+5t42igldYR4MMw1AHyIHIg5yuP2rz6WdsnDc9ifT+v1pqzWRazlP2SKo0Yf8AsmLjtSfGZFVtWcRkA48stzAGeWfPlUbwewkvp0tlcRiU7ZBwSASAAOu5xnA8zW7h/ZeeaNpUhZlXw6sfE22QvmwBzgfTfar1wjhd7bwIbS2ihcJpkl2Lk+WZM6SeZyB6YApaFfivc8DqtcIuKK2vZpreb7q7tCzEiJ8kIzcjr3BBOw9PIgg1ia9u7C7WWQYlUaSWGRMvJlc/OCNjnxbDO4qw2fE24kHsbz/mFz3blQGLLnKsAPjAzjHxDUvPSa33HGlSw7riESySxtpiJIPeouwZ8bldgAc5YeW9aUrvBXnS9mv3RXCErJYicfHYbRjDxJXaIOO8MYOly6kAeLmACMGQZ1DGPETVW45x2W+lMszEjovp026KOgrVdcVa6kBYHUSAoxz6KABt1wFA25CpzhPBNIWRk7xi+gxkNlXDAaV2IMgI3QjcHbIzjGuuc/V0XQaco1pwr/N/x8CJ4NwaW7lEMS5Y8zyCjqzHoK9v7OdjobSAwhFkLgd6zgHvD6g/KOg+vPeorgkK8Oik1rHFJMS0cecszafhLKNlLYAGSBnnvW7svxxZpmDyE3GjcBSg0AjodtQLY9vXJpKcnLnsUosNjZJbp3cYxyyTuTjYZPMkDAyfKsXVyEUszBVHMmnfgjIORzyPKvPe2HaxpH7qB9KId2GDqI9DsV/nVS55Y5Tp5WPETff8Ug4gwi76SPEgjVtAZCzYC6sHKk8hnA3qs2nZ+WS5ktk095GGOGOnUFOk4z13zXJPAQDcW/hKlTLGP8MhgysvUwlgMHmp8J6E2fj0SniEU3KO8jXJ9J00E/RtJ+lM7E0NafUW07oLh47/AAOSDsnJG+u7jMcEZ1OWI/ExyjTB3LHA25DNSHCLFrifXNgGcmQjI3Qb6VHsAvtmoDgnDnllWKR2AUkHUWIQ9eZ232q73m0qKuVVBrKnOlRGcDRyHiYgZwTgHlk5nKKhB4E7dRPUWJz6kjcL38gjHLrjz2wPTberbawBFCiofs5Zc5DzOMZ+p/TfH0qexVemr2xyxe+eXhCs0pTYscPEeLxQDMrheZHPJx5AVXrb7RrcKWmJjVc+MK7LjpnAJB+nTnUr2t4WZ7Zgvxr419SOn1GRXlMEmMkf/dVb8PDLIxUkWni/2i2cskZWUTQbA6QwZXLYDsGwQFUeXXau1uEoAmn4JMsxznzCnUPl5kH9eded3PZ2GRu8jCrJghlbOlyeu26tywVHPmDvm08C7VRrbtaXX9nOlo0dg2ghtiutcjGdxv8ATpUoyWS9eWGESfDOLKEz3uqFmUI52IAYqyOOvUgjOw8q4Lns53ExuI2ZVkAfw/CjZxkY20v+nPzxWOH9mpZVjSC4iWOLfUCkqyLpwyyKrbqfLCkHfINdPZfikdwDEGWWIgow1YaMZPhbfOOquMEdcHerXD/EpfJw8R7RiZVgSNzMmJjoHMBgu3iBHxav3yMV0cV4m5UQqugjaTllm68uS+nPpsQDUXxPhUlreSEEM0i6EJXOuMkg6gNskc+mV9cV08PtkDFpXAyGJPh1KSp0theROQ5A3G3tS9iysJkFLbyVjtJwnvIRIrM5U4xjccsj2wQfoai+yvYuS6nEbJKkeRmRVJHIE7nbcYOfbzq0XXaK3tykcjJI5YFgpDCJMY1tj5hk7DxHfpg1Z+FaGzJC5bUFz49WBvp/iGQep6DypOybqRNefk6Zuz8liGlsV1of7y2bdWwOag8m2/rlXLecc++Rp3aGB4myUIwYpf8ADcbboTqQjHzgmrBb37r0yB0b/wA1smeOVXfu8yBCNO2ogjcA8iDjI9cUabV7Xy8oYk1KOJR59/5PLHkdLo38qpGy57lBkAsAVDEE50rnA8yAOQJFX4jePNIzyMWYkkk/z/r/AEqZ7XcaivJAwLALlCpU7EZC7ZyGwMEb779TXb2d7PMJgkSiZnjYthlGlSBnuydsDUFIcDVk4LLkVoX6jxHufRcIHLZHw4/m/vscvCuF6MlQ4nzpCY1A6lOEGnOQw3D42OM7c79a8Ph4aDK4R7l1yiLjIRdiV2BOA3iO2QAByzUr2a7KJZRB9GqbTyBJC5JJVAxI2yRkYzj6mjsZpXlEs7SzhtMQKhgrnUwaNhsIWRcafPG22aT9fyKEOJPJMZA4Y3KNpkwV8cTuNAiXmcDLDnsfQY745jHKqMzTXE8bI7bsAQpXCNsq5MalmyRkHHWuOWcxLkP31z3LESABiqq3iiUr+XLAt5EKvOtgl+6RCMyKt44fuyxOiFXbPiOSqyEbAkBRgDYbmXXgtjBtdCW4j2gayFvbGMYATvWOWAXl4T1wdz7YqG7S8HUq1zCuFVik8Y/wZOvL/DbmDy3HntiztHlsZIJVbv7QmQBt2aGQ5bfrg+LOTnauC34/JBoukAfGLW5jblKoB7ot/mjBUN5x+pBsUFzFjlVrqSur7cNETbzNGwkRtLLyOAQQdirA7FSNiDsRV4gNvc2kFyV0LZMyyRZJydmjjQnfQX0YzyG2+Kg+LcBV4xdWYaSBzjQoJeFv+mwG/sfb3qQ4dwgjubBt31m5uBnYMQAkZ07khByB5tUa4STw+gz+IX02wjbW/M/vk7bHXBEbhlDtPqLrjkGJOeXLGTyx55qS4dwsl8sp1TZZht4VHhVPDtsp/X2FbbpBNMIU2TGqTByNOd1HkHOMjfYcgQas1hbb6vLYVC2TlNQX5mVB7YuTO21hCKFHQVupSnFwKPkUpSugYIqn8V+z1HZnicqWJbScEZPPB5j96uNKi4p9TqbXQ8g4j2VmiO6H3/3qKtrpoWMcq7NsQ24PvnnXuTIDsQDUZxHs1BOCrRjfyFRcS1We55narHG4nhQRyLnBXI5jG6g6SPpUW1hGZhJqkhkzqDRuQCQMZ0HK+4A36jerne9g5YSTA+tD8p5j/Kevsaq97brnu5lKOPhOkoc48iBn2rsZNEnLPBaeN8TimshIW0yxcyNzjG7KOZ5BvPI/XyztH9or3QMFtGF1ufxSAHZc+HSPk2AJO59t8yDTvZSOJMmJ/Eu2QT+Ue/8AvUR2Y7LiVWcN3caYWSTGojUdlUdTjkoxnBJrjks8nPD4y+h1cC4Ylm0btGs8jYkYSZKhT8Pu53bJyANPXNeh2HD4Lky3NqXS60k92XwNWMZ5YZf25bCurivAbe5tka1kDPBGEA5MyKMYYHB1eX1FVqGybR30BYSR7uo+JB+dOunzHT2qibecNZRmznLf8Dtse2U5buZdCuPCCw0DI6NscH15VO26Ev3jRnVspYYOwzgbEHG5/Wq/LInEANWmO7AwDsFnHkegf1qf4DxgNptnjeOWJQpyM5xhd8b7nHMUhOtL0oe09zfEn8mdA4PbyktJbIXyDrZBk6dlJPXy9RzrqtbdLZQsSKoGdgAMZOT+5zisx8QQghHDAnAKkMAfcbZ9Kw4Z9hp9jsarzLox/CNknFT/AEaq3GDHGe9UKhZljmYfEEl1KNOThcknlucYq1Q8G+Zzj2quyPFB3l3MVUyELGjE6SUJMZyQSDjBLYwu/pV9KeeCDw+EcfDuGSRAyNk3Pdyfd4XYEpGAmoHTsTlc49cdSaqClnYu5LMxySeZJ866Txi6t7pZ5h49ayjqCoBXTGwJBiKMV2JHI86ke1lksM+tD+DMBMh5+B9zjH5SeXlim51vBo/ht0IycZLt/Zng3aZrVhlBKgBXQ3NVb4hG3QHnpPh2ztzqME0IndVY/d5h3bahgxqxyjMPzRvg7cwDjnX3xbhEsDBZF2bdHG6uOYKt126c6jZx4Ttnpjz9KjvkuGactLROEpwfDXPt8zfwi7ltLoxmSWIB+7mEbaTgHBI6HGcg+WMc69L4RwoWkVxMcnJcnPjwoJIyTu2obnPPzBqnnghkvY4Tu6RQpL/nWNQwPqNgfar3e2IkkS2x+FEA8nMamOyqfMbZ/amZS2JyZ5PGXg39n7IhDI+rXKdRDHJVd9C/Rf3Jqywx6RiuazizvXZVVEf/AG+5GyXYzSlKaKhSlKAFKUoAUpSgDFcXFYYWjbv1QxjnrAI+nr7b10XNwsal2YKqjJJ2AA5kmvHe0Xbq6u5GW2TEQPhZhzxsGAPuTnn7VGTSLK63NkdxO/kaUsLIrHGGK944BC+Y1k78vM/ripnsq0N1bNCnglMpkUHAEh06dJx1wpx9fOqvLaOfFcTGRsjCA7D+vQV8cMlCDKgLg5GnbBB5/wC53pRy5eTRlRGdex9y22di2vAOiUHCgnSc9QD0b0POtb3Esc3ebpIp320++R67523qStbpb9QNlulHsJwP21j963wXqSjuboHK+FZOTL6MT09/rjnUduOh56yiVMtkuPY4r3g6XKGe3AWQbvEPPnlPI9cdenIiscZ469pw0yuQbiQCKJiBqTIJyT10o2RnkWHrUjY9m5o7hdDfh7kuvUD5SOjZ0/zB2rzn7QeMvxO/7iJtUcf4SnoQPjc/5iCc+QFdUceZ8Dmmry8tfMr3ZqO41tNDMYVTdmyQpH8Q31exFejP2ruLSGJbgLLPJ+IyEd2YoyPACy/4hxqxjYHFR/C7SO2iWcrqRSRbRn/GkU7zSD/po3IfMQPyio24leTxO2pmJJY7liTk5qqT4zJdeh6b8P0HjvdL0r6v+D0jst2vF2shETgxAFy2nTvnYty6E8hsKo/aTjLXc5kOyDwxqOSr5gebc/08q5+CcRe0mE8e55Oh5SJ1Vv8AQ9P2q3X/AAK0vAkto4ieUErG2yuw+JB+WReq+ucY3q2uGYeQk669Fqc2Lyvo/b5lSs74ovdlRJETkxPnTnqyEeJH/iXn1Bqxydxc8P7qORjLblnSOTAk7o7ugI2kA3IYdAAQKrd/w94HMcqFGHQ/zB5EeorkIyfbcHkQfMHpQrHHyyHLNDXbJXVPD6/Bln4V2rdLMROiTxwEJJG/WFz+HIrcwVbwZ3+JK+Ibux7wTW8VzLMo1xwMoKo45OxGWYLzxk1EcEGbqFOYlP3dx+ZJBpb+er3HpWvsvG4uUKHDq2Af1BP7mr4S3RyYWshLT2yhF4T5wXvsba9xFLezk6iSctzLE7nfrk1YeC2zKuW+OQ639z0+gwPpXIxDusC/BCFLbbE48O4O5Jyx26etWDh8O+fKqLW7JqH6iUVti5M7oY8DFbKxWadSxwKilKxXQM0rGqlAGaUpQArGaVhzgE4zQB5D9o3bgG7az1juYwqsmP72XZiGboqjSMdTn1quDjgdcKunG39daq/bMy/e5nlidC80kniGBhmyACMgnGORNc1hxvSNLDbz/wDNVSTY5W0lgtCvnPnz/r9f2rWqEElff9a5oLsEZBrd94ORhd/SlnFp5HYzi44Z2QzyKQyjBByDnl6irnZcUjvwI3KpdqPi5LN6N0D+VUWR9vGd/wAo3P1PStdrchX7x/DHH4sDz6Z8zmux+hRfCFsdsuT0jj3E34fw4qxbv5x3SLncFttvVV/dgOlVbg3Yp4O7SXCmcNJPIpB7uFAC6KV5H4Vz5t6VHWfHGv75Li4Zu5hyEyAdwPix5DOr/wA1em7LMIroQzLK8gTQoJyIMh2IztqdueNth1ND80tq6IhVWoJRb68FI4zxEzyl8aVACoo5Rxrsige23uTU3e9kpI7YTagzoAZogcmEMAVz9MZ/bYGuLgsCrOzyDK2ytcyA9SmyIfd9I+hrh4D2iuI7zvlzI8zHvEPKbUcsp/08sDptUoVqScpdza1mvdE41UemK/U0HrW2xulXUkgJhkILhecbD4Zo/wCNf3GR1qZ7RcHQIt3bZNvLyHIwv1jYdMHI/byzXhVKzXI081a6j5/Qsa9p2i/st+guocBkkB8eg/DJE55qfInI3BOxFfU/ZUSoZrGQXMfVRtJH6MnP9vpUJayK6fd5W0pkmGQ/4DnmG69y55+Rww5HPHFNJaXG/eRuh0voYqw9AwyPUZyDt0pt7Zxyzze6/Q27E/4ZOWNk1qjXsqMhUNHbqwKl5WBBfSd9KAk56nFd3Yix7tWuGHIYXr7nYeW3uV55wccbsY5o4bg3M07ynTHrZTtnfbA04O2B1qwcEs8BU2wmliQQcsRkDYY2JJyCdgvLJqtWRjDK7C1853WbpdWS/BrLu15YZiWYc8E9M9cDC59KtFtHpUVGcPgy3oKlxXNNDhyfVlF8ucGawazWMU2Lg1jNZxTFAGAKV9UoAUpSgBSlKAIni/ZqG5UiSNWz5jIPuOWfXnXlfan7EkyXt3MXXDZdD5YI8S/uK9qr5Zc1zB1PB+UeJ8EuuHsO+jIU8mB1I3sw2B9Dg+lbrDiwfYMRt8PX/ev0lxDgKuDgDDbMjDKt9D/9V5n2m+yu2dmKxtbOd8x7p6/h8vXwkVFxyWxtaKZbyKeR96mLfgwMQL2vfmQd4qd6YzoBIBAAyxOknGQccq5R2OlgkVpnWeEMAWXUrhejPscoMeLGSBk9MV6JL934gRAf7NcRALoYDIxywwOGXqCOecikdQ5RWIjMZxfU8+tuK2sZGLNY2Vtl1zHHLVkM+M49OfQ1dOznE1AV4ZMxg/CcaoSen/6ydvr7VXO0HCTHMYLxMZ/u516Dzz8yeh3WoDiHCJ7RwcnB+FwdiOhzyx68qVUmpZfDL8JrCPQO0t1DNYXF0qmKeRooJ08mWTUNv4hg6uox61UuxsYN2nort/8AEgfzrjbicrMrMSHyhcOSUlVTqXUvMEHqNsdBXRwDiCwXmt4ykZVgpG4BbGwJ6DfHXFNWahThjvgq8CUXll6kcW7O5TXbSjFzHjP/APZR+YD4gOYGeYqsdouA/dnGk64ZBrikHJlPQn8wB+vOrdBdLIMowI9P9RXKsSRqbWb/AJSVvw2/9JKeWPKNidvInHI1Rp7d68OfXsN0Xy00966Pqv3KHit3E0LW1pI3xnvYgTzaONl0Z89JZlB8gPIVKXXY65E/3YRtuf7zB7sJ1kLcgAOmc52qP49eJLKEhH4MKiCH1Uc293Ylv0p2qLim2X/imprt2qHJIdmThBuMhjpD53BByI9iO81FTjG+R0yK9DsLYooUnLDdj5ueeM9ByHoBXPwPgq21pGsigyKe9/yyEdPYYH0zUtYw5IH60vKfjSUF0RkrypyJTh8OFz5111hRis1pJYQm3l5FKUrpwUpSgBSlKAFKUoAUpSgBSlKAFabm0WQaXUEetbqUAVG97LMh1Ie9jOzI27AHyPJh6HeuG/7KwXEaRlikkQ0xSA4dVG4GT8SgbYPl0NXsiq92i7KfeQCkzwuGDhlAO4/Q/oc1RdXvjx1LIS2sqxvpIR914nGJ4D8E68xjqR8QI23G/vX3b8HRYyIz96tDy0kNJDnpjmR6Vqvfs7lJ1OolOScrK2ck7+Gbz8tVREq3lkzPHZXmslW1qquNuakIxBHvyxWc42Pyzj+Y4tmPLLk0cb7KGNQ0Q72Enw6QcqfIY3B/hqNKNEu2Sp2ZSAfo4P8AqK9FsOKvcIkrW7xOcFlZe71erhsgj/5fSojjVpaxMEbKmQs4BYYQk7hX2Cgn5ScbUrdTjoM1aiUeJFUisiPxbdzGeq8wD6DmB7Gpuy4xJoK3UPgIIL4yrDG4P6ivpOGCAFujDbJC/r8p+m9b7/tQIYO7+7AoWCtjBJXqfrjGcbUkrJqW3+y6SjOO6KPuC27+PuFvp+5IwEDKcDoMkaig8ia7OBdhoreQSs5lZd1yAoU+eN8mqFfWj2hE9uxe2c5Q7+A9UYfK4r0Xs12kW7t9ecMmzj+R+taErbNvqyhRRWehL3Eupgvluf8ASpjhcGBmoPhsZc5/Mf26VaYo8ACn9FXiO5i2oljyo+6UpWgKClKUAKUpQApSlAClKUAKUpQApSlAClKUAKxis0oAximKzSgDW8KnmoPuKq/bzgImtH0KdS+LSqai+NtPmBvnI8qtlfEiZGKhKCaJRk0z89cD7V3Fi+jIkj+aN9wfPAPI1dYu4vh94siEnxh4GwA/oM7Z/Y9fOqf277IyW12yxx/hvlowrM508vFkZznJ6+9QMM0kTA4ZGHzAFSPfz+tZ00vTIeg31ieo8LJlDxR4R8/iQSLsxHPQeYYeRz051yWqd1cRoBpaVnjcAAbAKy5wMnBDbnz6VGcL7aJLhbnaQY0zrswI2GsdR036Vc7e2+8tDKQC8batabrINDLkHoc4yKVdCclj+yzxMLksfB7XrUxWm1h0qBW6tuEVFJGbKW55FKUqZEUpSgBSlKAFKUoAUpSgBSlKAFKUoAUpSgBSlKAFKUoAVis0oA4eJ2HeAHG45cvrUFedlGmUozaAeeAM49znFWqlLWaeE5bmWRtlFYRS7D7KLKM6mRpD/EzY/QYFW21sUiUKiKijYBQAB+lb6zVsa4x6EXJvqKUpVhEUpSgBSlKAFKUoAUpSgD//2Q=="/>
          <p:cNvSpPr>
            <a:spLocks noChangeAspect="1" noChangeArrowheads="1"/>
          </p:cNvSpPr>
          <p:nvPr/>
        </p:nvSpPr>
        <p:spPr bwMode="auto">
          <a:xfrm>
            <a:off x="63500" y="-1087438"/>
            <a:ext cx="2028825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http://img.getglue.com/topics/p/list_of_chocolate_bar_brands/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1710117"/>
            <a:ext cx="2286000" cy="2528888"/>
          </a:xfrm>
          <a:prstGeom prst="rect">
            <a:avLst/>
          </a:prstGeom>
          <a:noFill/>
        </p:spPr>
      </p:pic>
      <p:pic>
        <p:nvPicPr>
          <p:cNvPr id="1030" name="Picture 6" descr="http://popsop.ru/wp-content/uploads/mars_bar_shrink_packag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3175" y="1860245"/>
            <a:ext cx="2724150" cy="2190750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hISERUQExETFRUQEhEVFBARGBQZFBgSGBUZFRYWFhcYHSYfGBkkGRUWHy8gJCcpLCwsGCoxNTAqNSYtLCkBCQoKDgwOGg8PGiwiHCQsLC0sMS8qLCwvNSksKSkpKjUsKiosLCksNS0pLCwsLiwpKSwsLCwpLCwsLCwpLCkqLP/AABEIAOEA4QMBIgACEQEDEQH/xAAcAAEAAgMBAQEAAAAAAAAAAAAABQYBBAcCAwj/xAA5EAACAgEDAgQDBQgBBAMAAAABAgADEQQSIQUxBhMiQVFhcRQygZGhByNCUmJyscEzQ4KS4RdT8P/EABkBAQADAQEAAAAAAAAAAAAAAAABAgMEBf/EACYRAQACAgIBAwQDAQAAAAAAAAABAgMREiExBBNBIjJR8WFxgSP/2gAMAwEAAhEDEQA/AO4xEQEREBERAREQEREBERAREQEREBERAREQEREBERAREQEREBERAREQEREBERAREQEREBERAREQEREBERAREQEREBERAREQEREBERAREQEREBERAREQEREBERAREQEREBERAREQEREBERAREQEREBERAREQETyzgd/cgfjPUBERAREQEREBERAREQEREBERAREQEREBERAREQEREBERATW6j1BKK2tsbaqDJPv8gB7k9gJ9ncAZPAHcmcm8deJXe4EZ8qp9u0jgd1Nh/qOTj4D55l8dOc6UvbjDoVGu80JbkbWwyhTkAZ+Px+PzEmEcHkHM5N0jxOwpTTU3bbaTbY6kAlgtnqVcjaU2sGIznn8JO6PxtqF2q1Fbljt9DFWZ/kuMZ7ekSkUnlaN/JN46X6Jp/bwBkggfQ5H1GOJ4o63Q52rapI7j3kRO12/E8JaD2IP0M9AyRmIiAiIgIiICIiAiIgIiICIiAiIgIiICIiAiIgUL9tOtevpbqjFfOtprdh32ElmH0O3B+RnOOvdd+0aejUYJ+00gXbdu7z0YJaqj3JIQ9uN/9XHVv2q1Z6Xe+ATR5VwBGea7Vbt78AzkvTvE2p0L7aaqAgstNlJqGx3LEFiR6kYD0jbwBxgjE0rjtePo8qX18vv+z7Q+Wd+oQolyNULDjcGc8uqnnK7lz/KAGOOJ2TR6JBZvrUKlabEUDALsxZ2/LAz75MpXSOu6HXlFs05ouUpsxtZPMLBQaiCG3ZPfAIxnMu97JpNMzBCU0tLNsXlmCKTgfFjj9Zjkrk5/9IWpMTHT5dXp1bFBp7ErQbmsbg2sQPRWgZSiqfdjz7CZr6e11e3VVVM443J37DLZH3GznsfwHaavRG1h2lyNpqqLgurDe3qcLxvUgnHqYg44CyQ6z0inUKPNrRzVlkL5ODxn3HcD9JnFt9x0vr4VXV9JNNrJTex9KlgrkOAcgB9p57SQ6ZqtfxtBdR724wf+48n8JJ9HppZCaa6wiMRisY9Y+8GQ9mHHue80OtdcsOoXQ6d0rs2K92ptwVqrYkIqK3D2vtbAPAAyc9p0e9uupiJZ+39XUpurqlo+/pm4963R/wBMg/5inxLp2O3zArA4K2AoQfgQwGDNPpfT7Ki2+660OM7rnDerPdQAAgx7LxIfxaqnU6RB9+8ahWAHepEDByf6X2gf3mUiY32tr8LqlgIyCCD2I5E9ZlN6T4cP/I1tiZ+4Km2n+49+PgJ51nW7qLmpr1DXNWoaxbKlxWG5VWsUj1kcheTjngYzpNY5aiVYmdbmF1mJWNB4sucEnSuwU4ZqTnBxn7rYz+c3qfFunJ2szVt7rcjIR+Yx+siaWj4ItEpqJ8qNSrjKMrD4qQR+k+sqsREQEREBERAREQEREBERAREQNHrfSl1Ont0zkhb63rYrjIDDHGfecw1XhNzbcNjENYXTaFIIY5YYByMfT2xOuGQOu0uy4H2bJH17n9f8yYyWp3CJrFvLn/TuleTdW5Q5psVsdjlT8+0tNH7QK1/5tNqqf6tguX/yoLN+ayV1WjSzG7OV9x3x7iaWs6ICcpgDAyM4/L4nHOTNrZIy65dSpWs08MU+PdE2RW9zt/8AXXptT5h/7TWD+J4kV1zxNY6lHrOnqOCa3ZTq7gDnyyqZXT1t2ZmYttyAoJyPtd4fbLBt2AMqwUtn6hTkcfWR1/Q7E3AbgAATtOVwTwcHkj/HvJpix2nuUWyWiOoS/wCzon7PdkrvfV3Wvt+NgVs4+HcD5LPn4k0Gqutto+zV31WPpbE88EVhNjV3DzB9x0YK4xyQ5xmRnTNddpnLKFZWx5leApYD4H2YZOCfoe+RN3/tB0qD7mqLk48ldPaX/wDLGwj5hiJT1GKIvuPC2LJuP5SfT+n6bQaZhvNdVQex7LGZgPcksxzgdgPhxKudfcepV2rXXb55WnaXwdNpG2sCazg+bZzY3HACrNTq3iB7yLLPSqFWo0Ryyq45W7VMuRY4PK1D0qcEkkCRnRERNXVqmUMVuBstV8sS2Q7sG5P3yf8AEtT0t7Rzn9pnNWs6dL611AabT26grnyKncL8So9K/i2B+MrfhbTUGkUDU12ajL2aoZy51BP70t9GO34DGJZeudPN9D0BgC20qXG5dyurrke4yoB+U1eheGKdIbbEANmpsstuvOATudn2/JF3f7nNE6nbTqY03Hsq09JdmCVUqWdz2AHJY/E/L6CVrR6C7WE6i7cnnkNXU2T5OnXitdp7WMPU3zOPaV/x74kayvzUBFKNnTV2LgW2ocnVWqeTUnArQgbm9R4Al/6Cuo+zU/aWDXtWGtKgKAx9W3A49IIGflmTHKPrRNY1pqX+FKRWRUhW0Kdlm91JfHp3EexPy95DdI6tq3FZqtZvNAwtmGAP8QYnkbSCD9JP+H+vLq62uQEKLHVcnlqwf3duPZXA3D5THQ+kmg35KlbNTbZSFHK1WYcqfnvLfhj4mWrln57VmkfHQ3XtVV/zaYMo/wCrQ3GPmDnH44n20/jHTt94tWfg4J/VcyF6q76vWjTIuadAFtvPs2pdc01fMKp3kf1D4Td0dFm8VNRp2q7neH8wcepjuDKxJxx6frJi1ZjuCYmFk0+vrf7liN/aQT+U+2ZVOqdG0NSNfaopVMZsRmUAkhRwM5JJAwB7zWbqK0orafX+aGcKlB2WszHnaSCGQAAk5AwBI3X4k7XXMzK3putasr5n2ZXRslVRsPj489x8OJtL4qqHFgNRyQVbBI+ZA5EcZNpqJp6Hq1VwzXYr477TyPqO4m3mQlmJiIGYiICIiAnh6ge47T3EDTs6ePYkfXmat2lsXsu4f0nn8jJaJGhBFsd8j5MCIdFb7yqw/qAMnGGZ8H0KH+ED+3j/ABGk7QVnSamxlMAfy5x+M8P0KojlCuR3rLKPrjkZkvb0cHkMQR2POfzUjiQ2s6Nejtale8ls7VuZcj34PCck9gT8COBLcrflGoRWs8JnuhDfIkBu/seAf0kNqvD5xnaTjAYbWypPZW4/9cy46TVWbP3tbhwWVvTgEg8FdxBZcEeoAZIJwJsbwP3gHOANwA3EewzN6eqvXyxtgrKsaPxLfp0FT0m8IMKUsRbQuPSDv9Lj57gR85FdX67qNUMX1JVRwfsSNve0jkfaLRgCvIGUXv2JxLhdparlZt7d25JG0MCEJx2PYDv8JHanw+5yVVSOMCtsj4E4bn8M95NZx2tylM86xqFa0vW9Q1qK1hxY9aFXFb1hWYAgK6+hfhg8ToHinXeVpL7CjEbNg8thW/7xhUNrsCoYb8g/ESpazom0kFfcYJUruzxwCO/ykNZ4aqClFV61JUslT2IhZWDjcgO0ncAeRNc1a5NTTTPHaa75rV4U8ivV6iqu2weYK0Wi2vAH2ZPKBrsUkMuwDjg8Zli61rW0+nsvWtrGrTKVoCxewkKi4HOCzDJ9hkn3nN6KrKbhqKyAyuXxyAck5UgdwQSJI9U8Wai22orRbTXpxba5FikW3lNlSDYcsilmYhgM4HHEyzen1McP6/1pjy8t7UjqnV9XReUo1FgNRbzrUP8AzapjuvsI7Y3ehR7Kg+M6p4A1uqu0KX6qwO9zMyEDGKQdq7vmSC30IlUp6yL2SnU6aq8uyoLSPKuyxC5Lpwe/uJ04111J/IlKfdbCqEUcAEkADA9zGent1imu1635zuFF8X+I6U1tYvZvs2gaprFQEltbarNUp+IrqUufm4m/ouu9N1Lb69TULCCP3gC2YPcZIz+GZQPFPS7mCG9GR3a3VW5yQLtQ3C7vunZSlScfAysDoLOwRFLsxwqoMsT7YAk4vTcqck2vG9P0lUw9J9vTjHbHtj5SndB8MOa9lqtWa7tSpZsbrB5zMti/HcrA7j/qbH7Pei6vS6TydVYrerdVUMs9SHko79j6j2GducZxjG14j8VJps1ptsv2bvLLAV1J287Uv/06gT/cx4UEmcm+FtxK2txpnrWn0OnqV7ahk4Spat32ix/4Ur2kM7fU4Hc4HMga+t6ujBDEEjLUWMbVQn+AscEkDGSMc57yvdE/aHohebNSmpvvsyqaraDhf5aKFyak/pGW9ycy+rpK7a/NrS7nGEtr8tyDjnFpXjn3P0zNqWmk7yeGeSszGqoj/wCRdWveig/MeYP9mWno/ikais2qu0IQGNhUYOOeATgZ4GcZlY6v0faOVKj+Yj059ssMgfiZA6fpbKWBU4dQCcZyAwbg/UDmdM0xZY+jqWMWvT7nRtH4orutNNTFiEL79uFIBAIGTknkew/zjf0fVFex6wQSnw/I5+BzObdE1r1a1gqjatI8xj98F8+Wqj3J5P0EtHherGpJ7/u33MPclxjJ9/cD6TDNiilup6a478q9rhExE52jMREkIiICIiAmCJmIHnZPhb0+ts5Uc55HB/SbMQIW7w0N25bGB9fLAMRv5IDH1L6sNwe4Hwmg3RdQnC4IVECkO2WdWzkhviihCSTnd8paZjECpW6+yvfvVtq7Nq2LgOxCZUN24ZsBu2SQeBkY+1VkOrUqFVsOUOAW9BHpXnP71OOTzLcVE0dV0WiwFWrHr7lcqScAZyuDn0r+Q+ECuDRaVw38O7bjcCrLntgHjBPHP07z53+FqyDtdwccBgCPn25k3rvDwc5FhGWDEMqkHBDBCRg7N4DEZ5I74zPR0FoHIUnHOwkDP0b2/Ey8ZL18SrNKyo2q6CwUuyelSM5479jtPOJF63w5tRqT59SWowaqu6xUZW75r3FOc/D/AHOg6q6ytGLVY2gEbmXYeRnlyuCBzzgHGMiaNXWlID3Ktf7ysKRYpO9/Su3Yx3nJwQDkZ7EczT3+X3RtWMXH7ZVH7RqVLPVdYoY8rndWMjttIKg4Hw9pN+Cuut5rVXBC9gzXfsqUnA9VbFVHfuM/Ayy26NDkNWnqxu9IGSOcnHvInqfQTazNivATCKvpORyM+2c8ZP6TX3qXrxmNKe3as8ol8Oo/tCVjt0ux1Vj5usZSaVwcFKl4a+084xhR3JOMSs9WbSWVsLNNbXWbGtfybtzs5OfMuFq/vWHbO47cgCSmp8MlsghmIGEXZ6uMEgjPpHzGQZoX+HHDGsMMgZ+8FBXjtvxn24/zLYseKJid9lslvwsvgnwnp9Kn2ivcbNQiMLLlXfXUy7lrG3IU4I3EHkj4ACWQ6fPvu+hz+k5/03xdbogNJqqnfyhiuwbEt8kcJw+FsxjaCCDx2M37/wBpGmH3RexI9KCoIzEjgAs3x4nn3tHKdz27IxXmImI6XGrTjP1HzGflmQfiLX6bStUXZUUs3mjAwqYwHYDtiwoMjvuPeUrrnXOrWuXqqsoQ0eYtSP8Av2UHnPG5n4ztAXA+omt0bot3Uy3mmz7NlVuvtYm2w1lXFKqzblUg8sfmcDMzmbeYXjHXUzaf2kugdKtGr1ersJ2MFRdxOHsDFvMT4qikgEe7Y9jjpPh3QeXUGP3rMMfkP4V/AfqTIY9PU7KFUKmURUXhVrHsvwAAltAnTfLOSdy5orxZxERKJIiICIiAiIgIiICIiAiIgIiICIiBgyO1fh/T2MXapQ7DHnJ6LsfK1MOPzklECNboig7kLKSSSATtJPfK5weeZ8n0Fg9gfof9GS8QIF8j7wI/uBE+VunRyGIyRwG78e4wcgiWLE17On1n+EA/FeD+kePAo/iPww2oQIPKwhJrKqqWJnuAexU+6ngyk6zwvr9Mp2U7m3Bkvpx5qtlSMe/txgn5gzstnSP5XP0YZ/UYM120Vi84zj+Q/wCjiZzTfbemaaxpV/B+k1oL36wVhnrRawnFmGG52sA4Ruw2gfH4SxsOAPYAAD4DsJgt/wDj3/We9PSbDgdh3b4f+5W0zKn8vv0vT5Y2H+H0r9T3P+pLTxTUFAUdhPc1rGoUkiIkoIiICIiAiIgIiICIiAiIgIiICIiAiIgIiICIiAjERA8msfAQqAdgB9J6iAiIgIiICIiAiIgIiICIiAiIgIiICIiAiIgIiICIiAiIgIiICIiAiIgIiICIiAiIgIiICIiAiIgIiICIiAiIgIiICIiAiIgIiICIiAiIgIiICIiAiIgIiICIiAiIgIiICIiAiIgIiICIiAiIgIiICIiAiIgIiICIiAiIgIiICIiAiIgIiICIiAiIgIiICIiAiIgIiICIiAiIgIiIH//Z"/>
          <p:cNvSpPr>
            <a:spLocks noChangeAspect="1" noChangeArrowheads="1"/>
          </p:cNvSpPr>
          <p:nvPr/>
        </p:nvSpPr>
        <p:spPr bwMode="auto">
          <a:xfrm>
            <a:off x="63500" y="-927100"/>
            <a:ext cx="191452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5267325" y="1399673"/>
            <a:ext cx="40966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Je mange des </a:t>
            </a:r>
            <a:r>
              <a:rPr lang="en-US" sz="4000" b="1" u="sng" dirty="0" err="1" smtClean="0"/>
              <a:t>barres</a:t>
            </a:r>
            <a:r>
              <a:rPr lang="en-US" sz="4000" b="1" u="sng" dirty="0" smtClean="0"/>
              <a:t> de </a:t>
            </a:r>
            <a:r>
              <a:rPr lang="en-US" sz="4000" b="1" u="sng" dirty="0" err="1" smtClean="0"/>
              <a:t>chocolat</a:t>
            </a:r>
            <a:r>
              <a:rPr lang="en-US" sz="4000" b="1" u="sng" dirty="0" smtClean="0"/>
              <a:t> de marque _____.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20440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68024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</a:rPr>
              <a:t>Quel</a:t>
            </a:r>
            <a:r>
              <a:rPr lang="en-US" sz="4000" dirty="0" smtClean="0">
                <a:solidFill>
                  <a:srgbClr val="000000"/>
                </a:solidFill>
              </a:rPr>
              <a:t> message </a:t>
            </a:r>
            <a:r>
              <a:rPr lang="en-US" sz="4000" dirty="0" err="1" smtClean="0">
                <a:solidFill>
                  <a:srgbClr val="000000"/>
                </a:solidFill>
              </a:rPr>
              <a:t>publicitaire</a:t>
            </a:r>
            <a:r>
              <a:rPr lang="en-US" sz="4000" dirty="0" smtClean="0">
                <a:solidFill>
                  <a:srgbClr val="000000"/>
                </a:solidFill>
              </a:rPr>
              <a:t> as-</a:t>
            </a:r>
            <a:r>
              <a:rPr lang="en-US" sz="4000" dirty="0" err="1" smtClean="0">
                <a:solidFill>
                  <a:srgbClr val="000000"/>
                </a:solidFill>
              </a:rPr>
              <a:t>tu</a:t>
            </a:r>
            <a:r>
              <a:rPr lang="en-US" sz="4000" dirty="0" smtClean="0">
                <a:solidFill>
                  <a:srgbClr val="000000"/>
                </a:solidFill>
              </a:rPr>
              <a:t> vu </a:t>
            </a:r>
            <a:r>
              <a:rPr lang="en-US" sz="4000" dirty="0" err="1" smtClean="0">
                <a:solidFill>
                  <a:srgbClr val="000000"/>
                </a:solidFill>
              </a:rPr>
              <a:t>récemment</a:t>
            </a:r>
            <a:r>
              <a:rPr lang="en-US" sz="4000" dirty="0" smtClean="0">
                <a:solidFill>
                  <a:srgbClr val="000000"/>
                </a:solidFill>
              </a:rPr>
              <a:t>?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160918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err="1" smtClean="0">
                <a:solidFill>
                  <a:srgbClr val="000000"/>
                </a:solidFill>
              </a:rPr>
              <a:t>Moi</a:t>
            </a:r>
            <a:r>
              <a:rPr lang="en-US" sz="4000" b="1" u="sng" dirty="0" smtClean="0">
                <a:solidFill>
                  <a:srgbClr val="000000"/>
                </a:solidFill>
              </a:rPr>
              <a:t>, </a:t>
            </a:r>
            <a:r>
              <a:rPr lang="en-US" sz="4000" b="1" u="sng" dirty="0" err="1" smtClean="0">
                <a:solidFill>
                  <a:srgbClr val="000000"/>
                </a:solidFill>
              </a:rPr>
              <a:t>j’ai</a:t>
            </a:r>
            <a:r>
              <a:rPr lang="en-US" sz="4000" b="1" u="sng" dirty="0" smtClean="0">
                <a:solidFill>
                  <a:srgbClr val="000000"/>
                </a:solidFill>
              </a:rPr>
              <a:t> vu un message </a:t>
            </a:r>
            <a:r>
              <a:rPr lang="en-US" sz="4000" b="1" u="sng" dirty="0" err="1" smtClean="0">
                <a:solidFill>
                  <a:srgbClr val="000000"/>
                </a:solidFill>
              </a:rPr>
              <a:t>publicitaire</a:t>
            </a:r>
            <a:r>
              <a:rPr lang="en-US" sz="4000" b="1" u="sng" dirty="0" smtClean="0">
                <a:solidFill>
                  <a:srgbClr val="000000"/>
                </a:solidFill>
              </a:rPr>
              <a:t> avec des  </a:t>
            </a:r>
            <a:r>
              <a:rPr lang="is-IS" sz="4000" dirty="0" smtClean="0">
                <a:solidFill>
                  <a:srgbClr val="000000"/>
                </a:solidFill>
              </a:rPr>
              <a:t>….</a:t>
            </a:r>
            <a:endParaRPr lang="en-US" sz="4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9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714" y="3998679"/>
            <a:ext cx="825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u="sng" dirty="0" err="1" smtClean="0">
                <a:solidFill>
                  <a:schemeClr val="tx1"/>
                </a:solidFill>
              </a:rPr>
              <a:t>Ce</a:t>
            </a:r>
            <a:r>
              <a:rPr lang="en-US" sz="3600" b="1" u="sng" dirty="0" smtClean="0">
                <a:solidFill>
                  <a:schemeClr val="tx1"/>
                </a:solidFill>
              </a:rPr>
              <a:t> qui a </a:t>
            </a:r>
            <a:r>
              <a:rPr lang="en-US" sz="3600" b="1" u="sng" dirty="0" err="1" smtClean="0">
                <a:solidFill>
                  <a:schemeClr val="tx1"/>
                </a:solidFill>
              </a:rPr>
              <a:t>attiré</a:t>
            </a:r>
            <a:r>
              <a:rPr lang="en-US" sz="3600" b="1" u="sng" dirty="0" smtClean="0">
                <a:solidFill>
                  <a:schemeClr val="tx1"/>
                </a:solidFill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</a:rPr>
              <a:t>mon</a:t>
            </a:r>
            <a:r>
              <a:rPr lang="en-US" sz="3600" b="1" u="sng" dirty="0" smtClean="0">
                <a:solidFill>
                  <a:schemeClr val="tx1"/>
                </a:solidFill>
              </a:rPr>
              <a:t> attention </a:t>
            </a:r>
            <a:r>
              <a:rPr lang="en-US" sz="3600" b="1" u="sng" dirty="0" err="1" smtClean="0">
                <a:solidFill>
                  <a:schemeClr val="tx1"/>
                </a:solidFill>
              </a:rPr>
              <a:t>dans</a:t>
            </a:r>
            <a:r>
              <a:rPr lang="en-US" sz="3600" b="1" u="sng" dirty="0" smtClean="0">
                <a:solidFill>
                  <a:schemeClr val="tx1"/>
                </a:solidFill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</a:rPr>
              <a:t>ce</a:t>
            </a:r>
            <a:r>
              <a:rPr lang="en-US" sz="3600" b="1" u="sng" dirty="0" smtClean="0">
                <a:solidFill>
                  <a:schemeClr val="tx1"/>
                </a:solidFill>
              </a:rPr>
              <a:t> message, </a:t>
            </a:r>
            <a:r>
              <a:rPr lang="en-US" sz="3600" b="1" u="sng" dirty="0" err="1" smtClean="0">
                <a:solidFill>
                  <a:schemeClr val="tx1"/>
                </a:solidFill>
              </a:rPr>
              <a:t>c’est</a:t>
            </a:r>
            <a:r>
              <a:rPr lang="en-US" sz="3600" b="1" u="sng" dirty="0" smtClean="0">
                <a:solidFill>
                  <a:schemeClr val="tx1"/>
                </a:solidFill>
              </a:rPr>
              <a:t> </a:t>
            </a:r>
            <a:endParaRPr lang="en-US" sz="36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3600" b="1" u="sng" dirty="0"/>
          </a:p>
          <a:p>
            <a:pPr>
              <a:buNone/>
            </a:pPr>
            <a:r>
              <a:rPr lang="en-US" sz="3600" b="1" u="sng" dirty="0" err="1" smtClean="0">
                <a:solidFill>
                  <a:schemeClr val="tx1"/>
                </a:solidFill>
              </a:rPr>
              <a:t>parce</a:t>
            </a:r>
            <a:r>
              <a:rPr lang="en-US" sz="3600" b="1" u="sng" dirty="0" smtClean="0">
                <a:solidFill>
                  <a:schemeClr val="tx1"/>
                </a:solidFill>
              </a:rPr>
              <a:t> </a:t>
            </a:r>
            <a:r>
              <a:rPr lang="en-US" sz="3600" b="1" u="sng" dirty="0" err="1" smtClean="0">
                <a:solidFill>
                  <a:schemeClr val="tx1"/>
                </a:solidFill>
              </a:rPr>
              <a:t>qu</a:t>
            </a:r>
            <a:r>
              <a:rPr lang="en-US" sz="3600" b="1" u="sng" dirty="0" err="1" smtClean="0"/>
              <a:t>e</a:t>
            </a:r>
            <a:r>
              <a:rPr lang="en-US" sz="3600" b="1" u="sng" dirty="0" smtClean="0"/>
              <a:t> 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142" y="809609"/>
            <a:ext cx="80735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Qu’est-ce</a:t>
            </a:r>
            <a:r>
              <a:rPr lang="en-US" sz="4000" dirty="0" smtClean="0">
                <a:solidFill>
                  <a:schemeClr val="tx1"/>
                </a:solidFill>
              </a:rPr>
              <a:t> qui a </a:t>
            </a:r>
            <a:r>
              <a:rPr lang="en-US" sz="4000" dirty="0" err="1" smtClean="0">
                <a:solidFill>
                  <a:schemeClr val="tx1"/>
                </a:solidFill>
              </a:rPr>
              <a:t>attiré</a:t>
            </a:r>
            <a:r>
              <a:rPr lang="en-US" sz="4000" dirty="0" smtClean="0">
                <a:solidFill>
                  <a:schemeClr val="tx1"/>
                </a:solidFill>
              </a:rPr>
              <a:t> ton attention </a:t>
            </a:r>
            <a:r>
              <a:rPr lang="en-US" sz="4000" dirty="0" err="1" smtClean="0">
                <a:solidFill>
                  <a:schemeClr val="tx1"/>
                </a:solidFill>
              </a:rPr>
              <a:t>dans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ce</a:t>
            </a:r>
            <a:r>
              <a:rPr lang="en-US" sz="4000" dirty="0" smtClean="0">
                <a:solidFill>
                  <a:schemeClr val="tx1"/>
                </a:solidFill>
              </a:rPr>
              <a:t> message, et </a:t>
            </a:r>
            <a:r>
              <a:rPr lang="en-US" sz="4000" dirty="0" err="1" smtClean="0">
                <a:solidFill>
                  <a:schemeClr val="tx1"/>
                </a:solidFill>
              </a:rPr>
              <a:t>pourquoi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0456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5429"/>
            <a:ext cx="809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l’annonce</a:t>
            </a:r>
            <a:endParaRPr lang="en-US" sz="4000" dirty="0" smtClean="0"/>
          </a:p>
          <a:p>
            <a:r>
              <a:rPr lang="en-US" sz="4000" dirty="0" err="1" smtClean="0"/>
              <a:t>publicitaire</a:t>
            </a:r>
            <a:r>
              <a:rPr lang="en-US" sz="4000" dirty="0" smtClean="0"/>
              <a:t>, de </a:t>
            </a:r>
            <a:r>
              <a:rPr lang="en-US" sz="4000" dirty="0" err="1" smtClean="0"/>
              <a:t>quel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produit</a:t>
            </a:r>
            <a:r>
              <a:rPr lang="en-US" sz="4000" dirty="0" smtClean="0"/>
              <a:t> </a:t>
            </a:r>
            <a:r>
              <a:rPr lang="en-US" sz="4000" dirty="0" err="1" smtClean="0"/>
              <a:t>s’agit-il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66719"/>
            <a:ext cx="80917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err="1" smtClean="0"/>
              <a:t>Dans</a:t>
            </a:r>
            <a:r>
              <a:rPr lang="en-US" sz="3500" b="1" u="sng" dirty="0" smtClean="0"/>
              <a:t> </a:t>
            </a:r>
            <a:r>
              <a:rPr lang="en-US" sz="3500" b="1" u="sng" dirty="0" err="1" smtClean="0"/>
              <a:t>cette</a:t>
            </a:r>
            <a:r>
              <a:rPr lang="en-US" sz="3500" b="1" u="sng" dirty="0" smtClean="0"/>
              <a:t> </a:t>
            </a:r>
            <a:r>
              <a:rPr lang="en-US" sz="3500" b="1" u="sng" dirty="0" err="1" smtClean="0"/>
              <a:t>annonce</a:t>
            </a:r>
            <a:r>
              <a:rPr lang="en-US" sz="3500" b="1" u="sng" dirty="0" smtClean="0"/>
              <a:t>, </a:t>
            </a:r>
          </a:p>
          <a:p>
            <a:r>
              <a:rPr lang="en-US" sz="3500" b="1" u="sng" dirty="0" err="1" smtClean="0"/>
              <a:t>il</a:t>
            </a:r>
            <a:r>
              <a:rPr lang="en-US" sz="3500" b="1" u="sng" dirty="0" smtClean="0"/>
              <a:t> </a:t>
            </a:r>
            <a:r>
              <a:rPr lang="en-US" sz="3500" b="1" u="sng" dirty="0" err="1" smtClean="0"/>
              <a:t>s’agit</a:t>
            </a:r>
            <a:r>
              <a:rPr lang="en-US" sz="3500" b="1" u="sng" dirty="0" smtClean="0"/>
              <a:t> de _________________. </a:t>
            </a:r>
            <a:endParaRPr lang="en-US" sz="35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43" y="435429"/>
            <a:ext cx="3421743" cy="4671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655672"/>
            <a:ext cx="80917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De </a:t>
            </a:r>
            <a:r>
              <a:rPr lang="en-US" sz="3500" dirty="0" err="1" smtClean="0"/>
              <a:t>quelle</a:t>
            </a:r>
            <a:r>
              <a:rPr lang="en-US" sz="3500" dirty="0" smtClean="0"/>
              <a:t> marque de maquillage </a:t>
            </a:r>
            <a:r>
              <a:rPr lang="en-US" sz="3500" dirty="0" err="1" smtClean="0"/>
              <a:t>s’agit-il</a:t>
            </a:r>
            <a:r>
              <a:rPr lang="en-US" sz="3500" dirty="0" smtClean="0"/>
              <a:t>?</a:t>
            </a:r>
            <a:endParaRPr lang="en-US" sz="35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544672"/>
            <a:ext cx="876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u="sng" dirty="0" smtClean="0"/>
              <a:t>Il </a:t>
            </a:r>
            <a:r>
              <a:rPr lang="en-US" sz="3500" b="1" u="sng" dirty="0" err="1" smtClean="0"/>
              <a:t>s’agit</a:t>
            </a:r>
            <a:r>
              <a:rPr lang="en-US" sz="3500" b="1" u="sng" dirty="0" smtClean="0"/>
              <a:t> de maquillage de marque __________.</a:t>
            </a:r>
            <a:endParaRPr lang="en-US" sz="3500" b="1" u="sng" dirty="0"/>
          </a:p>
        </p:txBody>
      </p:sp>
    </p:spTree>
    <p:extLst>
      <p:ext uri="{BB962C8B-B14F-4D97-AF65-F5344CB8AC3E}">
        <p14:creationId xmlns:p14="http://schemas.microsoft.com/office/powerpoint/2010/main" val="2211754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0390"/>
            <a:ext cx="809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l’annonce</a:t>
            </a:r>
            <a:r>
              <a:rPr lang="en-US" sz="4000" dirty="0" smtClean="0"/>
              <a:t> </a:t>
            </a:r>
            <a:r>
              <a:rPr lang="en-US" sz="4000" dirty="0" err="1" smtClean="0"/>
              <a:t>publicitaire</a:t>
            </a:r>
            <a:r>
              <a:rPr lang="en-US" sz="4000" dirty="0" smtClean="0"/>
              <a:t>, de </a:t>
            </a:r>
            <a:r>
              <a:rPr lang="en-US" sz="4000" dirty="0" err="1" smtClean="0"/>
              <a:t>quel</a:t>
            </a:r>
            <a:r>
              <a:rPr lang="en-US" sz="4000" dirty="0" smtClean="0"/>
              <a:t> </a:t>
            </a:r>
            <a:r>
              <a:rPr lang="en-US" sz="4000" dirty="0" err="1" smtClean="0"/>
              <a:t>produit</a:t>
            </a:r>
            <a:r>
              <a:rPr lang="en-US" sz="4000" dirty="0" smtClean="0"/>
              <a:t> </a:t>
            </a:r>
            <a:r>
              <a:rPr lang="en-US" sz="4000" dirty="0" err="1" smtClean="0"/>
              <a:t>s’agit-il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62429" y="5401477"/>
            <a:ext cx="809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Dans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cette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annonce</a:t>
            </a:r>
            <a:r>
              <a:rPr lang="en-US" sz="4000" b="1" u="sng" dirty="0" smtClean="0"/>
              <a:t>, </a:t>
            </a:r>
            <a:r>
              <a:rPr lang="en-US" sz="4000" b="1" u="sng" dirty="0" err="1" smtClean="0"/>
              <a:t>il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s’agit</a:t>
            </a:r>
            <a:r>
              <a:rPr lang="en-US" sz="4000" b="1" u="sng" dirty="0" smtClean="0"/>
              <a:t> de _________________. </a:t>
            </a:r>
            <a:endParaRPr lang="en-US" sz="4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43" y="1567543"/>
            <a:ext cx="6892471" cy="38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9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5429"/>
            <a:ext cx="809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l’annonce</a:t>
            </a:r>
            <a:r>
              <a:rPr lang="en-US" sz="4000" dirty="0" smtClean="0"/>
              <a:t> </a:t>
            </a:r>
            <a:r>
              <a:rPr lang="en-US" sz="4000" dirty="0" err="1" smtClean="0"/>
              <a:t>publicitaire</a:t>
            </a:r>
            <a:r>
              <a:rPr lang="en-US" sz="4000" dirty="0" smtClean="0"/>
              <a:t>, de </a:t>
            </a:r>
            <a:r>
              <a:rPr lang="en-US" sz="4000" dirty="0" err="1" smtClean="0"/>
              <a:t>quel</a:t>
            </a:r>
            <a:r>
              <a:rPr lang="en-US" sz="4000" dirty="0" smtClean="0"/>
              <a:t> </a:t>
            </a:r>
            <a:r>
              <a:rPr lang="en-US" sz="4000" dirty="0" err="1" smtClean="0"/>
              <a:t>produit</a:t>
            </a:r>
            <a:r>
              <a:rPr lang="en-US" sz="4000" dirty="0" smtClean="0"/>
              <a:t> </a:t>
            </a:r>
            <a:r>
              <a:rPr lang="en-US" sz="4000" dirty="0" err="1" smtClean="0"/>
              <a:t>s’agit-il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62429" y="4971143"/>
            <a:ext cx="809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Dans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cette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annonce</a:t>
            </a:r>
            <a:r>
              <a:rPr lang="en-US" sz="4000" b="1" u="sng" dirty="0" smtClean="0"/>
              <a:t>, </a:t>
            </a:r>
            <a:r>
              <a:rPr lang="en-US" sz="4000" b="1" u="sng" dirty="0" err="1" smtClean="0"/>
              <a:t>il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s’agit</a:t>
            </a:r>
            <a:r>
              <a:rPr lang="en-US" sz="4000" b="1" u="sng" dirty="0" smtClean="0"/>
              <a:t> de _________________. </a:t>
            </a:r>
            <a:endParaRPr lang="en-US" sz="40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84" y="1758868"/>
            <a:ext cx="5406571" cy="32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435429"/>
            <a:ext cx="80917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l’annonce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publicitaire</a:t>
            </a:r>
            <a:r>
              <a:rPr lang="en-US" sz="4000" dirty="0" smtClean="0"/>
              <a:t>, de </a:t>
            </a:r>
            <a:endParaRPr lang="en-US" sz="4000" dirty="0" smtClean="0"/>
          </a:p>
          <a:p>
            <a:r>
              <a:rPr lang="en-US" sz="4000" dirty="0" err="1" smtClean="0"/>
              <a:t>Quel</a:t>
            </a:r>
            <a:r>
              <a:rPr lang="en-US" sz="4000" dirty="0" smtClean="0"/>
              <a:t> </a:t>
            </a:r>
            <a:r>
              <a:rPr lang="en-US" sz="4000" dirty="0" err="1" smtClean="0"/>
              <a:t>produit</a:t>
            </a: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s’agit</a:t>
            </a:r>
            <a:r>
              <a:rPr lang="en-US" sz="4000" dirty="0" err="1" smtClean="0"/>
              <a:t>-il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5370286"/>
            <a:ext cx="8091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/>
              <a:t>Dans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cette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annonce</a:t>
            </a:r>
            <a:r>
              <a:rPr lang="en-US" sz="4000" b="1" u="sng" dirty="0" smtClean="0"/>
              <a:t>, </a:t>
            </a:r>
            <a:r>
              <a:rPr lang="en-US" sz="4000" b="1" u="sng" dirty="0" err="1" smtClean="0"/>
              <a:t>il</a:t>
            </a:r>
            <a:r>
              <a:rPr lang="en-US" sz="4000" b="1" u="sng" dirty="0" smtClean="0"/>
              <a:t> </a:t>
            </a:r>
            <a:r>
              <a:rPr lang="en-US" sz="4000" b="1" u="sng" dirty="0" err="1" smtClean="0"/>
              <a:t>s’agit</a:t>
            </a:r>
            <a:r>
              <a:rPr lang="en-US" sz="4000" b="1" u="sng" dirty="0" smtClean="0"/>
              <a:t> de _________________. </a:t>
            </a:r>
            <a:endParaRPr lang="en-US" sz="4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44" y="235858"/>
            <a:ext cx="3998686" cy="534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8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124200" cy="6477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annonce</a:t>
            </a:r>
            <a:r>
              <a:rPr lang="en-US" dirty="0" smtClean="0"/>
              <a:t>, on </a:t>
            </a:r>
            <a:r>
              <a:rPr lang="en-US" dirty="0" err="1" smtClean="0"/>
              <a:t>voit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vedette</a:t>
            </a:r>
            <a:r>
              <a:rPr lang="en-US" dirty="0" smtClean="0"/>
              <a:t> </a:t>
            </a:r>
            <a:r>
              <a:rPr lang="en-US" dirty="0" err="1" smtClean="0"/>
              <a:t>connue</a:t>
            </a:r>
            <a:r>
              <a:rPr lang="en-US" dirty="0" smtClean="0"/>
              <a:t>. Qui </a:t>
            </a:r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/>
              <a:t>vedette</a:t>
            </a:r>
            <a:r>
              <a:rPr lang="en-US" dirty="0" smtClean="0"/>
              <a:t> </a:t>
            </a:r>
            <a:r>
              <a:rPr lang="en-US" dirty="0" err="1" smtClean="0"/>
              <a:t>connue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</a:t>
            </a:r>
            <a:r>
              <a:rPr lang="en-US" dirty="0" err="1" smtClean="0"/>
              <a:t>annonce</a:t>
            </a:r>
            <a:r>
              <a:rPr lang="en-US" dirty="0" smtClean="0"/>
              <a:t>?</a:t>
            </a:r>
            <a:endParaRPr lang="en-CA" dirty="0"/>
          </a:p>
        </p:txBody>
      </p:sp>
      <p:pic>
        <p:nvPicPr>
          <p:cNvPr id="1026" name="Picture 2" descr="http://unrealitymag.com/wp-content/uploads/2012/01/dated_celebrity_endorsements_2-465x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"/>
            <a:ext cx="4429125" cy="6181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38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unrealitymag.com/wp-content/uploads/2012/01/dated_celebrity_endorsements_4-465x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457" y="0"/>
            <a:ext cx="4717411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155193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cette</a:t>
            </a:r>
            <a:r>
              <a:rPr lang="en-US" sz="4000" dirty="0" smtClean="0"/>
              <a:t> </a:t>
            </a:r>
            <a:r>
              <a:rPr lang="en-US" sz="4000" dirty="0" err="1" smtClean="0"/>
              <a:t>annonce</a:t>
            </a:r>
            <a:r>
              <a:rPr lang="en-US" sz="4000" dirty="0" smtClean="0"/>
              <a:t>, on </a:t>
            </a:r>
            <a:r>
              <a:rPr lang="en-US" sz="4000" dirty="0" err="1" smtClean="0"/>
              <a:t>voit</a:t>
            </a:r>
            <a:r>
              <a:rPr lang="en-US" sz="4000" dirty="0" smtClean="0"/>
              <a:t> des </a:t>
            </a:r>
            <a:r>
              <a:rPr lang="en-US" sz="4000" dirty="0" err="1" smtClean="0"/>
              <a:t>vedettes</a:t>
            </a:r>
            <a:r>
              <a:rPr lang="en-US" sz="4000" dirty="0" smtClean="0"/>
              <a:t> </a:t>
            </a:r>
            <a:r>
              <a:rPr lang="en-US" sz="4000" dirty="0" err="1" smtClean="0"/>
              <a:t>connus</a:t>
            </a:r>
            <a:r>
              <a:rPr lang="en-US" sz="4000" dirty="0" smtClean="0"/>
              <a:t>. Qui </a:t>
            </a:r>
            <a:r>
              <a:rPr lang="en-US" sz="4000" dirty="0" err="1" smtClean="0"/>
              <a:t>sont</a:t>
            </a:r>
            <a:r>
              <a:rPr lang="en-US" sz="4000" dirty="0" smtClean="0"/>
              <a:t> les </a:t>
            </a:r>
            <a:r>
              <a:rPr lang="en-US" sz="4000" dirty="0" err="1" smtClean="0"/>
              <a:t>vedettes</a:t>
            </a:r>
            <a:r>
              <a:rPr lang="en-US" sz="4000" dirty="0" smtClean="0"/>
              <a:t> </a:t>
            </a:r>
            <a:r>
              <a:rPr lang="en-US" sz="4000" dirty="0" err="1" smtClean="0"/>
              <a:t>connus</a:t>
            </a:r>
            <a:r>
              <a:rPr lang="en-US" sz="4000" dirty="0" smtClean="0"/>
              <a:t> </a:t>
            </a:r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cette</a:t>
            </a:r>
            <a:r>
              <a:rPr lang="en-US" sz="4000" dirty="0" smtClean="0"/>
              <a:t> </a:t>
            </a:r>
            <a:r>
              <a:rPr lang="en-US" sz="4000" dirty="0" err="1" smtClean="0"/>
              <a:t>annonce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966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67</TotalTime>
  <Words>362</Words>
  <Application>Microsoft Macintosh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Savon</vt:lpstr>
      <vt:lpstr>La publicité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Dans cette annonce, on voit une vedette connue. Qui est la vedette connue dans cette annonce?</vt:lpstr>
      <vt:lpstr>PowerPoint Presentation</vt:lpstr>
      <vt:lpstr>PowerPoint Presentation</vt:lpstr>
      <vt:lpstr>Pourquoi est-ce qu’on recourt à une vedette comme Britney Spears?  On recourt à une vedette comme Britney Spears pour ___________________________.  </vt:lpstr>
      <vt:lpstr>Le premier message</vt:lpstr>
      <vt:lpstr>Quel est le deuxième message?  Le deuxieme message est ______________________________. </vt:lpstr>
      <vt:lpstr>Des marques…</vt:lpstr>
      <vt:lpstr>Moi, je porte des espadrilles de marque Adidas parce qu’elles sont confortables.  </vt:lpstr>
      <vt:lpstr>Est-ce que tu portes parfois des souliers d’une marque spéciale?</vt:lpstr>
      <vt:lpstr>Est-ce que tu portes parfois un  chandail d’une marque spéciale?</vt:lpstr>
      <vt:lpstr>Est-ce que tu achètes de la nourriture d’une marque spéciale?</vt:lpstr>
      <vt:lpstr>Est-ce que tu manges des barres de chocolat d’une marque spéciale?</vt:lpstr>
    </vt:vector>
  </TitlesOfParts>
  <Company>Anglophone South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publicite</dc:title>
  <dc:creator>Candace Arbeau</dc:creator>
  <cp:lastModifiedBy>Candace Arbeau</cp:lastModifiedBy>
  <cp:revision>10</cp:revision>
  <dcterms:created xsi:type="dcterms:W3CDTF">2016-01-06T00:40:52Z</dcterms:created>
  <dcterms:modified xsi:type="dcterms:W3CDTF">2016-01-08T02:12:46Z</dcterms:modified>
</cp:coreProperties>
</file>