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70" r:id="rId13"/>
    <p:sldId id="272" r:id="rId14"/>
    <p:sldId id="274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60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2E1B-F90E-412B-B5F6-483BEF351A54}" type="datetimeFigureOut">
              <a:rPr lang="en-CA" smtClean="0"/>
              <a:pPr/>
              <a:t>15/04/2016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2E8D-124B-411A-AA2F-E453C4F8101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2E1B-F90E-412B-B5F6-483BEF351A54}" type="datetimeFigureOut">
              <a:rPr lang="en-CA" smtClean="0"/>
              <a:pPr/>
              <a:t>15/04/2016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2E8D-124B-411A-AA2F-E453C4F8101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2E1B-F90E-412B-B5F6-483BEF351A54}" type="datetimeFigureOut">
              <a:rPr lang="en-CA" smtClean="0"/>
              <a:pPr/>
              <a:t>15/04/2016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2E8D-124B-411A-AA2F-E453C4F8101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2E1B-F90E-412B-B5F6-483BEF351A54}" type="datetimeFigureOut">
              <a:rPr lang="en-CA" smtClean="0"/>
              <a:pPr/>
              <a:t>15/04/2016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2E8D-124B-411A-AA2F-E453C4F8101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2E1B-F90E-412B-B5F6-483BEF351A54}" type="datetimeFigureOut">
              <a:rPr lang="en-CA" smtClean="0"/>
              <a:pPr/>
              <a:t>15/04/2016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2E8D-124B-411A-AA2F-E453C4F8101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2E1B-F90E-412B-B5F6-483BEF351A54}" type="datetimeFigureOut">
              <a:rPr lang="en-CA" smtClean="0"/>
              <a:pPr/>
              <a:t>15/04/2016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2E8D-124B-411A-AA2F-E453C4F8101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2E1B-F90E-412B-B5F6-483BEF351A54}" type="datetimeFigureOut">
              <a:rPr lang="en-CA" smtClean="0"/>
              <a:pPr/>
              <a:t>15/04/2016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2E8D-124B-411A-AA2F-E453C4F8101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2E1B-F90E-412B-B5F6-483BEF351A54}" type="datetimeFigureOut">
              <a:rPr lang="en-CA" smtClean="0"/>
              <a:pPr/>
              <a:t>15/04/2016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2E8D-124B-411A-AA2F-E453C4F8101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2E1B-F90E-412B-B5F6-483BEF351A54}" type="datetimeFigureOut">
              <a:rPr lang="en-CA" smtClean="0"/>
              <a:pPr/>
              <a:t>15/04/2016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2E8D-124B-411A-AA2F-E453C4F8101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2E1B-F90E-412B-B5F6-483BEF351A54}" type="datetimeFigureOut">
              <a:rPr lang="en-CA" smtClean="0"/>
              <a:pPr/>
              <a:t>15/04/2016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2E8D-124B-411A-AA2F-E453C4F8101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2E1B-F90E-412B-B5F6-483BEF351A54}" type="datetimeFigureOut">
              <a:rPr lang="en-CA" smtClean="0"/>
              <a:pPr/>
              <a:t>15/04/2016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2E8D-124B-411A-AA2F-E453C4F8101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B2E1B-F90E-412B-B5F6-483BEF351A54}" type="datetimeFigureOut">
              <a:rPr lang="en-CA" smtClean="0"/>
              <a:pPr/>
              <a:t>15/04/2016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E2E8D-124B-411A-AA2F-E453C4F8101E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blog.2modern.com/wp-content/uploads/2010/10/6a00d834522c5069e201156ffdb9a1970b-pi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icture 121 The Greatest List of The Coolest Ice Cubes a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0648"/>
            <a:ext cx="6192688" cy="627453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9512" y="260648"/>
            <a:ext cx="4464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Aimes-tu l'eau gelée? Achetez-vous ce plateau avec les sourires imprimés!</a:t>
            </a:r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3.bp.blogspot.com/_NYRq6zjCVyY/SOgz5S3vNtI/AAAAAAAAAPI/UUpT5BuR9xo/s400/furniture+designs+-+liftb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250" y="2276872"/>
            <a:ext cx="8371369" cy="4248472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539552" y="476672"/>
            <a:ext cx="83315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600" dirty="0"/>
              <a:t>Quand l’espace est limité, tu hausses le lit!  </a:t>
            </a:r>
            <a:endParaRPr lang="en-C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.uphaa.com/uploads/636/wont-believe-exist_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642358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bestofstupid.com/wp-content/uploads/2008/06/todotattoo_648-3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20688"/>
            <a:ext cx="5616624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modern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20688"/>
            <a:ext cx="7128792" cy="5536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upid Homemade Inventions (20 pic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6667500" cy="481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44.tinypic.com/hvns6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774337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elingenierodelmarketing.files.wordpress.com/2009/11/fred-n-friends-creative-cool-inventions-pynanimals.jpg?w=418&amp;h=4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5400600" cy="5400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4758" y="72206"/>
            <a:ext cx="8537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/>
              <a:t>Si vous voulez un nez différent chaque fois que tu </a:t>
            </a:r>
            <a:r>
              <a:rPr lang="fr-CA" sz="2800" dirty="0" smtClean="0"/>
              <a:t>bois un liquide, </a:t>
            </a:r>
            <a:r>
              <a:rPr lang="fr-CA" sz="2800" dirty="0"/>
              <a:t>achetez-vous les tasses suivantes!  </a:t>
            </a:r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t1.gstatic.com/images?q=tbn:ANd9GcTsCUh-tF9_Ln_WKVHINBASX2gZUdC_CxPPfii1mA1-8LGzd3ShR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5534535" cy="4392488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539552" y="332656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/>
              <a:t>Est-ce qu’ils se sont les bananes ou les téléphones cellulaires avec l’accès à l’internet? C’est à vous de décider! </a:t>
            </a:r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vaitor.com/wp-content/uploads/2010/06/iced_straw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5976664" cy="5976664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5220072" y="260648"/>
            <a:ext cx="4067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/>
              <a:t>Voilà une autre façon de garder vos boissons gelés</a:t>
            </a:r>
            <a:r>
              <a:rPr lang="fr-CA" sz="3200" dirty="0" smtClean="0"/>
              <a:t>! Ces </a:t>
            </a:r>
            <a:r>
              <a:rPr lang="fr-CA" sz="3200" dirty="0"/>
              <a:t>glaçons en forme de tube sont parfaits pour une occasion dehors. </a:t>
            </a:r>
            <a:endParaRPr lang="en-CA" sz="3200" dirty="0"/>
          </a:p>
          <a:p>
            <a:endParaRPr lang="en-C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omgsoysauce.com/wp-content/uploads/2010/09/creative-cool-things-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2299871"/>
            <a:ext cx="7898607" cy="4032448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23528" y="548680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/>
              <a:t>Maintenant c’est plus facile de tenir un livre, avec SEULEMENT une main. Les pages restent </a:t>
            </a:r>
            <a:r>
              <a:rPr lang="fr-CA" sz="2800" dirty="0" smtClean="0"/>
              <a:t>plats en mettant </a:t>
            </a:r>
            <a:r>
              <a:rPr lang="fr-CA" sz="2800" dirty="0"/>
              <a:t>votre </a:t>
            </a:r>
            <a:r>
              <a:rPr lang="fr-CA" sz="2800" dirty="0" smtClean="0"/>
              <a:t>pouce dans le trou! </a:t>
            </a:r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.huffpost.com/gadgets/slideshows/8501/slide_8501_113133_large.jpg?12908216323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7128792" cy="5184576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59532" y="260648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Si vous ne vouliez pas que votre vélo est volé, achetez-vous cette bicyclette compacte</a:t>
            </a:r>
            <a:r>
              <a:rPr lang="fr-FR" sz="2800" dirty="0" smtClean="0"/>
              <a:t>! </a:t>
            </a:r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.huffpost.com/gadgets/slideshows/8501/slide_8501_113138_large.jpg?12908216895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425825" cy="54006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23528" y="260648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dirty="0" smtClean="0"/>
              <a:t>Un </a:t>
            </a:r>
            <a:r>
              <a:rPr lang="fr-CA" sz="2400" dirty="0"/>
              <a:t>oreiller qui maintient la fonctionnalité a l’esprit! 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.huffpost.com/gadgets/slideshows/8501/slide_8501_113145_large.jpg?12908217710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7722858" cy="5616624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79512" y="188640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Si tu es trop occupé pour arrêter votre travail pendant le dîner, tu peux manger et taper en même temps</a:t>
            </a:r>
            <a:r>
              <a:rPr lang="fr-FR" sz="3200" dirty="0" smtClean="0"/>
              <a:t>! De plus, votre </a:t>
            </a:r>
            <a:r>
              <a:rPr lang="fr-FR" sz="3200" dirty="0" smtClean="0"/>
              <a:t>clavier </a:t>
            </a:r>
            <a:r>
              <a:rPr lang="fr-FR" sz="3200" dirty="0" smtClean="0"/>
              <a:t>reste protéger! </a:t>
            </a:r>
            <a:endParaRPr lang="en-C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2.bp.blogspot.com/_NYRq6zjCVyY/SOo16MJlleI/AAAAAAAAAPY/dNScEZ4jd5I/s400/cool+inventions+-+invention+ideas+-+Mini+Pen+Digital+Camera+Recor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8886" y="908720"/>
            <a:ext cx="5688632" cy="557082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79512" y="33265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sz="2800" dirty="0"/>
              <a:t>Quand tu fais de l’espionne, puis tu as besoin de filmer quelqu’un ou quelque chose sans </a:t>
            </a:r>
            <a:r>
              <a:rPr lang="fr-CA" sz="2800" dirty="0" smtClean="0"/>
              <a:t>détection.  </a:t>
            </a:r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185</Words>
  <Application>Microsoft Office PowerPoint</Application>
  <PresentationFormat>On-screen Show (4:3)</PresentationFormat>
  <Paragraphs>10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Francoise</dc:creator>
  <cp:lastModifiedBy>Arbeau, Candace (ASD-S)</cp:lastModifiedBy>
  <cp:revision>15</cp:revision>
  <dcterms:created xsi:type="dcterms:W3CDTF">2010-11-27T01:07:55Z</dcterms:created>
  <dcterms:modified xsi:type="dcterms:W3CDTF">2016-04-15T18:17:51Z</dcterms:modified>
</cp:coreProperties>
</file>