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1" r:id="rId4"/>
    <p:sldId id="257" r:id="rId5"/>
    <p:sldId id="258" r:id="rId6"/>
    <p:sldId id="288" r:id="rId7"/>
    <p:sldId id="259" r:id="rId8"/>
    <p:sldId id="264" r:id="rId9"/>
    <p:sldId id="266" r:id="rId10"/>
    <p:sldId id="272" r:id="rId11"/>
    <p:sldId id="275" r:id="rId12"/>
    <p:sldId id="277" r:id="rId13"/>
    <p:sldId id="282" r:id="rId14"/>
    <p:sldId id="284" r:id="rId15"/>
    <p:sldId id="285" r:id="rId16"/>
    <p:sldId id="286" r:id="rId17"/>
    <p:sldId id="289" r:id="rId18"/>
    <p:sldId id="293" r:id="rId19"/>
    <p:sldId id="298" r:id="rId20"/>
    <p:sldId id="299" r:id="rId21"/>
    <p:sldId id="300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33"/>
    <a:srgbClr val="FF3300"/>
    <a:srgbClr val="FFCC00"/>
    <a:srgbClr val="669900"/>
    <a:srgbClr val="FF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6A29-F15D-4A88-945B-C34725D0C66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2D830-96A2-4BF9-B4CD-4853A79703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5DF11-BE3D-40B7-89EC-97D29541007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41FE-5264-49D0-894E-5826A2E9DD7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08A13-14F2-4698-B569-2A71BAC93AE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34F4D-16CA-4B30-95A8-AD822E8B53C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B39BA-8F73-47E3-9EA1-DDD132E823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E611-2263-43D5-9095-07253D553CF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F4C6-3273-4E3E-89A1-CFB1D256D8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AA8A6-8B3D-4E41-9D7F-4FADD5A8719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A1273-B59C-4126-8439-BDFDB7092B0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6B9FD3-A737-4D56-9B55-71689A084D3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5040312" cy="1470025"/>
          </a:xfrm>
        </p:spPr>
        <p:txBody>
          <a:bodyPr/>
          <a:lstStyle/>
          <a:p>
            <a:r>
              <a:rPr lang="es-ES" sz="6000">
                <a:solidFill>
                  <a:srgbClr val="FFFF99"/>
                </a:solidFill>
                <a:latin typeface="Baveuse" pitchFamily="2" charset="0"/>
              </a:rPr>
              <a:t>INVENTIONS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797425"/>
            <a:ext cx="6400800" cy="1127125"/>
          </a:xfrm>
        </p:spPr>
        <p:txBody>
          <a:bodyPr/>
          <a:lstStyle/>
          <a:p>
            <a:r>
              <a:rPr lang="fr-FR" sz="2800"/>
              <a:t>Pour être au courant </a:t>
            </a:r>
          </a:p>
          <a:p>
            <a:r>
              <a:rPr lang="fr-FR" sz="2800"/>
              <a:t>des nouvelles tendances du design</a:t>
            </a:r>
            <a:r>
              <a:rPr lang="es-ES" sz="2800"/>
              <a:t>  </a:t>
            </a:r>
          </a:p>
        </p:txBody>
      </p:sp>
      <p:pic>
        <p:nvPicPr>
          <p:cNvPr id="2052" name="Picture 4" descr="MCj02366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73238"/>
            <a:ext cx="1766888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alienta manos US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4176712" cy="3132138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9750" y="260350"/>
            <a:ext cx="4319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/>
              <a:t>Gants contre le froid avec connection USB</a:t>
            </a:r>
          </a:p>
        </p:txBody>
      </p:sp>
      <p:pic>
        <p:nvPicPr>
          <p:cNvPr id="18440" name="Picture 8" descr="zapatilla muy equip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076700"/>
            <a:ext cx="3332163" cy="2498725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55650" y="4652963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 b="1"/>
              <a:t>Chaussure </a:t>
            </a:r>
          </a:p>
          <a:p>
            <a:pPr algn="ctr"/>
            <a:r>
              <a:rPr lang="es-ES" sz="2400" b="1"/>
              <a:t>Hi-fi</a:t>
            </a:r>
          </a:p>
        </p:txBody>
      </p:sp>
      <p:pic>
        <p:nvPicPr>
          <p:cNvPr id="18442" name="Picture 10" descr="telefono nostal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636838"/>
            <a:ext cx="3529013" cy="3387725"/>
          </a:xfrm>
          <a:prstGeom prst="rect">
            <a:avLst/>
          </a:prstGeo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300788" y="1700213"/>
            <a:ext cx="2374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/>
              <a:t>Portable pour nostalgiques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76700"/>
            <a:ext cx="3024188" cy="865188"/>
          </a:xfrm>
        </p:spPr>
        <p:txBody>
          <a:bodyPr/>
          <a:lstStyle/>
          <a:p>
            <a:endParaRPr lang="fr-FR" sz="2400" dirty="0"/>
          </a:p>
        </p:txBody>
      </p:sp>
      <p:pic>
        <p:nvPicPr>
          <p:cNvPr id="21508" name="Picture 4" descr="camisa con tatuaj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857232"/>
            <a:ext cx="2832100" cy="37084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132138" y="5445125"/>
            <a:ext cx="3070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1575" y="5091023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Chemise avec</a:t>
            </a:r>
            <a:br>
              <a:rPr lang="fr-FR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fr-FR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manches tatouées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hangl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0"/>
            <a:ext cx="3960813" cy="2643188"/>
          </a:xfrm>
          <a:prstGeom prst="rect">
            <a:avLst/>
          </a:prstGeom>
          <a:noFill/>
        </p:spPr>
      </p:pic>
      <p:pic>
        <p:nvPicPr>
          <p:cNvPr id="24583" name="Picture 7" descr="zapatillas para en mic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060575"/>
            <a:ext cx="4110038" cy="3059113"/>
          </a:xfrm>
          <a:prstGeom prst="rect">
            <a:avLst/>
          </a:prstGeom>
          <a:noFill/>
        </p:spPr>
      </p:pic>
      <p:pic>
        <p:nvPicPr>
          <p:cNvPr id="24580" name="Picture 4" descr="changlas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8913"/>
            <a:ext cx="3960812" cy="2643187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260350"/>
            <a:ext cx="3492500" cy="784225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Chaussures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03800" y="5300663"/>
            <a:ext cx="3527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</a:rPr>
              <a:t>Chaussures à chauffer au micro-ondes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ubitera L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227388"/>
            <a:ext cx="5138738" cy="3340100"/>
          </a:xfrm>
          <a:prstGeom prst="rect">
            <a:avLst/>
          </a:prstGeom>
          <a:noFill/>
        </p:spPr>
      </p:pic>
      <p:pic>
        <p:nvPicPr>
          <p:cNvPr id="29700" name="Picture 4" descr="cubitos de hiejo en forma de jo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4140200" cy="375920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00563" y="404813"/>
            <a:ext cx="3743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>
                <a:cs typeface="Arial" charset="0"/>
              </a:rPr>
              <a:t>Glaçons en forme de diamants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84213" y="4868863"/>
            <a:ext cx="38147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200">
                <a:cs typeface="Arial" charset="0"/>
              </a:rPr>
              <a:t>Glaçons imitant</a:t>
            </a:r>
          </a:p>
          <a:p>
            <a:pPr algn="ctr"/>
            <a:r>
              <a:rPr lang="es-ES" sz="3200">
                <a:cs typeface="Arial" charset="0"/>
              </a:rPr>
              <a:t> des pièces de Lego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despertados pu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2790825" cy="3048000"/>
          </a:xfrm>
          <a:prstGeom prst="rect">
            <a:avLst/>
          </a:prstGeom>
          <a:noFill/>
        </p:spPr>
      </p:pic>
      <p:pic>
        <p:nvPicPr>
          <p:cNvPr id="31752" name="Picture 8" descr="Reloj despertador musical Ip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00213"/>
            <a:ext cx="3297238" cy="3384550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771775" y="549275"/>
            <a:ext cx="280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cs typeface="Arial" charset="0"/>
              </a:rPr>
              <a:t>Réveils matin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11188" y="5013325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/>
              <a:t>Faire le puzzle pour</a:t>
            </a:r>
          </a:p>
          <a:p>
            <a:pPr algn="ctr"/>
            <a:r>
              <a:rPr lang="fr-FR" sz="2400"/>
              <a:t>qu’il s’éteigne (grrr..)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364163" y="5300663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/>
              <a:t>Pour se réveiller avec sa mélodie favorite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Maleta-perrro Samsum que gruñe, ladra, mueve el rabo y atiende a la llamada del dueñ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357563"/>
            <a:ext cx="4067175" cy="2825750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995738" y="765175"/>
            <a:ext cx="2232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/>
              <a:t>Cuillère-avion pour que</a:t>
            </a:r>
          </a:p>
          <a:p>
            <a:pPr algn="ctr"/>
            <a:r>
              <a:rPr lang="fr-FR" sz="2400"/>
              <a:t> les enfants mangent tout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76375" y="5084763"/>
            <a:ext cx="3887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2400"/>
              <a:t>Valise-chien qui grogne, aboie, remue la queue et répond à l’appel du maître</a:t>
            </a:r>
          </a:p>
        </p:txBody>
      </p:sp>
      <p:pic>
        <p:nvPicPr>
          <p:cNvPr id="32772" name="Picture 4" descr="cuchara para be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0200" cy="414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tacon pleg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3960813" cy="2597150"/>
          </a:xfrm>
          <a:prstGeom prst="rect">
            <a:avLst/>
          </a:prstGeom>
          <a:noFill/>
        </p:spPr>
      </p:pic>
      <p:pic>
        <p:nvPicPr>
          <p:cNvPr id="33798" name="Picture 6" descr="Riñonera-per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765175"/>
            <a:ext cx="3159125" cy="5184775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331913" y="16287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Talon pliable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787900" y="6092825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Banane pour porter le chien-chien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Taza para moj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048000"/>
            <a:ext cx="5080000" cy="3810000"/>
          </a:xfrm>
          <a:prstGeom prst="rect">
            <a:avLst/>
          </a:prstGeom>
          <a:noFill/>
        </p:spPr>
      </p:pic>
      <p:pic>
        <p:nvPicPr>
          <p:cNvPr id="36869" name="Picture 5" descr="tapas termicas según ca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7345363" cy="2363787"/>
          </a:xfrm>
          <a:prstGeom prst="rect">
            <a:avLst/>
          </a:prstGeom>
          <a:noFill/>
        </p:spPr>
      </p:pic>
      <p:pic>
        <p:nvPicPr>
          <p:cNvPr id="36870" name="Picture 6" descr="taza de gallet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213100"/>
            <a:ext cx="3346450" cy="3346450"/>
          </a:xfrm>
          <a:prstGeom prst="rect">
            <a:avLst/>
          </a:prstGeom>
          <a:noFill/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95288" y="4292600"/>
            <a:ext cx="1871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200">
                <a:cs typeface="Arial" charset="0"/>
              </a:rPr>
              <a:t>Pour</a:t>
            </a:r>
          </a:p>
          <a:p>
            <a:pPr algn="ctr"/>
            <a:r>
              <a:rPr lang="es-ES" sz="3200">
                <a:cs typeface="Arial" charset="0"/>
              </a:rPr>
              <a:t> le café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>
                <a:cs typeface="Arial" charset="0"/>
              </a:rPr>
              <a:t>Verre qui change de couleur avec la température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95738" y="3429000"/>
            <a:ext cx="22320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cs typeface="Arial" charset="0"/>
              </a:rPr>
              <a:t>Porte-Biscuits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sofa estilo cepillo de die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663950"/>
            <a:ext cx="3600450" cy="3071813"/>
          </a:xfrm>
          <a:prstGeom prst="rect">
            <a:avLst/>
          </a:prstGeom>
          <a:noFill/>
        </p:spPr>
      </p:pic>
      <p:pic>
        <p:nvPicPr>
          <p:cNvPr id="40967" name="Picture 7" descr="Silla libr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33825"/>
            <a:ext cx="3063875" cy="2298700"/>
          </a:xfrm>
          <a:prstGeom prst="rect">
            <a:avLst/>
          </a:prstGeom>
          <a:noFill/>
        </p:spPr>
      </p:pic>
      <p:pic>
        <p:nvPicPr>
          <p:cNvPr id="40964" name="Picture 4" descr="sofa neumatic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3673475" cy="3425825"/>
          </a:xfrm>
          <a:prstGeom prst="rect">
            <a:avLst/>
          </a:prstGeom>
          <a:noFill/>
        </p:spPr>
      </p:pic>
      <p:pic>
        <p:nvPicPr>
          <p:cNvPr id="40968" name="Picture 8" descr="silla de montar infant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88913"/>
            <a:ext cx="2514600" cy="2636837"/>
          </a:xfrm>
          <a:prstGeom prst="rect">
            <a:avLst/>
          </a:prstGeom>
          <a:noFill/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867400" y="27813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/>
              <a:t>Pour jouer </a:t>
            </a:r>
          </a:p>
          <a:p>
            <a:pPr algn="ctr"/>
            <a:r>
              <a:rPr lang="es-ES_tradnl" sz="2400"/>
              <a:t>au petit cheval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724525" y="61658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/>
              <a:t>Fauteuil Bibliothéque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059113" y="260350"/>
            <a:ext cx="2160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/>
              <a:t>Fauteuils pour les travailleurs de Michelin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635375" y="3716338"/>
            <a:ext cx="215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/>
              <a:t>Pour ceux</a:t>
            </a:r>
          </a:p>
          <a:p>
            <a:pPr algn="ctr"/>
            <a:r>
              <a:rPr lang="es-ES_tradnl" sz="2400"/>
              <a:t> qui dorment n’importe où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eparador de cla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3313113" cy="3214687"/>
          </a:xfrm>
          <a:prstGeom prst="rect">
            <a:avLst/>
          </a:prstGeom>
          <a:noFill/>
        </p:spPr>
      </p:pic>
      <p:pic>
        <p:nvPicPr>
          <p:cNvPr id="46086" name="Picture 6" descr="pasamontaña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21150"/>
            <a:ext cx="2736850" cy="2736850"/>
          </a:xfrm>
          <a:prstGeom prst="rect">
            <a:avLst/>
          </a:prstGeom>
          <a:noFill/>
        </p:spPr>
      </p:pic>
      <p:pic>
        <p:nvPicPr>
          <p:cNvPr id="46087" name="Picture 7" descr="pasamontañas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049713"/>
            <a:ext cx="2808288" cy="2808287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435600" y="573405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cs typeface="Arial" charset="0"/>
              </a:rPr>
              <a:t>Passe-montagnes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cs typeface="Arial" charset="0"/>
              </a:rPr>
              <a:t>Séparateur de blancs d’oeufs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masacarilla dentista con sonr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6192838" cy="6097588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516688" y="1916113"/>
            <a:ext cx="241141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600">
                <a:solidFill>
                  <a:schemeClr val="folHlink"/>
                </a:solidFill>
                <a:cs typeface="Arial" charset="0"/>
              </a:rPr>
              <a:t>Masques pour que la visite des enfants chez le dentiste soit plus rigolote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porta-maletas en forma de rou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60350"/>
            <a:ext cx="4535487" cy="5976938"/>
          </a:xfrm>
          <a:prstGeom prst="rect">
            <a:avLst/>
          </a:prstGeom>
          <a:noFill/>
        </p:spPr>
      </p:pic>
      <p:pic>
        <p:nvPicPr>
          <p:cNvPr id="47110" name="Picture 6" descr="noria para para no bajarse del co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284538"/>
            <a:ext cx="4535487" cy="3084512"/>
          </a:xfrm>
          <a:prstGeom prst="rect">
            <a:avLst/>
          </a:prstGeom>
          <a:noFill/>
        </p:spPr>
      </p:pic>
      <p:pic>
        <p:nvPicPr>
          <p:cNvPr id="47111" name="Picture 7" descr="mesa sin pat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2582863" cy="3168650"/>
          </a:xfrm>
          <a:prstGeom prst="rect">
            <a:avLst/>
          </a:prstGeom>
          <a:noFill/>
        </p:spPr>
      </p:pic>
      <p:pic>
        <p:nvPicPr>
          <p:cNvPr id="47112" name="Picture 8" descr="mesa me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094163"/>
            <a:ext cx="3744912" cy="2543175"/>
          </a:xfrm>
          <a:prstGeom prst="rect">
            <a:avLst/>
          </a:prstGeom>
          <a:noFill/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427538" y="6308725"/>
            <a:ext cx="446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cs typeface="Arial" charset="0"/>
              </a:rPr>
              <a:t>Grande Roue pour rester en voiture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427538" y="2852738"/>
            <a:ext cx="4608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cs typeface="Arial" charset="0"/>
              </a:rPr>
              <a:t>Tapis à bagages d’aéroport</a:t>
            </a:r>
          </a:p>
          <a:p>
            <a:pPr algn="ctr"/>
            <a:r>
              <a:rPr lang="es-ES" sz="2000" b="1">
                <a:cs typeface="Arial" charset="0"/>
              </a:rPr>
              <a:t> imitant une roulette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9388" y="3429000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cs typeface="Arial" charset="0"/>
              </a:rPr>
              <a:t>Table sans pieds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50825" y="6165850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cs typeface="Arial" charset="0"/>
              </a:rPr>
              <a:t>Table pisseuse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otras formas de pinch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692150"/>
            <a:ext cx="4048125" cy="1873250"/>
          </a:xfrm>
          <a:prstGeom prst="rect">
            <a:avLst/>
          </a:prstGeom>
          <a:noFill/>
        </p:spPr>
      </p:pic>
      <p:pic>
        <p:nvPicPr>
          <p:cNvPr id="48132" name="Picture 4" descr="escalera cajon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4130675" cy="4535488"/>
          </a:xfrm>
          <a:prstGeom prst="rect">
            <a:avLst/>
          </a:prstGeom>
          <a:noFill/>
        </p:spPr>
      </p:pic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39750" y="573405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cs typeface="Arial" charset="0"/>
              </a:rPr>
              <a:t>Escaliers à tiroirs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580063" y="2708275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cs typeface="Arial" charset="0"/>
              </a:rPr>
              <a:t>Brochettes courbées </a:t>
            </a:r>
          </a:p>
          <a:p>
            <a:pPr algn="ctr"/>
            <a:r>
              <a:rPr lang="es-ES" sz="2000">
                <a:cs typeface="Arial" charset="0"/>
              </a:rPr>
              <a:t>pour barbecue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ortinas imitación a ra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248150" cy="2760662"/>
          </a:xfrm>
          <a:prstGeom prst="rect">
            <a:avLst/>
          </a:prstGeom>
          <a:noFill/>
        </p:spPr>
      </p:pic>
      <p:pic>
        <p:nvPicPr>
          <p:cNvPr id="28677" name="Picture 5" descr="cortinas de baño psic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124200"/>
            <a:ext cx="4652962" cy="3497263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72000" y="404813"/>
            <a:ext cx="27368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>
                <a:solidFill>
                  <a:srgbClr val="FF3300"/>
                </a:solidFill>
                <a:cs typeface="Arial" charset="0"/>
              </a:rPr>
              <a:t>Rideaux imitant l’ombre</a:t>
            </a:r>
          </a:p>
          <a:p>
            <a:r>
              <a:rPr lang="es-ES" sz="3200">
                <a:solidFill>
                  <a:srgbClr val="FF3300"/>
                </a:solidFill>
                <a:cs typeface="Arial" charset="0"/>
              </a:rPr>
              <a:t>d’un arbre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403350" y="4508500"/>
            <a:ext cx="25923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>
                <a:solidFill>
                  <a:srgbClr val="FF3300"/>
                </a:solidFill>
                <a:cs typeface="Arial" charset="0"/>
              </a:rPr>
              <a:t>Rideaux de bain modèle “psychose”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njunto asientos encastrable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284538"/>
            <a:ext cx="4716462" cy="3613150"/>
          </a:xfrm>
          <a:prstGeom prst="rect">
            <a:avLst/>
          </a:prstGeom>
          <a:noFill/>
        </p:spPr>
      </p:pic>
      <p:pic>
        <p:nvPicPr>
          <p:cNvPr id="3077" name="Picture 5" descr="conjunto asientos encastrabl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4445000" cy="3384551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03800" y="100012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003800" y="981075"/>
            <a:ext cx="3744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chemeClr val="bg1"/>
                </a:solidFill>
              </a:rPr>
              <a:t>Ensemble </a:t>
            </a:r>
          </a:p>
          <a:p>
            <a:pPr algn="ctr"/>
            <a:r>
              <a:rPr lang="fr-FR" sz="4000">
                <a:solidFill>
                  <a:schemeClr val="bg1"/>
                </a:solidFill>
              </a:rPr>
              <a:t>de sièges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55650" y="4076700"/>
            <a:ext cx="30956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>
                <a:solidFill>
                  <a:schemeClr val="bg1"/>
                </a:solidFill>
              </a:rPr>
              <a:t>Emboîtés ils forment un suppositoire surprenant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88913"/>
            <a:ext cx="5256213" cy="1430337"/>
          </a:xfrm>
        </p:spPr>
        <p:txBody>
          <a:bodyPr/>
          <a:lstStyle/>
          <a:p>
            <a:r>
              <a:rPr lang="es-ES" sz="3200" b="1"/>
              <a:t>ANNEAU PENSE-BETE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2205038"/>
            <a:ext cx="3325813" cy="3240087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/>
              <a:t>A la date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/>
              <a:t> enregistrée,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/>
              <a:t> il chauffe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/>
              <a:t>pour rappeler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/>
              <a:t>au détenteur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/>
              <a:t>le motif de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/>
              <a:t>la date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/>
              <a:t>...</a:t>
            </a:r>
          </a:p>
        </p:txBody>
      </p:sp>
      <p:pic>
        <p:nvPicPr>
          <p:cNvPr id="4100" name="Picture 4" descr="anillo-calentador recuerda fecha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4610100" cy="43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pasatiempos en papel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268413"/>
            <a:ext cx="3508375" cy="4221162"/>
          </a:xfrm>
          <a:prstGeom prst="rect">
            <a:avLst/>
          </a:prstGeom>
          <a:noFill/>
        </p:spPr>
      </p:pic>
      <p:pic>
        <p:nvPicPr>
          <p:cNvPr id="35849" name="Picture 9" descr="papel higiénico navid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933825"/>
            <a:ext cx="2232025" cy="2232025"/>
          </a:xfrm>
          <a:prstGeom prst="rect">
            <a:avLst/>
          </a:prstGeom>
          <a:noFill/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851275" y="4581525"/>
            <a:ext cx="273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/>
              <a:t>PQ avec musique, déco de Noël </a:t>
            </a:r>
          </a:p>
          <a:p>
            <a:pPr algn="ctr"/>
            <a:r>
              <a:rPr lang="es-ES" sz="2400"/>
              <a:t>ou Sudoku</a:t>
            </a:r>
          </a:p>
        </p:txBody>
      </p:sp>
      <p:pic>
        <p:nvPicPr>
          <p:cNvPr id="35853" name="Picture 13" descr="porta rollo de papel higienoco con ip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4813"/>
            <a:ext cx="3059112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asientos tec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549275"/>
            <a:ext cx="4213225" cy="3019425"/>
          </a:xfrm>
          <a:prstGeom prst="rect">
            <a:avLst/>
          </a:prstGeom>
          <a:noFill/>
        </p:spPr>
      </p:pic>
      <p:pic>
        <p:nvPicPr>
          <p:cNvPr id="5126" name="Picture 6" descr="asientos enchu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5888"/>
            <a:ext cx="3889375" cy="2178050"/>
          </a:xfrm>
          <a:prstGeom prst="rect">
            <a:avLst/>
          </a:prstGeom>
          <a:noFill/>
        </p:spPr>
      </p:pic>
      <p:pic>
        <p:nvPicPr>
          <p:cNvPr id="5127" name="Picture 7" descr="asientos-pa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708275"/>
            <a:ext cx="4284662" cy="389890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620713"/>
            <a:ext cx="2808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/>
              <a:t>VARIETES </a:t>
            </a:r>
          </a:p>
          <a:p>
            <a:pPr algn="ctr"/>
            <a:r>
              <a:rPr lang="es-ES" sz="2800" b="1"/>
              <a:t>DE SIEGES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loqueo de automoviles con public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3905250" cy="532765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5734050"/>
            <a:ext cx="367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/>
              <a:t>Colle instantanée</a:t>
            </a:r>
          </a:p>
        </p:txBody>
      </p:sp>
      <p:pic>
        <p:nvPicPr>
          <p:cNvPr id="10246" name="Picture 6" descr="Garajes Colmen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24175"/>
            <a:ext cx="2695575" cy="4103688"/>
          </a:xfrm>
          <a:prstGeom prst="rect">
            <a:avLst/>
          </a:prstGeom>
          <a:noFill/>
        </p:spPr>
      </p:pic>
      <p:pic>
        <p:nvPicPr>
          <p:cNvPr id="10247" name="Picture 7" descr="Garajes Colmena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15888"/>
            <a:ext cx="3960812" cy="2649537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451725" y="3141663"/>
            <a:ext cx="169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Garage “ruche”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1844675"/>
            <a:ext cx="3419475" cy="2722563"/>
          </a:xfrm>
        </p:spPr>
        <p:txBody>
          <a:bodyPr/>
          <a:lstStyle/>
          <a:p>
            <a:r>
              <a:rPr lang="es-ES" sz="3200"/>
              <a:t>Sac en forme d‘animal domestique</a:t>
            </a:r>
          </a:p>
        </p:txBody>
      </p:sp>
      <p:pic>
        <p:nvPicPr>
          <p:cNvPr id="12292" name="Picture 4" descr="bolso-perros Tranqui Ladyol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232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Diseño predeterminado</vt:lpstr>
      <vt:lpstr>INVENTIONS</vt:lpstr>
      <vt:lpstr>Slide 2</vt:lpstr>
      <vt:lpstr>Slide 3</vt:lpstr>
      <vt:lpstr>Slide 4</vt:lpstr>
      <vt:lpstr>ANNEAU PENSE-BETE</vt:lpstr>
      <vt:lpstr>Slide 6</vt:lpstr>
      <vt:lpstr>Slide 7</vt:lpstr>
      <vt:lpstr>Slide 8</vt:lpstr>
      <vt:lpstr>Sac en forme d‘animal domestique</vt:lpstr>
      <vt:lpstr>Slide 10</vt:lpstr>
      <vt:lpstr>Slide 11</vt:lpstr>
      <vt:lpstr>Chaussures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Dark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iNVENTOS CURIOSOS</dc:title>
  <dc:creator>oscar4x4</dc:creator>
  <cp:lastModifiedBy>School District 8</cp:lastModifiedBy>
  <cp:revision>12</cp:revision>
  <dcterms:created xsi:type="dcterms:W3CDTF">2007-11-20T22:59:35Z</dcterms:created>
  <dcterms:modified xsi:type="dcterms:W3CDTF">2011-01-26T13:55:54Z</dcterms:modified>
</cp:coreProperties>
</file>