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2714F-36D6-4218-B479-4744B7091625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2067B-FF1D-4F80-B94A-2C47C8B61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1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067B-FF1D-4F80-B94A-2C47C8B6104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6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7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72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7973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46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72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63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2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0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3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75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0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3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7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1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26298E9-F67C-4C1C-BE45-66786142D924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17049DE-A0C0-4852-8820-9E328D4BC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2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videos/search?q=megalodon+animation&amp;qpvt=megalodon+animation&amp;FORM=VDRE#view=detail&amp;mid=16271154466FD31B1DD816271154466FD31B1DD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megalodon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38600"/>
            <a:ext cx="6400800" cy="1752600"/>
          </a:xfrm>
        </p:spPr>
        <p:txBody>
          <a:bodyPr/>
          <a:lstStyle/>
          <a:p>
            <a:r>
              <a:rPr lang="en-US" dirty="0" smtClean="0"/>
              <a:t>By hunter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574192"/>
            <a:ext cx="2209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71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babies did it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megalodon</a:t>
            </a:r>
            <a:r>
              <a:rPr lang="en-US" dirty="0" smtClean="0"/>
              <a:t> number of babies is between 3 or 6 . The baby megalodons ate large sea turtles and baby megalodons </a:t>
            </a:r>
            <a:r>
              <a:rPr lang="en-US" dirty="0"/>
              <a:t> </a:t>
            </a:r>
            <a:r>
              <a:rPr lang="en-US" dirty="0" smtClean="0"/>
              <a:t>were as tall as 3 to 4 meters.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33800"/>
            <a:ext cx="3350278" cy="2235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2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alive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7772870" cy="3424107"/>
          </a:xfrm>
        </p:spPr>
        <p:txBody>
          <a:bodyPr>
            <a:normAutofit/>
          </a:bodyPr>
          <a:lstStyle/>
          <a:p>
            <a:r>
              <a:rPr lang="en-US" sz="1600" dirty="0"/>
              <a:t>Reported Megalodon </a:t>
            </a:r>
            <a:r>
              <a:rPr lang="en-US" sz="1600" dirty="0" smtClean="0"/>
              <a:t> </a:t>
            </a:r>
            <a:r>
              <a:rPr lang="en-US" sz="1600" dirty="0"/>
              <a:t>sightings have some people wondering if the </a:t>
            </a:r>
            <a:r>
              <a:rPr lang="en-US" sz="1600" dirty="0" smtClean="0"/>
              <a:t>large predator in </a:t>
            </a:r>
            <a:r>
              <a:rPr lang="en-US" sz="1600" dirty="0"/>
              <a:t>the ocean has ever seen might still be alive today, even though </a:t>
            </a:r>
            <a:r>
              <a:rPr lang="en-US" sz="1600" dirty="0" smtClean="0"/>
              <a:t>scienceints  </a:t>
            </a:r>
            <a:r>
              <a:rPr lang="en-US" sz="1600" dirty="0"/>
              <a:t>tell us it's </a:t>
            </a:r>
            <a:r>
              <a:rPr lang="en-US" sz="1600" dirty="0" smtClean="0"/>
              <a:t>impossible. </a:t>
            </a:r>
            <a:endParaRPr lang="en-US" sz="1600" dirty="0"/>
          </a:p>
          <a:p>
            <a:r>
              <a:rPr lang="en-US" sz="1600" dirty="0"/>
              <a:t> </a:t>
            </a:r>
          </a:p>
          <a:p>
            <a:r>
              <a:rPr lang="en-US" sz="1600" dirty="0"/>
              <a:t>At maximum lengths of up to 60 </a:t>
            </a:r>
            <a:r>
              <a:rPr lang="en-US" sz="1600" dirty="0" smtClean="0"/>
              <a:t>feet long and 35 feet wide, the </a:t>
            </a:r>
            <a:r>
              <a:rPr lang="en-US" sz="1600" dirty="0"/>
              <a:t>Megalodon was </a:t>
            </a:r>
            <a:r>
              <a:rPr lang="en-US" sz="1600" dirty="0" smtClean="0"/>
              <a:t>the most </a:t>
            </a:r>
            <a:r>
              <a:rPr lang="en-US" sz="1600" dirty="0"/>
              <a:t>largest shark that ever </a:t>
            </a:r>
            <a:r>
              <a:rPr lang="en-US" sz="1600" dirty="0" smtClean="0"/>
              <a:t>lived. </a:t>
            </a:r>
            <a:r>
              <a:rPr lang="en-US" sz="1600" dirty="0"/>
              <a:t>and the </a:t>
            </a:r>
            <a:r>
              <a:rPr lang="en-US" sz="1600" smtClean="0"/>
              <a:t>most fierce </a:t>
            </a:r>
            <a:r>
              <a:rPr lang="en-US" sz="1600" dirty="0" smtClean="0"/>
              <a:t>predator </a:t>
            </a:r>
            <a:r>
              <a:rPr lang="en-US" sz="1600" dirty="0"/>
              <a:t>of its day. This terrifying monster lived at a time when the ocean was a very different </a:t>
            </a:r>
            <a:r>
              <a:rPr lang="en-US" sz="1600" dirty="0" smtClean="0"/>
              <a:t>place</a:t>
            </a:r>
            <a:r>
              <a:rPr lang="en-US" sz="1600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4953000"/>
            <a:ext cx="22860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6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Before you go, I have a </a:t>
            </a:r>
            <a:r>
              <a:rPr lang="en-US" dirty="0" err="1" smtClean="0"/>
              <a:t>megalodon</a:t>
            </a:r>
            <a:r>
              <a:rPr lang="en-US" dirty="0" smtClean="0"/>
              <a:t> swimming in the water animation.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3352800"/>
            <a:ext cx="563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www.bing.com/videos/search?q=megalodon+animation&amp;qpvt=megalodon+animation&amp;FORM=VDRE#view=detail&amp;mid=16271154466FD31B1DD816271154466FD31B1DD8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828800"/>
            <a:ext cx="8534400" cy="4876800"/>
          </a:xfrm>
        </p:spPr>
        <p:txBody>
          <a:bodyPr/>
          <a:lstStyle/>
          <a:p>
            <a:r>
              <a:rPr lang="en-US" dirty="0" smtClean="0"/>
              <a:t>Today I'm going to answer your questions about the </a:t>
            </a:r>
            <a:r>
              <a:rPr lang="en-US" dirty="0" err="1" smtClean="0"/>
              <a:t>megalodon</a:t>
            </a:r>
            <a:r>
              <a:rPr lang="en-US" dirty="0" smtClean="0"/>
              <a:t> shark.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When it lived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its behavior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what it ate</a:t>
            </a:r>
          </a:p>
          <a:p>
            <a:pPr marL="0" indent="0">
              <a:buNone/>
            </a:pPr>
            <a:r>
              <a:rPr lang="en-US" dirty="0" smtClean="0"/>
              <a:t>    how big it was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its relative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how many babies did it have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623" y="3200401"/>
            <a:ext cx="4328521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About the </a:t>
            </a:r>
            <a:r>
              <a:rPr lang="en-US" dirty="0" err="1" smtClean="0"/>
              <a:t>megalodon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megalodon</a:t>
            </a:r>
            <a:r>
              <a:rPr lang="en-US" dirty="0" smtClean="0"/>
              <a:t> is an extinct species of  shark that lived 15.9 to 2.6 million years ago.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657600"/>
            <a:ext cx="48006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don’t know what the </a:t>
            </a:r>
            <a:r>
              <a:rPr lang="en-US" dirty="0" err="1" smtClean="0"/>
              <a:t>megalodon</a:t>
            </a:r>
            <a:r>
              <a:rPr lang="en-US" dirty="0" smtClean="0"/>
              <a:t> ate exactly, but we do know it ate whales and giant squids.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276601"/>
            <a:ext cx="348591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13633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252525"/>
                </a:solidFill>
                <a:latin typeface="Arial" panose="020B0604020202020204" pitchFamily="34" charset="0"/>
              </a:rPr>
              <a:t>Megalodons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 </a:t>
            </a:r>
            <a:r>
              <a:rPr lang="en-US" dirty="0" smtClean="0">
                <a:solidFill>
                  <a:srgbClr val="252525"/>
                </a:solidFill>
                <a:latin typeface="Arial" panose="020B0604020202020204" pitchFamily="34" charset="0"/>
              </a:rPr>
              <a:t>lived in 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warm </a:t>
            </a:r>
            <a:r>
              <a:rPr lang="en-US" dirty="0" smtClean="0">
                <a:solidFill>
                  <a:srgbClr val="252525"/>
                </a:solidFill>
                <a:latin typeface="Arial" panose="020B0604020202020204" pitchFamily="34" charset="0"/>
              </a:rPr>
              <a:t>water. Nursery sites 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were </a:t>
            </a:r>
            <a:r>
              <a:rPr lang="en-US" dirty="0" smtClean="0">
                <a:solidFill>
                  <a:srgbClr val="252525"/>
                </a:solidFill>
                <a:latin typeface="Arial" panose="020B0604020202020204" pitchFamily="34" charset="0"/>
              </a:rPr>
              <a:t>found near Panama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252525"/>
                </a:solidFill>
                <a:latin typeface="Arial" panose="020B0604020202020204" pitchFamily="34" charset="0"/>
              </a:rPr>
              <a:t>Maryland (USA), and Florida(USA).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581400"/>
            <a:ext cx="3962400" cy="225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behavior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megalodon</a:t>
            </a:r>
            <a:r>
              <a:rPr lang="en-US" dirty="0" smtClean="0"/>
              <a:t> has a similar behavior to the great white shark. it has a craving for meat, and doesn't stop swimming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640114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6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was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megalodon</a:t>
            </a:r>
            <a:r>
              <a:rPr lang="en-US" dirty="0" smtClean="0"/>
              <a:t> is about 60 feet long and about 32 feet wide. that’s really big!</a:t>
            </a:r>
            <a:endParaRPr lang="en-US" dirty="0"/>
          </a:p>
          <a:p>
            <a:r>
              <a:rPr lang="en-US" dirty="0" smtClean="0"/>
              <a:t>When pups were born (live) they were between 2 or 4 meter's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674659"/>
            <a:ext cx="4191000" cy="228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relative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megalodons’ relative is the great white shark. the </a:t>
            </a:r>
            <a:r>
              <a:rPr lang="en-US" dirty="0" err="1" smtClean="0"/>
              <a:t>megalodon</a:t>
            </a:r>
            <a:r>
              <a:rPr lang="en-US" dirty="0" smtClean="0"/>
              <a:t> looks very much like the great white shark. both of their teeth look very similar but the megalodons teeth are a bigger version of the great white shark’s teeth.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035" y="4217894"/>
            <a:ext cx="3048000" cy="187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0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megalodon</a:t>
            </a:r>
            <a:r>
              <a:rPr lang="en-US" dirty="0" smtClean="0"/>
              <a:t> was the biggest type of shark in the world. it may be extinct, we  can tell it was extremely large because its teeth were huge.</a:t>
            </a:r>
          </a:p>
          <a:p>
            <a:r>
              <a:rPr lang="en-US" dirty="0" smtClean="0"/>
              <a:t>Each tooth is 7 inches long.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518" y="4343400"/>
            <a:ext cx="335728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5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315</TotalTime>
  <Words>371</Words>
  <Application>Microsoft Office PowerPoint</Application>
  <PresentationFormat>On-screen Show (4:3)</PresentationFormat>
  <Paragraphs>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Tw Cen MT</vt:lpstr>
      <vt:lpstr>Droplet</vt:lpstr>
      <vt:lpstr>megalodon</vt:lpstr>
      <vt:lpstr>Answers </vt:lpstr>
      <vt:lpstr>About the megalodon</vt:lpstr>
      <vt:lpstr>Its diet</vt:lpstr>
      <vt:lpstr>habitat</vt:lpstr>
      <vt:lpstr>Its behavior </vt:lpstr>
      <vt:lpstr>How big was it</vt:lpstr>
      <vt:lpstr>Its relative</vt:lpstr>
      <vt:lpstr>Biggest species</vt:lpstr>
      <vt:lpstr>How many babies did it have</vt:lpstr>
      <vt:lpstr>Still alive</vt:lpstr>
      <vt:lpstr>Thanks for listening</vt:lpstr>
    </vt:vector>
  </TitlesOfParts>
  <Company>NBED School District 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megalondon</dc:title>
  <dc:creator>Arbeau, Candace (ASD-S)</dc:creator>
  <cp:lastModifiedBy>Arbeau, Candace (ASD-S)</cp:lastModifiedBy>
  <cp:revision>28</cp:revision>
  <dcterms:created xsi:type="dcterms:W3CDTF">2015-01-07T17:18:21Z</dcterms:created>
  <dcterms:modified xsi:type="dcterms:W3CDTF">2015-01-21T17:25:24Z</dcterms:modified>
</cp:coreProperties>
</file>