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1" r:id="rId2"/>
    <p:sldId id="260" r:id="rId3"/>
    <p:sldId id="257" r:id="rId4"/>
    <p:sldId id="258" r:id="rId5"/>
    <p:sldId id="259" r:id="rId6"/>
    <p:sldId id="262" r:id="rId7"/>
    <p:sldId id="265" r:id="rId8"/>
    <p:sldId id="264" r:id="rId9"/>
    <p:sldId id="266" r:id="rId10"/>
    <p:sldId id="268"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20A75-F957-4910-AD74-A78DAFA451D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14B9CBB-C5A1-4296-B599-31574D2F6919}">
      <dgm:prSet>
        <dgm:style>
          <a:lnRef idx="2">
            <a:schemeClr val="accent4">
              <a:shade val="50000"/>
            </a:schemeClr>
          </a:lnRef>
          <a:fillRef idx="1">
            <a:schemeClr val="accent4"/>
          </a:fillRef>
          <a:effectRef idx="0">
            <a:schemeClr val="accent4"/>
          </a:effectRef>
          <a:fontRef idx="minor">
            <a:schemeClr val="lt1"/>
          </a:fontRef>
        </dgm:style>
      </dgm:prSet>
      <dgm:spPr>
        <a:ln>
          <a:solidFill>
            <a:srgbClr val="C00000"/>
          </a:solidFill>
        </a:ln>
      </dgm:spPr>
      <dgm:t>
        <a:bodyPr anchor="t"/>
        <a:lstStyle/>
        <a:p>
          <a:pPr rtl="0"/>
          <a:r>
            <a:rPr lang="en-US" dirty="0" smtClean="0"/>
            <a:t>He was believed to be the lord of the world. Amun-Re was associated with a bunch of different  animals . He was shown with a hawk head, a ram head. That’s all I can remember.  </a:t>
          </a:r>
          <a:endParaRPr lang="en-US" dirty="0"/>
        </a:p>
      </dgm:t>
    </dgm:pt>
    <dgm:pt modelId="{13380F14-0A50-424D-A283-2815614D4AD9}" type="parTrans" cxnId="{67A5997A-1A47-4B83-8432-3FD54FD4E23A}">
      <dgm:prSet/>
      <dgm:spPr/>
      <dgm:t>
        <a:bodyPr/>
        <a:lstStyle/>
        <a:p>
          <a:endParaRPr lang="en-US"/>
        </a:p>
      </dgm:t>
    </dgm:pt>
    <dgm:pt modelId="{79741457-2FA7-45EA-ADF2-508603015CAC}" type="sibTrans" cxnId="{67A5997A-1A47-4B83-8432-3FD54FD4E23A}">
      <dgm:prSet/>
      <dgm:spPr/>
      <dgm:t>
        <a:bodyPr/>
        <a:lstStyle/>
        <a:p>
          <a:endParaRPr lang="en-US"/>
        </a:p>
      </dgm:t>
    </dgm:pt>
    <dgm:pt modelId="{94F7F1D2-6DD2-4A5A-A653-E007A162A1FB}" type="pres">
      <dgm:prSet presAssocID="{ACE20A75-F957-4910-AD74-A78DAFA451DF}" presName="Name0" presStyleCnt="0">
        <dgm:presLayoutVars>
          <dgm:chMax val="7"/>
          <dgm:dir/>
          <dgm:animLvl val="lvl"/>
          <dgm:resizeHandles val="exact"/>
        </dgm:presLayoutVars>
      </dgm:prSet>
      <dgm:spPr/>
    </dgm:pt>
    <dgm:pt modelId="{0BB4A3F3-D3F5-4CEE-B2E6-264ACD7C22D9}" type="pres">
      <dgm:prSet presAssocID="{D14B9CBB-C5A1-4296-B599-31574D2F6919}" presName="circle1" presStyleLbl="node1" presStyleIdx="0" presStyleCnt="1">
        <dgm:style>
          <a:lnRef idx="1">
            <a:schemeClr val="accent2"/>
          </a:lnRef>
          <a:fillRef idx="2">
            <a:schemeClr val="accent2"/>
          </a:fillRef>
          <a:effectRef idx="1">
            <a:schemeClr val="accent2"/>
          </a:effectRef>
          <a:fontRef idx="minor">
            <a:schemeClr val="dk1"/>
          </a:fontRef>
        </dgm:style>
      </dgm:prSet>
      <dgm:spPr>
        <a:ln/>
      </dgm:spPr>
    </dgm:pt>
    <dgm:pt modelId="{4241EDC8-1B38-4199-8FF1-DE425785D44F}" type="pres">
      <dgm:prSet presAssocID="{D14B9CBB-C5A1-4296-B599-31574D2F6919}" presName="space" presStyleCnt="0"/>
      <dgm:spPr/>
    </dgm:pt>
    <dgm:pt modelId="{A14FB9AF-6A31-47FF-B3AC-4F9AF2BBF847}" type="pres">
      <dgm:prSet presAssocID="{D14B9CBB-C5A1-4296-B599-31574D2F6919}" presName="rect1" presStyleLbl="alignAcc1" presStyleIdx="0" presStyleCnt="1"/>
      <dgm:spPr/>
      <dgm:t>
        <a:bodyPr/>
        <a:lstStyle/>
        <a:p>
          <a:endParaRPr lang="en-US"/>
        </a:p>
      </dgm:t>
    </dgm:pt>
    <dgm:pt modelId="{123F01B1-CFB1-4B2D-A5A1-D29F5526F0D1}" type="pres">
      <dgm:prSet presAssocID="{D14B9CBB-C5A1-4296-B599-31574D2F6919}" presName="rect1ParTxNoCh" presStyleLbl="alignAcc1" presStyleIdx="0" presStyleCnt="1">
        <dgm:presLayoutVars>
          <dgm:chMax val="1"/>
          <dgm:bulletEnabled val="1"/>
        </dgm:presLayoutVars>
      </dgm:prSet>
      <dgm:spPr/>
      <dgm:t>
        <a:bodyPr/>
        <a:lstStyle/>
        <a:p>
          <a:endParaRPr lang="en-US"/>
        </a:p>
      </dgm:t>
    </dgm:pt>
  </dgm:ptLst>
  <dgm:cxnLst>
    <dgm:cxn modelId="{9D357E65-EEFE-4D12-866B-DD2A7F93B660}" type="presOf" srcId="{D14B9CBB-C5A1-4296-B599-31574D2F6919}" destId="{A14FB9AF-6A31-47FF-B3AC-4F9AF2BBF847}" srcOrd="0" destOrd="0" presId="urn:microsoft.com/office/officeart/2005/8/layout/target3"/>
    <dgm:cxn modelId="{A1947CAE-C5F0-4DF5-B2BD-68D5B4E3E1C2}" type="presOf" srcId="{ACE20A75-F957-4910-AD74-A78DAFA451DF}" destId="{94F7F1D2-6DD2-4A5A-A653-E007A162A1FB}" srcOrd="0" destOrd="0" presId="urn:microsoft.com/office/officeart/2005/8/layout/target3"/>
    <dgm:cxn modelId="{C2305908-3E34-4847-B20B-9D945FA0A7D8}" type="presOf" srcId="{D14B9CBB-C5A1-4296-B599-31574D2F6919}" destId="{123F01B1-CFB1-4B2D-A5A1-D29F5526F0D1}" srcOrd="1" destOrd="0" presId="urn:microsoft.com/office/officeart/2005/8/layout/target3"/>
    <dgm:cxn modelId="{67A5997A-1A47-4B83-8432-3FD54FD4E23A}" srcId="{ACE20A75-F957-4910-AD74-A78DAFA451DF}" destId="{D14B9CBB-C5A1-4296-B599-31574D2F6919}" srcOrd="0" destOrd="0" parTransId="{13380F14-0A50-424D-A283-2815614D4AD9}" sibTransId="{79741457-2FA7-45EA-ADF2-508603015CAC}"/>
    <dgm:cxn modelId="{63337D4F-82E5-4AB0-9C4D-DF56D3667601}" type="presParOf" srcId="{94F7F1D2-6DD2-4A5A-A653-E007A162A1FB}" destId="{0BB4A3F3-D3F5-4CEE-B2E6-264ACD7C22D9}" srcOrd="0" destOrd="0" presId="urn:microsoft.com/office/officeart/2005/8/layout/target3"/>
    <dgm:cxn modelId="{183FC59B-EC9A-4F42-A0DE-23CFC8C4D643}" type="presParOf" srcId="{94F7F1D2-6DD2-4A5A-A653-E007A162A1FB}" destId="{4241EDC8-1B38-4199-8FF1-DE425785D44F}" srcOrd="1" destOrd="0" presId="urn:microsoft.com/office/officeart/2005/8/layout/target3"/>
    <dgm:cxn modelId="{AE1CED4F-2736-4B22-8788-2D630212AEF4}" type="presParOf" srcId="{94F7F1D2-6DD2-4A5A-A653-E007A162A1FB}" destId="{A14FB9AF-6A31-47FF-B3AC-4F9AF2BBF847}" srcOrd="2" destOrd="0" presId="urn:microsoft.com/office/officeart/2005/8/layout/target3"/>
    <dgm:cxn modelId="{0DC0C1CB-05DB-4663-AD0D-CA10E488CB8D}" type="presParOf" srcId="{94F7F1D2-6DD2-4A5A-A653-E007A162A1FB}" destId="{123F01B1-CFB1-4B2D-A5A1-D29F5526F0D1}"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4A3F3-D3F5-4CEE-B2E6-264ACD7C22D9}">
      <dsp:nvSpPr>
        <dsp:cNvPr id="0" name=""/>
        <dsp:cNvSpPr/>
      </dsp:nvSpPr>
      <dsp:spPr>
        <a:xfrm>
          <a:off x="0" y="479901"/>
          <a:ext cx="3566160" cy="3566160"/>
        </a:xfrm>
        <a:prstGeom prst="pie">
          <a:avLst>
            <a:gd name="adj1" fmla="val 5400000"/>
            <a:gd name="adj2" fmla="val 16200000"/>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sp>
    <dsp:sp modelId="{A14FB9AF-6A31-47FF-B3AC-4F9AF2BBF847}">
      <dsp:nvSpPr>
        <dsp:cNvPr id="0" name=""/>
        <dsp:cNvSpPr/>
      </dsp:nvSpPr>
      <dsp:spPr>
        <a:xfrm>
          <a:off x="1783080" y="479901"/>
          <a:ext cx="4160520" cy="3566160"/>
        </a:xfrm>
        <a:prstGeom prst="rect">
          <a:avLst/>
        </a:prstGeom>
        <a:solidFill>
          <a:schemeClr val="accent4"/>
        </a:solidFill>
        <a:ln w="25400" cap="flat" cmpd="sng" algn="ctr">
          <a:solidFill>
            <a:srgbClr val="C00000"/>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99060" tIns="99060" rIns="99060" bIns="99060" numCol="1" spcCol="1270" anchor="t" anchorCtr="0">
          <a:noAutofit/>
        </a:bodyPr>
        <a:lstStyle/>
        <a:p>
          <a:pPr lvl="0" algn="ctr" defTabSz="1155700" rtl="0">
            <a:lnSpc>
              <a:spcPct val="90000"/>
            </a:lnSpc>
            <a:spcBef>
              <a:spcPct val="0"/>
            </a:spcBef>
            <a:spcAft>
              <a:spcPct val="35000"/>
            </a:spcAft>
          </a:pPr>
          <a:r>
            <a:rPr lang="en-US" sz="2600" kern="1200" dirty="0" smtClean="0"/>
            <a:t>He was believed to be the lord of the world. Amun-Re was associated with a bunch of different  animals . He was shown with a hawk head, a ram head. That’s all I can remember.  </a:t>
          </a:r>
          <a:endParaRPr lang="en-US" sz="2600" kern="1200" dirty="0"/>
        </a:p>
      </dsp:txBody>
      <dsp:txXfrm>
        <a:off x="1783080" y="479901"/>
        <a:ext cx="4160520" cy="356616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5C9AD6A-D625-43E4-9875-2F155C90BB0C}" type="datetimeFigureOut">
              <a:rPr lang="en-US" smtClean="0"/>
              <a:t>11/25/2014</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C442010-C783-4042-B22B-F40653A6EE0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C9AD6A-D625-43E4-9875-2F155C90BB0C}"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442010-C783-4042-B22B-F40653A6EE0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C9AD6A-D625-43E4-9875-2F155C90BB0C}" type="datetimeFigureOut">
              <a:rPr lang="en-US" smtClean="0"/>
              <a:t>11/25/2014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442010-C783-4042-B22B-F40653A6EE0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5C9AD6A-D625-43E4-9875-2F155C90BB0C}" type="datetimeFigureOut">
              <a:rPr lang="en-US" smtClean="0"/>
              <a:t>11/25/2014</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5C442010-C783-4042-B22B-F40653A6EE0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85C9AD6A-D625-43E4-9875-2F155C90BB0C}" type="datetimeFigureOut">
              <a:rPr lang="en-US" smtClean="0"/>
              <a:t>11/25/2014</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5C442010-C783-4042-B22B-F40653A6EE0F}" type="slidenum">
              <a:rPr lang="en-US" smtClean="0"/>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5C9AD6A-D625-43E4-9875-2F155C90BB0C}" type="datetimeFigureOut">
              <a:rPr lang="en-US" smtClean="0"/>
              <a:t>11/25/2014</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5C442010-C783-4042-B22B-F40653A6EE0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5C9AD6A-D625-43E4-9875-2F155C90BB0C}" type="datetimeFigureOut">
              <a:rPr lang="en-US" smtClean="0"/>
              <a:t>11/25/2014</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C442010-C783-4042-B22B-F40653A6EE0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C9AD6A-D625-43E4-9875-2F155C90BB0C}" type="datetimeFigureOut">
              <a:rPr lang="en-US" smtClean="0"/>
              <a:t>11/25/2014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442010-C783-4042-B22B-F40653A6EE0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5C9AD6A-D625-43E4-9875-2F155C90BB0C}" type="datetimeFigureOut">
              <a:rPr lang="en-US" smtClean="0"/>
              <a:t>11/25/2014</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5C442010-C783-4042-B22B-F40653A6EE0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5C9AD6A-D625-43E4-9875-2F155C90BB0C}" type="datetimeFigureOut">
              <a:rPr lang="en-US" smtClean="0"/>
              <a:t>11/25/2014</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C442010-C783-4042-B22B-F40653A6EE0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5C9AD6A-D625-43E4-9875-2F155C90BB0C}" type="datetimeFigureOut">
              <a:rPr lang="en-US" smtClean="0"/>
              <a:t>11/25/2014</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C442010-C783-4042-B22B-F40653A6EE0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5C9AD6A-D625-43E4-9875-2F155C90BB0C}" type="datetimeFigureOut">
              <a:rPr lang="en-US" smtClean="0"/>
              <a:t>11/25/2014</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C442010-C783-4042-B22B-F40653A6EE0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gif"/><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Gods</a:t>
            </a:r>
            <a:r>
              <a:rPr lang="en-US" dirty="0" smtClean="0"/>
              <a:t> </a:t>
            </a:r>
            <a:r>
              <a:rPr lang="en-US" b="1" dirty="0" smtClean="0">
                <a:effectLst/>
              </a:rPr>
              <a:t>and</a:t>
            </a:r>
            <a:r>
              <a:rPr lang="en-US" dirty="0" smtClean="0"/>
              <a:t> </a:t>
            </a:r>
            <a:r>
              <a:rPr lang="en-US" b="1" dirty="0" smtClean="0"/>
              <a:t>Goddesses</a:t>
            </a:r>
            <a:r>
              <a:rPr lang="en-US" dirty="0" smtClean="0"/>
              <a:t> </a:t>
            </a:r>
            <a:r>
              <a:rPr lang="en-US" b="1" dirty="0" smtClean="0"/>
              <a:t>of</a:t>
            </a:r>
            <a:r>
              <a:rPr lang="en-US" dirty="0" smtClean="0"/>
              <a:t> </a:t>
            </a:r>
            <a:r>
              <a:rPr lang="en-US" b="1" dirty="0" smtClean="0"/>
              <a:t>Ancient</a:t>
            </a:r>
            <a:r>
              <a:rPr lang="en-US" dirty="0" smtClean="0"/>
              <a:t> </a:t>
            </a:r>
            <a:r>
              <a:rPr lang="en-US" b="1" dirty="0"/>
              <a:t>E</a:t>
            </a:r>
            <a:r>
              <a:rPr lang="en-US" b="1" dirty="0" smtClean="0"/>
              <a:t>gypt</a:t>
            </a:r>
            <a:endParaRPr lang="en-US" b="1" dirty="0"/>
          </a:p>
        </p:txBody>
      </p:sp>
      <p:sp>
        <p:nvSpPr>
          <p:cNvPr id="3" name="Subtitle 2"/>
          <p:cNvSpPr>
            <a:spLocks noGrp="1"/>
          </p:cNvSpPr>
          <p:nvPr>
            <p:ph type="subTitle" idx="1"/>
          </p:nvPr>
        </p:nvSpPr>
        <p:spPr/>
        <p:txBody>
          <a:bodyPr/>
          <a:lstStyle/>
          <a:p>
            <a:pPr lvl="1"/>
            <a:r>
              <a:rPr lang="en-US" dirty="0" smtClean="0"/>
              <a:t>By </a:t>
            </a:r>
            <a:r>
              <a:rPr lang="en-US" dirty="0"/>
              <a:t>S</a:t>
            </a:r>
            <a:r>
              <a:rPr lang="en-US" dirty="0" smtClean="0"/>
              <a:t>am and </a:t>
            </a:r>
            <a:r>
              <a:rPr lang="en-US" dirty="0"/>
              <a:t>K</a:t>
            </a:r>
            <a:r>
              <a:rPr lang="en-US" dirty="0" smtClean="0"/>
              <a:t>yla</a:t>
            </a:r>
            <a:endParaRPr lang="en-US" dirty="0"/>
          </a:p>
        </p:txBody>
      </p:sp>
    </p:spTree>
    <p:extLst>
      <p:ext uri="{BB962C8B-B14F-4D97-AF65-F5344CB8AC3E}">
        <p14:creationId xmlns:p14="http://schemas.microsoft.com/office/powerpoint/2010/main" val="24536748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Horus</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384064" y="1722438"/>
            <a:ext cx="2184871" cy="4525962"/>
          </a:xfrm>
        </p:spPr>
      </p:pic>
      <p:sp>
        <p:nvSpPr>
          <p:cNvPr id="4" name="Content Placeholder 3"/>
          <p:cNvSpPr>
            <a:spLocks noGrp="1"/>
          </p:cNvSpPr>
          <p:nvPr>
            <p:ph sz="half" idx="2"/>
          </p:nvPr>
        </p:nvSpPr>
        <p:spPr/>
        <p:txBody>
          <a:bodyPr>
            <a:normAutofit lnSpcReduction="10000"/>
          </a:bodyPr>
          <a:lstStyle/>
          <a:p>
            <a:r>
              <a:rPr lang="en-US" dirty="0" smtClean="0"/>
              <a:t>God of the sky with the god of dead as his dad who was killed by his </a:t>
            </a:r>
            <a:r>
              <a:rPr lang="en-US" dirty="0" smtClean="0"/>
              <a:t>unkle</a:t>
            </a:r>
            <a:r>
              <a:rPr lang="en-US" dirty="0" smtClean="0"/>
              <a:t>. Horus was </a:t>
            </a:r>
            <a:r>
              <a:rPr lang="en-US" dirty="0" smtClean="0"/>
              <a:t>rasied</a:t>
            </a:r>
            <a:r>
              <a:rPr lang="en-US" dirty="0" smtClean="0"/>
              <a:t> by his mom. When he had the right to claim the throne he had to fight his </a:t>
            </a:r>
            <a:r>
              <a:rPr lang="en-US" dirty="0" smtClean="0"/>
              <a:t>unkle</a:t>
            </a:r>
            <a:r>
              <a:rPr lang="en-US" dirty="0" smtClean="0"/>
              <a:t>. He won and got control of the kingdom once more!</a:t>
            </a:r>
            <a:endParaRPr lang="en-US" dirty="0"/>
          </a:p>
        </p:txBody>
      </p:sp>
    </p:spTree>
    <p:extLst>
      <p:ext uri="{BB962C8B-B14F-4D97-AF65-F5344CB8AC3E}">
        <p14:creationId xmlns:p14="http://schemas.microsoft.com/office/powerpoint/2010/main" val="28304303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used an </a:t>
            </a:r>
            <a:r>
              <a:rPr lang="en-US" dirty="0" smtClean="0"/>
              <a:t>Ancient Egypt app to study for this. We also used an Ancient </a:t>
            </a:r>
            <a:r>
              <a:rPr lang="en-US" dirty="0" err="1" smtClean="0"/>
              <a:t>Egyption</a:t>
            </a:r>
            <a:r>
              <a:rPr lang="en-US" dirty="0" smtClean="0"/>
              <a:t> text book</a:t>
            </a:r>
          </a:p>
          <a:p>
            <a:r>
              <a:rPr lang="en-US" dirty="0" smtClean="0"/>
              <a:t>Those </a:t>
            </a:r>
            <a:r>
              <a:rPr lang="en-US" dirty="0" smtClean="0"/>
              <a:t>were some of the many </a:t>
            </a:r>
            <a:r>
              <a:rPr lang="en-US" dirty="0" smtClean="0"/>
              <a:t>gods </a:t>
            </a:r>
            <a:r>
              <a:rPr lang="en-US" dirty="0" smtClean="0"/>
              <a:t>and goddess of </a:t>
            </a:r>
            <a:r>
              <a:rPr lang="en-US" dirty="0"/>
              <a:t>A</a:t>
            </a:r>
            <a:r>
              <a:rPr lang="en-US" dirty="0" smtClean="0"/>
              <a:t>ncient Egypt. There are many more if you willing to </a:t>
            </a:r>
            <a:r>
              <a:rPr lang="en-US" dirty="0" smtClean="0"/>
              <a:t>spend </a:t>
            </a:r>
            <a:r>
              <a:rPr lang="en-US" dirty="0" smtClean="0"/>
              <a:t>a lot of </a:t>
            </a:r>
            <a:r>
              <a:rPr lang="en-US" dirty="0" smtClean="0"/>
              <a:t>time to </a:t>
            </a:r>
            <a:r>
              <a:rPr lang="en-US" dirty="0" smtClean="0"/>
              <a:t>study it.</a:t>
            </a:r>
            <a:endParaRPr lang="en-US" dirty="0"/>
          </a:p>
        </p:txBody>
      </p:sp>
    </p:spTree>
    <p:extLst>
      <p:ext uri="{BB962C8B-B14F-4D97-AF65-F5344CB8AC3E}">
        <p14:creationId xmlns:p14="http://schemas.microsoft.com/office/powerpoint/2010/main" val="30277497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sz="half" idx="1"/>
          </p:nvPr>
        </p:nvSpPr>
        <p:spPr/>
        <p:txBody>
          <a:bodyPr/>
          <a:lstStyle/>
          <a:p>
            <a:r>
              <a:rPr lang="en-US" dirty="0" smtClean="0"/>
              <a:t>This power point is about the different  Gods and Goddesses of Ancient Egypt. This includes Osiris, Amun/Amun –re, Bast, Anubis, Isis and Horus!</a:t>
            </a:r>
            <a:endParaRPr lang="en-US" dirty="0"/>
          </a:p>
        </p:txBody>
      </p:sp>
      <p:pic>
        <p:nvPicPr>
          <p:cNvPr id="1026" name="Picture 2" descr="http://mythologyaroundtheworld.yolasite.com/resources/Egyptian%20gods%20and%20goddesses%20gro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1349" y="1066800"/>
            <a:ext cx="4732651"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1328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Amun/Amun-Re</a:t>
            </a:r>
            <a:endParaRPr lang="en-US" dirty="0"/>
          </a:p>
        </p:txBody>
      </p:sp>
      <p:sp>
        <p:nvSpPr>
          <p:cNvPr id="3" name="Content Placeholder 2"/>
          <p:cNvSpPr>
            <a:spLocks noGrp="1"/>
          </p:cNvSpPr>
          <p:nvPr>
            <p:ph idx="1"/>
          </p:nvPr>
        </p:nvSpPr>
        <p:spPr/>
        <p:txBody>
          <a:bodyPr/>
          <a:lstStyle/>
          <a:p>
            <a:r>
              <a:rPr lang="en-US" dirty="0" smtClean="0"/>
              <a:t>Amun was the king god of Ancient Egypt. He was combined  with Ra to become Amun-Re. By the 25</a:t>
            </a:r>
            <a:r>
              <a:rPr lang="en-US" baseline="30000" dirty="0" smtClean="0"/>
              <a:t>th</a:t>
            </a:r>
            <a:r>
              <a:rPr lang="en-US" dirty="0"/>
              <a:t> </a:t>
            </a:r>
            <a:r>
              <a:rPr lang="en-US" dirty="0" smtClean="0"/>
              <a:t>dynasty he was chief god of Ancient Nubia. This god was the only god that King </a:t>
            </a:r>
            <a:r>
              <a:rPr lang="en-US" dirty="0" err="1" smtClean="0"/>
              <a:t>Tut’s</a:t>
            </a:r>
            <a:r>
              <a:rPr lang="en-US" dirty="0" smtClean="0"/>
              <a:t> father believed in. He was the reason monotheism was created.  </a:t>
            </a:r>
            <a:endParaRPr lang="en-US" dirty="0"/>
          </a:p>
        </p:txBody>
      </p:sp>
    </p:spTree>
    <p:extLst>
      <p:ext uri="{BB962C8B-B14F-4D97-AF65-F5344CB8AC3E}">
        <p14:creationId xmlns:p14="http://schemas.microsoft.com/office/powerpoint/2010/main" val="29527248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Amun/Amun-Re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3400" y="1981200"/>
            <a:ext cx="1638300" cy="3943350"/>
          </a:xfrm>
        </p:spPr>
      </p:pic>
      <p:graphicFrame>
        <p:nvGraphicFramePr>
          <p:cNvPr id="3" name="Content Placeholder 2"/>
          <p:cNvGraphicFramePr>
            <a:graphicFrameLocks noGrp="1"/>
          </p:cNvGraphicFramePr>
          <p:nvPr>
            <p:ph sz="half" idx="2"/>
            <p:extLst>
              <p:ext uri="{D42A27DB-BD31-4B8C-83A1-F6EECF244321}">
                <p14:modId xmlns:p14="http://schemas.microsoft.com/office/powerpoint/2010/main" val="1193105991"/>
              </p:ext>
            </p:extLst>
          </p:nvPr>
        </p:nvGraphicFramePr>
        <p:xfrm>
          <a:off x="2743200" y="1722437"/>
          <a:ext cx="5943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10781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432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Bast</a:t>
            </a:r>
            <a:r>
              <a:rPr lang="en-US" dirty="0" smtClean="0"/>
              <a:t> - goddess of dancing and music</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371600" y="1752600"/>
            <a:ext cx="2256774" cy="4525962"/>
          </a:xfrm>
        </p:spPr>
      </p:pic>
      <p:sp>
        <p:nvSpPr>
          <p:cNvPr id="4" name="Content Placeholder 3"/>
          <p:cNvSpPr>
            <a:spLocks noGrp="1"/>
          </p:cNvSpPr>
          <p:nvPr>
            <p:ph sz="half" idx="2"/>
          </p:nvPr>
        </p:nvSpPr>
        <p:spPr/>
        <p:txBody>
          <a:bodyPr/>
          <a:lstStyle/>
          <a:p>
            <a:r>
              <a:rPr lang="en-US" dirty="0" smtClean="0"/>
              <a:t>Bast had a cat head. She also protected women and children. She was a common god because cats were important in Egypt</a:t>
            </a:r>
            <a:r>
              <a:rPr lang="en-US" dirty="0"/>
              <a:t>.</a:t>
            </a:r>
          </a:p>
        </p:txBody>
      </p:sp>
    </p:spTree>
    <p:extLst>
      <p:ext uri="{BB962C8B-B14F-4D97-AF65-F5344CB8AC3E}">
        <p14:creationId xmlns:p14="http://schemas.microsoft.com/office/powerpoint/2010/main" val="113824482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chemeClr val="accent2"/>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4" presetClass="emph" presetSubtype="0" fill="hold" grpId="0" nodeType="click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4">
                                            <p:txEl>
                                              <p:pRg st="0" end="0"/>
                                            </p:txEl>
                                          </p:spTgt>
                                        </p:tgtEl>
                                        <p:attrNameLst>
                                          <p:attrName>ppt_x</p:attrName>
                                          <p:attrName>ppt_y</p:attrName>
                                        </p:attrNameLst>
                                      </p:cBhvr>
                                    </p:animMotion>
                                    <p:animRot by="1500000">
                                      <p:cBhvr>
                                        <p:cTn id="13" dur="125" fill="hold">
                                          <p:stCondLst>
                                            <p:cond delay="0"/>
                                          </p:stCondLst>
                                        </p:cTn>
                                        <p:tgtEl>
                                          <p:spTgt spid="4">
                                            <p:txEl>
                                              <p:pRg st="0" end="0"/>
                                            </p:txEl>
                                          </p:spTgt>
                                        </p:tgtEl>
                                        <p:attrNameLst>
                                          <p:attrName>r</p:attrName>
                                        </p:attrNameLst>
                                      </p:cBhvr>
                                    </p:animRot>
                                    <p:animRot by="-1500000">
                                      <p:cBhvr>
                                        <p:cTn id="14" dur="125" fill="hold">
                                          <p:stCondLst>
                                            <p:cond delay="125"/>
                                          </p:stCondLst>
                                        </p:cTn>
                                        <p:tgtEl>
                                          <p:spTgt spid="4">
                                            <p:txEl>
                                              <p:pRg st="0" end="0"/>
                                            </p:txEl>
                                          </p:spTgt>
                                        </p:tgtEl>
                                        <p:attrNameLst>
                                          <p:attrName>r</p:attrName>
                                        </p:attrNameLst>
                                      </p:cBhvr>
                                    </p:animRot>
                                    <p:animRot by="-1500000">
                                      <p:cBhvr>
                                        <p:cTn id="15" dur="125" fill="hold">
                                          <p:stCondLst>
                                            <p:cond delay="250"/>
                                          </p:stCondLst>
                                        </p:cTn>
                                        <p:tgtEl>
                                          <p:spTgt spid="4">
                                            <p:txEl>
                                              <p:pRg st="0" end="0"/>
                                            </p:txEl>
                                          </p:spTgt>
                                        </p:tgtEl>
                                        <p:attrNameLst>
                                          <p:attrName>r</p:attrName>
                                        </p:attrNameLst>
                                      </p:cBhvr>
                                    </p:animRot>
                                    <p:animRot by="1500000">
                                      <p:cBhvr>
                                        <p:cTn id="16" dur="125" fill="hold">
                                          <p:stCondLst>
                                            <p:cond delay="375"/>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Anubis God of the Dead</a:t>
            </a:r>
            <a:endParaRPr lang="en-US" dirty="0"/>
          </a:p>
        </p:txBody>
      </p:sp>
      <p:sp>
        <p:nvSpPr>
          <p:cNvPr id="3" name="Content Placeholder 2"/>
          <p:cNvSpPr>
            <a:spLocks noGrp="1"/>
          </p:cNvSpPr>
          <p:nvPr>
            <p:ph idx="1"/>
          </p:nvPr>
        </p:nvSpPr>
        <p:spPr/>
        <p:txBody>
          <a:bodyPr/>
          <a:lstStyle/>
          <a:p>
            <a:r>
              <a:rPr lang="en-US" dirty="0" smtClean="0"/>
              <a:t>Anubis was the jackal headed god of Egypt. He was also the god of embalming. He was one of the most </a:t>
            </a:r>
            <a:r>
              <a:rPr lang="en-US" b="1" dirty="0" smtClean="0">
                <a:solidFill>
                  <a:srgbClr val="002060"/>
                </a:solidFill>
              </a:rPr>
              <a:t>important</a:t>
            </a:r>
            <a:r>
              <a:rPr lang="en-US" dirty="0" smtClean="0"/>
              <a:t> gods.</a:t>
            </a:r>
            <a:endParaRPr lang="en-US" dirty="0"/>
          </a:p>
        </p:txBody>
      </p:sp>
    </p:spTree>
    <p:extLst>
      <p:ext uri="{BB962C8B-B14F-4D97-AF65-F5344CB8AC3E}">
        <p14:creationId xmlns:p14="http://schemas.microsoft.com/office/powerpoint/2010/main" val="12966016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Anubis</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219201" y="1026811"/>
            <a:ext cx="1917810" cy="5297789"/>
          </a:xfrm>
        </p:spPr>
      </p:pic>
      <p:sp>
        <p:nvSpPr>
          <p:cNvPr id="4" name="Content Placeholder 3"/>
          <p:cNvSpPr>
            <a:spLocks noGrp="1"/>
          </p:cNvSpPr>
          <p:nvPr>
            <p:ph sz="half" idx="2"/>
          </p:nvPr>
        </p:nvSpPr>
        <p:spPr/>
        <p:txBody>
          <a:bodyPr/>
          <a:lstStyle/>
          <a:p>
            <a:r>
              <a:rPr lang="en-US" dirty="0" smtClean="0"/>
              <a:t>Anubis had 5 sons/daughters. He used to protect the brain, heart, liver and kidneys. Being god of the mummies, he guided and helped them study to face Osiris’s test.</a:t>
            </a:r>
            <a:endParaRPr lang="en-US" dirty="0"/>
          </a:p>
        </p:txBody>
      </p:sp>
    </p:spTree>
    <p:extLst>
      <p:ext uri="{BB962C8B-B14F-4D97-AF65-F5344CB8AC3E}">
        <p14:creationId xmlns:p14="http://schemas.microsoft.com/office/powerpoint/2010/main" val="9327571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Isis - Mistress of magic</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219200" y="1600200"/>
            <a:ext cx="2514600" cy="4678362"/>
          </a:xfrm>
        </p:spPr>
      </p:pic>
      <p:sp>
        <p:nvSpPr>
          <p:cNvPr id="4" name="Content Placeholder 3"/>
          <p:cNvSpPr>
            <a:spLocks noGrp="1"/>
          </p:cNvSpPr>
          <p:nvPr>
            <p:ph sz="half" idx="2"/>
          </p:nvPr>
        </p:nvSpPr>
        <p:spPr/>
        <p:txBody>
          <a:bodyPr/>
          <a:lstStyle/>
          <a:p>
            <a:r>
              <a:rPr lang="en-US" dirty="0" smtClean="0"/>
              <a:t>Isis was believed to be a mistress of magic. She was the wife/sister to Osiris. Also a mother to Horus. This mother  adopted her sister’s child.</a:t>
            </a:r>
            <a:endParaRPr lang="en-US" dirty="0"/>
          </a:p>
        </p:txBody>
      </p:sp>
    </p:spTree>
    <p:extLst>
      <p:ext uri="{BB962C8B-B14F-4D97-AF65-F5344CB8AC3E}">
        <p14:creationId xmlns:p14="http://schemas.microsoft.com/office/powerpoint/2010/main" val="11427423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mph" presetSubtype="0" fill="hold" nodeType="clickEffect">
                                  <p:stCondLst>
                                    <p:cond delay="0"/>
                                  </p:stCondLst>
                                  <p:childTnLst>
                                    <p:animClr clrSpc="rgb" dir="cw">
                                      <p:cBhvr override="childStyle">
                                        <p:cTn id="11" dur="500" fill="hold"/>
                                        <p:tgtEl>
                                          <p:spTgt spid="4">
                                            <p:txEl>
                                              <p:pRg st="0" end="0"/>
                                            </p:txEl>
                                          </p:spTgt>
                                        </p:tgtEl>
                                        <p:attrNameLst>
                                          <p:attrName>style.color</p:attrName>
                                        </p:attrNameLst>
                                      </p:cBhvr>
                                      <p:to>
                                        <a:srgbClr val="0C0C0C"/>
                                      </p:to>
                                    </p:animClr>
                                    <p:animClr clrSpc="rgb" dir="cw">
                                      <p:cBhvr>
                                        <p:cTn id="12" dur="500" fill="hold"/>
                                        <p:tgtEl>
                                          <p:spTgt spid="4">
                                            <p:txEl>
                                              <p:pRg st="0" end="0"/>
                                            </p:txEl>
                                          </p:spTgt>
                                        </p:tgtEl>
                                        <p:attrNameLst>
                                          <p:attrName>fillcolor</p:attrName>
                                        </p:attrNameLst>
                                      </p:cBhvr>
                                      <p:to>
                                        <a:srgbClr val="0C0C0C"/>
                                      </p:to>
                                    </p:animClr>
                                    <p:set>
                                      <p:cBhvr>
                                        <p:cTn id="13" dur="500" fill="hold"/>
                                        <p:tgtEl>
                                          <p:spTgt spid="4">
                                            <p:txEl>
                                              <p:pRg st="0" end="0"/>
                                            </p:txEl>
                                          </p:spTgt>
                                        </p:tgtEl>
                                        <p:attrNameLst>
                                          <p:attrName>fill.type</p:attrName>
                                        </p:attrNameLst>
                                      </p:cBhvr>
                                      <p:to>
                                        <p:strVal val="solid"/>
                                      </p:to>
                                    </p:set>
                                    <p:set>
                                      <p:cBhvr>
                                        <p:cTn id="14" dur="500" fill="hold"/>
                                        <p:tgtEl>
                                          <p:spTgt spid="4">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Osiris God of the Dead</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600200"/>
            <a:ext cx="3810000" cy="5486400"/>
          </a:xfrm>
        </p:spPr>
      </p:pic>
      <p:sp>
        <p:nvSpPr>
          <p:cNvPr id="4" name="Content Placeholder 3"/>
          <p:cNvSpPr>
            <a:spLocks noGrp="1"/>
          </p:cNvSpPr>
          <p:nvPr>
            <p:ph sz="half" idx="2"/>
          </p:nvPr>
        </p:nvSpPr>
        <p:spPr/>
        <p:txBody>
          <a:bodyPr>
            <a:normAutofit fontScale="92500" lnSpcReduction="20000"/>
          </a:bodyPr>
          <a:lstStyle/>
          <a:p>
            <a:r>
              <a:rPr lang="en-US" dirty="0" smtClean="0"/>
              <a:t>Osiris was a very popular god. He was killed by his brother then he took the god of the dead name. Being god of dead he would judge the dead person  by their heart to see if they could come in his kingdom of the dead. As well as being god of the dead he was also god of feritilly</a:t>
            </a:r>
            <a:r>
              <a:rPr lang="en-US" dirty="0"/>
              <a:t>.</a:t>
            </a:r>
          </a:p>
        </p:txBody>
      </p:sp>
    </p:spTree>
    <p:extLst>
      <p:ext uri="{BB962C8B-B14F-4D97-AF65-F5344CB8AC3E}">
        <p14:creationId xmlns:p14="http://schemas.microsoft.com/office/powerpoint/2010/main" val="12243760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4">
                                            <p:txEl>
                                              <p:pRg st="0" end="0"/>
                                            </p:txEl>
                                          </p:spTgt>
                                        </p:tgtEl>
                                        <p:attrNameLst>
                                          <p:attrName>style.color</p:attrName>
                                        </p:attrNameLst>
                                      </p:cBhvr>
                                      <p:by>
                                        <p:hsl h="7200000" s="0" l="0"/>
                                      </p:by>
                                    </p:animClr>
                                    <p:animClr clrSpc="hsl" dir="cw">
                                      <p:cBhvr>
                                        <p:cTn id="14" dur="500" fill="hold"/>
                                        <p:tgtEl>
                                          <p:spTgt spid="4">
                                            <p:txEl>
                                              <p:pRg st="0" end="0"/>
                                            </p:txEl>
                                          </p:spTgt>
                                        </p:tgtEl>
                                        <p:attrNameLst>
                                          <p:attrName>fillcolor</p:attrName>
                                        </p:attrNameLst>
                                      </p:cBhvr>
                                      <p:by>
                                        <p:hsl h="7200000" s="0" l="0"/>
                                      </p:by>
                                    </p:animClr>
                                    <p:animClr clrSpc="hsl" dir="cw">
                                      <p:cBhvr>
                                        <p:cTn id="15" dur="500" fill="hold"/>
                                        <p:tgtEl>
                                          <p:spTgt spid="4">
                                            <p:txEl>
                                              <p:pRg st="0" end="0"/>
                                            </p:txEl>
                                          </p:spTgt>
                                        </p:tgtEl>
                                        <p:attrNameLst>
                                          <p:attrName>stroke.color</p:attrName>
                                        </p:attrNameLst>
                                      </p:cBhvr>
                                      <p:by>
                                        <p:hsl h="7200000" s="0" l="0"/>
                                      </p:by>
                                    </p:animClr>
                                    <p:set>
                                      <p:cBhvr>
                                        <p:cTn id="16" dur="500" fill="hold"/>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301</TotalTime>
  <Words>440</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Gods and Goddesses of Ancient Egypt</vt:lpstr>
      <vt:lpstr>Intro</vt:lpstr>
      <vt:lpstr>Amun/Amun-Re</vt:lpstr>
      <vt:lpstr>Amun/Amun-Re</vt:lpstr>
      <vt:lpstr>Bast - goddess of dancing and music</vt:lpstr>
      <vt:lpstr>Anubis God of the Dead</vt:lpstr>
      <vt:lpstr>Anubis</vt:lpstr>
      <vt:lpstr>Isis - Mistress of magic</vt:lpstr>
      <vt:lpstr>Osiris God of the Dead</vt:lpstr>
      <vt:lpstr>Horus</vt:lpstr>
      <vt:lpstr>Conclusion</vt:lpstr>
    </vt:vector>
  </TitlesOfParts>
  <Company>NBED School District 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and Goddesses of Ancient Egypt</dc:title>
  <dc:creator>Arbeau, Candace (ASD-S)</dc:creator>
  <cp:lastModifiedBy>Arbeau, Candace (ASD-S)</cp:lastModifiedBy>
  <cp:revision>20</cp:revision>
  <dcterms:created xsi:type="dcterms:W3CDTF">2014-11-13T17:36:26Z</dcterms:created>
  <dcterms:modified xsi:type="dcterms:W3CDTF">2014-11-25T18:22:02Z</dcterms:modified>
</cp:coreProperties>
</file>