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beau, Candace (ASD-S)" initials="AC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20T11:08:45.907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C0B215-976D-4C4C-A4FD-11E7179E4DA7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B2458FE-589B-4936-A93E-50FDFD30DB4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Raccoons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Gavin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5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520940" cy="3579849"/>
          </a:xfrm>
        </p:spPr>
        <p:txBody>
          <a:bodyPr/>
          <a:lstStyle/>
          <a:p>
            <a:r>
              <a:rPr lang="en-US" dirty="0" smtClean="0"/>
              <a:t>Today I will be talking about Raccoons. I will talk about  where they </a:t>
            </a:r>
            <a:r>
              <a:rPr lang="en-US" dirty="0" smtClean="0"/>
              <a:t>live, eat, </a:t>
            </a:r>
            <a:r>
              <a:rPr lang="en-US" dirty="0" smtClean="0"/>
              <a:t>and more. By the end </a:t>
            </a:r>
            <a:r>
              <a:rPr lang="en-US" dirty="0" smtClean="0"/>
              <a:t>, </a:t>
            </a:r>
            <a:r>
              <a:rPr lang="en-US" dirty="0" smtClean="0"/>
              <a:t>you will know a lot </a:t>
            </a:r>
            <a:r>
              <a:rPr lang="en-US" smtClean="0"/>
              <a:t>about  </a:t>
            </a:r>
            <a:r>
              <a:rPr lang="en-US" smtClean="0"/>
              <a:t>raccoons</a:t>
            </a:r>
            <a:r>
              <a:rPr lang="en-US" dirty="0" smtClean="0"/>
              <a:t>. I hope you enjoy.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0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Raccoon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Raccoon homes are found in trees. </a:t>
            </a:r>
          </a:p>
          <a:p>
            <a:r>
              <a:rPr lang="en-US" dirty="0" smtClean="0"/>
              <a:t>Also some homes are in forests.  </a:t>
            </a:r>
          </a:p>
          <a:p>
            <a:r>
              <a:rPr lang="en-US" dirty="0" smtClean="0"/>
              <a:t>Sometimes they get in your attic </a:t>
            </a:r>
            <a:r>
              <a:rPr lang="en-US" dirty="0"/>
              <a:t>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This is how they get in …     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05425"/>
            <a:ext cx="4800600" cy="208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703925" y="5056914"/>
            <a:ext cx="685800" cy="1039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Raccoon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Raccoons can eat what we eat . </a:t>
            </a:r>
          </a:p>
          <a:p>
            <a:r>
              <a:rPr lang="en-US" dirty="0" smtClean="0"/>
              <a:t>Normally they eat garbage. </a:t>
            </a:r>
          </a:p>
          <a:p>
            <a:r>
              <a:rPr lang="en-US" dirty="0" smtClean="0"/>
              <a:t>Sometimes they eat berries.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477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56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Raccoons’ diseases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Raccoons carry diseases like rabies </a:t>
            </a:r>
            <a:r>
              <a:rPr lang="en-US" dirty="0" smtClean="0"/>
              <a:t>. To  </a:t>
            </a:r>
            <a:r>
              <a:rPr lang="en-US" dirty="0" smtClean="0"/>
              <a:t>get it you have to get </a:t>
            </a:r>
            <a:r>
              <a:rPr lang="en-US" dirty="0" err="1" smtClean="0"/>
              <a:t>scrached</a:t>
            </a:r>
            <a:r>
              <a:rPr lang="en-US" dirty="0" smtClean="0"/>
              <a:t> </a:t>
            </a:r>
            <a:r>
              <a:rPr lang="en-US" dirty="0" smtClean="0"/>
              <a:t>or bit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39909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58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Raccoon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Raccoons can weigh up to 3.5 too 9 pounds.  </a:t>
            </a:r>
          </a:p>
          <a:p>
            <a:r>
              <a:rPr lang="en-US" dirty="0" smtClean="0"/>
              <a:t>Did you know you should never corner a Raccoon because  he or she will attack.  </a:t>
            </a:r>
          </a:p>
          <a:p>
            <a:r>
              <a:rPr lang="en-US" dirty="0" smtClean="0"/>
              <a:t>They do that because they  feel threatened  </a:t>
            </a:r>
          </a:p>
          <a:p>
            <a:r>
              <a:rPr lang="en-US" dirty="0" smtClean="0"/>
              <a:t>All babies look the same but  smaller as you see.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42957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61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hope you enjoyed this presentation. I used Google image and Wikipedia.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1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127</TotalTime>
  <Words>173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Raccoons</vt:lpstr>
      <vt:lpstr>intro</vt:lpstr>
      <vt:lpstr>Raccoon homes</vt:lpstr>
      <vt:lpstr>Raccoon food</vt:lpstr>
      <vt:lpstr>Raccoons’ diseases </vt:lpstr>
      <vt:lpstr>Raccoon facts</vt:lpstr>
      <vt:lpstr>Ending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Raccoon’s</dc:title>
  <dc:creator>KeSe53833</dc:creator>
  <cp:lastModifiedBy>Arbeau, Candace (ASD-S)</cp:lastModifiedBy>
  <cp:revision>15</cp:revision>
  <dcterms:created xsi:type="dcterms:W3CDTF">2015-01-07T17:20:32Z</dcterms:created>
  <dcterms:modified xsi:type="dcterms:W3CDTF">2015-01-20T15:23:02Z</dcterms:modified>
</cp:coreProperties>
</file>