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57" r:id="rId4"/>
    <p:sldId id="259" r:id="rId5"/>
    <p:sldId id="258" r:id="rId6"/>
    <p:sldId id="264" r:id="rId7"/>
    <p:sldId id="265"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0A83D5D-E73A-4C4B-A035-FAF0C4AB465E}" type="datetimeFigureOut">
              <a:rPr lang="en-US" smtClean="0"/>
              <a:t>1/20/2015</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9A46EF9E-CADE-4691-B94C-F620C4B386F7}"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A83D5D-E73A-4C4B-A035-FAF0C4AB465E}"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46EF9E-CADE-4691-B94C-F620C4B386F7}"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A83D5D-E73A-4C4B-A035-FAF0C4AB465E}"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46EF9E-CADE-4691-B94C-F620C4B386F7}"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A83D5D-E73A-4C4B-A035-FAF0C4AB465E}"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46EF9E-CADE-4691-B94C-F620C4B386F7}"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A83D5D-E73A-4C4B-A035-FAF0C4AB465E}"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46EF9E-CADE-4691-B94C-F620C4B386F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0A83D5D-E73A-4C4B-A035-FAF0C4AB465E}" type="datetimeFigureOut">
              <a:rPr lang="en-US" smtClean="0"/>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46EF9E-CADE-4691-B94C-F620C4B386F7}"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A83D5D-E73A-4C4B-A035-FAF0C4AB465E}" type="datetimeFigureOut">
              <a:rPr lang="en-US" smtClean="0"/>
              <a:t>1/20/2015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46EF9E-CADE-4691-B94C-F620C4B386F7}"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0A83D5D-E73A-4C4B-A035-FAF0C4AB465E}" type="datetimeFigureOut">
              <a:rPr lang="en-US" smtClean="0"/>
              <a:t>1/20/2015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46EF9E-CADE-4691-B94C-F620C4B386F7}"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A83D5D-E73A-4C4B-A035-FAF0C4AB465E}" type="datetimeFigureOut">
              <a:rPr lang="en-US" smtClean="0"/>
              <a:t>1/20/2015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46EF9E-CADE-4691-B94C-F620C4B386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A83D5D-E73A-4C4B-A035-FAF0C4AB465E}" type="datetimeFigureOut">
              <a:rPr lang="en-US" smtClean="0"/>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46EF9E-CADE-4691-B94C-F620C4B386F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A83D5D-E73A-4C4B-A035-FAF0C4AB465E}" type="datetimeFigureOut">
              <a:rPr lang="en-US" smtClean="0"/>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46EF9E-CADE-4691-B94C-F620C4B386F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0A83D5D-E73A-4C4B-A035-FAF0C4AB465E}" type="datetimeFigureOut">
              <a:rPr lang="en-US" smtClean="0"/>
              <a:t>1/20/2015</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9A46EF9E-CADE-4691-B94C-F620C4B386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Northern </a:t>
            </a:r>
            <a:r>
              <a:rPr lang="en-US" dirty="0"/>
              <a:t>F</a:t>
            </a:r>
            <a:r>
              <a:rPr lang="en-US" dirty="0" smtClean="0"/>
              <a:t>lying Squirrel</a:t>
            </a:r>
            <a:endParaRPr lang="en-US" dirty="0"/>
          </a:p>
        </p:txBody>
      </p:sp>
      <p:sp>
        <p:nvSpPr>
          <p:cNvPr id="3" name="Subtitle 2"/>
          <p:cNvSpPr>
            <a:spLocks noGrp="1"/>
          </p:cNvSpPr>
          <p:nvPr>
            <p:ph type="subTitle" idx="1"/>
          </p:nvPr>
        </p:nvSpPr>
        <p:spPr/>
        <p:txBody>
          <a:bodyPr>
            <a:normAutofit fontScale="25000" lnSpcReduction="20000"/>
          </a:bodyPr>
          <a:lstStyle/>
          <a:p>
            <a:r>
              <a:rPr lang="en-US" sz="20000" dirty="0" smtClean="0"/>
              <a:t>By: Rylie and </a:t>
            </a:r>
            <a:r>
              <a:rPr lang="en-US" sz="20000" dirty="0"/>
              <a:t>K</a:t>
            </a:r>
            <a:r>
              <a:rPr lang="en-US" sz="20000" dirty="0" smtClean="0"/>
              <a:t>halid </a:t>
            </a:r>
            <a:endParaRPr lang="en-US" sz="80000"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0</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p:txBody>
      </p:sp>
    </p:spTree>
    <p:extLst>
      <p:ext uri="{BB962C8B-B14F-4D97-AF65-F5344CB8AC3E}">
        <p14:creationId xmlns:p14="http://schemas.microsoft.com/office/powerpoint/2010/main" val="2249919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a:t>
            </a:r>
            <a:r>
              <a:rPr lang="en-US" dirty="0" smtClean="0"/>
              <a:t>ntro</a:t>
            </a:r>
            <a:endParaRPr lang="en-US" dirty="0"/>
          </a:p>
        </p:txBody>
      </p:sp>
      <p:sp>
        <p:nvSpPr>
          <p:cNvPr id="3" name="Subtitle 2"/>
          <p:cNvSpPr>
            <a:spLocks noGrp="1"/>
          </p:cNvSpPr>
          <p:nvPr>
            <p:ph type="subTitle" idx="1"/>
          </p:nvPr>
        </p:nvSpPr>
        <p:spPr/>
        <p:txBody>
          <a:bodyPr/>
          <a:lstStyle/>
          <a:p>
            <a:r>
              <a:rPr lang="en-US" dirty="0" smtClean="0"/>
              <a:t>We really hope you enjoy our report. We will be talking about the northern flying squirrel’s appearance, habitat, diet, behavior, and reproduction.</a:t>
            </a:r>
            <a:endParaRPr lang="en-US" dirty="0"/>
          </a:p>
        </p:txBody>
      </p:sp>
    </p:spTree>
    <p:extLst>
      <p:ext uri="{BB962C8B-B14F-4D97-AF65-F5344CB8AC3E}">
        <p14:creationId xmlns:p14="http://schemas.microsoft.com/office/powerpoint/2010/main" val="2980939319"/>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
            </a:r>
            <a:r>
              <a:rPr lang="en-US" dirty="0" smtClean="0"/>
              <a:t>iet</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2596" b="2596"/>
          <a:stretch>
            <a:fillRect/>
          </a:stretch>
        </p:blipFill>
        <p:spPr>
          <a:xfrm>
            <a:off x="2061746" y="662703"/>
            <a:ext cx="4894351" cy="3598016"/>
          </a:xfrm>
        </p:spPr>
      </p:pic>
      <p:sp>
        <p:nvSpPr>
          <p:cNvPr id="4" name="Text Placeholder 3"/>
          <p:cNvSpPr>
            <a:spLocks noGrp="1"/>
          </p:cNvSpPr>
          <p:nvPr>
            <p:ph type="body" sz="half" idx="2"/>
          </p:nvPr>
        </p:nvSpPr>
        <p:spPr>
          <a:xfrm>
            <a:off x="1792288" y="5367338"/>
            <a:ext cx="5486400" cy="1338262"/>
          </a:xfrm>
        </p:spPr>
        <p:txBody>
          <a:bodyPr>
            <a:normAutofit fontScale="85000" lnSpcReduction="10000"/>
          </a:bodyPr>
          <a:lstStyle/>
          <a:p>
            <a:pPr algn="l"/>
            <a:r>
              <a:rPr lang="en-US" sz="2400" dirty="0" smtClean="0"/>
              <a:t>The northern flying squirrel can easily hunt for food at night. It hunts bird eggs, fungi, and nuts. It gets around extremely fast because it glides from tree to tree. It’s an omnivore.</a:t>
            </a:r>
          </a:p>
          <a:p>
            <a:pPr algn="l"/>
            <a:endParaRPr lang="en-US" sz="2400" dirty="0"/>
          </a:p>
        </p:txBody>
      </p:sp>
      <p:sp>
        <p:nvSpPr>
          <p:cNvPr id="6" name="Rectangle 5"/>
          <p:cNvSpPr/>
          <p:nvPr/>
        </p:nvSpPr>
        <p:spPr>
          <a:xfrm>
            <a:off x="8229600" y="76200"/>
            <a:ext cx="914400" cy="678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6200" y="-76200"/>
            <a:ext cx="914400" cy="6934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8896175"/>
      </p:ext>
    </p:extLst>
  </p:cSld>
  <p:clrMapOvr>
    <a:masterClrMapping/>
  </p:clrMapOvr>
  <mc:AlternateContent xmlns:mc="http://schemas.openxmlformats.org/markup-compatibility/2006">
    <mc:Choice xmlns:p14="http://schemas.microsoft.com/office/powerpoint/2010/main" Requires="p14">
      <p:transition spd="slow" p14:dur="3500">
        <p:pull dir="rd"/>
      </p:transition>
    </mc:Choice>
    <mc:Fallback>
      <p:transition spd="slow">
        <p:pull dir="r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Habitat</a:t>
            </a:r>
            <a:endParaRPr lang="en-US" dirty="0"/>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normAutofit lnSpcReduction="10000"/>
          </a:bodyPr>
          <a:lstStyle/>
          <a:p>
            <a:r>
              <a:rPr lang="en-US" dirty="0" smtClean="0"/>
              <a:t>Nests </a:t>
            </a:r>
            <a:r>
              <a:rPr lang="en-US" dirty="0"/>
              <a:t>are built within </a:t>
            </a:r>
            <a:r>
              <a:rPr lang="en-US" dirty="0" smtClean="0"/>
              <a:t>mature </a:t>
            </a:r>
            <a:r>
              <a:rPr lang="en-US" dirty="0"/>
              <a:t>trees; often abandoned woodpecker holes are filled with shredded </a:t>
            </a:r>
            <a:r>
              <a:rPr lang="en-US" dirty="0" smtClean="0"/>
              <a:t>bark. </a:t>
            </a:r>
            <a:r>
              <a:rPr lang="en-US" dirty="0"/>
              <a:t>T</a:t>
            </a:r>
            <a:r>
              <a:rPr lang="en-US" dirty="0" smtClean="0"/>
              <a:t>hey live in areas where there are a lot of food. They live in a moderate climate, or hot climate, such as Canada, or USA.</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0546" y="609600"/>
            <a:ext cx="5036183" cy="37030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0" y="0"/>
            <a:ext cx="762000" cy="7239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610600" y="0"/>
            <a:ext cx="609600" cy="7239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0327106"/>
      </p:ext>
    </p:extLst>
  </p:cSld>
  <p:clrMapOvr>
    <a:masterClrMapping/>
  </p:clrMapOvr>
  <mc:AlternateContent xmlns:mc="http://schemas.openxmlformats.org/markup-compatibility/2006">
    <mc:Choice xmlns:p14="http://schemas.microsoft.com/office/powerpoint/2010/main" Requires="p14">
      <p:transition spd="slow" p14:dur="3500">
        <p14:window/>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Flying and Gliding</a:t>
            </a:r>
            <a:endParaRPr lang="en-US" dirty="0"/>
          </a:p>
        </p:txBody>
      </p:sp>
      <p:sp>
        <p:nvSpPr>
          <p:cNvPr id="3" name="Picture Placeholder 2"/>
          <p:cNvSpPr>
            <a:spLocks noGrp="1"/>
          </p:cNvSpPr>
          <p:nvPr>
            <p:ph type="pic" idx="1"/>
          </p:nvPr>
        </p:nvSpPr>
        <p:spPr>
          <a:xfrm rot="240000">
            <a:off x="1872281" y="829182"/>
            <a:ext cx="4772156" cy="3598016"/>
          </a:xfrm>
        </p:spPr>
      </p:sp>
      <p:sp>
        <p:nvSpPr>
          <p:cNvPr id="4" name="Text Placeholder 3"/>
          <p:cNvSpPr>
            <a:spLocks noGrp="1"/>
          </p:cNvSpPr>
          <p:nvPr>
            <p:ph type="body" sz="half" idx="2"/>
          </p:nvPr>
        </p:nvSpPr>
        <p:spPr/>
        <p:txBody>
          <a:bodyPr>
            <a:normAutofit lnSpcReduction="10000"/>
          </a:bodyPr>
          <a:lstStyle/>
          <a:p>
            <a:r>
              <a:rPr lang="en-US" dirty="0" smtClean="0"/>
              <a:t>Flying </a:t>
            </a:r>
            <a:r>
              <a:rPr lang="en-US" dirty="0"/>
              <a:t>squirrels do not actually fly, but travel by gliding from one tree to another. This is accomplished by stretching the </a:t>
            </a:r>
            <a:r>
              <a:rPr lang="en-US" dirty="0" smtClean="0"/>
              <a:t>legs.  Glides </a:t>
            </a:r>
            <a:r>
              <a:rPr lang="en-US" dirty="0"/>
              <a:t>are usually only about 6-9 m in length, but may extend up to 30 </a:t>
            </a:r>
            <a:r>
              <a:rPr lang="en-US" dirty="0" smtClean="0"/>
              <a:t>m</a:t>
            </a:r>
            <a:r>
              <a:rPr lang="en-US" dirty="0"/>
              <a:t>.</a:t>
            </a:r>
          </a:p>
          <a:p>
            <a:endParaRPr lang="en-US" dirty="0"/>
          </a:p>
          <a:p>
            <a:endParaRPr lang="en-US" dirty="0"/>
          </a:p>
          <a:p>
            <a:endParaRPr lang="en-US" dirty="0" smtClean="0"/>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443588">
            <a:off x="1979899" y="855106"/>
            <a:ext cx="4504625" cy="3395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152400" y="0"/>
            <a:ext cx="990600" cy="701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458200" y="0"/>
            <a:ext cx="762000" cy="7162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40307429"/>
      </p:ext>
    </p:extLst>
  </p:cSld>
  <p:clrMapOvr>
    <a:masterClrMapping/>
  </p:clrMapOvr>
  <mc:AlternateContent xmlns:mc="http://schemas.openxmlformats.org/markup-compatibility/2006">
    <mc:Choice xmlns:p14="http://schemas.microsoft.com/office/powerpoint/2010/main" Requires="p14">
      <p:transition spd="slow" p14:dur="3500">
        <p:wheel spokes="1"/>
      </p:transition>
    </mc:Choice>
    <mc:Fallback>
      <p:transition spd="slow">
        <p:wheel spokes="1"/>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 </a:t>
            </a:r>
            <a:endParaRPr lang="en-US" dirty="0"/>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normAutofit lnSpcReduction="10000"/>
          </a:bodyPr>
          <a:lstStyle/>
          <a:p>
            <a:r>
              <a:rPr lang="en-US" dirty="0" smtClean="0"/>
              <a:t>Northern flying squirrels nest in holes &amp; trees, preferring large diameter trunks and dead trees, and will also build outside leaf nests called </a:t>
            </a:r>
            <a:r>
              <a:rPr lang="en-US" dirty="0" err="1" smtClean="0"/>
              <a:t>dreys</a:t>
            </a:r>
            <a:r>
              <a:rPr lang="en-US" dirty="0" smtClean="0"/>
              <a:t> and will also nest underground. </a:t>
            </a:r>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433116">
            <a:off x="2225803" y="686818"/>
            <a:ext cx="4698216" cy="35385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76200" y="0"/>
            <a:ext cx="762000" cy="701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686800" y="0"/>
            <a:ext cx="5334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5251587"/>
      </p:ext>
    </p:extLst>
  </p:cSld>
  <p:clrMapOvr>
    <a:masterClrMapping/>
  </p:clrMapOvr>
  <p:transition spd="slow">
    <p:split orient="ver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Reproduction</a:t>
            </a:r>
            <a:endParaRPr lang="en-US" dirty="0"/>
          </a:p>
        </p:txBody>
      </p:sp>
      <p:sp>
        <p:nvSpPr>
          <p:cNvPr id="3" name="Picture Placeholder 2"/>
          <p:cNvSpPr>
            <a:spLocks noGrp="1"/>
          </p:cNvSpPr>
          <p:nvPr>
            <p:ph type="pic" idx="1"/>
          </p:nvPr>
        </p:nvSpPr>
        <p:spPr>
          <a:xfrm rot="167668">
            <a:off x="2175592" y="901798"/>
            <a:ext cx="4772156" cy="3362896"/>
          </a:xfrm>
        </p:spPr>
      </p:sp>
      <p:sp>
        <p:nvSpPr>
          <p:cNvPr id="4" name="Text Placeholder 3"/>
          <p:cNvSpPr>
            <a:spLocks noGrp="1"/>
          </p:cNvSpPr>
          <p:nvPr>
            <p:ph type="body" sz="half" idx="2"/>
          </p:nvPr>
        </p:nvSpPr>
        <p:spPr/>
        <p:txBody>
          <a:bodyPr>
            <a:normAutofit lnSpcReduction="10000"/>
          </a:bodyPr>
          <a:lstStyle/>
          <a:p>
            <a:r>
              <a:rPr lang="en-US" dirty="0"/>
              <a:t>They raise their young in nests</a:t>
            </a:r>
            <a:r>
              <a:rPr lang="en-US" dirty="0" smtClean="0"/>
              <a:t>. Sometimes, they </a:t>
            </a:r>
            <a:r>
              <a:rPr lang="en-US" dirty="0" smtClean="0"/>
              <a:t>even raise </a:t>
            </a:r>
            <a:r>
              <a:rPr lang="en-US" dirty="0" smtClean="0"/>
              <a:t>them underground</a:t>
            </a:r>
            <a:r>
              <a:rPr lang="en-US" dirty="0" smtClean="0"/>
              <a:t>.</a:t>
            </a:r>
          </a:p>
          <a:p>
            <a:r>
              <a:rPr lang="en-US" dirty="0" smtClean="0"/>
              <a:t>The only difference between the babies and adults, is size, and their fur coats are different. </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443984">
            <a:off x="2209915" y="995683"/>
            <a:ext cx="4652731" cy="3195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0" y="0"/>
            <a:ext cx="609600" cy="7391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610600" y="-76200"/>
            <a:ext cx="609600" cy="6934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8892520"/>
      </p:ext>
    </p:extLst>
  </p:cSld>
  <p:clrMapOvr>
    <a:masterClrMapping/>
  </p:clrMapOvr>
  <mc:AlternateContent xmlns:mc="http://schemas.openxmlformats.org/markup-compatibility/2006">
    <mc:Choice xmlns:p14="http://schemas.microsoft.com/office/powerpoint/2010/main" Requires="p14">
      <p:transition spd="slow" p14:dur="15000">
        <p14:rippl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end</a:t>
            </a:r>
            <a:endParaRPr lang="en-US" dirty="0"/>
          </a:p>
        </p:txBody>
      </p:sp>
      <p:sp>
        <p:nvSpPr>
          <p:cNvPr id="3" name="Subtitle 2"/>
          <p:cNvSpPr>
            <a:spLocks noGrp="1"/>
          </p:cNvSpPr>
          <p:nvPr>
            <p:ph type="subTitle" idx="1"/>
          </p:nvPr>
        </p:nvSpPr>
        <p:spPr/>
        <p:txBody>
          <a:bodyPr/>
          <a:lstStyle/>
          <a:p>
            <a:r>
              <a:rPr lang="en-US" dirty="0" smtClean="0"/>
              <a:t>Thanks Wikipedia for the information.</a:t>
            </a:r>
          </a:p>
          <a:p>
            <a:r>
              <a:rPr lang="en-US" dirty="0" smtClean="0"/>
              <a:t>Thanks for listening to our presentation.</a:t>
            </a:r>
            <a:endParaRPr lang="en-US" dirty="0"/>
          </a:p>
        </p:txBody>
      </p:sp>
    </p:spTree>
    <p:extLst>
      <p:ext uri="{BB962C8B-B14F-4D97-AF65-F5344CB8AC3E}">
        <p14:creationId xmlns:p14="http://schemas.microsoft.com/office/powerpoint/2010/main" val="4222252256"/>
      </p:ext>
    </p:extLst>
  </p:cSld>
  <p:clrMapOvr>
    <a:masterClrMapping/>
  </p:clrMapOvr>
  <mc:AlternateContent xmlns:mc="http://schemas.openxmlformats.org/markup-compatibility/2006">
    <mc:Choice xmlns:p14="http://schemas.microsoft.com/office/powerpoint/2010/main" Requires="p14">
      <p:transition p14:dur="10">
        <p:cut/>
      </p:transition>
    </mc:Choice>
    <mc:Fallback>
      <p:transition>
        <p:cu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133</TotalTime>
  <Words>255</Words>
  <Application>Microsoft Office PowerPoint</Application>
  <PresentationFormat>On-screen Show (4:3)</PresentationFormat>
  <Paragraphs>88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Hardcover</vt:lpstr>
      <vt:lpstr>Northern Flying Squirrel</vt:lpstr>
      <vt:lpstr>Intro</vt:lpstr>
      <vt:lpstr>Diet</vt:lpstr>
      <vt:lpstr>Habitat</vt:lpstr>
      <vt:lpstr>Flying and Gliding</vt:lpstr>
      <vt:lpstr>Behavior </vt:lpstr>
      <vt:lpstr>Reproduction</vt:lpstr>
      <vt:lpstr>The end</vt:lpstr>
    </vt:vector>
  </TitlesOfParts>
  <Company>NBED School District 8</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Easten flying squirrel</dc:title>
  <dc:creator>Arbeau, Candace (ASD-S)</dc:creator>
  <cp:lastModifiedBy>Arbeau, Candace (ASD-S)</cp:lastModifiedBy>
  <cp:revision>19</cp:revision>
  <dcterms:created xsi:type="dcterms:W3CDTF">2015-01-08T17:14:27Z</dcterms:created>
  <dcterms:modified xsi:type="dcterms:W3CDTF">2015-01-20T18:43:58Z</dcterms:modified>
</cp:coreProperties>
</file>