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64"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97DCE68-928A-4835-895F-052402D235D1}" type="datetimeFigureOut">
              <a:rPr lang="en-US" smtClean="0"/>
              <a:t>1/21/2015</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217795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DCE68-928A-4835-895F-052402D235D1}"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336953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DCE68-928A-4835-895F-052402D235D1}"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927935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DCE68-928A-4835-895F-052402D235D1}"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926566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DCE68-928A-4835-895F-052402D235D1}"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370190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97DCE68-928A-4835-895F-052402D235D1}"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37134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97DCE68-928A-4835-895F-052402D235D1}"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544354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D97DCE68-928A-4835-895F-052402D235D1}" type="datetimeFigureOut">
              <a:rPr lang="en-US" smtClean="0"/>
              <a:t>1/21/2015</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107333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7DCE68-928A-4835-895F-052402D235D1}" type="datetimeFigureOut">
              <a:rPr lang="en-US" smtClean="0"/>
              <a:t>1/21/2015</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125429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7DCE68-928A-4835-895F-052402D235D1}"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198685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DCE68-928A-4835-895F-052402D235D1}"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190481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7DCE68-928A-4835-895F-052402D235D1}"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401857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7DCE68-928A-4835-895F-052402D235D1}"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296450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7DCE68-928A-4835-895F-052402D235D1}"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249483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D97DCE68-928A-4835-895F-052402D235D1}"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358692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DCE68-928A-4835-895F-052402D235D1}"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408038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DCE68-928A-4835-895F-052402D235D1}"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212395E-9FDB-47CF-BBB3-0F114D02B2D0}" type="slidenum">
              <a:rPr lang="en-US" smtClean="0"/>
              <a:t>‹#›</a:t>
            </a:fld>
            <a:endParaRPr lang="en-US"/>
          </a:p>
        </p:txBody>
      </p:sp>
    </p:spTree>
    <p:extLst>
      <p:ext uri="{BB962C8B-B14F-4D97-AF65-F5344CB8AC3E}">
        <p14:creationId xmlns:p14="http://schemas.microsoft.com/office/powerpoint/2010/main" val="230383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D97DCE68-928A-4835-895F-052402D235D1}" type="datetimeFigureOut">
              <a:rPr lang="en-US" smtClean="0"/>
              <a:t>1/21/2015</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212395E-9FDB-47CF-BBB3-0F114D02B2D0}" type="slidenum">
              <a:rPr lang="en-US" smtClean="0"/>
              <a:t>‹#›</a:t>
            </a:fld>
            <a:endParaRPr lang="en-US"/>
          </a:p>
        </p:txBody>
      </p:sp>
    </p:spTree>
    <p:extLst>
      <p:ext uri="{BB962C8B-B14F-4D97-AF65-F5344CB8AC3E}">
        <p14:creationId xmlns:p14="http://schemas.microsoft.com/office/powerpoint/2010/main" val="342465398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290054" cy="1499616"/>
          </a:xfrm>
        </p:spPr>
        <p:txBody>
          <a:bodyPr>
            <a:scene3d>
              <a:camera prst="isometricOffAxis2Left"/>
              <a:lightRig rig="threePt" dir="t"/>
            </a:scene3d>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Flamingos                 </a:t>
            </a:r>
            <a:r>
              <a:rPr lang="en-US" sz="1050" dirty="0" smtClean="0"/>
              <a:t>by :Paige </a:t>
            </a:r>
            <a:endParaRPr lang="en-US" sz="105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743200"/>
            <a:ext cx="5867400" cy="3048000"/>
          </a:xfrm>
        </p:spPr>
      </p:pic>
    </p:spTree>
    <p:extLst>
      <p:ext uri="{BB962C8B-B14F-4D97-AF65-F5344CB8AC3E}">
        <p14:creationId xmlns:p14="http://schemas.microsoft.com/office/powerpoint/2010/main" val="162966913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a:t>
            </a:r>
            <a:r>
              <a:rPr lang="en-US" dirty="0"/>
              <a:t>animal born from an egg, </a:t>
            </a:r>
            <a:r>
              <a:rPr lang="en-US" dirty="0" smtClean="0"/>
              <a:t>gray or white and grows to be tall and beautiful bird ??????? </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If you guess flamingo your right and I will be telling you where they l live , they eat and lots more !!!!!! </a:t>
            </a:r>
            <a:endParaRPr lang="en-US" dirty="0"/>
          </a:p>
        </p:txBody>
      </p:sp>
    </p:spTree>
    <p:extLst>
      <p:ext uri="{BB962C8B-B14F-4D97-AF65-F5344CB8AC3E}">
        <p14:creationId xmlns:p14="http://schemas.microsoft.com/office/powerpoint/2010/main" val="406332418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flamingos live</a:t>
            </a:r>
            <a:br>
              <a:rPr lang="en-US" dirty="0" smtClean="0"/>
            </a:br>
            <a:endParaRPr lang="en-US" dirty="0"/>
          </a:p>
        </p:txBody>
      </p:sp>
      <p:sp>
        <p:nvSpPr>
          <p:cNvPr id="3" name="Content Placeholder 2"/>
          <p:cNvSpPr>
            <a:spLocks noGrp="1"/>
          </p:cNvSpPr>
          <p:nvPr>
            <p:ph idx="1"/>
          </p:nvPr>
        </p:nvSpPr>
        <p:spPr>
          <a:xfrm>
            <a:off x="865970" y="2514600"/>
            <a:ext cx="6345260" cy="3530600"/>
          </a:xfrm>
        </p:spPr>
        <p:txBody>
          <a:bodyPr/>
          <a:lstStyle/>
          <a:p>
            <a:pPr marL="0" indent="0">
              <a:buNone/>
            </a:pPr>
            <a:r>
              <a:rPr lang="en-US" dirty="0" smtClean="0"/>
              <a:t>Flamingos live in lots of different places like :</a:t>
            </a:r>
            <a:endParaRPr lang="en-US" dirty="0"/>
          </a:p>
          <a:p>
            <a:pPr>
              <a:buFontTx/>
              <a:buChar char="-"/>
            </a:pPr>
            <a:r>
              <a:rPr lang="en-US" dirty="0" smtClean="0"/>
              <a:t>lagoons </a:t>
            </a:r>
          </a:p>
          <a:p>
            <a:pPr>
              <a:buFontTx/>
              <a:buChar char="-"/>
            </a:pPr>
            <a:r>
              <a:rPr lang="en-US" dirty="0" smtClean="0"/>
              <a:t> shallow lakes</a:t>
            </a:r>
          </a:p>
          <a:p>
            <a:pPr>
              <a:buFontTx/>
              <a:buChar char="-"/>
            </a:pPr>
            <a:r>
              <a:rPr lang="en-US" dirty="0"/>
              <a:t> </a:t>
            </a:r>
            <a:r>
              <a:rPr lang="en-US" dirty="0" smtClean="0"/>
              <a:t>tidal flats</a:t>
            </a:r>
          </a:p>
          <a:p>
            <a:pPr lvl="1">
              <a:buFontTx/>
              <a:buChar char="-"/>
            </a:pPr>
            <a:r>
              <a:rPr lang="en-US" dirty="0" smtClean="0"/>
              <a:t>areas mixed with ocean and water </a:t>
            </a:r>
          </a:p>
          <a:p>
            <a:pPr>
              <a:buFontTx/>
              <a:buChar char="-"/>
            </a:pPr>
            <a:r>
              <a:rPr lang="en-US" dirty="0" smtClean="0"/>
              <a:t> and in regions that have very little food .</a:t>
            </a:r>
          </a:p>
        </p:txBody>
      </p:sp>
    </p:spTree>
    <p:extLst>
      <p:ext uri="{BB962C8B-B14F-4D97-AF65-F5344CB8AC3E}">
        <p14:creationId xmlns:p14="http://schemas.microsoft.com/office/powerpoint/2010/main" val="23532795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
                                            <p:txEl>
                                              <p:pRg st="1" end="1"/>
                                            </p:txEl>
                                          </p:spTgt>
                                        </p:tgtEl>
                                      </p:cBhvr>
                                      <p:by x="150000" y="150000"/>
                                    </p:animScale>
                                  </p:childTnLst>
                                </p:cTn>
                              </p:par>
                              <p:par>
                                <p:cTn id="12" presetID="6" presetClass="emph" presetSubtype="0" fill="hold" nodeType="withEffect">
                                  <p:stCondLst>
                                    <p:cond delay="0"/>
                                  </p:stCondLst>
                                  <p:childTnLst>
                                    <p:animScale>
                                      <p:cBhvr>
                                        <p:cTn id="13" dur="2000" fill="hold"/>
                                        <p:tgtEl>
                                          <p:spTgt spid="3">
                                            <p:txEl>
                                              <p:pRg st="2" end="2"/>
                                            </p:txEl>
                                          </p:spTgt>
                                        </p:tgtEl>
                                      </p:cBhvr>
                                      <p:by x="150000" y="150000"/>
                                    </p:animScale>
                                  </p:childTnLst>
                                </p:cTn>
                              </p:par>
                              <p:par>
                                <p:cTn id="14" presetID="6" presetClass="emph" presetSubtype="0" fill="hold" nodeType="withEffect">
                                  <p:stCondLst>
                                    <p:cond delay="0"/>
                                  </p:stCondLst>
                                  <p:childTnLst>
                                    <p:animScale>
                                      <p:cBhvr>
                                        <p:cTn id="15" dur="2000" fill="hold"/>
                                        <p:tgtEl>
                                          <p:spTgt spid="3">
                                            <p:txEl>
                                              <p:pRg st="3" end="3"/>
                                            </p:txEl>
                                          </p:spTgt>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24" presetClass="emph" presetSubtype="0" fill="hold" nodeType="clickEffect">
                                  <p:stCondLst>
                                    <p:cond delay="0"/>
                                  </p:stCondLst>
                                  <p:childTnLst>
                                    <p:animClr clrSpc="hsl" dir="cw">
                                      <p:cBhvr override="childStyle">
                                        <p:cTn id="19" dur="500" fill="hold"/>
                                        <p:tgtEl>
                                          <p:spTgt spid="3">
                                            <p:txEl>
                                              <p:pRg st="4" end="4"/>
                                            </p:txEl>
                                          </p:spTgt>
                                        </p:tgtEl>
                                        <p:attrNameLst>
                                          <p:attrName>style.color</p:attrName>
                                        </p:attrNameLst>
                                      </p:cBhvr>
                                      <p:by>
                                        <p:hsl h="0" s="-12549" l="-25098"/>
                                      </p:by>
                                    </p:animClr>
                                    <p:animClr clrSpc="hsl" dir="cw">
                                      <p:cBhvr>
                                        <p:cTn id="20" dur="500" fill="hold"/>
                                        <p:tgtEl>
                                          <p:spTgt spid="3">
                                            <p:txEl>
                                              <p:pRg st="4" end="4"/>
                                            </p:txEl>
                                          </p:spTgt>
                                        </p:tgtEl>
                                        <p:attrNameLst>
                                          <p:attrName>fillcolor</p:attrName>
                                        </p:attrNameLst>
                                      </p:cBhvr>
                                      <p:by>
                                        <p:hsl h="0" s="-12549" l="-25098"/>
                                      </p:by>
                                    </p:animClr>
                                    <p:animClr clrSpc="hsl" dir="cw">
                                      <p:cBhvr>
                                        <p:cTn id="21" dur="500" fill="hold"/>
                                        <p:tgtEl>
                                          <p:spTgt spid="3">
                                            <p:txEl>
                                              <p:pRg st="4" end="4"/>
                                            </p:txEl>
                                          </p:spTgt>
                                        </p:tgtEl>
                                        <p:attrNameLst>
                                          <p:attrName>stroke.color</p:attrName>
                                        </p:attrNameLst>
                                      </p:cBhvr>
                                      <p:by>
                                        <p:hsl h="0" s="-12549" l="-25098"/>
                                      </p:by>
                                    </p:animClr>
                                    <p:set>
                                      <p:cBhvr>
                                        <p:cTn id="22" dur="500" fill="hold"/>
                                        <p:tgtEl>
                                          <p:spTgt spid="3">
                                            <p:txEl>
                                              <p:pRg st="4" end="4"/>
                                            </p:txEl>
                                          </p:spTgt>
                                        </p:tgtEl>
                                        <p:attrNameLst>
                                          <p:attrName>fill.type</p:attrName>
                                        </p:attrNameLst>
                                      </p:cBhvr>
                                      <p:to>
                                        <p:strVal val="solid"/>
                                      </p:to>
                                    </p:set>
                                  </p:childTnLst>
                                </p:cTn>
                              </p:par>
                              <p:par>
                                <p:cTn id="23" presetID="24" presetClass="emph" presetSubtype="0" fill="hold" nodeType="withEffect">
                                  <p:stCondLst>
                                    <p:cond delay="0"/>
                                  </p:stCondLst>
                                  <p:childTnLst>
                                    <p:animClr clrSpc="hsl" dir="cw">
                                      <p:cBhvr override="childStyle">
                                        <p:cTn id="24" dur="500" fill="hold"/>
                                        <p:tgtEl>
                                          <p:spTgt spid="3">
                                            <p:txEl>
                                              <p:pRg st="5" end="5"/>
                                            </p:txEl>
                                          </p:spTgt>
                                        </p:tgtEl>
                                        <p:attrNameLst>
                                          <p:attrName>style.color</p:attrName>
                                        </p:attrNameLst>
                                      </p:cBhvr>
                                      <p:by>
                                        <p:hsl h="0" s="-12549" l="-25098"/>
                                      </p:by>
                                    </p:animClr>
                                    <p:animClr clrSpc="hsl" dir="cw">
                                      <p:cBhvr>
                                        <p:cTn id="25" dur="500" fill="hold"/>
                                        <p:tgtEl>
                                          <p:spTgt spid="3">
                                            <p:txEl>
                                              <p:pRg st="5" end="5"/>
                                            </p:txEl>
                                          </p:spTgt>
                                        </p:tgtEl>
                                        <p:attrNameLst>
                                          <p:attrName>fillcolor</p:attrName>
                                        </p:attrNameLst>
                                      </p:cBhvr>
                                      <p:by>
                                        <p:hsl h="0" s="-12549" l="-25098"/>
                                      </p:by>
                                    </p:animClr>
                                    <p:animClr clrSpc="hsl" dir="cw">
                                      <p:cBhvr>
                                        <p:cTn id="26" dur="500" fill="hold"/>
                                        <p:tgtEl>
                                          <p:spTgt spid="3">
                                            <p:txEl>
                                              <p:pRg st="5" end="5"/>
                                            </p:txEl>
                                          </p:spTgt>
                                        </p:tgtEl>
                                        <p:attrNameLst>
                                          <p:attrName>stroke.color</p:attrName>
                                        </p:attrNameLst>
                                      </p:cBhvr>
                                      <p:by>
                                        <p:hsl h="0" s="-12549" l="-25098"/>
                                      </p:by>
                                    </p:animClr>
                                    <p:set>
                                      <p:cBhvr>
                                        <p:cTn id="27" dur="500" fill="hold"/>
                                        <p:tgtEl>
                                          <p:spTgt spid="3">
                                            <p:txEl>
                                              <p:pRg st="5" end="5"/>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flamingos eat </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flamingos eat mostly the same kinds of food they eat : brine shrimp ,blue - green algae</a:t>
            </a:r>
            <a:r>
              <a:rPr lang="en-US" dirty="0"/>
              <a:t> </a:t>
            </a:r>
            <a:r>
              <a:rPr lang="en-US" dirty="0" smtClean="0"/>
              <a:t>and anchovies </a:t>
            </a:r>
          </a:p>
          <a:p>
            <a:pPr marL="0" indent="0">
              <a:buNone/>
            </a:pPr>
            <a:r>
              <a:rPr lang="en-US" dirty="0"/>
              <a:t> </a:t>
            </a:r>
            <a:endParaRPr lang="en-US" dirty="0" smtClean="0"/>
          </a:p>
        </p:txBody>
      </p:sp>
    </p:spTree>
    <p:extLst>
      <p:ext uri="{BB962C8B-B14F-4D97-AF65-F5344CB8AC3E}">
        <p14:creationId xmlns:p14="http://schemas.microsoft.com/office/powerpoint/2010/main" val="98395378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mph" presetSubtype="0" grpId="0" nodeType="clickEffect">
                                  <p:stCondLst>
                                    <p:cond delay="0"/>
                                  </p:stCondLst>
                                  <p:iterate type="lt">
                                    <p:tmAbs val="25"/>
                                  </p:iterate>
                                  <p:childTnLst>
                                    <p:set>
                                      <p:cBhvr override="childStyle">
                                        <p:cTn id="13"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they look like </a:t>
            </a:r>
            <a:endParaRPr lang="en-US" dirty="0"/>
          </a:p>
        </p:txBody>
      </p:sp>
      <p:sp>
        <p:nvSpPr>
          <p:cNvPr id="3" name="Content Placeholder 2"/>
          <p:cNvSpPr>
            <a:spLocks noGrp="1"/>
          </p:cNvSpPr>
          <p:nvPr>
            <p:ph idx="1"/>
          </p:nvPr>
        </p:nvSpPr>
        <p:spPr>
          <a:xfrm>
            <a:off x="609600" y="2286000"/>
            <a:ext cx="8229600" cy="4572000"/>
          </a:xfrm>
        </p:spPr>
        <p:txBody>
          <a:bodyPr/>
          <a:lstStyle/>
          <a:p>
            <a:pPr marL="0" indent="0">
              <a:buNone/>
            </a:pPr>
            <a:r>
              <a:rPr lang="en-US" dirty="0" smtClean="0"/>
              <a:t>You may think flamingos are pink but actually they’re grey or white when they are born and as they get older the pinker they get caused by the pink food they eat . </a:t>
            </a:r>
          </a:p>
          <a:p>
            <a:pPr marL="0" indent="0">
              <a:buNone/>
            </a:pPr>
            <a:endParaRPr lang="en-US" dirty="0"/>
          </a:p>
        </p:txBody>
      </p:sp>
      <p:pic>
        <p:nvPicPr>
          <p:cNvPr id="1026" name="Picture 2" descr="E:\paiges stories\flamingo_ba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0"/>
            <a:ext cx="5105400" cy="298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5537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7" presetClass="emph" presetSubtype="2" fill="hold" nodeType="clickEffect">
                                  <p:stCondLst>
                                    <p:cond delay="0"/>
                                  </p:stCondLst>
                                  <p:childTnLst>
                                    <p:animClr clrSpc="rgb" dir="cw">
                                      <p:cBhvr>
                                        <p:cTn id="18" dur="2000" fill="hold"/>
                                        <p:tgtEl>
                                          <p:spTgt spid="1026"/>
                                        </p:tgtEl>
                                        <p:attrNameLst>
                                          <p:attrName>stroke.color</p:attrName>
                                        </p:attrNameLst>
                                      </p:cBhvr>
                                      <p:to>
                                        <a:schemeClr val="accent2"/>
                                      </p:to>
                                    </p:animClr>
                                    <p:set>
                                      <p:cBhvr>
                                        <p:cTn id="19" dur="2000" fill="hold"/>
                                        <p:tgtEl>
                                          <p:spTgt spid="102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951643" y="2979782"/>
            <a:ext cx="2712589" cy="2933701"/>
          </a:xfrm>
        </p:spPr>
        <p:txBody>
          <a:bodyPr/>
          <a:lstStyle/>
          <a:p>
            <a:r>
              <a:rPr lang="en-US" dirty="0"/>
              <a:t>Flamingo's enjoy long watery walks </a:t>
            </a:r>
            <a:r>
              <a:rPr lang="en-US" dirty="0" smtClean="0"/>
              <a:t>after </a:t>
            </a:r>
            <a:r>
              <a:rPr lang="en-US" dirty="0"/>
              <a:t>a romantic </a:t>
            </a:r>
            <a:r>
              <a:rPr lang="en-US" dirty="0" smtClean="0"/>
              <a:t>date. </a:t>
            </a:r>
            <a:r>
              <a:rPr lang="en-US" dirty="0"/>
              <a:t>Occasionally the flamingos will shake it up and have a bath together and go </a:t>
            </a:r>
            <a:r>
              <a:rPr lang="en-US" dirty="0" smtClean="0"/>
              <a:t>wild.</a:t>
            </a:r>
            <a:endParaRPr lang="en-US" dirty="0"/>
          </a:p>
        </p:txBody>
      </p:sp>
      <p:pic>
        <p:nvPicPr>
          <p:cNvPr id="1026" name="Picture 2" descr="E:\paiges stories\Flaming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371600"/>
            <a:ext cx="4334934"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8084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nodePh="1">
                                  <p:stCondLst>
                                    <p:cond delay="0"/>
                                  </p:stCondLst>
                                  <p:endCondLst>
                                    <p:cond evt="begin" delay="0">
                                      <p:tn val="16"/>
                                    </p:cond>
                                  </p:end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Reproduction </a:t>
            </a:r>
            <a:endParaRPr lang="en-US" dirty="0"/>
          </a:p>
        </p:txBody>
      </p:sp>
      <p:sp>
        <p:nvSpPr>
          <p:cNvPr id="3" name="Content Placeholder 2"/>
          <p:cNvSpPr>
            <a:spLocks noGrp="1"/>
          </p:cNvSpPr>
          <p:nvPr>
            <p:ph sz="half" idx="1"/>
          </p:nvPr>
        </p:nvSpPr>
        <p:spPr/>
        <p:txBody>
          <a:bodyPr/>
          <a:lstStyle/>
          <a:p>
            <a:pPr marL="0" indent="0">
              <a:buNone/>
            </a:pPr>
            <a:r>
              <a:rPr lang="en-US" dirty="0" smtClean="0"/>
              <a:t>Normally </a:t>
            </a:r>
            <a:r>
              <a:rPr lang="en-US" dirty="0"/>
              <a:t>a flamingo lays a single egg and raises just one chick. If the first egg is destroyed they might lay a second one, but they don't </a:t>
            </a:r>
            <a:r>
              <a:rPr lang="en-US" dirty="0" smtClean="0"/>
              <a:t>have amounts of eggs at once .</a:t>
            </a:r>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descr="E:\paiges stories\Copyrighted_Image_Reuse_Prohibited_8148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0"/>
            <a:ext cx="3733800" cy="376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0785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nodePh="1">
                                  <p:stCondLst>
                                    <p:cond delay="0"/>
                                  </p:stCondLst>
                                  <p:endCondLst>
                                    <p:cond evt="begin" delay="0">
                                      <p:tn val="17"/>
                                    </p:cond>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2000"/>
                                        <p:tgtEl>
                                          <p:spTgt spid="4">
                                            <p:txEl>
                                              <p:pRg st="0" end="0"/>
                                            </p:txEl>
                                          </p:spTgt>
                                        </p:tgtEl>
                                      </p:cBhvr>
                                    </p:animEffect>
                                    <p:anim calcmode="lin" valueType="num">
                                      <p:cBhvr>
                                        <p:cTn id="20"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Thanks for watching my power point I hope you liked it !!!!! </a:t>
            </a:r>
            <a:endParaRPr lang="en-US" dirty="0"/>
          </a:p>
        </p:txBody>
      </p:sp>
      <p:sp>
        <p:nvSpPr>
          <p:cNvPr id="3" name="Subtitle 2"/>
          <p:cNvSpPr>
            <a:spLocks noGrp="1"/>
          </p:cNvSpPr>
          <p:nvPr>
            <p:ph type="subTitle" idx="1"/>
          </p:nvPr>
        </p:nvSpPr>
        <p:spPr/>
        <p:txBody>
          <a:bodyPr/>
          <a:lstStyle/>
          <a:p>
            <a:r>
              <a:rPr lang="en-US" dirty="0" smtClean="0"/>
              <a:t>Thank to answer.com and Wikipedia </a:t>
            </a:r>
            <a:endParaRPr lang="en-US" dirty="0"/>
          </a:p>
        </p:txBody>
      </p:sp>
    </p:spTree>
    <p:extLst>
      <p:ext uri="{BB962C8B-B14F-4D97-AF65-F5344CB8AC3E}">
        <p14:creationId xmlns:p14="http://schemas.microsoft.com/office/powerpoint/2010/main" val="4061246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129</TotalTime>
  <Words>225</Words>
  <Application>Microsoft Office PowerPoint</Application>
  <PresentationFormat>On-screen Show (4:3)</PresentationFormat>
  <Paragraphs>21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Ion Boardroom</vt:lpstr>
      <vt:lpstr>          Flamingos                 by :Paige </vt:lpstr>
      <vt:lpstr>what animal born from an egg, gray or white and grows to be tall and beautiful bird ??????? </vt:lpstr>
      <vt:lpstr>Where flamingos live </vt:lpstr>
      <vt:lpstr>What flamingos eat </vt:lpstr>
      <vt:lpstr>what they look like </vt:lpstr>
      <vt:lpstr>Behavior </vt:lpstr>
      <vt:lpstr>Reproduction </vt:lpstr>
      <vt:lpstr>Thanks for watching my power point I hope you liked it !!!!! </vt:lpstr>
    </vt:vector>
  </TitlesOfParts>
  <Company>NBED School District 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Flamingos                 by :Paige</dc:title>
  <dc:creator>Searles, Jerrett (ASD-S)</dc:creator>
  <cp:lastModifiedBy>Arbeau, Candace (ASD-S)</cp:lastModifiedBy>
  <cp:revision>16</cp:revision>
  <dcterms:created xsi:type="dcterms:W3CDTF">2015-01-12T14:59:09Z</dcterms:created>
  <dcterms:modified xsi:type="dcterms:W3CDTF">2015-01-21T13:40:40Z</dcterms:modified>
</cp:coreProperties>
</file>