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F5032-EF57-473B-9299-40EBF39FE852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CD90D-326A-425F-97B0-BD3E0ED35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1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CF42-6390-416B-BCEF-33E2404AAAB0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66B275-5647-4F27-A26F-2197B0167E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CF42-6390-416B-BCEF-33E2404AAAB0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B275-5647-4F27-A26F-2197B0167E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CF42-6390-416B-BCEF-33E2404AAAB0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B275-5647-4F27-A26F-2197B0167E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CF42-6390-416B-BCEF-33E2404AAAB0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66B275-5647-4F27-A26F-2197B0167E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CF42-6390-416B-BCEF-33E2404AAAB0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B275-5647-4F27-A26F-2197B0167E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CF42-6390-416B-BCEF-33E2404AAAB0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B275-5647-4F27-A26F-2197B0167E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CF42-6390-416B-BCEF-33E2404AAAB0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66B275-5647-4F27-A26F-2197B0167E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CF42-6390-416B-BCEF-33E2404AAAB0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B275-5647-4F27-A26F-2197B0167E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CF42-6390-416B-BCEF-33E2404AAAB0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B275-5647-4F27-A26F-2197B0167E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CF42-6390-416B-BCEF-33E2404AAAB0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B275-5647-4F27-A26F-2197B0167E7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CF42-6390-416B-BCEF-33E2404AAAB0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6B275-5647-4F27-A26F-2197B0167E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BFCF42-6390-416B-BCEF-33E2404AAAB0}" type="datetimeFigureOut">
              <a:rPr lang="en-US" smtClean="0"/>
              <a:t>1/20/2015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66B275-5647-4F27-A26F-2197B0167E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exoticpets.about.com/od/fennecfoxes/a/fennecfoxfact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By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jarvis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taylor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fennec fox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08091"/>
            <a:ext cx="8458200" cy="914400"/>
          </a:xfrm>
        </p:spPr>
        <p:txBody>
          <a:bodyPr/>
          <a:lstStyle/>
          <a:p>
            <a:r>
              <a:rPr lang="en-US" dirty="0" smtClean="0"/>
              <a:t>Welcome to the most amazing report you will ever find about fennec foxes.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73914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96200" y="923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Enjoy the cute fox 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122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The fennec fox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Did you know fennec foxes also are called the bat eared fox, the desert fox, and the kit fox.</a:t>
            </a:r>
          </a:p>
          <a:p>
            <a:endParaRPr lang="en-US" dirty="0" smtClean="0"/>
          </a:p>
          <a:p>
            <a:r>
              <a:rPr lang="en-US" dirty="0" smtClean="0"/>
              <a:t>The fennec fox is made to survive the desert and you will learn most of the tools they have and use.</a:t>
            </a:r>
          </a:p>
          <a:p>
            <a:endParaRPr lang="en-US" dirty="0"/>
          </a:p>
          <a:p>
            <a:r>
              <a:rPr lang="en-US" dirty="0" smtClean="0"/>
              <a:t> They live in little dug-out tunnels in the sandy ground. Probably because the lower you get the colder it becomes.</a:t>
            </a:r>
          </a:p>
          <a:p>
            <a:endParaRPr lang="en-US" dirty="0" smtClean="0"/>
          </a:p>
          <a:p>
            <a:r>
              <a:rPr lang="en-US" dirty="0" smtClean="0"/>
              <a:t>Fennec foxes have tall ears to let the heat exit their fur. These foxes also have very good hearing.</a:t>
            </a:r>
          </a:p>
          <a:p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ennec foxes hunt mice in their tunnels. </a:t>
            </a:r>
            <a:r>
              <a:rPr lang="en-US" dirty="0"/>
              <a:t>T</a:t>
            </a:r>
            <a:r>
              <a:rPr lang="en-US" dirty="0" smtClean="0"/>
              <a:t>hanks to their excellent hearing, they can find mice easily. They also drink water from cactuses. Sometimes on rare rainy days, fennec foxes will drink the rain water. A fennec fox </a:t>
            </a:r>
            <a:r>
              <a:rPr lang="en-US" dirty="0" smtClean="0"/>
              <a:t>can also </a:t>
            </a:r>
            <a:r>
              <a:rPr lang="en-US" dirty="0" smtClean="0"/>
              <a:t>survive without water.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1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fennec fox continued…..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76200" y="1371600"/>
            <a:ext cx="922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Fennec foxes have awesome camouflage to hide from their enemy's like wolves, wild dogs and eagles.</a:t>
            </a:r>
          </a:p>
          <a:p>
            <a:endParaRPr lang="en-US" dirty="0"/>
          </a:p>
          <a:p>
            <a:pPr algn="just"/>
            <a:r>
              <a:rPr lang="en-US" dirty="0" smtClean="0"/>
              <a:t> A fully grown fennec fox is about the size of an ally cat and a baby is the size of a kitten. Which is pretty small </a:t>
            </a:r>
            <a:r>
              <a:rPr lang="en-US" dirty="0" smtClean="0"/>
              <a:t>for the fox family.</a:t>
            </a:r>
            <a:endParaRPr lang="en-US" dirty="0"/>
          </a:p>
          <a:p>
            <a:pPr algn="just"/>
            <a:r>
              <a:rPr lang="en-US" dirty="0" smtClean="0"/>
              <a:t> </a:t>
            </a:r>
            <a:endParaRPr lang="en-US" dirty="0" smtClean="0"/>
          </a:p>
          <a:p>
            <a:pPr algn="just"/>
            <a:r>
              <a:rPr lang="en-US" dirty="0" smtClean="0"/>
              <a:t>Did </a:t>
            </a:r>
            <a:r>
              <a:rPr lang="en-US" dirty="0" smtClean="0"/>
              <a:t>you know fennec foxes pure like cats when they’re happy.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They also live in small packs of about 10 fennecs.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7" name="Picture 2" descr="http://geniusbeauty.com/wp-content/uploads/2008/12/fennec-fox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56923"/>
            <a:ext cx="4124325" cy="290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47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Foxes body parts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142836"/>
            <a:ext cx="59817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400800" y="1524000"/>
            <a:ext cx="5334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00800" y="1143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ears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19200" y="2209800"/>
            <a:ext cx="2133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1524000"/>
            <a:ext cx="91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 of fur helps blend in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562600" y="464820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76800" y="59436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Mouth for biting and eating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114800" y="5486400"/>
            <a:ext cx="6096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57400" y="6172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Paws for digging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19200" y="3909723"/>
            <a:ext cx="2667000" cy="10432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-76200" y="4724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Stomach</a:t>
            </a:r>
          </a:p>
          <a:p>
            <a:r>
              <a:rPr lang="en-US" dirty="0" smtClean="0"/>
              <a:t>Stores fat for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21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Fennec fox diet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Fully grown fennec foxes eat bugs, mice, birds, and already dead animals like road kill. Baby fennec foxes/ new born drink milk like lots of baby animals.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3955"/>
            <a:ext cx="2895600" cy="244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9599"/>
            <a:ext cx="2676525" cy="24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2488334" cy="236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27" y="3048000"/>
            <a:ext cx="2857500" cy="236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07" y="2085974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39818"/>
            <a:ext cx="2686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1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As you can see to the right there is a baby fennec fox. The baby fennec fox is about the size of a baby kitten. Fully grown fennec foxes eat things like bugs and mice </a:t>
            </a:r>
            <a:r>
              <a:rPr lang="en-US" dirty="0"/>
              <a:t>s</a:t>
            </a:r>
            <a:r>
              <a:rPr lang="en-US" dirty="0" smtClean="0"/>
              <a:t>ometimes dead animals they found that were killed by something else like a car, bigger animal, or hunters. But baby fennec foxes cannot eat much. in fact they usually drink their mothers milk. a baby fennec fox relies on its mother for food and training for adult hood. If a fennec fox loses its mom then it has a high chance of dyeing. Ones day his new born fox may have children of its own.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43018"/>
            <a:ext cx="5340350" cy="3533763"/>
          </a:xfrm>
        </p:spPr>
      </p:pic>
    </p:spTree>
    <p:extLst>
      <p:ext uri="{BB962C8B-B14F-4D97-AF65-F5344CB8AC3E}">
        <p14:creationId xmlns:p14="http://schemas.microsoft.com/office/powerpoint/2010/main" val="347104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82" y="76200"/>
            <a:ext cx="5867400" cy="522288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953000"/>
            <a:ext cx="5867400" cy="76835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Bye guys I hope you liked my report on fennec foxes. I think fennec foxes are fascinating animals. I got my facts from </a:t>
            </a:r>
            <a:r>
              <a:rPr lang="en-US" sz="2000" b="1" dirty="0"/>
              <a:t>G</a:t>
            </a:r>
            <a:r>
              <a:rPr lang="en-US" sz="2000" b="1" dirty="0" smtClean="0"/>
              <a:t>oogle </a:t>
            </a:r>
            <a:r>
              <a:rPr lang="en-US" sz="2000" b="1" dirty="0"/>
              <a:t>and </a:t>
            </a:r>
            <a:r>
              <a:rPr lang="en-US" sz="2000" b="1" dirty="0">
                <a:hlinkClick r:id="rId4"/>
              </a:rPr>
              <a:t>http://</a:t>
            </a:r>
            <a:r>
              <a:rPr lang="en-US" sz="2000" b="1" dirty="0" smtClean="0">
                <a:hlinkClick r:id="rId4"/>
              </a:rPr>
              <a:t>exoticpets.about.com/od/fennecfoxes/a/fennecfoxfacts.htm</a:t>
            </a:r>
            <a:endParaRPr lang="en-US" sz="2000" b="1" dirty="0" smtClean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7" b="1333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5562600" y="76200"/>
            <a:ext cx="1828800" cy="99060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Bye </a:t>
            </a:r>
            <a:r>
              <a:rPr lang="en-US" dirty="0" smtClean="0"/>
              <a:t>bye</a:t>
            </a:r>
            <a:endParaRPr lang="en-US" dirty="0" smtClean="0"/>
          </a:p>
        </p:txBody>
      </p:sp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48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9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140</TotalTime>
  <Words>458</Words>
  <Application>Microsoft Office PowerPoint</Application>
  <PresentationFormat>On-screen Show (4:3)</PresentationFormat>
  <Paragraphs>35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Trek</vt:lpstr>
      <vt:lpstr>By jarvis taylor the fennec fox</vt:lpstr>
      <vt:lpstr>The fennec fox</vt:lpstr>
      <vt:lpstr>The fennec fox continued…..</vt:lpstr>
      <vt:lpstr>Foxes body parts</vt:lpstr>
      <vt:lpstr>Fennec fox diet</vt:lpstr>
      <vt:lpstr>reproduction</vt:lpstr>
      <vt:lpstr>The end</vt:lpstr>
    </vt:vector>
  </TitlesOfParts>
  <Company>NBED School District 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FENNEC FOXE</dc:title>
  <dc:creator>Arbeau, Candace (ASD-S)</dc:creator>
  <cp:lastModifiedBy>Arbeau, Candace (ASD-S)</cp:lastModifiedBy>
  <cp:revision>17</cp:revision>
  <dcterms:created xsi:type="dcterms:W3CDTF">2015-01-08T17:20:22Z</dcterms:created>
  <dcterms:modified xsi:type="dcterms:W3CDTF">2015-01-20T14:12:35Z</dcterms:modified>
</cp:coreProperties>
</file>