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61" r:id="rId3"/>
    <p:sldId id="262" r:id="rId4"/>
    <p:sldId id="258" r:id="rId5"/>
    <p:sldId id="263" r:id="rId6"/>
    <p:sldId id="259"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43" autoAdjust="0"/>
    <p:restoredTop sz="95027" autoAdjust="0"/>
  </p:normalViewPr>
  <p:slideViewPr>
    <p:cSldViewPr>
      <p:cViewPr>
        <p:scale>
          <a:sx n="70" d="100"/>
          <a:sy n="70" d="100"/>
        </p:scale>
        <p:origin x="-4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F8D05C-6CDB-4640-9D33-B7F956022AFA}" type="datetimeFigureOut">
              <a:rPr lang="en-US" smtClean="0"/>
              <a:t>11/26/2014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F6A692-F3E0-4AA4-B172-63E769BE8732}" type="slidenum">
              <a:rPr lang="en-US" smtClean="0"/>
              <a:t>‹#›</a:t>
            </a:fld>
            <a:endParaRPr lang="en-US"/>
          </a:p>
        </p:txBody>
      </p:sp>
    </p:spTree>
    <p:extLst>
      <p:ext uri="{BB962C8B-B14F-4D97-AF65-F5344CB8AC3E}">
        <p14:creationId xmlns:p14="http://schemas.microsoft.com/office/powerpoint/2010/main" val="1623861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F6A692-F3E0-4AA4-B172-63E769BE8732}" type="slidenum">
              <a:rPr lang="en-US" smtClean="0"/>
              <a:t>8</a:t>
            </a:fld>
            <a:endParaRPr lang="en-US"/>
          </a:p>
        </p:txBody>
      </p:sp>
    </p:spTree>
    <p:extLst>
      <p:ext uri="{BB962C8B-B14F-4D97-AF65-F5344CB8AC3E}">
        <p14:creationId xmlns:p14="http://schemas.microsoft.com/office/powerpoint/2010/main" val="186068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D4A106B-1FFF-40BB-A509-D06680339820}" type="datetimeFigureOut">
              <a:rPr lang="en-US" smtClean="0"/>
              <a:t>11/26/2014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D32D850-6967-4B59-9A30-B5AC185C51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4A106B-1FFF-40BB-A509-D06680339820}"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2D850-6967-4B59-9A30-B5AC185C51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4A106B-1FFF-40BB-A509-D06680339820}"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2D850-6967-4B59-9A30-B5AC185C51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D4A106B-1FFF-40BB-A509-D06680339820}" type="datetimeFigureOut">
              <a:rPr lang="en-US" smtClean="0"/>
              <a:t>11/26/2014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D32D850-6967-4B59-9A30-B5AC185C51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D4A106B-1FFF-40BB-A509-D06680339820}" type="datetimeFigureOut">
              <a:rPr lang="en-US" smtClean="0"/>
              <a:t>11/26/2014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D32D850-6967-4B59-9A30-B5AC185C517D}"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D4A106B-1FFF-40BB-A509-D06680339820}" type="datetimeFigureOut">
              <a:rPr lang="en-US" smtClean="0"/>
              <a:t>11/26/2014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D32D850-6967-4B59-9A30-B5AC185C51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D4A106B-1FFF-40BB-A509-D06680339820}" type="datetimeFigureOut">
              <a:rPr lang="en-US" smtClean="0"/>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D32D850-6967-4B59-9A30-B5AC185C517D}"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D4A106B-1FFF-40BB-A509-D06680339820}" type="datetimeFigureOut">
              <a:rPr lang="en-US" smtClean="0"/>
              <a:t>11/26/2014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2D850-6967-4B59-9A30-B5AC185C51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4A106B-1FFF-40BB-A509-D06680339820}" type="datetimeFigureOut">
              <a:rPr lang="en-US" smtClean="0"/>
              <a:t>11/26/2014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2D850-6967-4B59-9A30-B5AC185C51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D4A106B-1FFF-40BB-A509-D06680339820}" type="datetimeFigureOut">
              <a:rPr lang="en-US" smtClean="0"/>
              <a:t>11/26/2014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2D850-6967-4B59-9A30-B5AC185C51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D4A106B-1FFF-40BB-A509-D06680339820}" type="datetimeFigureOut">
              <a:rPr lang="en-US" smtClean="0"/>
              <a:t>11/26/2014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D32D850-6967-4B59-9A30-B5AC185C517D}"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D4A106B-1FFF-40BB-A509-D06680339820}" type="datetimeFigureOut">
              <a:rPr lang="en-US" smtClean="0"/>
              <a:t>11/26/2014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D32D850-6967-4B59-9A30-B5AC185C517D}"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8.xml"/><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438400"/>
            <a:ext cx="8458200" cy="1222375"/>
          </a:xfrm>
        </p:spPr>
        <p:txBody>
          <a:bodyPr/>
          <a:lstStyle/>
          <a:p>
            <a:pPr algn="ctr"/>
            <a:r>
              <a:rPr lang="en-US" dirty="0" smtClean="0"/>
              <a:t>Farming in Ancient Egypt</a:t>
            </a:r>
            <a:endParaRPr lang="en-US" dirty="0"/>
          </a:p>
        </p:txBody>
      </p:sp>
      <p:sp>
        <p:nvSpPr>
          <p:cNvPr id="3" name="Subtitle 2"/>
          <p:cNvSpPr>
            <a:spLocks noGrp="1"/>
          </p:cNvSpPr>
          <p:nvPr>
            <p:ph type="subTitle" idx="1"/>
          </p:nvPr>
        </p:nvSpPr>
        <p:spPr>
          <a:xfrm>
            <a:off x="381000" y="3657600"/>
            <a:ext cx="8458200" cy="914400"/>
          </a:xfrm>
        </p:spPr>
        <p:txBody>
          <a:bodyPr/>
          <a:lstStyle/>
          <a:p>
            <a:pPr algn="ctr"/>
            <a:r>
              <a:rPr lang="en-US" dirty="0" smtClean="0"/>
              <a:t>By : Nathan and Bailey</a:t>
            </a:r>
            <a:endParaRPr lang="en-US" dirty="0"/>
          </a:p>
        </p:txBody>
      </p:sp>
    </p:spTree>
    <p:extLst>
      <p:ext uri="{BB962C8B-B14F-4D97-AF65-F5344CB8AC3E}">
        <p14:creationId xmlns:p14="http://schemas.microsoft.com/office/powerpoint/2010/main" val="3094836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676400"/>
            <a:ext cx="4572000" cy="646331"/>
          </a:xfrm>
          <a:prstGeom prst="rect">
            <a:avLst/>
          </a:prstGeom>
        </p:spPr>
        <p:txBody>
          <a:bodyPr>
            <a:spAutoFit/>
          </a:bodyPr>
          <a:lstStyle/>
          <a:p>
            <a:r>
              <a:rPr lang="en-US" dirty="0" smtClean="0"/>
              <a:t>Today, Bailey and I are </a:t>
            </a:r>
            <a:r>
              <a:rPr lang="en-US" dirty="0"/>
              <a:t>going to tell you about Ancient </a:t>
            </a:r>
            <a:r>
              <a:rPr lang="en-US" dirty="0" smtClean="0"/>
              <a:t>Egyptian </a:t>
            </a:r>
            <a:r>
              <a:rPr lang="en-US" dirty="0"/>
              <a:t>farming.</a:t>
            </a:r>
          </a:p>
        </p:txBody>
      </p:sp>
      <p:pic>
        <p:nvPicPr>
          <p:cNvPr id="3" name="Picture 2" descr="E:\egypt farimg to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667000"/>
            <a:ext cx="6656696" cy="35052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304800" y="457200"/>
            <a:ext cx="8686800" cy="838200"/>
          </a:xfrm>
          <a:prstGeom prst="rect">
            <a:avLst/>
          </a:prstGeom>
        </p:spPr>
        <p:txBody>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n-US" dirty="0" smtClean="0"/>
              <a:t>Farming in ancient </a:t>
            </a:r>
            <a:r>
              <a:rPr lang="en-US" dirty="0" err="1" smtClean="0"/>
              <a:t>egypt</a:t>
            </a:r>
            <a:endParaRPr lang="en-US" dirty="0"/>
          </a:p>
        </p:txBody>
      </p:sp>
    </p:spTree>
    <p:extLst>
      <p:ext uri="{BB962C8B-B14F-4D97-AF65-F5344CB8AC3E}">
        <p14:creationId xmlns:p14="http://schemas.microsoft.com/office/powerpoint/2010/main" val="413753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Nile river</a:t>
            </a:r>
            <a:endParaRPr lang="en-US" dirty="0"/>
          </a:p>
        </p:txBody>
      </p:sp>
      <p:sp>
        <p:nvSpPr>
          <p:cNvPr id="3" name="Rectangle 2"/>
          <p:cNvSpPr/>
          <p:nvPr/>
        </p:nvSpPr>
        <p:spPr>
          <a:xfrm>
            <a:off x="593678" y="1647589"/>
            <a:ext cx="7848600" cy="1754326"/>
          </a:xfrm>
          <a:prstGeom prst="rect">
            <a:avLst/>
          </a:prstGeom>
        </p:spPr>
        <p:txBody>
          <a:bodyPr wrap="square">
            <a:spAutoFit/>
          </a:bodyPr>
          <a:lstStyle/>
          <a:p>
            <a:r>
              <a:rPr lang="en-US" dirty="0"/>
              <a:t>The first thing we are going to talk about is the Nile </a:t>
            </a:r>
            <a:r>
              <a:rPr lang="en-US" dirty="0" smtClean="0"/>
              <a:t>River</a:t>
            </a:r>
            <a:r>
              <a:rPr lang="en-US" dirty="0"/>
              <a:t>. Every year, The Nile </a:t>
            </a:r>
            <a:r>
              <a:rPr lang="en-US" dirty="0" smtClean="0"/>
              <a:t>River </a:t>
            </a:r>
            <a:r>
              <a:rPr lang="en-US" dirty="0"/>
              <a:t>floods. Nutrients and moisture from the river create a fertile band of land on each side of the river. </a:t>
            </a:r>
            <a:r>
              <a:rPr lang="en-US" dirty="0" smtClean="0"/>
              <a:t>The </a:t>
            </a:r>
            <a:r>
              <a:rPr lang="en-US" dirty="0"/>
              <a:t>E</a:t>
            </a:r>
            <a:r>
              <a:rPr lang="en-US" dirty="0" smtClean="0"/>
              <a:t>gyptians </a:t>
            </a:r>
            <a:r>
              <a:rPr lang="en-US" dirty="0"/>
              <a:t>called the dark, </a:t>
            </a:r>
            <a:r>
              <a:rPr lang="en-US" dirty="0" smtClean="0"/>
              <a:t>fertile </a:t>
            </a:r>
            <a:r>
              <a:rPr lang="en-US" dirty="0"/>
              <a:t>soil around the Nile, </a:t>
            </a:r>
            <a:r>
              <a:rPr lang="en-US" dirty="0" err="1"/>
              <a:t>kemet</a:t>
            </a:r>
            <a:r>
              <a:rPr lang="en-US" dirty="0"/>
              <a:t>, or “black land.” </a:t>
            </a:r>
            <a:r>
              <a:rPr lang="en-US" dirty="0" smtClean="0"/>
              <a:t>They </a:t>
            </a:r>
            <a:r>
              <a:rPr lang="en-US" dirty="0"/>
              <a:t>called the dry land that surrounded it </a:t>
            </a:r>
            <a:r>
              <a:rPr lang="en-US" dirty="0" err="1"/>
              <a:t>deshret</a:t>
            </a:r>
            <a:r>
              <a:rPr lang="en-US" dirty="0"/>
              <a:t>, or “red land.” It was </a:t>
            </a:r>
            <a:r>
              <a:rPr lang="en-US" dirty="0" smtClean="0"/>
              <a:t>along </a:t>
            </a:r>
            <a:r>
              <a:rPr lang="en-US" dirty="0"/>
              <a:t>the </a:t>
            </a:r>
            <a:r>
              <a:rPr lang="en-US" dirty="0" smtClean="0"/>
              <a:t>shores </a:t>
            </a:r>
            <a:r>
              <a:rPr lang="en-US" dirty="0"/>
              <a:t>of the Nile that the </a:t>
            </a:r>
            <a:r>
              <a:rPr lang="en-US" dirty="0" smtClean="0"/>
              <a:t>desert tribes first settled</a:t>
            </a:r>
            <a:r>
              <a:rPr lang="en-US" dirty="0" smtClean="0"/>
              <a:t>. </a:t>
            </a:r>
            <a:endParaRPr lang="en-US" dirty="0"/>
          </a:p>
        </p:txBody>
      </p:sp>
      <p:pic>
        <p:nvPicPr>
          <p:cNvPr id="1026" name="Picture 2" descr="http://www.aurecongroup.com/~/media/Images/Aurecon/Web_structure/Projects/Water/The%20Nile%20Basin%20Initiative/NileBasinInitiative_963x492.jpg?mh=340&amp;mw=6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219" y="3906327"/>
            <a:ext cx="5567362" cy="2846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7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525" y="533400"/>
            <a:ext cx="8458200" cy="520700"/>
          </a:xfrm>
        </p:spPr>
        <p:txBody>
          <a:bodyPr/>
          <a:lstStyle/>
          <a:p>
            <a:r>
              <a:rPr lang="en-US" dirty="0" err="1" smtClean="0"/>
              <a:t>Colecting</a:t>
            </a:r>
            <a:r>
              <a:rPr lang="en-US" dirty="0" smtClean="0"/>
              <a:t> the crops</a:t>
            </a:r>
            <a:endParaRPr lang="en-US" dirty="0"/>
          </a:p>
        </p:txBody>
      </p:sp>
      <p:sp>
        <p:nvSpPr>
          <p:cNvPr id="3" name="Text Placeholder 2"/>
          <p:cNvSpPr>
            <a:spLocks noGrp="1"/>
          </p:cNvSpPr>
          <p:nvPr>
            <p:ph type="body" idx="2"/>
          </p:nvPr>
        </p:nvSpPr>
        <p:spPr>
          <a:xfrm>
            <a:off x="304800" y="1295400"/>
            <a:ext cx="3008313" cy="4800600"/>
          </a:xfrm>
        </p:spPr>
        <p:txBody>
          <a:bodyPr/>
          <a:lstStyle/>
          <a:p>
            <a:r>
              <a:rPr lang="en-US" dirty="0" smtClean="0"/>
              <a:t>These pictures are with people are trying to get the hay from the </a:t>
            </a:r>
            <a:r>
              <a:rPr lang="en-US" dirty="0" err="1" smtClean="0"/>
              <a:t>ground.The</a:t>
            </a:r>
            <a:r>
              <a:rPr lang="en-US" dirty="0" smtClean="0"/>
              <a:t> one on the top with the two people are putting crops in the ground to get food or </a:t>
            </a:r>
            <a:r>
              <a:rPr lang="en-US" dirty="0" err="1" smtClean="0"/>
              <a:t>excesserize</a:t>
            </a:r>
            <a:r>
              <a:rPr lang="en-US" dirty="0" smtClean="0"/>
              <a:t>.   </a:t>
            </a:r>
            <a:endParaRPr lang="en-US" dirty="0"/>
          </a:p>
        </p:txBody>
      </p:sp>
      <p:pic>
        <p:nvPicPr>
          <p:cNvPr id="2050" name="Picture 2" descr="E:\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066800"/>
            <a:ext cx="2466975" cy="177018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image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7138" y="441960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images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895850"/>
            <a:ext cx="2619375"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E:\images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014662"/>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E:\ancient 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8999" y="3200400"/>
            <a:ext cx="2466975"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32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fade">
                                      <p:cBhvr>
                                        <p:cTn id="12" dur="500"/>
                                        <p:tgtEl>
                                          <p:spTgt spid="205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 calcmode="lin" valueType="num">
                                      <p:cBhvr additive="base">
                                        <p:cTn id="22" dur="500" fill="hold"/>
                                        <p:tgtEl>
                                          <p:spTgt spid="2051"/>
                                        </p:tgtEl>
                                        <p:attrNameLst>
                                          <p:attrName>ppt_x</p:attrName>
                                        </p:attrNameLst>
                                      </p:cBhvr>
                                      <p:tavLst>
                                        <p:tav tm="0">
                                          <p:val>
                                            <p:strVal val="#ppt_x"/>
                                          </p:val>
                                        </p:tav>
                                        <p:tav tm="100000">
                                          <p:val>
                                            <p:strVal val="#ppt_x"/>
                                          </p:val>
                                        </p:tav>
                                      </p:tavLst>
                                    </p:anim>
                                    <p:anim calcmode="lin" valueType="num">
                                      <p:cBhvr additive="base">
                                        <p:cTn id="23"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053"/>
                                        </p:tgtEl>
                                        <p:attrNameLst>
                                          <p:attrName>style.visibility</p:attrName>
                                        </p:attrNameLst>
                                      </p:cBhvr>
                                      <p:to>
                                        <p:strVal val="visible"/>
                                      </p:to>
                                    </p:set>
                                    <p:anim calcmode="lin" valueType="num">
                                      <p:cBhvr additive="base">
                                        <p:cTn id="28" dur="500" fill="hold"/>
                                        <p:tgtEl>
                                          <p:spTgt spid="2053"/>
                                        </p:tgtEl>
                                        <p:attrNameLst>
                                          <p:attrName>ppt_x</p:attrName>
                                        </p:attrNameLst>
                                      </p:cBhvr>
                                      <p:tavLst>
                                        <p:tav tm="0">
                                          <p:val>
                                            <p:strVal val="#ppt_x"/>
                                          </p:val>
                                        </p:tav>
                                        <p:tav tm="100000">
                                          <p:val>
                                            <p:strVal val="#ppt_x"/>
                                          </p:val>
                                        </p:tav>
                                      </p:tavLst>
                                    </p:anim>
                                    <p:anim calcmode="lin" valueType="num">
                                      <p:cBhvr additive="base">
                                        <p:cTn id="29"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2052"/>
                                        </p:tgtEl>
                                        <p:attrNameLst>
                                          <p:attrName>style.visibility</p:attrName>
                                        </p:attrNameLst>
                                      </p:cBhvr>
                                      <p:to>
                                        <p:strVal val="visible"/>
                                      </p:to>
                                    </p:set>
                                    <p:anim calcmode="lin" valueType="num">
                                      <p:cBhvr additive="base">
                                        <p:cTn id="34" dur="500" fill="hold"/>
                                        <p:tgtEl>
                                          <p:spTgt spid="2052"/>
                                        </p:tgtEl>
                                        <p:attrNameLst>
                                          <p:attrName>ppt_x</p:attrName>
                                        </p:attrNameLst>
                                      </p:cBhvr>
                                      <p:tavLst>
                                        <p:tav tm="0">
                                          <p:val>
                                            <p:strVal val="#ppt_x"/>
                                          </p:val>
                                        </p:tav>
                                        <p:tav tm="100000">
                                          <p:val>
                                            <p:strVal val="#ppt_x"/>
                                          </p:val>
                                        </p:tav>
                                      </p:tavLst>
                                    </p:anim>
                                    <p:anim calcmode="lin" valueType="num">
                                      <p:cBhvr additive="base">
                                        <p:cTn id="35"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Crops</a:t>
            </a:r>
            <a:endParaRPr lang="en-US" dirty="0"/>
          </a:p>
        </p:txBody>
      </p:sp>
      <p:sp>
        <p:nvSpPr>
          <p:cNvPr id="3" name="Rectangle 2"/>
          <p:cNvSpPr/>
          <p:nvPr/>
        </p:nvSpPr>
        <p:spPr>
          <a:xfrm>
            <a:off x="2362200" y="1295400"/>
            <a:ext cx="4572000" cy="2585323"/>
          </a:xfrm>
          <a:prstGeom prst="rect">
            <a:avLst/>
          </a:prstGeom>
        </p:spPr>
        <p:txBody>
          <a:bodyPr>
            <a:spAutoFit/>
          </a:bodyPr>
          <a:lstStyle/>
          <a:p>
            <a:r>
              <a:rPr lang="en-US" dirty="0"/>
              <a:t>Egyptian farmers grew crops of wheat and barley for making bread and beer</a:t>
            </a:r>
            <a:r>
              <a:rPr lang="en-US" dirty="0" smtClean="0"/>
              <a:t>. </a:t>
            </a:r>
            <a:r>
              <a:rPr lang="en-US" dirty="0" err="1" smtClean="0"/>
              <a:t>Fibres</a:t>
            </a:r>
            <a:r>
              <a:rPr lang="en-US" dirty="0" smtClean="0"/>
              <a:t> </a:t>
            </a:r>
            <a:r>
              <a:rPr lang="en-US" dirty="0"/>
              <a:t>from flax crops were used to make linen</a:t>
            </a:r>
            <a:r>
              <a:rPr lang="en-US" dirty="0" smtClean="0"/>
              <a:t>. A </a:t>
            </a:r>
            <a:r>
              <a:rPr lang="en-US" dirty="0"/>
              <a:t>variety of fruits and vegies for grown in the worm climate and rich soil. Fig, date and pomegranate trees were important fruit crops. Grapes were grown to make wine. Egyptians also made use of plants such as papyrus that grew  along the N</a:t>
            </a:r>
            <a:r>
              <a:rPr lang="en-US" dirty="0" smtClean="0"/>
              <a:t>ile</a:t>
            </a:r>
            <a:r>
              <a:rPr lang="en-US" dirty="0"/>
              <a:t>.</a:t>
            </a:r>
          </a:p>
        </p:txBody>
      </p:sp>
      <p:pic>
        <p:nvPicPr>
          <p:cNvPr id="4" name="Picture 5" descr="E:\images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5257800"/>
            <a:ext cx="3943350" cy="13295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6200" y="4953000"/>
            <a:ext cx="4572000" cy="1754326"/>
          </a:xfrm>
          <a:prstGeom prst="rect">
            <a:avLst/>
          </a:prstGeom>
        </p:spPr>
        <p:txBody>
          <a:bodyPr>
            <a:spAutoFit/>
          </a:bodyPr>
          <a:lstStyle/>
          <a:p>
            <a:r>
              <a:rPr lang="en-US" dirty="0" smtClean="0"/>
              <a:t>This hieroglyph is </a:t>
            </a:r>
            <a:r>
              <a:rPr lang="en-US" dirty="0"/>
              <a:t>of people farming. T</a:t>
            </a:r>
            <a:r>
              <a:rPr lang="en-US" dirty="0" smtClean="0"/>
              <a:t>hese </a:t>
            </a:r>
            <a:r>
              <a:rPr lang="en-US" dirty="0"/>
              <a:t>pictures </a:t>
            </a:r>
            <a:r>
              <a:rPr lang="en-US" dirty="0" smtClean="0"/>
              <a:t>have </a:t>
            </a:r>
            <a:r>
              <a:rPr lang="en-US" dirty="0"/>
              <a:t>animals</a:t>
            </a:r>
            <a:r>
              <a:rPr lang="en-US" dirty="0" smtClean="0"/>
              <a:t>. The </a:t>
            </a:r>
            <a:r>
              <a:rPr lang="en-US" dirty="0"/>
              <a:t>one </a:t>
            </a:r>
            <a:r>
              <a:rPr lang="en-US" dirty="0" smtClean="0"/>
              <a:t>on the left, is two farmers who are getting wheat. </a:t>
            </a:r>
            <a:r>
              <a:rPr lang="en-US" dirty="0"/>
              <a:t>T</a:t>
            </a:r>
            <a:r>
              <a:rPr lang="en-US" dirty="0" smtClean="0"/>
              <a:t>he </a:t>
            </a:r>
            <a:r>
              <a:rPr lang="en-US" dirty="0"/>
              <a:t>other hieroglyph </a:t>
            </a:r>
            <a:r>
              <a:rPr lang="en-US" dirty="0" smtClean="0"/>
              <a:t>is a farmer making </a:t>
            </a:r>
            <a:r>
              <a:rPr lang="en-US" dirty="0"/>
              <a:t>soft soil for them to put wheat seeds in to keep the wheat growing.</a:t>
            </a:r>
          </a:p>
        </p:txBody>
      </p:sp>
    </p:spTree>
    <p:extLst>
      <p:ext uri="{BB962C8B-B14F-4D97-AF65-F5344CB8AC3E}">
        <p14:creationId xmlns:p14="http://schemas.microsoft.com/office/powerpoint/2010/main" val="162203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6934"/>
            <a:ext cx="8458200" cy="520700"/>
          </a:xfrm>
        </p:spPr>
        <p:txBody>
          <a:bodyPr/>
          <a:lstStyle/>
          <a:p>
            <a:r>
              <a:rPr lang="en-US" dirty="0" smtClean="0"/>
              <a:t>	</a:t>
            </a:r>
            <a:r>
              <a:rPr lang="en-US" dirty="0" err="1" smtClean="0"/>
              <a:t>anamals</a:t>
            </a:r>
            <a:endParaRPr lang="en-US" dirty="0"/>
          </a:p>
        </p:txBody>
      </p:sp>
      <p:sp>
        <p:nvSpPr>
          <p:cNvPr id="3" name="Text Placeholder 2"/>
          <p:cNvSpPr>
            <a:spLocks noGrp="1"/>
          </p:cNvSpPr>
          <p:nvPr>
            <p:ph type="body" idx="2"/>
          </p:nvPr>
        </p:nvSpPr>
        <p:spPr>
          <a:xfrm>
            <a:off x="457200" y="914400"/>
            <a:ext cx="3124200" cy="4495800"/>
          </a:xfrm>
        </p:spPr>
        <p:txBody>
          <a:bodyPr/>
          <a:lstStyle/>
          <a:p>
            <a:r>
              <a:rPr lang="en-US" dirty="0" smtClean="0"/>
              <a:t>And these are hieroglyphs of people farming. All of these pictures has animals.</a:t>
            </a:r>
            <a:endParaRPr lang="en-US" dirty="0"/>
          </a:p>
        </p:txBody>
      </p:sp>
      <p:pic>
        <p:nvPicPr>
          <p:cNvPr id="3074" name="Picture 2" descr="E:\images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69546"/>
            <a:ext cx="3276600" cy="256032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images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029866"/>
            <a:ext cx="32766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images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599" y="3066134"/>
            <a:ext cx="3334507" cy="301173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E:\images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3011543"/>
            <a:ext cx="1752600" cy="3066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10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 calcmode="lin" valueType="num">
                                      <p:cBhvr additive="base">
                                        <p:cTn id="19" dur="500" fill="hold"/>
                                        <p:tgtEl>
                                          <p:spTgt spid="3075"/>
                                        </p:tgtEl>
                                        <p:attrNameLst>
                                          <p:attrName>ppt_x</p:attrName>
                                        </p:attrNameLst>
                                      </p:cBhvr>
                                      <p:tavLst>
                                        <p:tav tm="0">
                                          <p:val>
                                            <p:strVal val="#ppt_x"/>
                                          </p:val>
                                        </p:tav>
                                        <p:tav tm="100000">
                                          <p:val>
                                            <p:strVal val="#ppt_x"/>
                                          </p:val>
                                        </p:tav>
                                      </p:tavLst>
                                    </p:anim>
                                    <p:anim calcmode="lin" valueType="num">
                                      <p:cBhvr additive="base">
                                        <p:cTn id="20"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8"/>
                                        </p:tgtEl>
                                        <p:attrNameLst>
                                          <p:attrName>style.visibility</p:attrName>
                                        </p:attrNameLst>
                                      </p:cBhvr>
                                      <p:to>
                                        <p:strVal val="visible"/>
                                      </p:to>
                                    </p:set>
                                    <p:anim calcmode="lin" valueType="num">
                                      <p:cBhvr additive="base">
                                        <p:cTn id="25" dur="500" fill="hold"/>
                                        <p:tgtEl>
                                          <p:spTgt spid="3078"/>
                                        </p:tgtEl>
                                        <p:attrNameLst>
                                          <p:attrName>ppt_x</p:attrName>
                                        </p:attrNameLst>
                                      </p:cBhvr>
                                      <p:tavLst>
                                        <p:tav tm="0">
                                          <p:val>
                                            <p:strVal val="#ppt_x"/>
                                          </p:val>
                                        </p:tav>
                                        <p:tav tm="100000">
                                          <p:val>
                                            <p:strVal val="#ppt_x"/>
                                          </p:val>
                                        </p:tav>
                                      </p:tavLst>
                                    </p:anim>
                                    <p:anim calcmode="lin" valueType="num">
                                      <p:cBhvr additive="base">
                                        <p:cTn id="26"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17334"/>
            <a:ext cx="8458200" cy="520700"/>
          </a:xfrm>
        </p:spPr>
        <p:txBody>
          <a:bodyPr/>
          <a:lstStyle/>
          <a:p>
            <a:r>
              <a:rPr lang="en-US" dirty="0" err="1" smtClean="0"/>
              <a:t>Hiroghlifics</a:t>
            </a:r>
            <a:r>
              <a:rPr lang="en-US" dirty="0" smtClean="0"/>
              <a:t> of farming</a:t>
            </a:r>
            <a:endParaRPr lang="en-US" dirty="0"/>
          </a:p>
        </p:txBody>
      </p:sp>
      <p:sp>
        <p:nvSpPr>
          <p:cNvPr id="3" name="Text Placeholder 2"/>
          <p:cNvSpPr>
            <a:spLocks noGrp="1"/>
          </p:cNvSpPr>
          <p:nvPr>
            <p:ph type="body" idx="2"/>
          </p:nvPr>
        </p:nvSpPr>
        <p:spPr>
          <a:xfrm>
            <a:off x="420686" y="1295400"/>
            <a:ext cx="3008313" cy="4800600"/>
          </a:xfrm>
        </p:spPr>
        <p:txBody>
          <a:bodyPr/>
          <a:lstStyle/>
          <a:p>
            <a:r>
              <a:rPr lang="en-US" dirty="0" smtClean="0"/>
              <a:t>The picture in the middle right is with two people putting in tomato bushes and the left is people </a:t>
            </a:r>
            <a:r>
              <a:rPr lang="en-US" dirty="0" err="1" smtClean="0"/>
              <a:t>hardfesting</a:t>
            </a:r>
            <a:r>
              <a:rPr lang="en-US" dirty="0" smtClean="0"/>
              <a:t> </a:t>
            </a:r>
            <a:r>
              <a:rPr lang="en-US" dirty="0" err="1" smtClean="0"/>
              <a:t>fruit,vegables</a:t>
            </a:r>
            <a:r>
              <a:rPr lang="en-US" dirty="0" smtClean="0"/>
              <a:t> and wheat</a:t>
            </a:r>
            <a:endParaRPr lang="en-US" dirty="0"/>
          </a:p>
        </p:txBody>
      </p:sp>
      <p:pic>
        <p:nvPicPr>
          <p:cNvPr id="4098" name="Picture 2" descr="E:\images33PHJQQ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9042" y="529916"/>
            <a:ext cx="2657475" cy="1724025"/>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E:\imagesIST97U0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844" y="2317630"/>
            <a:ext cx="2614257" cy="197125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E:\imagesQC62L76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5101" y="2317631"/>
            <a:ext cx="2428875" cy="1971259"/>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E:\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8999" y="4288890"/>
            <a:ext cx="5074977" cy="1165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67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gtEl>
                                        <p:attrNameLst>
                                          <p:attrName>style.visibility</p:attrName>
                                        </p:attrNameLst>
                                      </p:cBhvr>
                                      <p:to>
                                        <p:strVal val="visible"/>
                                      </p:to>
                                    </p:set>
                                    <p:anim calcmode="lin" valueType="num">
                                      <p:cBhvr additive="base">
                                        <p:cTn id="11" dur="500" fill="hold"/>
                                        <p:tgtEl>
                                          <p:spTgt spid="4099"/>
                                        </p:tgtEl>
                                        <p:attrNameLst>
                                          <p:attrName>ppt_x</p:attrName>
                                        </p:attrNameLst>
                                      </p:cBhvr>
                                      <p:tavLst>
                                        <p:tav tm="0">
                                          <p:val>
                                            <p:strVal val="#ppt_x"/>
                                          </p:val>
                                        </p:tav>
                                        <p:tav tm="100000">
                                          <p:val>
                                            <p:strVal val="#ppt_x"/>
                                          </p:val>
                                        </p:tav>
                                      </p:tavLst>
                                    </p:anim>
                                    <p:anim calcmode="lin" valueType="num">
                                      <p:cBhvr additive="base">
                                        <p:cTn id="12"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101"/>
                                        </p:tgtEl>
                                        <p:attrNameLst>
                                          <p:attrName>style.visibility</p:attrName>
                                        </p:attrNameLst>
                                      </p:cBhvr>
                                      <p:to>
                                        <p:strVal val="visible"/>
                                      </p:to>
                                    </p:set>
                                    <p:anim calcmode="lin" valueType="num">
                                      <p:cBhvr additive="base">
                                        <p:cTn id="17" dur="500" fill="hold"/>
                                        <p:tgtEl>
                                          <p:spTgt spid="4101"/>
                                        </p:tgtEl>
                                        <p:attrNameLst>
                                          <p:attrName>ppt_x</p:attrName>
                                        </p:attrNameLst>
                                      </p:cBhvr>
                                      <p:tavLst>
                                        <p:tav tm="0">
                                          <p:val>
                                            <p:strVal val="#ppt_x"/>
                                          </p:val>
                                        </p:tav>
                                        <p:tav tm="100000">
                                          <p:val>
                                            <p:strVal val="#ppt_x"/>
                                          </p:val>
                                        </p:tav>
                                      </p:tavLst>
                                    </p:anim>
                                    <p:anim calcmode="lin" valueType="num">
                                      <p:cBhvr additive="base">
                                        <p:cTn id="18"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100"/>
                                        </p:tgtEl>
                                        <p:attrNameLst>
                                          <p:attrName>style.visibility</p:attrName>
                                        </p:attrNameLst>
                                      </p:cBhvr>
                                      <p:to>
                                        <p:strVal val="visible"/>
                                      </p:to>
                                    </p:set>
                                    <p:anim calcmode="lin" valueType="num">
                                      <p:cBhvr additive="base">
                                        <p:cTn id="23" dur="10" fill="hold"/>
                                        <p:tgtEl>
                                          <p:spTgt spid="4100"/>
                                        </p:tgtEl>
                                        <p:attrNameLst>
                                          <p:attrName>ppt_x</p:attrName>
                                        </p:attrNameLst>
                                      </p:cBhvr>
                                      <p:tavLst>
                                        <p:tav tm="0">
                                          <p:val>
                                            <p:strVal val="#ppt_x"/>
                                          </p:val>
                                        </p:tav>
                                        <p:tav tm="100000">
                                          <p:val>
                                            <p:strVal val="#ppt_x"/>
                                          </p:val>
                                        </p:tav>
                                      </p:tavLst>
                                    </p:anim>
                                    <p:anim calcmode="lin" valueType="num">
                                      <p:cBhvr additive="base">
                                        <p:cTn id="24" dur="1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Rectangle 3"/>
          <p:cNvSpPr/>
          <p:nvPr/>
        </p:nvSpPr>
        <p:spPr>
          <a:xfrm>
            <a:off x="1600200" y="5943600"/>
            <a:ext cx="6096000" cy="646331"/>
          </a:xfrm>
          <a:prstGeom prst="rect">
            <a:avLst/>
          </a:prstGeom>
        </p:spPr>
        <p:txBody>
          <a:bodyPr wrap="square">
            <a:spAutoFit/>
          </a:bodyPr>
          <a:lstStyle/>
          <a:p>
            <a:r>
              <a:rPr lang="en-US" dirty="0">
                <a:hlinkClick r:id="rId3"/>
              </a:rPr>
              <a:t>https://www.youtube.com</a:t>
            </a:r>
            <a:r>
              <a:rPr lang="en-US" dirty="0" smtClean="0">
                <a:hlinkClick r:id="rId3"/>
              </a:rPr>
              <a:t>/</a:t>
            </a:r>
            <a:endParaRPr lang="en-US" dirty="0" smtClean="0"/>
          </a:p>
          <a:p>
            <a:r>
              <a:rPr lang="en-US" dirty="0" err="1" smtClean="0"/>
              <a:t>watch?v</a:t>
            </a:r>
            <a:r>
              <a:rPr lang="en-US" dirty="0" smtClean="0"/>
              <a:t>=</a:t>
            </a:r>
            <a:r>
              <a:rPr lang="en-US" dirty="0" err="1" smtClean="0"/>
              <a:t>IiUafACfNkM</a:t>
            </a:r>
            <a:endParaRPr lang="en-US" dirty="0"/>
          </a:p>
        </p:txBody>
      </p:sp>
      <p:sp>
        <p:nvSpPr>
          <p:cNvPr id="6" name="TextBox 5"/>
          <p:cNvSpPr txBox="1"/>
          <p:nvPr/>
        </p:nvSpPr>
        <p:spPr>
          <a:xfrm>
            <a:off x="533400" y="1258669"/>
            <a:ext cx="8229600" cy="646331"/>
          </a:xfrm>
          <a:prstGeom prst="rect">
            <a:avLst/>
          </a:prstGeom>
          <a:noFill/>
        </p:spPr>
        <p:txBody>
          <a:bodyPr wrap="square" rtlCol="0">
            <a:spAutoFit/>
          </a:bodyPr>
          <a:lstStyle/>
          <a:p>
            <a:r>
              <a:rPr lang="en-US" dirty="0" smtClean="0"/>
              <a:t>This is a video of Ancient </a:t>
            </a:r>
            <a:r>
              <a:rPr lang="en-US" dirty="0" err="1" smtClean="0"/>
              <a:t>Egyption</a:t>
            </a:r>
            <a:r>
              <a:rPr lang="en-US" dirty="0" smtClean="0"/>
              <a:t> farming video.</a:t>
            </a:r>
          </a:p>
          <a:p>
            <a:endParaRPr lang="en-US" b="1" dirty="0"/>
          </a:p>
        </p:txBody>
      </p:sp>
    </p:spTree>
    <p:extLst>
      <p:ext uri="{BB962C8B-B14F-4D97-AF65-F5344CB8AC3E}">
        <p14:creationId xmlns:p14="http://schemas.microsoft.com/office/powerpoint/2010/main" val="42728491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7085</TotalTime>
  <Words>337</Words>
  <Application>Microsoft Office PowerPoint</Application>
  <PresentationFormat>On-screen Show (4:3)</PresentationFormat>
  <Paragraphs>20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Farming in Ancient Egypt</vt:lpstr>
      <vt:lpstr>PowerPoint Presentation</vt:lpstr>
      <vt:lpstr>Nile river</vt:lpstr>
      <vt:lpstr>Colecting the crops</vt:lpstr>
      <vt:lpstr>Crops</vt:lpstr>
      <vt:lpstr> anamals</vt:lpstr>
      <vt:lpstr>Hiroghlifics of farming</vt:lpstr>
      <vt:lpstr>conclusion</vt:lpstr>
    </vt:vector>
  </TitlesOfParts>
  <Company>NBED School District 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Farming in Ancient Egypt</dc:title>
  <dc:creator>Bannister, Alicen (ASD-S)</dc:creator>
  <cp:lastModifiedBy>Arbeau, Candace (ASD-S)</cp:lastModifiedBy>
  <cp:revision>22</cp:revision>
  <dcterms:created xsi:type="dcterms:W3CDTF">2014-11-13T17:46:25Z</dcterms:created>
  <dcterms:modified xsi:type="dcterms:W3CDTF">2014-11-26T16:34:28Z</dcterms:modified>
</cp:coreProperties>
</file>