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1" r:id="rId6"/>
    <p:sldId id="277" r:id="rId7"/>
    <p:sldId id="262" r:id="rId8"/>
    <p:sldId id="263" r:id="rId9"/>
    <p:sldId id="268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8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5A5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C13A6D-8A15-4984-BAC2-8318E325F7C1}" type="doc">
      <dgm:prSet loTypeId="urn:microsoft.com/office/officeart/2005/8/layout/arrow1" loCatId="relationship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F3D2809F-A9F6-4FCE-8EC2-567D968E27F6}">
      <dgm:prSet phldrT="[Text]" custT="1"/>
      <dgm:spPr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3200" b="1" i="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Antonyms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400" b="1" i="0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Are words that mean the opposite </a:t>
          </a:r>
          <a:endParaRPr lang="en-US" sz="2400" b="1" i="0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F9CB71A1-90BE-4BCE-94A8-A13E56A5A32C}" type="parTrans" cxnId="{D7D3BB76-D4C3-441D-AD75-F4ED26C1A298}">
      <dgm:prSet/>
      <dgm:spPr/>
      <dgm:t>
        <a:bodyPr/>
        <a:lstStyle/>
        <a:p>
          <a:endParaRPr lang="en-US"/>
        </a:p>
      </dgm:t>
    </dgm:pt>
    <dgm:pt modelId="{CEDB76F6-5880-4682-81B0-953F93D1E480}" type="sibTrans" cxnId="{D7D3BB76-D4C3-441D-AD75-F4ED26C1A298}">
      <dgm:prSet/>
      <dgm:spPr/>
      <dgm:t>
        <a:bodyPr/>
        <a:lstStyle/>
        <a:p>
          <a:endParaRPr lang="en-US"/>
        </a:p>
      </dgm:t>
    </dgm:pt>
    <dgm:pt modelId="{35F1C44C-9B3C-4FBE-93F1-5BE9D58FD838}">
      <dgm:prSet phldrT="[Text]" custT="1"/>
      <dgm:spPr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3200" b="1" i="0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Synonyms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300" b="1" i="0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Are words that mean the same</a:t>
          </a:r>
          <a:endParaRPr lang="en-US" sz="2300" b="1" i="0" u="none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F884CED1-9102-45FC-A8FA-D4CFC2406947}" type="parTrans" cxnId="{8C575E71-7EE7-4C4D-B892-55E59CAC6738}">
      <dgm:prSet/>
      <dgm:spPr/>
      <dgm:t>
        <a:bodyPr/>
        <a:lstStyle/>
        <a:p>
          <a:endParaRPr lang="en-US"/>
        </a:p>
      </dgm:t>
    </dgm:pt>
    <dgm:pt modelId="{D4D5FD5D-554F-4F98-AD02-D4FDA16D0E9F}" type="sibTrans" cxnId="{8C575E71-7EE7-4C4D-B892-55E59CAC6738}">
      <dgm:prSet/>
      <dgm:spPr/>
      <dgm:t>
        <a:bodyPr/>
        <a:lstStyle/>
        <a:p>
          <a:endParaRPr lang="en-US"/>
        </a:p>
      </dgm:t>
    </dgm:pt>
    <dgm:pt modelId="{4906825D-9499-4790-9E0C-A69B7A95F23F}" type="pres">
      <dgm:prSet presAssocID="{CCC13A6D-8A15-4984-BAC2-8318E325F7C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2270C7-A337-46D3-ACD0-83F2EEDB1F29}" type="pres">
      <dgm:prSet presAssocID="{F3D2809F-A9F6-4FCE-8EC2-567D968E27F6}" presName="arrow" presStyleLbl="node1" presStyleIdx="0" presStyleCnt="2" custScaleY="91459" custRadScaleRad="99371" custRadScaleInc="996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092392-DCC6-4BE5-87C9-83F422405740}" type="pres">
      <dgm:prSet presAssocID="{35F1C44C-9B3C-4FBE-93F1-5BE9D58FD838}" presName="arrow" presStyleLbl="node1" presStyleIdx="1" presStyleCnt="2" custScaleY="92174" custRadScaleRad="100021" custRadScaleInc="-996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3B63B6-8C59-4B74-8089-B9FEF105E046}" type="presOf" srcId="{CCC13A6D-8A15-4984-BAC2-8318E325F7C1}" destId="{4906825D-9499-4790-9E0C-A69B7A95F23F}" srcOrd="0" destOrd="0" presId="urn:microsoft.com/office/officeart/2005/8/layout/arrow1"/>
    <dgm:cxn modelId="{B140CA9B-2DC8-4068-847B-9BDB110C6340}" type="presOf" srcId="{35F1C44C-9B3C-4FBE-93F1-5BE9D58FD838}" destId="{78092392-DCC6-4BE5-87C9-83F422405740}" srcOrd="0" destOrd="0" presId="urn:microsoft.com/office/officeart/2005/8/layout/arrow1"/>
    <dgm:cxn modelId="{D7D3BB76-D4C3-441D-AD75-F4ED26C1A298}" srcId="{CCC13A6D-8A15-4984-BAC2-8318E325F7C1}" destId="{F3D2809F-A9F6-4FCE-8EC2-567D968E27F6}" srcOrd="0" destOrd="0" parTransId="{F9CB71A1-90BE-4BCE-94A8-A13E56A5A32C}" sibTransId="{CEDB76F6-5880-4682-81B0-953F93D1E480}"/>
    <dgm:cxn modelId="{8C575E71-7EE7-4C4D-B892-55E59CAC6738}" srcId="{CCC13A6D-8A15-4984-BAC2-8318E325F7C1}" destId="{35F1C44C-9B3C-4FBE-93F1-5BE9D58FD838}" srcOrd="1" destOrd="0" parTransId="{F884CED1-9102-45FC-A8FA-D4CFC2406947}" sibTransId="{D4D5FD5D-554F-4F98-AD02-D4FDA16D0E9F}"/>
    <dgm:cxn modelId="{99099CBE-2A84-4C87-AB2D-DCFD0145E2FA}" type="presOf" srcId="{F3D2809F-A9F6-4FCE-8EC2-567D968E27F6}" destId="{B82270C7-A337-46D3-ACD0-83F2EEDB1F29}" srcOrd="0" destOrd="0" presId="urn:microsoft.com/office/officeart/2005/8/layout/arrow1"/>
    <dgm:cxn modelId="{C6CB0FC1-AFE5-4577-81C0-49D0E78016D8}" type="presParOf" srcId="{4906825D-9499-4790-9E0C-A69B7A95F23F}" destId="{B82270C7-A337-46D3-ACD0-83F2EEDB1F29}" srcOrd="0" destOrd="0" presId="urn:microsoft.com/office/officeart/2005/8/layout/arrow1"/>
    <dgm:cxn modelId="{24A2D8A0-6519-4F71-A294-E52A9870FD3E}" type="presParOf" srcId="{4906825D-9499-4790-9E0C-A69B7A95F23F}" destId="{78092392-DCC6-4BE5-87C9-83F422405740}" srcOrd="1" destOrd="0" presId="urn:microsoft.com/office/officeart/2005/8/layout/arrow1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2270C7-A337-46D3-ACD0-83F2EEDB1F29}">
      <dsp:nvSpPr>
        <dsp:cNvPr id="0" name=""/>
        <dsp:cNvSpPr/>
      </dsp:nvSpPr>
      <dsp:spPr>
        <a:xfrm rot="16200000">
          <a:off x="3899749" y="500345"/>
          <a:ext cx="3555131" cy="3251488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3200" b="1" i="0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Antonyms</a:t>
          </a:r>
        </a:p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b="1" i="0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Are words that mean the opposite </a:t>
          </a:r>
          <a:endParaRPr lang="en-US" sz="2400" b="1" i="0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sp:txBody>
      <dsp:txXfrm rot="5400000">
        <a:off x="4620581" y="1237306"/>
        <a:ext cx="2682478" cy="1777565"/>
      </dsp:txXfrm>
    </dsp:sp>
    <dsp:sp modelId="{78092392-DCC6-4BE5-87C9-83F422405740}">
      <dsp:nvSpPr>
        <dsp:cNvPr id="0" name=""/>
        <dsp:cNvSpPr/>
      </dsp:nvSpPr>
      <dsp:spPr>
        <a:xfrm rot="5400000">
          <a:off x="3" y="487687"/>
          <a:ext cx="3555131" cy="3276907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3200" b="1" i="0" u="sng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Synonyms</a:t>
          </a:r>
        </a:p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300" b="1" i="0" u="none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Are words that mean the same</a:t>
          </a:r>
          <a:endParaRPr lang="en-US" sz="2300" b="1" i="0" u="none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sp:txBody>
      <dsp:txXfrm rot="-5400000">
        <a:off x="139116" y="1237358"/>
        <a:ext cx="2703448" cy="17775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7600" y="990600"/>
            <a:ext cx="4800600" cy="2609850"/>
          </a:xfrm>
        </p:spPr>
        <p:txBody>
          <a:bodyPr/>
          <a:lstStyle>
            <a:lvl1pPr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7600" y="4191000"/>
            <a:ext cx="4800600" cy="1752600"/>
          </a:xfrm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2660D-E44E-45ED-AD7C-7761337FC5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  <p:sndAc>
      <p:stSnd>
        <p:snd r:embed="rId1" name="00441656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A5C59-610B-427E-AA8B-127A59286D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  <p:sndAc>
      <p:stSnd>
        <p:snd r:embed="rId1" name="00441656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50CCC-EA97-48C5-B27C-3856C3D758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  <p:sndAc>
      <p:stSnd>
        <p:snd r:embed="rId1" name="00441656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8CB03-ACEB-4400-B0D3-DB58DD8257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  <p:sndAc>
      <p:stSnd>
        <p:snd r:embed="rId1" name="00441656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1E692-ACD1-470C-A246-CC551885E0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  <p:sndAc>
      <p:stSnd>
        <p:snd r:embed="rId1" name="00441656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4CF8F-62CA-4881-9A6A-89D4539B07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  <p:sndAc>
      <p:stSnd>
        <p:snd r:embed="rId1" name="00441656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F4C5E-5DF0-457A-8E37-4C2C9F31B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  <p:sndAc>
      <p:stSnd>
        <p:snd r:embed="rId1" name="00441656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5874C-912A-408F-93AA-F1FC4976E9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  <p:sndAc>
      <p:stSnd>
        <p:snd r:embed="rId1" name="00441656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6FF51-1703-4B52-81AD-CBFA0E680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  <p:sndAc>
      <p:stSnd>
        <p:snd r:embed="rId1" name="00441656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CFA2D-B1B7-4C40-AC13-06C20ECC7F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  <p:sndAc>
      <p:stSnd>
        <p:snd r:embed="rId1" name="00441656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1DE77-E328-45F5-B8E3-ED6FF3738E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  <p:sndAc>
      <p:stSnd>
        <p:snd r:embed="rId1" name="00441656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B5265-CFBF-4C25-9672-FCA996F13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  <p:sndAc>
      <p:stSnd>
        <p:snd r:embed="rId1" name="00441656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36911E3-668A-434B-BA03-743E570E30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ransition spd="slow">
    <p:dissolve/>
    <p:sndAc>
      <p:stSnd>
        <p:snd r:embed="rId14" name="00441656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erspayteachers.com/Store/Teachers-Unleashed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2265" y="554534"/>
            <a:ext cx="4842992" cy="569386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n-US" sz="6600" b="1" spc="150" dirty="0" smtClean="0">
                <a:ln w="11430"/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</a:rPr>
              <a:t>Diving Deep </a:t>
            </a:r>
          </a:p>
          <a:p>
            <a:pPr algn="ctr">
              <a:defRPr/>
            </a:pPr>
            <a:r>
              <a:rPr lang="en-US" sz="5400" b="1" spc="150" dirty="0">
                <a:ln w="11430"/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</a:rPr>
              <a:t>f</a:t>
            </a:r>
            <a:r>
              <a:rPr lang="en-US" sz="5400" b="1" spc="150" dirty="0" smtClean="0">
                <a:ln w="11430"/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</a:rPr>
              <a:t>or</a:t>
            </a:r>
          </a:p>
          <a:p>
            <a:pPr algn="ctr">
              <a:defRPr/>
            </a:pPr>
            <a:r>
              <a:rPr lang="en-US" sz="6600" b="1" spc="150" dirty="0" smtClean="0">
                <a:ln w="11430"/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</a:rPr>
              <a:t>Synonyms</a:t>
            </a:r>
          </a:p>
          <a:p>
            <a:pPr algn="ctr">
              <a:defRPr/>
            </a:pPr>
            <a:r>
              <a:rPr lang="en-US" sz="5400" b="1" spc="150" dirty="0">
                <a:ln w="11430"/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</a:rPr>
              <a:t>a</a:t>
            </a:r>
            <a:r>
              <a:rPr lang="en-US" sz="5400" b="1" spc="150" dirty="0" smtClean="0">
                <a:ln w="11430"/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</a:rPr>
              <a:t>nd</a:t>
            </a:r>
          </a:p>
          <a:p>
            <a:pPr algn="ctr">
              <a:defRPr/>
            </a:pPr>
            <a:r>
              <a:rPr lang="en-US" sz="6600" b="1" spc="150" dirty="0" smtClean="0">
                <a:ln w="11430"/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</a:rPr>
              <a:t>Antonyms</a:t>
            </a:r>
            <a:endParaRPr lang="en-US" sz="6600" b="1" spc="150" dirty="0">
              <a:ln w="11430"/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effectLst>
                <a:glow rad="101600">
                  <a:schemeClr val="tx1">
                    <a:alpha val="6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libri" pitchFamily="34" charset="0"/>
            </a:endParaRPr>
          </a:p>
          <a:p>
            <a:pPr algn="ctr">
              <a:defRPr/>
            </a:pPr>
            <a:endParaRPr lang="en-US" sz="28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libri" pitchFamily="34" charset="0"/>
            </a:endParaRPr>
          </a:p>
          <a:p>
            <a:pPr algn="ctr">
              <a:defRPr/>
            </a:pPr>
            <a:endParaRPr lang="en-US" sz="2400" b="1" spc="15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67000" y="5029200"/>
            <a:ext cx="4086760" cy="107721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753765"/>
              </a:avLst>
            </a:prstTxWarp>
            <a:spAutoFit/>
          </a:bodyPr>
          <a:lstStyle/>
          <a:p>
            <a:pPr algn="ctr"/>
            <a:r>
              <a:rPr lang="en-US" sz="3200" b="1" cap="none" spc="0" dirty="0" smtClean="0">
                <a:ln w="19050">
                  <a:solidFill>
                    <a:sysClr val="windowText" lastClr="000000"/>
                  </a:solidFill>
                  <a:prstDash val="solid"/>
                </a:ln>
                <a:latin typeface="Calibri" pitchFamily="34" charset="0"/>
              </a:rPr>
              <a:t>Created by</a:t>
            </a:r>
          </a:p>
          <a:p>
            <a:pPr algn="ctr"/>
            <a:r>
              <a:rPr lang="en-US" sz="3200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latin typeface="Calibri" pitchFamily="34" charset="0"/>
              </a:rPr>
              <a:t>TEACHERS UNLEASHED</a:t>
            </a:r>
            <a:endParaRPr lang="en-US" sz="3200" b="1" cap="none" spc="0" dirty="0">
              <a:ln w="19050">
                <a:solidFill>
                  <a:sysClr val="windowText" lastClr="000000"/>
                </a:solidFill>
                <a:prstDash val="solid"/>
              </a:ln>
              <a:latin typeface="Calibri" pitchFamily="34" charset="0"/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00441656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457200"/>
            <a:ext cx="7874732" cy="135421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Many dolphins swim up to boats because they are</a:t>
            </a:r>
          </a:p>
          <a:p>
            <a:pPr algn="ctr">
              <a:defRPr/>
            </a:pPr>
            <a:r>
              <a:rPr lang="en-US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friendly.</a:t>
            </a:r>
          </a:p>
        </p:txBody>
      </p:sp>
      <p:sp>
        <p:nvSpPr>
          <p:cNvPr id="3" name="Rectangle 2"/>
          <p:cNvSpPr/>
          <p:nvPr/>
        </p:nvSpPr>
        <p:spPr>
          <a:xfrm>
            <a:off x="6934200" y="4724400"/>
            <a:ext cx="1594284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gracious</a:t>
            </a:r>
          </a:p>
        </p:txBody>
      </p:sp>
      <p:sp>
        <p:nvSpPr>
          <p:cNvPr id="6" name="Rectangle 5"/>
          <p:cNvSpPr/>
          <p:nvPr/>
        </p:nvSpPr>
        <p:spPr>
          <a:xfrm>
            <a:off x="6324600" y="2438400"/>
            <a:ext cx="2034147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welcoming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1066800" y="4267200"/>
            <a:ext cx="1571264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sociable</a:t>
            </a:r>
          </a:p>
        </p:txBody>
      </p:sp>
      <p:sp>
        <p:nvSpPr>
          <p:cNvPr id="8" name="Rectangle 7"/>
          <p:cNvSpPr/>
          <p:nvPr/>
        </p:nvSpPr>
        <p:spPr>
          <a:xfrm>
            <a:off x="3276600" y="3429000"/>
            <a:ext cx="1638013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pleasant</a:t>
            </a:r>
          </a:p>
        </p:txBody>
      </p:sp>
      <p:sp>
        <p:nvSpPr>
          <p:cNvPr id="9" name="Rectangle 8"/>
          <p:cNvSpPr/>
          <p:nvPr/>
        </p:nvSpPr>
        <p:spPr>
          <a:xfrm>
            <a:off x="7086600" y="3505200"/>
            <a:ext cx="1101776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nasty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10000" y="2057400"/>
            <a:ext cx="1146468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mean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67200" y="4800600"/>
            <a:ext cx="976549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rude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200" y="2743200"/>
            <a:ext cx="1746184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offensive</a:t>
            </a:r>
          </a:p>
        </p:txBody>
      </p:sp>
      <p:pic>
        <p:nvPicPr>
          <p:cNvPr id="12299" name="Picture 14" descr="dolphin_front_view_hg_cl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144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15" descr="dolphin_front_view_hg_cl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9144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MARTInkShape-26"/>
          <p:cNvSpPr/>
          <p:nvPr/>
        </p:nvSpPr>
        <p:spPr>
          <a:xfrm>
            <a:off x="4063376" y="3045023"/>
            <a:ext cx="1017617" cy="1082806"/>
          </a:xfrm>
          <a:custGeom>
            <a:avLst/>
            <a:gdLst/>
            <a:ahLst/>
            <a:cxnLst/>
            <a:rect l="0" t="0" r="0" b="0"/>
            <a:pathLst>
              <a:path w="1017617" h="1082806">
                <a:moveTo>
                  <a:pt x="8562" y="741165"/>
                </a:moveTo>
                <a:lnTo>
                  <a:pt x="3821" y="741165"/>
                </a:lnTo>
                <a:lnTo>
                  <a:pt x="2425" y="742157"/>
                </a:lnTo>
                <a:lnTo>
                  <a:pt x="1494" y="743810"/>
                </a:lnTo>
                <a:lnTo>
                  <a:pt x="0" y="753593"/>
                </a:lnTo>
                <a:lnTo>
                  <a:pt x="645" y="789188"/>
                </a:lnTo>
                <a:lnTo>
                  <a:pt x="5775" y="821429"/>
                </a:lnTo>
                <a:lnTo>
                  <a:pt x="8728" y="860968"/>
                </a:lnTo>
                <a:lnTo>
                  <a:pt x="15446" y="899252"/>
                </a:lnTo>
                <a:lnTo>
                  <a:pt x="23720" y="941574"/>
                </a:lnTo>
                <a:lnTo>
                  <a:pt x="32456" y="984541"/>
                </a:lnTo>
                <a:lnTo>
                  <a:pt x="42320" y="1021856"/>
                </a:lnTo>
                <a:lnTo>
                  <a:pt x="62928" y="1058988"/>
                </a:lnTo>
                <a:lnTo>
                  <a:pt x="80232" y="1076766"/>
                </a:lnTo>
                <a:lnTo>
                  <a:pt x="86108" y="1080985"/>
                </a:lnTo>
                <a:lnTo>
                  <a:pt x="93001" y="1082805"/>
                </a:lnTo>
                <a:lnTo>
                  <a:pt x="108598" y="1082182"/>
                </a:lnTo>
                <a:lnTo>
                  <a:pt x="125452" y="1073306"/>
                </a:lnTo>
                <a:lnTo>
                  <a:pt x="165265" y="1038614"/>
                </a:lnTo>
                <a:lnTo>
                  <a:pt x="188010" y="1008633"/>
                </a:lnTo>
                <a:lnTo>
                  <a:pt x="213332" y="971164"/>
                </a:lnTo>
                <a:lnTo>
                  <a:pt x="244430" y="928053"/>
                </a:lnTo>
                <a:lnTo>
                  <a:pt x="261057" y="903460"/>
                </a:lnTo>
                <a:lnTo>
                  <a:pt x="278095" y="877143"/>
                </a:lnTo>
                <a:lnTo>
                  <a:pt x="295407" y="849676"/>
                </a:lnTo>
                <a:lnTo>
                  <a:pt x="313893" y="820451"/>
                </a:lnTo>
                <a:lnTo>
                  <a:pt x="333163" y="790053"/>
                </a:lnTo>
                <a:lnTo>
                  <a:pt x="352954" y="758874"/>
                </a:lnTo>
                <a:lnTo>
                  <a:pt x="374086" y="727174"/>
                </a:lnTo>
                <a:lnTo>
                  <a:pt x="396112" y="695127"/>
                </a:lnTo>
                <a:lnTo>
                  <a:pt x="418733" y="662848"/>
                </a:lnTo>
                <a:lnTo>
                  <a:pt x="442744" y="630414"/>
                </a:lnTo>
                <a:lnTo>
                  <a:pt x="467680" y="597878"/>
                </a:lnTo>
                <a:lnTo>
                  <a:pt x="493235" y="565273"/>
                </a:lnTo>
                <a:lnTo>
                  <a:pt x="519200" y="531630"/>
                </a:lnTo>
                <a:lnTo>
                  <a:pt x="545441" y="497295"/>
                </a:lnTo>
                <a:lnTo>
                  <a:pt x="571864" y="462499"/>
                </a:lnTo>
                <a:lnTo>
                  <a:pt x="599401" y="428387"/>
                </a:lnTo>
                <a:lnTo>
                  <a:pt x="627681" y="394733"/>
                </a:lnTo>
                <a:lnTo>
                  <a:pt x="656456" y="361381"/>
                </a:lnTo>
                <a:lnTo>
                  <a:pt x="685562" y="328234"/>
                </a:lnTo>
                <a:lnTo>
                  <a:pt x="714887" y="295221"/>
                </a:lnTo>
                <a:lnTo>
                  <a:pt x="744359" y="262299"/>
                </a:lnTo>
                <a:lnTo>
                  <a:pt x="773930" y="229436"/>
                </a:lnTo>
                <a:lnTo>
                  <a:pt x="803565" y="196614"/>
                </a:lnTo>
                <a:lnTo>
                  <a:pt x="833243" y="163818"/>
                </a:lnTo>
                <a:lnTo>
                  <a:pt x="860966" y="135009"/>
                </a:lnTo>
                <a:lnTo>
                  <a:pt x="887386" y="108858"/>
                </a:lnTo>
                <a:lnTo>
                  <a:pt x="912937" y="84478"/>
                </a:lnTo>
                <a:lnTo>
                  <a:pt x="957201" y="46806"/>
                </a:lnTo>
                <a:lnTo>
                  <a:pt x="1017616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ARTInkShape-27"/>
          <p:cNvSpPr/>
          <p:nvPr/>
        </p:nvSpPr>
        <p:spPr>
          <a:xfrm>
            <a:off x="7305311" y="2214563"/>
            <a:ext cx="749268" cy="895488"/>
          </a:xfrm>
          <a:custGeom>
            <a:avLst/>
            <a:gdLst/>
            <a:ahLst/>
            <a:cxnLst/>
            <a:rect l="0" t="0" r="0" b="0"/>
            <a:pathLst>
              <a:path w="749268" h="895488">
                <a:moveTo>
                  <a:pt x="8103" y="705445"/>
                </a:moveTo>
                <a:lnTo>
                  <a:pt x="8103" y="710185"/>
                </a:lnTo>
                <a:lnTo>
                  <a:pt x="0" y="745584"/>
                </a:lnTo>
                <a:lnTo>
                  <a:pt x="1983" y="780401"/>
                </a:lnTo>
                <a:lnTo>
                  <a:pt x="6895" y="820462"/>
                </a:lnTo>
                <a:lnTo>
                  <a:pt x="15011" y="863393"/>
                </a:lnTo>
                <a:lnTo>
                  <a:pt x="17127" y="875855"/>
                </a:lnTo>
                <a:lnTo>
                  <a:pt x="21374" y="884701"/>
                </a:lnTo>
                <a:lnTo>
                  <a:pt x="34084" y="895259"/>
                </a:lnTo>
                <a:lnTo>
                  <a:pt x="40307" y="895487"/>
                </a:lnTo>
                <a:lnTo>
                  <a:pt x="55158" y="890450"/>
                </a:lnTo>
                <a:lnTo>
                  <a:pt x="80254" y="866976"/>
                </a:lnTo>
                <a:lnTo>
                  <a:pt x="106540" y="830145"/>
                </a:lnTo>
                <a:lnTo>
                  <a:pt x="129574" y="796917"/>
                </a:lnTo>
                <a:lnTo>
                  <a:pt x="156348" y="758005"/>
                </a:lnTo>
                <a:lnTo>
                  <a:pt x="184784" y="714253"/>
                </a:lnTo>
                <a:lnTo>
                  <a:pt x="200305" y="689489"/>
                </a:lnTo>
                <a:lnTo>
                  <a:pt x="216604" y="663057"/>
                </a:lnTo>
                <a:lnTo>
                  <a:pt x="233424" y="635515"/>
                </a:lnTo>
                <a:lnTo>
                  <a:pt x="250591" y="608223"/>
                </a:lnTo>
                <a:lnTo>
                  <a:pt x="267988" y="581099"/>
                </a:lnTo>
                <a:lnTo>
                  <a:pt x="285539" y="554087"/>
                </a:lnTo>
                <a:lnTo>
                  <a:pt x="304186" y="526157"/>
                </a:lnTo>
                <a:lnTo>
                  <a:pt x="323561" y="497615"/>
                </a:lnTo>
                <a:lnTo>
                  <a:pt x="343424" y="468665"/>
                </a:lnTo>
                <a:lnTo>
                  <a:pt x="363612" y="439443"/>
                </a:lnTo>
                <a:lnTo>
                  <a:pt x="384015" y="410040"/>
                </a:lnTo>
                <a:lnTo>
                  <a:pt x="404563" y="380516"/>
                </a:lnTo>
                <a:lnTo>
                  <a:pt x="426198" y="350911"/>
                </a:lnTo>
                <a:lnTo>
                  <a:pt x="448560" y="321254"/>
                </a:lnTo>
                <a:lnTo>
                  <a:pt x="471405" y="291559"/>
                </a:lnTo>
                <a:lnTo>
                  <a:pt x="494573" y="262834"/>
                </a:lnTo>
                <a:lnTo>
                  <a:pt x="517955" y="234753"/>
                </a:lnTo>
                <a:lnTo>
                  <a:pt x="541481" y="207104"/>
                </a:lnTo>
                <a:lnTo>
                  <a:pt x="566095" y="180733"/>
                </a:lnTo>
                <a:lnTo>
                  <a:pt x="591433" y="155215"/>
                </a:lnTo>
                <a:lnTo>
                  <a:pt x="617255" y="130266"/>
                </a:lnTo>
                <a:lnTo>
                  <a:pt x="659177" y="86669"/>
                </a:lnTo>
                <a:lnTo>
                  <a:pt x="693352" y="50425"/>
                </a:lnTo>
                <a:lnTo>
                  <a:pt x="749267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ARTInkShape-28"/>
          <p:cNvSpPr/>
          <p:nvPr/>
        </p:nvSpPr>
        <p:spPr>
          <a:xfrm>
            <a:off x="7536656" y="3303984"/>
            <a:ext cx="830462" cy="961916"/>
          </a:xfrm>
          <a:custGeom>
            <a:avLst/>
            <a:gdLst/>
            <a:ahLst/>
            <a:cxnLst/>
            <a:rect l="0" t="0" r="0" b="0"/>
            <a:pathLst>
              <a:path w="830462" h="961916">
                <a:moveTo>
                  <a:pt x="0" y="607219"/>
                </a:moveTo>
                <a:lnTo>
                  <a:pt x="0" y="611960"/>
                </a:lnTo>
                <a:lnTo>
                  <a:pt x="16224" y="655480"/>
                </a:lnTo>
                <a:lnTo>
                  <a:pt x="30053" y="692405"/>
                </a:lnTo>
                <a:lnTo>
                  <a:pt x="41867" y="730906"/>
                </a:lnTo>
                <a:lnTo>
                  <a:pt x="52012" y="762402"/>
                </a:lnTo>
                <a:lnTo>
                  <a:pt x="60489" y="793598"/>
                </a:lnTo>
                <a:lnTo>
                  <a:pt x="73486" y="836406"/>
                </a:lnTo>
                <a:lnTo>
                  <a:pt x="89903" y="874225"/>
                </a:lnTo>
                <a:lnTo>
                  <a:pt x="108489" y="917820"/>
                </a:lnTo>
                <a:lnTo>
                  <a:pt x="123316" y="941232"/>
                </a:lnTo>
                <a:lnTo>
                  <a:pt x="137159" y="951792"/>
                </a:lnTo>
                <a:lnTo>
                  <a:pt x="159041" y="960669"/>
                </a:lnTo>
                <a:lnTo>
                  <a:pt x="165559" y="961915"/>
                </a:lnTo>
                <a:lnTo>
                  <a:pt x="180738" y="958007"/>
                </a:lnTo>
                <a:lnTo>
                  <a:pt x="197406" y="947672"/>
                </a:lnTo>
                <a:lnTo>
                  <a:pt x="235006" y="906053"/>
                </a:lnTo>
                <a:lnTo>
                  <a:pt x="257244" y="875964"/>
                </a:lnTo>
                <a:lnTo>
                  <a:pt x="280357" y="836132"/>
                </a:lnTo>
                <a:lnTo>
                  <a:pt x="303858" y="791971"/>
                </a:lnTo>
                <a:lnTo>
                  <a:pt x="315682" y="769083"/>
                </a:lnTo>
                <a:lnTo>
                  <a:pt x="329517" y="743901"/>
                </a:lnTo>
                <a:lnTo>
                  <a:pt x="344694" y="717192"/>
                </a:lnTo>
                <a:lnTo>
                  <a:pt x="360765" y="689464"/>
                </a:lnTo>
                <a:lnTo>
                  <a:pt x="376439" y="661057"/>
                </a:lnTo>
                <a:lnTo>
                  <a:pt x="391850" y="632197"/>
                </a:lnTo>
                <a:lnTo>
                  <a:pt x="407085" y="603035"/>
                </a:lnTo>
                <a:lnTo>
                  <a:pt x="423195" y="573672"/>
                </a:lnTo>
                <a:lnTo>
                  <a:pt x="439887" y="544175"/>
                </a:lnTo>
                <a:lnTo>
                  <a:pt x="456969" y="514588"/>
                </a:lnTo>
                <a:lnTo>
                  <a:pt x="475303" y="484942"/>
                </a:lnTo>
                <a:lnTo>
                  <a:pt x="494470" y="455256"/>
                </a:lnTo>
                <a:lnTo>
                  <a:pt x="514194" y="425543"/>
                </a:lnTo>
                <a:lnTo>
                  <a:pt x="534288" y="395813"/>
                </a:lnTo>
                <a:lnTo>
                  <a:pt x="554630" y="366070"/>
                </a:lnTo>
                <a:lnTo>
                  <a:pt x="575136" y="336321"/>
                </a:lnTo>
                <a:lnTo>
                  <a:pt x="595752" y="306565"/>
                </a:lnTo>
                <a:lnTo>
                  <a:pt x="616441" y="276807"/>
                </a:lnTo>
                <a:lnTo>
                  <a:pt x="637180" y="247046"/>
                </a:lnTo>
                <a:lnTo>
                  <a:pt x="658943" y="217283"/>
                </a:lnTo>
                <a:lnTo>
                  <a:pt x="681389" y="187520"/>
                </a:lnTo>
                <a:lnTo>
                  <a:pt x="704291" y="157755"/>
                </a:lnTo>
                <a:lnTo>
                  <a:pt x="724520" y="130968"/>
                </a:lnTo>
                <a:lnTo>
                  <a:pt x="742967" y="106163"/>
                </a:lnTo>
                <a:lnTo>
                  <a:pt x="775699" y="63059"/>
                </a:lnTo>
                <a:lnTo>
                  <a:pt x="812472" y="20448"/>
                </a:lnTo>
                <a:lnTo>
                  <a:pt x="830461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ARTInkShape-29"/>
          <p:cNvSpPr/>
          <p:nvPr/>
        </p:nvSpPr>
        <p:spPr>
          <a:xfrm>
            <a:off x="1696641" y="2419945"/>
            <a:ext cx="821532" cy="1023942"/>
          </a:xfrm>
          <a:custGeom>
            <a:avLst/>
            <a:gdLst/>
            <a:ahLst/>
            <a:cxnLst/>
            <a:rect l="0" t="0" r="0" b="0"/>
            <a:pathLst>
              <a:path w="821532" h="1023942">
                <a:moveTo>
                  <a:pt x="0" y="723305"/>
                </a:moveTo>
                <a:lnTo>
                  <a:pt x="0" y="764436"/>
                </a:lnTo>
                <a:lnTo>
                  <a:pt x="0" y="805329"/>
                </a:lnTo>
                <a:lnTo>
                  <a:pt x="0" y="839882"/>
                </a:lnTo>
                <a:lnTo>
                  <a:pt x="0" y="877901"/>
                </a:lnTo>
                <a:lnTo>
                  <a:pt x="2645" y="917939"/>
                </a:lnTo>
                <a:lnTo>
                  <a:pt x="9713" y="954938"/>
                </a:lnTo>
                <a:lnTo>
                  <a:pt x="20991" y="998255"/>
                </a:lnTo>
                <a:lnTo>
                  <a:pt x="29503" y="1011862"/>
                </a:lnTo>
                <a:lnTo>
                  <a:pt x="39901" y="1020224"/>
                </a:lnTo>
                <a:lnTo>
                  <a:pt x="51137" y="1023941"/>
                </a:lnTo>
                <a:lnTo>
                  <a:pt x="73360" y="1021293"/>
                </a:lnTo>
                <a:lnTo>
                  <a:pt x="98796" y="1004744"/>
                </a:lnTo>
                <a:lnTo>
                  <a:pt x="141187" y="963371"/>
                </a:lnTo>
                <a:lnTo>
                  <a:pt x="164283" y="933189"/>
                </a:lnTo>
                <a:lnTo>
                  <a:pt x="187778" y="897284"/>
                </a:lnTo>
                <a:lnTo>
                  <a:pt x="213433" y="857184"/>
                </a:lnTo>
                <a:lnTo>
                  <a:pt x="244679" y="812903"/>
                </a:lnTo>
                <a:lnTo>
                  <a:pt x="260354" y="788990"/>
                </a:lnTo>
                <a:lnTo>
                  <a:pt x="275764" y="764119"/>
                </a:lnTo>
                <a:lnTo>
                  <a:pt x="290999" y="738608"/>
                </a:lnTo>
                <a:lnTo>
                  <a:pt x="307109" y="712671"/>
                </a:lnTo>
                <a:lnTo>
                  <a:pt x="323801" y="686450"/>
                </a:lnTo>
                <a:lnTo>
                  <a:pt x="340883" y="660040"/>
                </a:lnTo>
                <a:lnTo>
                  <a:pt x="358224" y="632511"/>
                </a:lnTo>
                <a:lnTo>
                  <a:pt x="375738" y="604236"/>
                </a:lnTo>
                <a:lnTo>
                  <a:pt x="393367" y="575465"/>
                </a:lnTo>
                <a:lnTo>
                  <a:pt x="412065" y="546362"/>
                </a:lnTo>
                <a:lnTo>
                  <a:pt x="431475" y="517039"/>
                </a:lnTo>
                <a:lnTo>
                  <a:pt x="451361" y="487567"/>
                </a:lnTo>
                <a:lnTo>
                  <a:pt x="471563" y="457998"/>
                </a:lnTo>
                <a:lnTo>
                  <a:pt x="491977" y="428363"/>
                </a:lnTo>
                <a:lnTo>
                  <a:pt x="512532" y="398685"/>
                </a:lnTo>
                <a:lnTo>
                  <a:pt x="533180" y="368978"/>
                </a:lnTo>
                <a:lnTo>
                  <a:pt x="553891" y="339251"/>
                </a:lnTo>
                <a:lnTo>
                  <a:pt x="574643" y="309511"/>
                </a:lnTo>
                <a:lnTo>
                  <a:pt x="595423" y="280755"/>
                </a:lnTo>
                <a:lnTo>
                  <a:pt x="616222" y="252654"/>
                </a:lnTo>
                <a:lnTo>
                  <a:pt x="637033" y="224991"/>
                </a:lnTo>
                <a:lnTo>
                  <a:pt x="657853" y="198611"/>
                </a:lnTo>
                <a:lnTo>
                  <a:pt x="678678" y="173087"/>
                </a:lnTo>
                <a:lnTo>
                  <a:pt x="699507" y="148134"/>
                </a:lnTo>
                <a:lnTo>
                  <a:pt x="718353" y="124553"/>
                </a:lnTo>
                <a:lnTo>
                  <a:pt x="735879" y="101887"/>
                </a:lnTo>
                <a:lnTo>
                  <a:pt x="767588" y="61158"/>
                </a:lnTo>
                <a:lnTo>
                  <a:pt x="803784" y="19885"/>
                </a:lnTo>
                <a:lnTo>
                  <a:pt x="821531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ARTInkShape-30"/>
          <p:cNvSpPr/>
          <p:nvPr/>
        </p:nvSpPr>
        <p:spPr>
          <a:xfrm>
            <a:off x="1991320" y="3634383"/>
            <a:ext cx="767954" cy="1296297"/>
          </a:xfrm>
          <a:custGeom>
            <a:avLst/>
            <a:gdLst/>
            <a:ahLst/>
            <a:cxnLst/>
            <a:rect l="0" t="0" r="0" b="0"/>
            <a:pathLst>
              <a:path w="767954" h="1296297">
                <a:moveTo>
                  <a:pt x="0" y="1026914"/>
                </a:moveTo>
                <a:lnTo>
                  <a:pt x="4741" y="1060097"/>
                </a:lnTo>
                <a:lnTo>
                  <a:pt x="12429" y="1099695"/>
                </a:lnTo>
                <a:lnTo>
                  <a:pt x="25732" y="1136563"/>
                </a:lnTo>
                <a:lnTo>
                  <a:pt x="37500" y="1177362"/>
                </a:lnTo>
                <a:lnTo>
                  <a:pt x="52011" y="1216130"/>
                </a:lnTo>
                <a:lnTo>
                  <a:pt x="74693" y="1257656"/>
                </a:lnTo>
                <a:lnTo>
                  <a:pt x="92356" y="1283467"/>
                </a:lnTo>
                <a:lnTo>
                  <a:pt x="104217" y="1294065"/>
                </a:lnTo>
                <a:lnTo>
                  <a:pt x="111150" y="1296296"/>
                </a:lnTo>
                <a:lnTo>
                  <a:pt x="126791" y="1296129"/>
                </a:lnTo>
                <a:lnTo>
                  <a:pt x="141018" y="1290101"/>
                </a:lnTo>
                <a:lnTo>
                  <a:pt x="147591" y="1285716"/>
                </a:lnTo>
                <a:lnTo>
                  <a:pt x="166321" y="1260582"/>
                </a:lnTo>
                <a:lnTo>
                  <a:pt x="181077" y="1231308"/>
                </a:lnTo>
                <a:lnTo>
                  <a:pt x="197557" y="1193162"/>
                </a:lnTo>
                <a:lnTo>
                  <a:pt x="206119" y="1170488"/>
                </a:lnTo>
                <a:lnTo>
                  <a:pt x="214803" y="1146442"/>
                </a:lnTo>
                <a:lnTo>
                  <a:pt x="223570" y="1119498"/>
                </a:lnTo>
                <a:lnTo>
                  <a:pt x="232390" y="1090621"/>
                </a:lnTo>
                <a:lnTo>
                  <a:pt x="241247" y="1060456"/>
                </a:lnTo>
                <a:lnTo>
                  <a:pt x="252113" y="1027447"/>
                </a:lnTo>
                <a:lnTo>
                  <a:pt x="264318" y="992543"/>
                </a:lnTo>
                <a:lnTo>
                  <a:pt x="277415" y="956375"/>
                </a:lnTo>
                <a:lnTo>
                  <a:pt x="291107" y="919364"/>
                </a:lnTo>
                <a:lnTo>
                  <a:pt x="305197" y="881793"/>
                </a:lnTo>
                <a:lnTo>
                  <a:pt x="319551" y="843846"/>
                </a:lnTo>
                <a:lnTo>
                  <a:pt x="335073" y="804658"/>
                </a:lnTo>
                <a:lnTo>
                  <a:pt x="351374" y="764642"/>
                </a:lnTo>
                <a:lnTo>
                  <a:pt x="368195" y="724073"/>
                </a:lnTo>
                <a:lnTo>
                  <a:pt x="386354" y="683138"/>
                </a:lnTo>
                <a:lnTo>
                  <a:pt x="405405" y="641956"/>
                </a:lnTo>
                <a:lnTo>
                  <a:pt x="425051" y="600611"/>
                </a:lnTo>
                <a:lnTo>
                  <a:pt x="445094" y="558165"/>
                </a:lnTo>
                <a:lnTo>
                  <a:pt x="465402" y="514985"/>
                </a:lnTo>
                <a:lnTo>
                  <a:pt x="485885" y="471316"/>
                </a:lnTo>
                <a:lnTo>
                  <a:pt x="507478" y="428312"/>
                </a:lnTo>
                <a:lnTo>
                  <a:pt x="529811" y="385752"/>
                </a:lnTo>
                <a:lnTo>
                  <a:pt x="552637" y="343489"/>
                </a:lnTo>
                <a:lnTo>
                  <a:pt x="575792" y="302414"/>
                </a:lnTo>
                <a:lnTo>
                  <a:pt x="599166" y="262133"/>
                </a:lnTo>
                <a:lnTo>
                  <a:pt x="622686" y="222380"/>
                </a:lnTo>
                <a:lnTo>
                  <a:pt x="644320" y="185957"/>
                </a:lnTo>
                <a:lnTo>
                  <a:pt x="664695" y="151752"/>
                </a:lnTo>
                <a:lnTo>
                  <a:pt x="684231" y="119027"/>
                </a:lnTo>
                <a:lnTo>
                  <a:pt x="702217" y="91258"/>
                </a:lnTo>
                <a:lnTo>
                  <a:pt x="719168" y="66792"/>
                </a:lnTo>
                <a:lnTo>
                  <a:pt x="746271" y="29685"/>
                </a:lnTo>
                <a:lnTo>
                  <a:pt x="767953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ARTInkShape-31"/>
          <p:cNvSpPr/>
          <p:nvPr/>
        </p:nvSpPr>
        <p:spPr>
          <a:xfrm>
            <a:off x="4152305" y="1955602"/>
            <a:ext cx="1062634" cy="853432"/>
          </a:xfrm>
          <a:custGeom>
            <a:avLst/>
            <a:gdLst/>
            <a:ahLst/>
            <a:cxnLst/>
            <a:rect l="0" t="0" r="0" b="0"/>
            <a:pathLst>
              <a:path w="1062634" h="853432">
                <a:moveTo>
                  <a:pt x="0" y="535781"/>
                </a:moveTo>
                <a:lnTo>
                  <a:pt x="0" y="556772"/>
                </a:lnTo>
                <a:lnTo>
                  <a:pt x="20117" y="596400"/>
                </a:lnTo>
                <a:lnTo>
                  <a:pt x="29553" y="629258"/>
                </a:lnTo>
                <a:lnTo>
                  <a:pt x="38632" y="668870"/>
                </a:lnTo>
                <a:lnTo>
                  <a:pt x="47606" y="707286"/>
                </a:lnTo>
                <a:lnTo>
                  <a:pt x="56549" y="748544"/>
                </a:lnTo>
                <a:lnTo>
                  <a:pt x="70223" y="787448"/>
                </a:lnTo>
                <a:lnTo>
                  <a:pt x="86484" y="828028"/>
                </a:lnTo>
                <a:lnTo>
                  <a:pt x="96646" y="842939"/>
                </a:lnTo>
                <a:lnTo>
                  <a:pt x="110422" y="850889"/>
                </a:lnTo>
                <a:lnTo>
                  <a:pt x="126467" y="853431"/>
                </a:lnTo>
                <a:lnTo>
                  <a:pt x="143520" y="851253"/>
                </a:lnTo>
                <a:lnTo>
                  <a:pt x="174595" y="834968"/>
                </a:lnTo>
                <a:lnTo>
                  <a:pt x="208938" y="806550"/>
                </a:lnTo>
                <a:lnTo>
                  <a:pt x="237721" y="779154"/>
                </a:lnTo>
                <a:lnTo>
                  <a:pt x="270356" y="746142"/>
                </a:lnTo>
                <a:lnTo>
                  <a:pt x="304705" y="708319"/>
                </a:lnTo>
                <a:lnTo>
                  <a:pt x="342461" y="665712"/>
                </a:lnTo>
                <a:lnTo>
                  <a:pt x="362253" y="643237"/>
                </a:lnTo>
                <a:lnTo>
                  <a:pt x="382392" y="620317"/>
                </a:lnTo>
                <a:lnTo>
                  <a:pt x="402764" y="597099"/>
                </a:lnTo>
                <a:lnTo>
                  <a:pt x="423291" y="573683"/>
                </a:lnTo>
                <a:lnTo>
                  <a:pt x="445904" y="549143"/>
                </a:lnTo>
                <a:lnTo>
                  <a:pt x="469910" y="523853"/>
                </a:lnTo>
                <a:lnTo>
                  <a:pt x="494844" y="498063"/>
                </a:lnTo>
                <a:lnTo>
                  <a:pt x="520395" y="471941"/>
                </a:lnTo>
                <a:lnTo>
                  <a:pt x="546360" y="445596"/>
                </a:lnTo>
                <a:lnTo>
                  <a:pt x="572599" y="419103"/>
                </a:lnTo>
                <a:lnTo>
                  <a:pt x="599022" y="393503"/>
                </a:lnTo>
                <a:lnTo>
                  <a:pt x="625567" y="368499"/>
                </a:lnTo>
                <a:lnTo>
                  <a:pt x="652193" y="343893"/>
                </a:lnTo>
                <a:lnTo>
                  <a:pt x="678873" y="318558"/>
                </a:lnTo>
                <a:lnTo>
                  <a:pt x="705590" y="292739"/>
                </a:lnTo>
                <a:lnTo>
                  <a:pt x="732331" y="266597"/>
                </a:lnTo>
                <a:lnTo>
                  <a:pt x="759087" y="241231"/>
                </a:lnTo>
                <a:lnTo>
                  <a:pt x="785855" y="216383"/>
                </a:lnTo>
                <a:lnTo>
                  <a:pt x="812630" y="191880"/>
                </a:lnTo>
                <a:lnTo>
                  <a:pt x="840402" y="168600"/>
                </a:lnTo>
                <a:lnTo>
                  <a:pt x="868838" y="146134"/>
                </a:lnTo>
                <a:lnTo>
                  <a:pt x="897718" y="124212"/>
                </a:lnTo>
                <a:lnTo>
                  <a:pt x="923916" y="103644"/>
                </a:lnTo>
                <a:lnTo>
                  <a:pt x="948327" y="83979"/>
                </a:lnTo>
                <a:lnTo>
                  <a:pt x="991986" y="49230"/>
                </a:lnTo>
                <a:lnTo>
                  <a:pt x="1027927" y="23864"/>
                </a:lnTo>
                <a:lnTo>
                  <a:pt x="1062633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ARTInkShape-32"/>
          <p:cNvSpPr/>
          <p:nvPr/>
        </p:nvSpPr>
        <p:spPr>
          <a:xfrm>
            <a:off x="4705945" y="4455914"/>
            <a:ext cx="634009" cy="1156487"/>
          </a:xfrm>
          <a:custGeom>
            <a:avLst/>
            <a:gdLst/>
            <a:ahLst/>
            <a:cxnLst/>
            <a:rect l="0" t="0" r="0" b="0"/>
            <a:pathLst>
              <a:path w="634009" h="1156487">
                <a:moveTo>
                  <a:pt x="0" y="678656"/>
                </a:moveTo>
                <a:lnTo>
                  <a:pt x="4741" y="678656"/>
                </a:lnTo>
                <a:lnTo>
                  <a:pt x="9714" y="681302"/>
                </a:lnTo>
                <a:lnTo>
                  <a:pt x="15232" y="686778"/>
                </a:lnTo>
                <a:lnTo>
                  <a:pt x="23916" y="703001"/>
                </a:lnTo>
                <a:lnTo>
                  <a:pt x="35739" y="743033"/>
                </a:lnTo>
                <a:lnTo>
                  <a:pt x="47301" y="780082"/>
                </a:lnTo>
                <a:lnTo>
                  <a:pt x="60649" y="822479"/>
                </a:lnTo>
                <a:lnTo>
                  <a:pt x="68627" y="852710"/>
                </a:lnTo>
                <a:lnTo>
                  <a:pt x="78787" y="885990"/>
                </a:lnTo>
                <a:lnTo>
                  <a:pt x="89918" y="920625"/>
                </a:lnTo>
                <a:lnTo>
                  <a:pt x="100487" y="955862"/>
                </a:lnTo>
                <a:lnTo>
                  <a:pt x="108492" y="991366"/>
                </a:lnTo>
                <a:lnTo>
                  <a:pt x="120648" y="1024345"/>
                </a:lnTo>
                <a:lnTo>
                  <a:pt x="134981" y="1055538"/>
                </a:lnTo>
                <a:lnTo>
                  <a:pt x="154206" y="1099005"/>
                </a:lnTo>
                <a:lnTo>
                  <a:pt x="178481" y="1138720"/>
                </a:lnTo>
                <a:lnTo>
                  <a:pt x="190450" y="1151019"/>
                </a:lnTo>
                <a:lnTo>
                  <a:pt x="202384" y="1156486"/>
                </a:lnTo>
                <a:lnTo>
                  <a:pt x="214303" y="1156270"/>
                </a:lnTo>
                <a:lnTo>
                  <a:pt x="220260" y="1154823"/>
                </a:lnTo>
                <a:lnTo>
                  <a:pt x="232169" y="1142633"/>
                </a:lnTo>
                <a:lnTo>
                  <a:pt x="244077" y="1121008"/>
                </a:lnTo>
                <a:lnTo>
                  <a:pt x="255984" y="1088247"/>
                </a:lnTo>
                <a:lnTo>
                  <a:pt x="267890" y="1047889"/>
                </a:lnTo>
                <a:lnTo>
                  <a:pt x="273843" y="1026015"/>
                </a:lnTo>
                <a:lnTo>
                  <a:pt x="279797" y="1001510"/>
                </a:lnTo>
                <a:lnTo>
                  <a:pt x="285750" y="975251"/>
                </a:lnTo>
                <a:lnTo>
                  <a:pt x="291703" y="947824"/>
                </a:lnTo>
                <a:lnTo>
                  <a:pt x="298649" y="917632"/>
                </a:lnTo>
                <a:lnTo>
                  <a:pt x="306255" y="885598"/>
                </a:lnTo>
                <a:lnTo>
                  <a:pt x="314303" y="852336"/>
                </a:lnTo>
                <a:lnTo>
                  <a:pt x="323637" y="818256"/>
                </a:lnTo>
                <a:lnTo>
                  <a:pt x="333828" y="783628"/>
                </a:lnTo>
                <a:lnTo>
                  <a:pt x="344592" y="748638"/>
                </a:lnTo>
                <a:lnTo>
                  <a:pt x="355736" y="713404"/>
                </a:lnTo>
                <a:lnTo>
                  <a:pt x="367134" y="678009"/>
                </a:lnTo>
                <a:lnTo>
                  <a:pt x="378701" y="642506"/>
                </a:lnTo>
                <a:lnTo>
                  <a:pt x="390382" y="605939"/>
                </a:lnTo>
                <a:lnTo>
                  <a:pt x="402137" y="568662"/>
                </a:lnTo>
                <a:lnTo>
                  <a:pt x="413943" y="530913"/>
                </a:lnTo>
                <a:lnTo>
                  <a:pt x="426775" y="492848"/>
                </a:lnTo>
                <a:lnTo>
                  <a:pt x="440290" y="454573"/>
                </a:lnTo>
                <a:lnTo>
                  <a:pt x="454261" y="416158"/>
                </a:lnTo>
                <a:lnTo>
                  <a:pt x="468536" y="378642"/>
                </a:lnTo>
                <a:lnTo>
                  <a:pt x="483014" y="341725"/>
                </a:lnTo>
                <a:lnTo>
                  <a:pt x="497627" y="305207"/>
                </a:lnTo>
                <a:lnTo>
                  <a:pt x="512330" y="268956"/>
                </a:lnTo>
                <a:lnTo>
                  <a:pt x="527092" y="232882"/>
                </a:lnTo>
                <a:lnTo>
                  <a:pt x="541895" y="196927"/>
                </a:lnTo>
                <a:lnTo>
                  <a:pt x="555732" y="164026"/>
                </a:lnTo>
                <a:lnTo>
                  <a:pt x="568926" y="133163"/>
                </a:lnTo>
                <a:lnTo>
                  <a:pt x="581690" y="103658"/>
                </a:lnTo>
                <a:lnTo>
                  <a:pt x="593177" y="79027"/>
                </a:lnTo>
                <a:lnTo>
                  <a:pt x="613876" y="38431"/>
                </a:lnTo>
                <a:lnTo>
                  <a:pt x="634008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ARTInkShape-33"/>
          <p:cNvSpPr/>
          <p:nvPr/>
        </p:nvSpPr>
        <p:spPr>
          <a:xfrm>
            <a:off x="7536656" y="4313039"/>
            <a:ext cx="803673" cy="1042153"/>
          </a:xfrm>
          <a:custGeom>
            <a:avLst/>
            <a:gdLst/>
            <a:ahLst/>
            <a:cxnLst/>
            <a:rect l="0" t="0" r="0" b="0"/>
            <a:pathLst>
              <a:path w="803673" h="1042153">
                <a:moveTo>
                  <a:pt x="0" y="794742"/>
                </a:moveTo>
                <a:lnTo>
                  <a:pt x="0" y="799483"/>
                </a:lnTo>
                <a:lnTo>
                  <a:pt x="2646" y="804456"/>
                </a:lnTo>
                <a:lnTo>
                  <a:pt x="4741" y="807171"/>
                </a:lnTo>
                <a:lnTo>
                  <a:pt x="11024" y="843673"/>
                </a:lnTo>
                <a:lnTo>
                  <a:pt x="21250" y="883121"/>
                </a:lnTo>
                <a:lnTo>
                  <a:pt x="32825" y="925713"/>
                </a:lnTo>
                <a:lnTo>
                  <a:pt x="44665" y="963819"/>
                </a:lnTo>
                <a:lnTo>
                  <a:pt x="61298" y="1000010"/>
                </a:lnTo>
                <a:lnTo>
                  <a:pt x="83693" y="1027699"/>
                </a:lnTo>
                <a:lnTo>
                  <a:pt x="95405" y="1036524"/>
                </a:lnTo>
                <a:lnTo>
                  <a:pt x="109871" y="1041107"/>
                </a:lnTo>
                <a:lnTo>
                  <a:pt x="126223" y="1042152"/>
                </a:lnTo>
                <a:lnTo>
                  <a:pt x="143412" y="1039309"/>
                </a:lnTo>
                <a:lnTo>
                  <a:pt x="169823" y="1022649"/>
                </a:lnTo>
                <a:lnTo>
                  <a:pt x="205414" y="982232"/>
                </a:lnTo>
                <a:lnTo>
                  <a:pt x="233174" y="939812"/>
                </a:lnTo>
                <a:lnTo>
                  <a:pt x="254776" y="903536"/>
                </a:lnTo>
                <a:lnTo>
                  <a:pt x="280251" y="864261"/>
                </a:lnTo>
                <a:lnTo>
                  <a:pt x="307119" y="822663"/>
                </a:lnTo>
                <a:lnTo>
                  <a:pt x="319840" y="800457"/>
                </a:lnTo>
                <a:lnTo>
                  <a:pt x="332289" y="777717"/>
                </a:lnTo>
                <a:lnTo>
                  <a:pt x="345550" y="753626"/>
                </a:lnTo>
                <a:lnTo>
                  <a:pt x="359351" y="728636"/>
                </a:lnTo>
                <a:lnTo>
                  <a:pt x="373513" y="703047"/>
                </a:lnTo>
                <a:lnTo>
                  <a:pt x="387915" y="677057"/>
                </a:lnTo>
                <a:lnTo>
                  <a:pt x="402476" y="650801"/>
                </a:lnTo>
                <a:lnTo>
                  <a:pt x="417146" y="624367"/>
                </a:lnTo>
                <a:lnTo>
                  <a:pt x="432879" y="597816"/>
                </a:lnTo>
                <a:lnTo>
                  <a:pt x="449320" y="571185"/>
                </a:lnTo>
                <a:lnTo>
                  <a:pt x="466235" y="544501"/>
                </a:lnTo>
                <a:lnTo>
                  <a:pt x="483464" y="516789"/>
                </a:lnTo>
                <a:lnTo>
                  <a:pt x="500903" y="488393"/>
                </a:lnTo>
                <a:lnTo>
                  <a:pt x="518482" y="459541"/>
                </a:lnTo>
                <a:lnTo>
                  <a:pt x="535163" y="431376"/>
                </a:lnTo>
                <a:lnTo>
                  <a:pt x="551244" y="403670"/>
                </a:lnTo>
                <a:lnTo>
                  <a:pt x="566925" y="376270"/>
                </a:lnTo>
                <a:lnTo>
                  <a:pt x="583334" y="349073"/>
                </a:lnTo>
                <a:lnTo>
                  <a:pt x="600226" y="322012"/>
                </a:lnTo>
                <a:lnTo>
                  <a:pt x="617439" y="295042"/>
                </a:lnTo>
                <a:lnTo>
                  <a:pt x="633876" y="268132"/>
                </a:lnTo>
                <a:lnTo>
                  <a:pt x="649795" y="241262"/>
                </a:lnTo>
                <a:lnTo>
                  <a:pt x="665368" y="214420"/>
                </a:lnTo>
                <a:lnTo>
                  <a:pt x="680712" y="188587"/>
                </a:lnTo>
                <a:lnTo>
                  <a:pt x="695901" y="163428"/>
                </a:lnTo>
                <a:lnTo>
                  <a:pt x="710989" y="138718"/>
                </a:lnTo>
                <a:lnTo>
                  <a:pt x="725016" y="115299"/>
                </a:lnTo>
                <a:lnTo>
                  <a:pt x="751185" y="70757"/>
                </a:lnTo>
                <a:lnTo>
                  <a:pt x="773399" y="38393"/>
                </a:lnTo>
                <a:lnTo>
                  <a:pt x="803672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dissolve/>
    <p:sndAc>
      <p:stSnd>
        <p:snd r:embed="rId2" name="00441656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29775" y="304800"/>
            <a:ext cx="5476244" cy="135421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Buried treasure hidden by pirates is</a:t>
            </a:r>
          </a:p>
          <a:p>
            <a:pPr algn="ctr">
              <a:defRPr/>
            </a:pPr>
            <a:r>
              <a:rPr lang="en-US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mysterious.</a:t>
            </a:r>
          </a:p>
        </p:txBody>
      </p:sp>
      <p:sp>
        <p:nvSpPr>
          <p:cNvPr id="3" name="Rectangle 2"/>
          <p:cNvSpPr/>
          <p:nvPr/>
        </p:nvSpPr>
        <p:spPr>
          <a:xfrm>
            <a:off x="7024316" y="5105400"/>
            <a:ext cx="1566454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puzzling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6248400" y="3886200"/>
            <a:ext cx="1944891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mystifying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1429880" y="4267200"/>
            <a:ext cx="845104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odd</a:t>
            </a:r>
          </a:p>
        </p:txBody>
      </p:sp>
      <p:sp>
        <p:nvSpPr>
          <p:cNvPr id="8" name="Rectangle 7"/>
          <p:cNvSpPr/>
          <p:nvPr/>
        </p:nvSpPr>
        <p:spPr>
          <a:xfrm>
            <a:off x="3657600" y="2362200"/>
            <a:ext cx="1440972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strange</a:t>
            </a:r>
          </a:p>
        </p:txBody>
      </p:sp>
      <p:sp>
        <p:nvSpPr>
          <p:cNvPr id="9" name="Rectangle 8"/>
          <p:cNvSpPr/>
          <p:nvPr/>
        </p:nvSpPr>
        <p:spPr>
          <a:xfrm>
            <a:off x="6629400" y="2819400"/>
            <a:ext cx="1494127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familiar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76600" y="3733800"/>
            <a:ext cx="2131737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identifiable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13931" y="4800600"/>
            <a:ext cx="1683089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common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200" y="2895600"/>
            <a:ext cx="2325701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recognizable</a:t>
            </a:r>
          </a:p>
        </p:txBody>
      </p:sp>
      <p:pic>
        <p:nvPicPr>
          <p:cNvPr id="13323" name="Picture 12" descr="scuba_samantha_with_treasure_chest_hg_cl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609600"/>
            <a:ext cx="2133600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13" descr="scuba_samantha_with_treasure_chest_hg_cl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838200"/>
            <a:ext cx="2133600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MARTInkShape-34"/>
          <p:cNvSpPr/>
          <p:nvPr/>
        </p:nvSpPr>
        <p:spPr>
          <a:xfrm>
            <a:off x="1839883" y="3839766"/>
            <a:ext cx="847954" cy="1194052"/>
          </a:xfrm>
          <a:custGeom>
            <a:avLst/>
            <a:gdLst/>
            <a:ahLst/>
            <a:cxnLst/>
            <a:rect l="0" t="0" r="0" b="0"/>
            <a:pathLst>
              <a:path w="847954" h="1194052">
                <a:moveTo>
                  <a:pt x="8562" y="785812"/>
                </a:moveTo>
                <a:lnTo>
                  <a:pt x="3822" y="790553"/>
                </a:lnTo>
                <a:lnTo>
                  <a:pt x="1495" y="795526"/>
                </a:lnTo>
                <a:lnTo>
                  <a:pt x="0" y="811544"/>
                </a:lnTo>
                <a:lnTo>
                  <a:pt x="6749" y="852002"/>
                </a:lnTo>
                <a:lnTo>
                  <a:pt x="10671" y="885130"/>
                </a:lnTo>
                <a:lnTo>
                  <a:pt x="18117" y="922727"/>
                </a:lnTo>
                <a:lnTo>
                  <a:pt x="26607" y="965286"/>
                </a:lnTo>
                <a:lnTo>
                  <a:pt x="32457" y="995555"/>
                </a:lnTo>
                <a:lnTo>
                  <a:pt x="38365" y="1028852"/>
                </a:lnTo>
                <a:lnTo>
                  <a:pt x="52009" y="1071585"/>
                </a:lnTo>
                <a:lnTo>
                  <a:pt x="68619" y="1114123"/>
                </a:lnTo>
                <a:lnTo>
                  <a:pt x="92010" y="1157691"/>
                </a:lnTo>
                <a:lnTo>
                  <a:pt x="109796" y="1178882"/>
                </a:lnTo>
                <a:lnTo>
                  <a:pt x="121685" y="1188052"/>
                </a:lnTo>
                <a:lnTo>
                  <a:pt x="133584" y="1192788"/>
                </a:lnTo>
                <a:lnTo>
                  <a:pt x="139535" y="1194051"/>
                </a:lnTo>
                <a:lnTo>
                  <a:pt x="145487" y="1192909"/>
                </a:lnTo>
                <a:lnTo>
                  <a:pt x="179991" y="1171499"/>
                </a:lnTo>
                <a:lnTo>
                  <a:pt x="205538" y="1145049"/>
                </a:lnTo>
                <a:lnTo>
                  <a:pt x="227219" y="1102597"/>
                </a:lnTo>
                <a:lnTo>
                  <a:pt x="245311" y="1069480"/>
                </a:lnTo>
                <a:lnTo>
                  <a:pt x="265588" y="1031942"/>
                </a:lnTo>
                <a:lnTo>
                  <a:pt x="275163" y="1009430"/>
                </a:lnTo>
                <a:lnTo>
                  <a:pt x="284523" y="985492"/>
                </a:lnTo>
                <a:lnTo>
                  <a:pt x="294731" y="960604"/>
                </a:lnTo>
                <a:lnTo>
                  <a:pt x="305506" y="935082"/>
                </a:lnTo>
                <a:lnTo>
                  <a:pt x="316657" y="909138"/>
                </a:lnTo>
                <a:lnTo>
                  <a:pt x="329053" y="881920"/>
                </a:lnTo>
                <a:lnTo>
                  <a:pt x="342277" y="853853"/>
                </a:lnTo>
                <a:lnTo>
                  <a:pt x="356055" y="825219"/>
                </a:lnTo>
                <a:lnTo>
                  <a:pt x="370200" y="795217"/>
                </a:lnTo>
                <a:lnTo>
                  <a:pt x="384592" y="764300"/>
                </a:lnTo>
                <a:lnTo>
                  <a:pt x="399147" y="732775"/>
                </a:lnTo>
                <a:lnTo>
                  <a:pt x="413812" y="700845"/>
                </a:lnTo>
                <a:lnTo>
                  <a:pt x="428549" y="668644"/>
                </a:lnTo>
                <a:lnTo>
                  <a:pt x="443335" y="636262"/>
                </a:lnTo>
                <a:lnTo>
                  <a:pt x="459145" y="603761"/>
                </a:lnTo>
                <a:lnTo>
                  <a:pt x="475638" y="571179"/>
                </a:lnTo>
                <a:lnTo>
                  <a:pt x="492587" y="538543"/>
                </a:lnTo>
                <a:lnTo>
                  <a:pt x="510831" y="505873"/>
                </a:lnTo>
                <a:lnTo>
                  <a:pt x="529940" y="473178"/>
                </a:lnTo>
                <a:lnTo>
                  <a:pt x="549624" y="440467"/>
                </a:lnTo>
                <a:lnTo>
                  <a:pt x="568700" y="407746"/>
                </a:lnTo>
                <a:lnTo>
                  <a:pt x="587370" y="375018"/>
                </a:lnTo>
                <a:lnTo>
                  <a:pt x="605770" y="342286"/>
                </a:lnTo>
                <a:lnTo>
                  <a:pt x="624982" y="310542"/>
                </a:lnTo>
                <a:lnTo>
                  <a:pt x="644735" y="279457"/>
                </a:lnTo>
                <a:lnTo>
                  <a:pt x="664850" y="248813"/>
                </a:lnTo>
                <a:lnTo>
                  <a:pt x="685204" y="219453"/>
                </a:lnTo>
                <a:lnTo>
                  <a:pt x="705720" y="190950"/>
                </a:lnTo>
                <a:lnTo>
                  <a:pt x="726342" y="163019"/>
                </a:lnTo>
                <a:lnTo>
                  <a:pt x="745050" y="137452"/>
                </a:lnTo>
                <a:lnTo>
                  <a:pt x="762484" y="113463"/>
                </a:lnTo>
                <a:lnTo>
                  <a:pt x="794092" y="70271"/>
                </a:lnTo>
                <a:lnTo>
                  <a:pt x="821369" y="34539"/>
                </a:lnTo>
                <a:lnTo>
                  <a:pt x="847953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ARTInkShape-35"/>
          <p:cNvSpPr/>
          <p:nvPr/>
        </p:nvSpPr>
        <p:spPr>
          <a:xfrm>
            <a:off x="4589859" y="2143125"/>
            <a:ext cx="839392" cy="817721"/>
          </a:xfrm>
          <a:custGeom>
            <a:avLst/>
            <a:gdLst/>
            <a:ahLst/>
            <a:cxnLst/>
            <a:rect l="0" t="0" r="0" b="0"/>
            <a:pathLst>
              <a:path w="839392" h="817721">
                <a:moveTo>
                  <a:pt x="0" y="553641"/>
                </a:moveTo>
                <a:lnTo>
                  <a:pt x="0" y="558381"/>
                </a:lnTo>
                <a:lnTo>
                  <a:pt x="2646" y="563354"/>
                </a:lnTo>
                <a:lnTo>
                  <a:pt x="4741" y="566070"/>
                </a:lnTo>
                <a:lnTo>
                  <a:pt x="7068" y="574378"/>
                </a:lnTo>
                <a:lnTo>
                  <a:pt x="9677" y="609766"/>
                </a:lnTo>
                <a:lnTo>
                  <a:pt x="15949" y="650313"/>
                </a:lnTo>
                <a:lnTo>
                  <a:pt x="19939" y="683487"/>
                </a:lnTo>
                <a:lnTo>
                  <a:pt x="27406" y="719444"/>
                </a:lnTo>
                <a:lnTo>
                  <a:pt x="38817" y="763001"/>
                </a:lnTo>
                <a:lnTo>
                  <a:pt x="52402" y="788534"/>
                </a:lnTo>
                <a:lnTo>
                  <a:pt x="73735" y="808668"/>
                </a:lnTo>
                <a:lnTo>
                  <a:pt x="87673" y="815814"/>
                </a:lnTo>
                <a:lnTo>
                  <a:pt x="94167" y="817720"/>
                </a:lnTo>
                <a:lnTo>
                  <a:pt x="117529" y="815661"/>
                </a:lnTo>
                <a:lnTo>
                  <a:pt x="148043" y="799287"/>
                </a:lnTo>
                <a:lnTo>
                  <a:pt x="186960" y="766103"/>
                </a:lnTo>
                <a:lnTo>
                  <a:pt x="215386" y="736373"/>
                </a:lnTo>
                <a:lnTo>
                  <a:pt x="245547" y="701332"/>
                </a:lnTo>
                <a:lnTo>
                  <a:pt x="278797" y="659299"/>
                </a:lnTo>
                <a:lnTo>
                  <a:pt x="295997" y="635986"/>
                </a:lnTo>
                <a:lnTo>
                  <a:pt x="313417" y="611514"/>
                </a:lnTo>
                <a:lnTo>
                  <a:pt x="330984" y="586270"/>
                </a:lnTo>
                <a:lnTo>
                  <a:pt x="350632" y="560511"/>
                </a:lnTo>
                <a:lnTo>
                  <a:pt x="371670" y="534408"/>
                </a:lnTo>
                <a:lnTo>
                  <a:pt x="393631" y="508077"/>
                </a:lnTo>
                <a:lnTo>
                  <a:pt x="416210" y="480601"/>
                </a:lnTo>
                <a:lnTo>
                  <a:pt x="439200" y="452361"/>
                </a:lnTo>
                <a:lnTo>
                  <a:pt x="462464" y="423613"/>
                </a:lnTo>
                <a:lnTo>
                  <a:pt x="485911" y="393534"/>
                </a:lnTo>
                <a:lnTo>
                  <a:pt x="509480" y="362567"/>
                </a:lnTo>
                <a:lnTo>
                  <a:pt x="533130" y="331008"/>
                </a:lnTo>
                <a:lnTo>
                  <a:pt x="557826" y="301039"/>
                </a:lnTo>
                <a:lnTo>
                  <a:pt x="583220" y="272130"/>
                </a:lnTo>
                <a:lnTo>
                  <a:pt x="609079" y="243928"/>
                </a:lnTo>
                <a:lnTo>
                  <a:pt x="635248" y="215205"/>
                </a:lnTo>
                <a:lnTo>
                  <a:pt x="661624" y="186134"/>
                </a:lnTo>
                <a:lnTo>
                  <a:pt x="688137" y="156832"/>
                </a:lnTo>
                <a:lnTo>
                  <a:pt x="712758" y="130351"/>
                </a:lnTo>
                <a:lnTo>
                  <a:pt x="736117" y="105752"/>
                </a:lnTo>
                <a:lnTo>
                  <a:pt x="777617" y="62876"/>
                </a:lnTo>
                <a:lnTo>
                  <a:pt x="819324" y="20394"/>
                </a:lnTo>
                <a:lnTo>
                  <a:pt x="839391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ARTInkShape-36"/>
          <p:cNvSpPr/>
          <p:nvPr/>
        </p:nvSpPr>
        <p:spPr>
          <a:xfrm>
            <a:off x="7116961" y="2669977"/>
            <a:ext cx="901899" cy="873896"/>
          </a:xfrm>
          <a:custGeom>
            <a:avLst/>
            <a:gdLst/>
            <a:ahLst/>
            <a:cxnLst/>
            <a:rect l="0" t="0" r="0" b="0"/>
            <a:pathLst>
              <a:path w="901899" h="873896">
                <a:moveTo>
                  <a:pt x="0" y="526851"/>
                </a:moveTo>
                <a:lnTo>
                  <a:pt x="992" y="567163"/>
                </a:lnTo>
                <a:lnTo>
                  <a:pt x="12429" y="607823"/>
                </a:lnTo>
                <a:lnTo>
                  <a:pt x="18771" y="645041"/>
                </a:lnTo>
                <a:lnTo>
                  <a:pt x="29815" y="683027"/>
                </a:lnTo>
                <a:lnTo>
                  <a:pt x="35954" y="719859"/>
                </a:lnTo>
                <a:lnTo>
                  <a:pt x="47475" y="755908"/>
                </a:lnTo>
                <a:lnTo>
                  <a:pt x="53754" y="790732"/>
                </a:lnTo>
                <a:lnTo>
                  <a:pt x="70003" y="829668"/>
                </a:lnTo>
                <a:lnTo>
                  <a:pt x="82588" y="854369"/>
                </a:lnTo>
                <a:lnTo>
                  <a:pt x="93261" y="865891"/>
                </a:lnTo>
                <a:lnTo>
                  <a:pt x="104618" y="871012"/>
                </a:lnTo>
                <a:lnTo>
                  <a:pt x="122168" y="873895"/>
                </a:lnTo>
                <a:lnTo>
                  <a:pt x="144677" y="870008"/>
                </a:lnTo>
                <a:lnTo>
                  <a:pt x="174939" y="853092"/>
                </a:lnTo>
                <a:lnTo>
                  <a:pt x="214583" y="811596"/>
                </a:lnTo>
                <a:lnTo>
                  <a:pt x="236592" y="781397"/>
                </a:lnTo>
                <a:lnTo>
                  <a:pt x="264894" y="745485"/>
                </a:lnTo>
                <a:lnTo>
                  <a:pt x="296324" y="705381"/>
                </a:lnTo>
                <a:lnTo>
                  <a:pt x="326830" y="661099"/>
                </a:lnTo>
                <a:lnTo>
                  <a:pt x="343894" y="638178"/>
                </a:lnTo>
                <a:lnTo>
                  <a:pt x="362217" y="614960"/>
                </a:lnTo>
                <a:lnTo>
                  <a:pt x="381376" y="591543"/>
                </a:lnTo>
                <a:lnTo>
                  <a:pt x="401094" y="567003"/>
                </a:lnTo>
                <a:lnTo>
                  <a:pt x="421185" y="541713"/>
                </a:lnTo>
                <a:lnTo>
                  <a:pt x="441525" y="515923"/>
                </a:lnTo>
                <a:lnTo>
                  <a:pt x="462029" y="489800"/>
                </a:lnTo>
                <a:lnTo>
                  <a:pt x="482644" y="463455"/>
                </a:lnTo>
                <a:lnTo>
                  <a:pt x="503334" y="436962"/>
                </a:lnTo>
                <a:lnTo>
                  <a:pt x="525063" y="410370"/>
                </a:lnTo>
                <a:lnTo>
                  <a:pt x="547487" y="383713"/>
                </a:lnTo>
                <a:lnTo>
                  <a:pt x="570374" y="357011"/>
                </a:lnTo>
                <a:lnTo>
                  <a:pt x="593570" y="330281"/>
                </a:lnTo>
                <a:lnTo>
                  <a:pt x="616971" y="303531"/>
                </a:lnTo>
                <a:lnTo>
                  <a:pt x="640509" y="276768"/>
                </a:lnTo>
                <a:lnTo>
                  <a:pt x="663147" y="250988"/>
                </a:lnTo>
                <a:lnTo>
                  <a:pt x="685184" y="225864"/>
                </a:lnTo>
                <a:lnTo>
                  <a:pt x="706820" y="201178"/>
                </a:lnTo>
                <a:lnTo>
                  <a:pt x="729182" y="176782"/>
                </a:lnTo>
                <a:lnTo>
                  <a:pt x="752028" y="152581"/>
                </a:lnTo>
                <a:lnTo>
                  <a:pt x="775196" y="128510"/>
                </a:lnTo>
                <a:lnTo>
                  <a:pt x="816812" y="88534"/>
                </a:lnTo>
                <a:lnTo>
                  <a:pt x="852177" y="55224"/>
                </a:lnTo>
                <a:lnTo>
                  <a:pt x="901898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ARTInkShape-37"/>
          <p:cNvSpPr/>
          <p:nvPr/>
        </p:nvSpPr>
        <p:spPr>
          <a:xfrm>
            <a:off x="7188398" y="3607594"/>
            <a:ext cx="776884" cy="1033347"/>
          </a:xfrm>
          <a:custGeom>
            <a:avLst/>
            <a:gdLst/>
            <a:ahLst/>
            <a:cxnLst/>
            <a:rect l="0" t="0" r="0" b="0"/>
            <a:pathLst>
              <a:path w="776884" h="1033347">
                <a:moveTo>
                  <a:pt x="0" y="642937"/>
                </a:moveTo>
                <a:lnTo>
                  <a:pt x="0" y="650626"/>
                </a:lnTo>
                <a:lnTo>
                  <a:pt x="7068" y="671131"/>
                </a:lnTo>
                <a:lnTo>
                  <a:pt x="11412" y="715282"/>
                </a:lnTo>
                <a:lnTo>
                  <a:pt x="21326" y="759754"/>
                </a:lnTo>
                <a:lnTo>
                  <a:pt x="25171" y="797053"/>
                </a:lnTo>
                <a:lnTo>
                  <a:pt x="31050" y="837980"/>
                </a:lnTo>
                <a:lnTo>
                  <a:pt x="39076" y="876786"/>
                </a:lnTo>
                <a:lnTo>
                  <a:pt x="42998" y="918160"/>
                </a:lnTo>
                <a:lnTo>
                  <a:pt x="48901" y="957098"/>
                </a:lnTo>
                <a:lnTo>
                  <a:pt x="59784" y="997689"/>
                </a:lnTo>
                <a:lnTo>
                  <a:pt x="65596" y="1012602"/>
                </a:lnTo>
                <a:lnTo>
                  <a:pt x="74134" y="1023199"/>
                </a:lnTo>
                <a:lnTo>
                  <a:pt x="83550" y="1030224"/>
                </a:lnTo>
                <a:lnTo>
                  <a:pt x="91043" y="1033346"/>
                </a:lnTo>
                <a:lnTo>
                  <a:pt x="100326" y="1032087"/>
                </a:lnTo>
                <a:lnTo>
                  <a:pt x="105579" y="1030363"/>
                </a:lnTo>
                <a:lnTo>
                  <a:pt x="122454" y="1013714"/>
                </a:lnTo>
                <a:lnTo>
                  <a:pt x="152071" y="973301"/>
                </a:lnTo>
                <a:lnTo>
                  <a:pt x="173822" y="930882"/>
                </a:lnTo>
                <a:lnTo>
                  <a:pt x="193671" y="894605"/>
                </a:lnTo>
                <a:lnTo>
                  <a:pt x="215722" y="852686"/>
                </a:lnTo>
                <a:lnTo>
                  <a:pt x="227159" y="830394"/>
                </a:lnTo>
                <a:lnTo>
                  <a:pt x="238752" y="807596"/>
                </a:lnTo>
                <a:lnTo>
                  <a:pt x="250449" y="784460"/>
                </a:lnTo>
                <a:lnTo>
                  <a:pt x="262216" y="761098"/>
                </a:lnTo>
                <a:lnTo>
                  <a:pt x="276015" y="735602"/>
                </a:lnTo>
                <a:lnTo>
                  <a:pt x="291166" y="708682"/>
                </a:lnTo>
                <a:lnTo>
                  <a:pt x="307220" y="680814"/>
                </a:lnTo>
                <a:lnTo>
                  <a:pt x="322884" y="652313"/>
                </a:lnTo>
                <a:lnTo>
                  <a:pt x="338288" y="623391"/>
                </a:lnTo>
                <a:lnTo>
                  <a:pt x="353517" y="594188"/>
                </a:lnTo>
                <a:lnTo>
                  <a:pt x="370616" y="564797"/>
                </a:lnTo>
                <a:lnTo>
                  <a:pt x="388960" y="535282"/>
                </a:lnTo>
                <a:lnTo>
                  <a:pt x="408135" y="505682"/>
                </a:lnTo>
                <a:lnTo>
                  <a:pt x="426871" y="476028"/>
                </a:lnTo>
                <a:lnTo>
                  <a:pt x="445315" y="446336"/>
                </a:lnTo>
                <a:lnTo>
                  <a:pt x="463564" y="416620"/>
                </a:lnTo>
                <a:lnTo>
                  <a:pt x="482676" y="386887"/>
                </a:lnTo>
                <a:lnTo>
                  <a:pt x="502362" y="357143"/>
                </a:lnTo>
                <a:lnTo>
                  <a:pt x="522432" y="327392"/>
                </a:lnTo>
                <a:lnTo>
                  <a:pt x="542756" y="298629"/>
                </a:lnTo>
                <a:lnTo>
                  <a:pt x="563252" y="270524"/>
                </a:lnTo>
                <a:lnTo>
                  <a:pt x="583861" y="242856"/>
                </a:lnTo>
                <a:lnTo>
                  <a:pt x="605537" y="214490"/>
                </a:lnTo>
                <a:lnTo>
                  <a:pt x="627926" y="185657"/>
                </a:lnTo>
                <a:lnTo>
                  <a:pt x="650790" y="156514"/>
                </a:lnTo>
                <a:lnTo>
                  <a:pt x="670993" y="131132"/>
                </a:lnTo>
                <a:lnTo>
                  <a:pt x="706670" y="87054"/>
                </a:lnTo>
                <a:lnTo>
                  <a:pt x="736417" y="50266"/>
                </a:lnTo>
                <a:lnTo>
                  <a:pt x="776883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ARTInkShape-38"/>
          <p:cNvSpPr/>
          <p:nvPr/>
        </p:nvSpPr>
        <p:spPr>
          <a:xfrm>
            <a:off x="1553766" y="2643188"/>
            <a:ext cx="830462" cy="970892"/>
          </a:xfrm>
          <a:custGeom>
            <a:avLst/>
            <a:gdLst/>
            <a:ahLst/>
            <a:cxnLst/>
            <a:rect l="0" t="0" r="0" b="0"/>
            <a:pathLst>
              <a:path w="830462" h="970892">
                <a:moveTo>
                  <a:pt x="0" y="696515"/>
                </a:moveTo>
                <a:lnTo>
                  <a:pt x="0" y="704204"/>
                </a:lnTo>
                <a:lnTo>
                  <a:pt x="7067" y="724709"/>
                </a:lnTo>
                <a:lnTo>
                  <a:pt x="7688" y="730194"/>
                </a:lnTo>
                <a:lnTo>
                  <a:pt x="13669" y="741580"/>
                </a:lnTo>
                <a:lnTo>
                  <a:pt x="18042" y="747394"/>
                </a:lnTo>
                <a:lnTo>
                  <a:pt x="22901" y="761792"/>
                </a:lnTo>
                <a:lnTo>
                  <a:pt x="36161" y="805777"/>
                </a:lnTo>
                <a:lnTo>
                  <a:pt x="47712" y="844546"/>
                </a:lnTo>
                <a:lnTo>
                  <a:pt x="59548" y="883293"/>
                </a:lnTo>
                <a:lnTo>
                  <a:pt x="74086" y="919610"/>
                </a:lnTo>
                <a:lnTo>
                  <a:pt x="95415" y="956265"/>
                </a:lnTo>
                <a:lnTo>
                  <a:pt x="105576" y="965087"/>
                </a:lnTo>
                <a:lnTo>
                  <a:pt x="116706" y="969669"/>
                </a:lnTo>
                <a:lnTo>
                  <a:pt x="122452" y="970891"/>
                </a:lnTo>
                <a:lnTo>
                  <a:pt x="134129" y="969603"/>
                </a:lnTo>
                <a:lnTo>
                  <a:pt x="145933" y="964731"/>
                </a:lnTo>
                <a:lnTo>
                  <a:pt x="180368" y="935111"/>
                </a:lnTo>
                <a:lnTo>
                  <a:pt x="210649" y="895864"/>
                </a:lnTo>
                <a:lnTo>
                  <a:pt x="233189" y="863497"/>
                </a:lnTo>
                <a:lnTo>
                  <a:pt x="257428" y="827284"/>
                </a:lnTo>
                <a:lnTo>
                  <a:pt x="284738" y="784731"/>
                </a:lnTo>
                <a:lnTo>
                  <a:pt x="298966" y="761279"/>
                </a:lnTo>
                <a:lnTo>
                  <a:pt x="313412" y="736714"/>
                </a:lnTo>
                <a:lnTo>
                  <a:pt x="328004" y="711408"/>
                </a:lnTo>
                <a:lnTo>
                  <a:pt x="343685" y="684616"/>
                </a:lnTo>
                <a:lnTo>
                  <a:pt x="360092" y="656832"/>
                </a:lnTo>
                <a:lnTo>
                  <a:pt x="376983" y="628388"/>
                </a:lnTo>
                <a:lnTo>
                  <a:pt x="395189" y="599503"/>
                </a:lnTo>
                <a:lnTo>
                  <a:pt x="414272" y="570325"/>
                </a:lnTo>
                <a:lnTo>
                  <a:pt x="433939" y="540951"/>
                </a:lnTo>
                <a:lnTo>
                  <a:pt x="453996" y="510454"/>
                </a:lnTo>
                <a:lnTo>
                  <a:pt x="474312" y="479209"/>
                </a:lnTo>
                <a:lnTo>
                  <a:pt x="494802" y="447465"/>
                </a:lnTo>
                <a:lnTo>
                  <a:pt x="515407" y="416380"/>
                </a:lnTo>
                <a:lnTo>
                  <a:pt x="536089" y="385735"/>
                </a:lnTo>
                <a:lnTo>
                  <a:pt x="556822" y="355383"/>
                </a:lnTo>
                <a:lnTo>
                  <a:pt x="578582" y="324234"/>
                </a:lnTo>
                <a:lnTo>
                  <a:pt x="601026" y="292555"/>
                </a:lnTo>
                <a:lnTo>
                  <a:pt x="623926" y="260520"/>
                </a:lnTo>
                <a:lnTo>
                  <a:pt x="647130" y="229243"/>
                </a:lnTo>
                <a:lnTo>
                  <a:pt x="670537" y="198469"/>
                </a:lnTo>
                <a:lnTo>
                  <a:pt x="694079" y="168031"/>
                </a:lnTo>
                <a:lnTo>
                  <a:pt x="714735" y="140794"/>
                </a:lnTo>
                <a:lnTo>
                  <a:pt x="733466" y="115691"/>
                </a:lnTo>
                <a:lnTo>
                  <a:pt x="767508" y="71261"/>
                </a:lnTo>
                <a:lnTo>
                  <a:pt x="799174" y="34979"/>
                </a:lnTo>
                <a:lnTo>
                  <a:pt x="830461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ARTInkShape-39"/>
          <p:cNvSpPr/>
          <p:nvPr/>
        </p:nvSpPr>
        <p:spPr>
          <a:xfrm>
            <a:off x="5072063" y="3170039"/>
            <a:ext cx="812602" cy="1209017"/>
          </a:xfrm>
          <a:custGeom>
            <a:avLst/>
            <a:gdLst/>
            <a:ahLst/>
            <a:cxnLst/>
            <a:rect l="0" t="0" r="0" b="0"/>
            <a:pathLst>
              <a:path w="812602" h="1209017">
                <a:moveTo>
                  <a:pt x="0" y="955477"/>
                </a:moveTo>
                <a:lnTo>
                  <a:pt x="0" y="994306"/>
                </a:lnTo>
                <a:lnTo>
                  <a:pt x="0" y="1032269"/>
                </a:lnTo>
                <a:lnTo>
                  <a:pt x="0" y="1066314"/>
                </a:lnTo>
                <a:lnTo>
                  <a:pt x="4740" y="1101537"/>
                </a:lnTo>
                <a:lnTo>
                  <a:pt x="15230" y="1141865"/>
                </a:lnTo>
                <a:lnTo>
                  <a:pt x="29811" y="1182759"/>
                </a:lnTo>
                <a:lnTo>
                  <a:pt x="44654" y="1204472"/>
                </a:lnTo>
                <a:lnTo>
                  <a:pt x="47628" y="1207794"/>
                </a:lnTo>
                <a:lnTo>
                  <a:pt x="51596" y="1209016"/>
                </a:lnTo>
                <a:lnTo>
                  <a:pt x="61296" y="1207729"/>
                </a:lnTo>
                <a:lnTo>
                  <a:pt x="77913" y="1196685"/>
                </a:lnTo>
                <a:lnTo>
                  <a:pt x="107443" y="1166062"/>
                </a:lnTo>
                <a:lnTo>
                  <a:pt x="128187" y="1128226"/>
                </a:lnTo>
                <a:lnTo>
                  <a:pt x="153736" y="1083611"/>
                </a:lnTo>
                <a:lnTo>
                  <a:pt x="174822" y="1046821"/>
                </a:lnTo>
                <a:lnTo>
                  <a:pt x="197422" y="1007319"/>
                </a:lnTo>
                <a:lnTo>
                  <a:pt x="220696" y="964627"/>
                </a:lnTo>
                <a:lnTo>
                  <a:pt x="232459" y="940741"/>
                </a:lnTo>
                <a:lnTo>
                  <a:pt x="244269" y="915887"/>
                </a:lnTo>
                <a:lnTo>
                  <a:pt x="257104" y="891381"/>
                </a:lnTo>
                <a:lnTo>
                  <a:pt x="270621" y="867105"/>
                </a:lnTo>
                <a:lnTo>
                  <a:pt x="284594" y="842984"/>
                </a:lnTo>
                <a:lnTo>
                  <a:pt x="298870" y="816982"/>
                </a:lnTo>
                <a:lnTo>
                  <a:pt x="313348" y="789725"/>
                </a:lnTo>
                <a:lnTo>
                  <a:pt x="327961" y="761632"/>
                </a:lnTo>
                <a:lnTo>
                  <a:pt x="342664" y="733973"/>
                </a:lnTo>
                <a:lnTo>
                  <a:pt x="357427" y="706605"/>
                </a:lnTo>
                <a:lnTo>
                  <a:pt x="372229" y="679429"/>
                </a:lnTo>
                <a:lnTo>
                  <a:pt x="388051" y="652382"/>
                </a:lnTo>
                <a:lnTo>
                  <a:pt x="404552" y="625422"/>
                </a:lnTo>
                <a:lnTo>
                  <a:pt x="421506" y="598518"/>
                </a:lnTo>
                <a:lnTo>
                  <a:pt x="437769" y="571653"/>
                </a:lnTo>
                <a:lnTo>
                  <a:pt x="453573" y="544813"/>
                </a:lnTo>
                <a:lnTo>
                  <a:pt x="469069" y="517990"/>
                </a:lnTo>
                <a:lnTo>
                  <a:pt x="484361" y="492170"/>
                </a:lnTo>
                <a:lnTo>
                  <a:pt x="499517" y="467020"/>
                </a:lnTo>
                <a:lnTo>
                  <a:pt x="514581" y="442315"/>
                </a:lnTo>
                <a:lnTo>
                  <a:pt x="529585" y="417908"/>
                </a:lnTo>
                <a:lnTo>
                  <a:pt x="544549" y="393699"/>
                </a:lnTo>
                <a:lnTo>
                  <a:pt x="559485" y="369622"/>
                </a:lnTo>
                <a:lnTo>
                  <a:pt x="574404" y="346626"/>
                </a:lnTo>
                <a:lnTo>
                  <a:pt x="604210" y="302553"/>
                </a:lnTo>
                <a:lnTo>
                  <a:pt x="631347" y="259815"/>
                </a:lnTo>
                <a:lnTo>
                  <a:pt x="656637" y="218661"/>
                </a:lnTo>
                <a:lnTo>
                  <a:pt x="681107" y="180526"/>
                </a:lnTo>
                <a:lnTo>
                  <a:pt x="702566" y="146380"/>
                </a:lnTo>
                <a:lnTo>
                  <a:pt x="731380" y="101911"/>
                </a:lnTo>
                <a:lnTo>
                  <a:pt x="758770" y="66245"/>
                </a:lnTo>
                <a:lnTo>
                  <a:pt x="795517" y="25481"/>
                </a:lnTo>
                <a:lnTo>
                  <a:pt x="812601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ARTInkShape-40"/>
          <p:cNvSpPr/>
          <p:nvPr/>
        </p:nvSpPr>
        <p:spPr>
          <a:xfrm>
            <a:off x="5089922" y="4098727"/>
            <a:ext cx="803673" cy="1317753"/>
          </a:xfrm>
          <a:custGeom>
            <a:avLst/>
            <a:gdLst/>
            <a:ahLst/>
            <a:cxnLst/>
            <a:rect l="0" t="0" r="0" b="0"/>
            <a:pathLst>
              <a:path w="803673" h="1317753">
                <a:moveTo>
                  <a:pt x="0" y="875109"/>
                </a:moveTo>
                <a:lnTo>
                  <a:pt x="0" y="913269"/>
                </a:lnTo>
                <a:lnTo>
                  <a:pt x="992" y="955150"/>
                </a:lnTo>
                <a:lnTo>
                  <a:pt x="6137" y="994847"/>
                </a:lnTo>
                <a:lnTo>
                  <a:pt x="9094" y="1033177"/>
                </a:lnTo>
                <a:lnTo>
                  <a:pt x="15814" y="1075512"/>
                </a:lnTo>
                <a:lnTo>
                  <a:pt x="24088" y="1119475"/>
                </a:lnTo>
                <a:lnTo>
                  <a:pt x="32824" y="1162929"/>
                </a:lnTo>
                <a:lnTo>
                  <a:pt x="42689" y="1201380"/>
                </a:lnTo>
                <a:lnTo>
                  <a:pt x="56746" y="1237909"/>
                </a:lnTo>
                <a:lnTo>
                  <a:pt x="73533" y="1280516"/>
                </a:lnTo>
                <a:lnTo>
                  <a:pt x="95664" y="1308628"/>
                </a:lnTo>
                <a:lnTo>
                  <a:pt x="104695" y="1315831"/>
                </a:lnTo>
                <a:lnTo>
                  <a:pt x="108492" y="1317752"/>
                </a:lnTo>
                <a:lnTo>
                  <a:pt x="113999" y="1317048"/>
                </a:lnTo>
                <a:lnTo>
                  <a:pt x="128057" y="1310974"/>
                </a:lnTo>
                <a:lnTo>
                  <a:pt x="147965" y="1291658"/>
                </a:lnTo>
                <a:lnTo>
                  <a:pt x="173463" y="1249350"/>
                </a:lnTo>
                <a:lnTo>
                  <a:pt x="189212" y="1219040"/>
                </a:lnTo>
                <a:lnTo>
                  <a:pt x="208779" y="1183079"/>
                </a:lnTo>
                <a:lnTo>
                  <a:pt x="229713" y="1141961"/>
                </a:lnTo>
                <a:lnTo>
                  <a:pt x="239462" y="1118495"/>
                </a:lnTo>
                <a:lnTo>
                  <a:pt x="248938" y="1093920"/>
                </a:lnTo>
                <a:lnTo>
                  <a:pt x="259224" y="1068609"/>
                </a:lnTo>
                <a:lnTo>
                  <a:pt x="270051" y="1042804"/>
                </a:lnTo>
                <a:lnTo>
                  <a:pt x="281237" y="1016671"/>
                </a:lnTo>
                <a:lnTo>
                  <a:pt x="292663" y="988335"/>
                </a:lnTo>
                <a:lnTo>
                  <a:pt x="304250" y="958531"/>
                </a:lnTo>
                <a:lnTo>
                  <a:pt x="315942" y="927747"/>
                </a:lnTo>
                <a:lnTo>
                  <a:pt x="328698" y="896311"/>
                </a:lnTo>
                <a:lnTo>
                  <a:pt x="342164" y="864439"/>
                </a:lnTo>
                <a:lnTo>
                  <a:pt x="356101" y="832277"/>
                </a:lnTo>
                <a:lnTo>
                  <a:pt x="369362" y="799921"/>
                </a:lnTo>
                <a:lnTo>
                  <a:pt x="382171" y="767437"/>
                </a:lnTo>
                <a:lnTo>
                  <a:pt x="394679" y="734867"/>
                </a:lnTo>
                <a:lnTo>
                  <a:pt x="407978" y="701247"/>
                </a:lnTo>
                <a:lnTo>
                  <a:pt x="421806" y="666927"/>
                </a:lnTo>
                <a:lnTo>
                  <a:pt x="435986" y="632142"/>
                </a:lnTo>
                <a:lnTo>
                  <a:pt x="451391" y="598037"/>
                </a:lnTo>
                <a:lnTo>
                  <a:pt x="467615" y="564387"/>
                </a:lnTo>
                <a:lnTo>
                  <a:pt x="484383" y="531039"/>
                </a:lnTo>
                <a:lnTo>
                  <a:pt x="501517" y="496901"/>
                </a:lnTo>
                <a:lnTo>
                  <a:pt x="518891" y="462236"/>
                </a:lnTo>
                <a:lnTo>
                  <a:pt x="536428" y="427220"/>
                </a:lnTo>
                <a:lnTo>
                  <a:pt x="554071" y="393953"/>
                </a:lnTo>
                <a:lnTo>
                  <a:pt x="571787" y="361855"/>
                </a:lnTo>
                <a:lnTo>
                  <a:pt x="589551" y="330533"/>
                </a:lnTo>
                <a:lnTo>
                  <a:pt x="607347" y="299730"/>
                </a:lnTo>
                <a:lnTo>
                  <a:pt x="625163" y="269273"/>
                </a:lnTo>
                <a:lnTo>
                  <a:pt x="642994" y="239047"/>
                </a:lnTo>
                <a:lnTo>
                  <a:pt x="660835" y="208974"/>
                </a:lnTo>
                <a:lnTo>
                  <a:pt x="678681" y="179003"/>
                </a:lnTo>
                <a:lnTo>
                  <a:pt x="696533" y="149101"/>
                </a:lnTo>
                <a:lnTo>
                  <a:pt x="713394" y="123213"/>
                </a:lnTo>
                <a:lnTo>
                  <a:pt x="745358" y="78573"/>
                </a:lnTo>
                <a:lnTo>
                  <a:pt x="770809" y="44182"/>
                </a:lnTo>
                <a:lnTo>
                  <a:pt x="803672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ARTInkShape-41"/>
          <p:cNvSpPr/>
          <p:nvPr/>
        </p:nvSpPr>
        <p:spPr>
          <a:xfrm>
            <a:off x="7715250" y="4705945"/>
            <a:ext cx="803673" cy="1146320"/>
          </a:xfrm>
          <a:custGeom>
            <a:avLst/>
            <a:gdLst/>
            <a:ahLst/>
            <a:cxnLst/>
            <a:rect l="0" t="0" r="0" b="0"/>
            <a:pathLst>
              <a:path w="803673" h="1146320">
                <a:moveTo>
                  <a:pt x="0" y="678657"/>
                </a:moveTo>
                <a:lnTo>
                  <a:pt x="992" y="719788"/>
                </a:lnTo>
                <a:lnTo>
                  <a:pt x="7068" y="763327"/>
                </a:lnTo>
                <a:lnTo>
                  <a:pt x="11024" y="804947"/>
                </a:lnTo>
                <a:lnTo>
                  <a:pt x="18480" y="848699"/>
                </a:lnTo>
                <a:lnTo>
                  <a:pt x="26974" y="893081"/>
                </a:lnTo>
                <a:lnTo>
                  <a:pt x="38419" y="937651"/>
                </a:lnTo>
                <a:lnTo>
                  <a:pt x="54379" y="982276"/>
                </a:lnTo>
                <a:lnTo>
                  <a:pt x="71675" y="1021625"/>
                </a:lnTo>
                <a:lnTo>
                  <a:pt x="89367" y="1054782"/>
                </a:lnTo>
                <a:lnTo>
                  <a:pt x="117864" y="1096802"/>
                </a:lnTo>
                <a:lnTo>
                  <a:pt x="146019" y="1125643"/>
                </a:lnTo>
                <a:lnTo>
                  <a:pt x="183197" y="1145259"/>
                </a:lnTo>
                <a:lnTo>
                  <a:pt x="195853" y="1146319"/>
                </a:lnTo>
                <a:lnTo>
                  <a:pt x="220147" y="1138916"/>
                </a:lnTo>
                <a:lnTo>
                  <a:pt x="242830" y="1121285"/>
                </a:lnTo>
                <a:lnTo>
                  <a:pt x="270033" y="1080539"/>
                </a:lnTo>
                <a:lnTo>
                  <a:pt x="289471" y="1039055"/>
                </a:lnTo>
                <a:lnTo>
                  <a:pt x="305264" y="1006513"/>
                </a:lnTo>
                <a:lnTo>
                  <a:pt x="322204" y="969561"/>
                </a:lnTo>
                <a:lnTo>
                  <a:pt x="339655" y="928994"/>
                </a:lnTo>
                <a:lnTo>
                  <a:pt x="357332" y="884506"/>
                </a:lnTo>
                <a:lnTo>
                  <a:pt x="366213" y="861530"/>
                </a:lnTo>
                <a:lnTo>
                  <a:pt x="375111" y="838276"/>
                </a:lnTo>
                <a:lnTo>
                  <a:pt x="384020" y="814835"/>
                </a:lnTo>
                <a:lnTo>
                  <a:pt x="392935" y="791270"/>
                </a:lnTo>
                <a:lnTo>
                  <a:pt x="401855" y="767623"/>
                </a:lnTo>
                <a:lnTo>
                  <a:pt x="410778" y="743921"/>
                </a:lnTo>
                <a:lnTo>
                  <a:pt x="420696" y="719190"/>
                </a:lnTo>
                <a:lnTo>
                  <a:pt x="431276" y="693773"/>
                </a:lnTo>
                <a:lnTo>
                  <a:pt x="442299" y="667898"/>
                </a:lnTo>
                <a:lnTo>
                  <a:pt x="453616" y="642711"/>
                </a:lnTo>
                <a:lnTo>
                  <a:pt x="465130" y="617981"/>
                </a:lnTo>
                <a:lnTo>
                  <a:pt x="476774" y="593558"/>
                </a:lnTo>
                <a:lnTo>
                  <a:pt x="488506" y="568346"/>
                </a:lnTo>
                <a:lnTo>
                  <a:pt x="500295" y="542608"/>
                </a:lnTo>
                <a:lnTo>
                  <a:pt x="512124" y="516521"/>
                </a:lnTo>
                <a:lnTo>
                  <a:pt x="523979" y="491190"/>
                </a:lnTo>
                <a:lnTo>
                  <a:pt x="535849" y="466366"/>
                </a:lnTo>
                <a:lnTo>
                  <a:pt x="547733" y="441880"/>
                </a:lnTo>
                <a:lnTo>
                  <a:pt x="559625" y="417618"/>
                </a:lnTo>
                <a:lnTo>
                  <a:pt x="571520" y="393506"/>
                </a:lnTo>
                <a:lnTo>
                  <a:pt x="583419" y="369493"/>
                </a:lnTo>
                <a:lnTo>
                  <a:pt x="595322" y="345548"/>
                </a:lnTo>
                <a:lnTo>
                  <a:pt x="607225" y="321647"/>
                </a:lnTo>
                <a:lnTo>
                  <a:pt x="619129" y="297775"/>
                </a:lnTo>
                <a:lnTo>
                  <a:pt x="631034" y="274915"/>
                </a:lnTo>
                <a:lnTo>
                  <a:pt x="654845" y="230994"/>
                </a:lnTo>
                <a:lnTo>
                  <a:pt x="681303" y="188323"/>
                </a:lnTo>
                <a:lnTo>
                  <a:pt x="708606" y="147199"/>
                </a:lnTo>
                <a:lnTo>
                  <a:pt x="733971" y="109078"/>
                </a:lnTo>
                <a:lnTo>
                  <a:pt x="761118" y="67000"/>
                </a:lnTo>
                <a:lnTo>
                  <a:pt x="784758" y="29778"/>
                </a:lnTo>
                <a:lnTo>
                  <a:pt x="803672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dissolve/>
    <p:sndAc>
      <p:stSnd>
        <p:snd r:embed="rId2" name="00441656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609600"/>
            <a:ext cx="8508484" cy="135421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Crabs are very cautious of their surroundings and move</a:t>
            </a:r>
          </a:p>
          <a:p>
            <a:pPr algn="ctr">
              <a:defRPr/>
            </a:pPr>
            <a:r>
              <a:rPr lang="en-US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  slowly.</a:t>
            </a:r>
          </a:p>
        </p:txBody>
      </p:sp>
      <p:sp>
        <p:nvSpPr>
          <p:cNvPr id="3" name="Rectangle 2"/>
          <p:cNvSpPr/>
          <p:nvPr/>
        </p:nvSpPr>
        <p:spPr>
          <a:xfrm>
            <a:off x="3861412" y="4419600"/>
            <a:ext cx="1596912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speedily</a:t>
            </a:r>
          </a:p>
        </p:txBody>
      </p:sp>
      <p:sp>
        <p:nvSpPr>
          <p:cNvPr id="6" name="Rectangle 5"/>
          <p:cNvSpPr/>
          <p:nvPr/>
        </p:nvSpPr>
        <p:spPr>
          <a:xfrm>
            <a:off x="6253324" y="4343400"/>
            <a:ext cx="2177199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unhurriedly</a:t>
            </a:r>
          </a:p>
        </p:txBody>
      </p:sp>
      <p:sp>
        <p:nvSpPr>
          <p:cNvPr id="7" name="Rectangle 6"/>
          <p:cNvSpPr/>
          <p:nvPr/>
        </p:nvSpPr>
        <p:spPr>
          <a:xfrm>
            <a:off x="723983" y="4267200"/>
            <a:ext cx="2256900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lethargically</a:t>
            </a:r>
          </a:p>
        </p:txBody>
      </p:sp>
      <p:sp>
        <p:nvSpPr>
          <p:cNvPr id="8" name="Rectangle 7"/>
          <p:cNvSpPr/>
          <p:nvPr/>
        </p:nvSpPr>
        <p:spPr>
          <a:xfrm>
            <a:off x="3891124" y="2057400"/>
            <a:ext cx="1839158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sluggishly</a:t>
            </a:r>
          </a:p>
        </p:txBody>
      </p:sp>
      <p:sp>
        <p:nvSpPr>
          <p:cNvPr id="9" name="Rectangle 8"/>
          <p:cNvSpPr/>
          <p:nvPr/>
        </p:nvSpPr>
        <p:spPr>
          <a:xfrm>
            <a:off x="6036060" y="3200400"/>
            <a:ext cx="1388522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quickly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14724" y="3124200"/>
            <a:ext cx="1320811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swiftly</a:t>
            </a:r>
          </a:p>
        </p:txBody>
      </p:sp>
      <p:pic>
        <p:nvPicPr>
          <p:cNvPr id="14345" name="Picture 14" descr="cartoon_crab_walking_hg_cl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143000"/>
            <a:ext cx="2419350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5" descr="cartoon_crab_walking_hg_cl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4650" y="1143000"/>
            <a:ext cx="2419350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  <p:sndAc>
      <p:stSnd>
        <p:snd r:embed="rId2" name="00441656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8913" y="381000"/>
            <a:ext cx="6937605" cy="135421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When fish find new places, they become very</a:t>
            </a:r>
          </a:p>
          <a:p>
            <a:pPr algn="ctr">
              <a:defRPr/>
            </a:pPr>
            <a:r>
              <a:rPr lang="en-US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curious.</a:t>
            </a:r>
          </a:p>
        </p:txBody>
      </p:sp>
      <p:sp>
        <p:nvSpPr>
          <p:cNvPr id="3" name="Rectangle 2"/>
          <p:cNvSpPr/>
          <p:nvPr/>
        </p:nvSpPr>
        <p:spPr>
          <a:xfrm>
            <a:off x="3457650" y="4419600"/>
            <a:ext cx="2404441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unconcerned</a:t>
            </a:r>
          </a:p>
        </p:txBody>
      </p:sp>
      <p:sp>
        <p:nvSpPr>
          <p:cNvPr id="6" name="Rectangle 5"/>
          <p:cNvSpPr/>
          <p:nvPr/>
        </p:nvSpPr>
        <p:spPr>
          <a:xfrm>
            <a:off x="6477000" y="4495800"/>
            <a:ext cx="1950599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inquisitive</a:t>
            </a:r>
          </a:p>
        </p:txBody>
      </p:sp>
      <p:sp>
        <p:nvSpPr>
          <p:cNvPr id="7" name="Rectangle 6"/>
          <p:cNvSpPr/>
          <p:nvPr/>
        </p:nvSpPr>
        <p:spPr>
          <a:xfrm>
            <a:off x="1364063" y="4267200"/>
            <a:ext cx="976742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nosy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4000" y="2819400"/>
            <a:ext cx="1916936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interested</a:t>
            </a:r>
          </a:p>
        </p:txBody>
      </p:sp>
      <p:sp>
        <p:nvSpPr>
          <p:cNvPr id="9" name="Rectangle 8"/>
          <p:cNvSpPr/>
          <p:nvPr/>
        </p:nvSpPr>
        <p:spPr>
          <a:xfrm>
            <a:off x="2362200" y="2743200"/>
            <a:ext cx="1193148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bored</a:t>
            </a:r>
          </a:p>
        </p:txBody>
      </p:sp>
      <p:pic>
        <p:nvPicPr>
          <p:cNvPr id="15368" name="Picture 10" descr="fishy_starfish_staredown_hg_cl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90600"/>
            <a:ext cx="207168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2" descr="fishy_starfish_staredown_hg_cl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914400"/>
            <a:ext cx="207168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  <p:sndAc>
      <p:stSnd>
        <p:snd r:embed="rId2" name="00441656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381000"/>
            <a:ext cx="6375977" cy="135421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When sea turtles are swimming they look</a:t>
            </a:r>
          </a:p>
          <a:p>
            <a:pPr algn="ctr">
              <a:defRPr/>
            </a:pPr>
            <a:r>
              <a:rPr lang="en-US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silly.</a:t>
            </a:r>
          </a:p>
        </p:txBody>
      </p:sp>
      <p:sp>
        <p:nvSpPr>
          <p:cNvPr id="3" name="Rectangle 2"/>
          <p:cNvSpPr/>
          <p:nvPr/>
        </p:nvSpPr>
        <p:spPr>
          <a:xfrm>
            <a:off x="1295400" y="4267200"/>
            <a:ext cx="1406155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serious</a:t>
            </a:r>
          </a:p>
        </p:txBody>
      </p:sp>
      <p:sp>
        <p:nvSpPr>
          <p:cNvPr id="6" name="Rectangle 5"/>
          <p:cNvSpPr/>
          <p:nvPr/>
        </p:nvSpPr>
        <p:spPr>
          <a:xfrm>
            <a:off x="6778365" y="4495800"/>
            <a:ext cx="1347869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absurd</a:t>
            </a:r>
          </a:p>
        </p:txBody>
      </p:sp>
      <p:sp>
        <p:nvSpPr>
          <p:cNvPr id="7" name="Rectangle 6"/>
          <p:cNvSpPr/>
          <p:nvPr/>
        </p:nvSpPr>
        <p:spPr>
          <a:xfrm>
            <a:off x="3733800" y="4876800"/>
            <a:ext cx="1848583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ridiculous</a:t>
            </a:r>
          </a:p>
        </p:txBody>
      </p:sp>
      <p:sp>
        <p:nvSpPr>
          <p:cNvPr id="8" name="Rectangle 7"/>
          <p:cNvSpPr/>
          <p:nvPr/>
        </p:nvSpPr>
        <p:spPr>
          <a:xfrm>
            <a:off x="1371600" y="3124200"/>
            <a:ext cx="1142813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goofy</a:t>
            </a:r>
          </a:p>
        </p:txBody>
      </p:sp>
      <p:sp>
        <p:nvSpPr>
          <p:cNvPr id="9" name="Rectangle 8"/>
          <p:cNvSpPr/>
          <p:nvPr/>
        </p:nvSpPr>
        <p:spPr>
          <a:xfrm>
            <a:off x="6595148" y="3048000"/>
            <a:ext cx="1566454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sensible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05200" y="2133600"/>
            <a:ext cx="2262800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levelheaded</a:t>
            </a:r>
          </a:p>
        </p:txBody>
      </p:sp>
      <p:pic>
        <p:nvPicPr>
          <p:cNvPr id="16393" name="Picture 13" descr="turtle_swimming_hg_cl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85800"/>
            <a:ext cx="18954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4" descr="turtle_swimming_hg_cl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48525" y="685800"/>
            <a:ext cx="18954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  <p:sndAc>
      <p:stSnd>
        <p:snd r:embed="rId2" name="00441656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2041" y="457200"/>
            <a:ext cx="7461658" cy="135421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When sharks are hunting for prey, they can seem</a:t>
            </a:r>
          </a:p>
          <a:p>
            <a:pPr algn="ctr">
              <a:defRPr/>
            </a:pPr>
            <a:r>
              <a:rPr lang="en-US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scary.</a:t>
            </a:r>
          </a:p>
        </p:txBody>
      </p:sp>
      <p:sp>
        <p:nvSpPr>
          <p:cNvPr id="3" name="Rectangle 2"/>
          <p:cNvSpPr/>
          <p:nvPr/>
        </p:nvSpPr>
        <p:spPr>
          <a:xfrm>
            <a:off x="7315200" y="4419600"/>
            <a:ext cx="883575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nice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200" y="4267200"/>
            <a:ext cx="1393331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chilling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3733800" y="4191000"/>
            <a:ext cx="1762214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terrifying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6400800" y="2971800"/>
            <a:ext cx="2049793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frightening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4000" y="2895600"/>
            <a:ext cx="922047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kind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17596" y="2133600"/>
            <a:ext cx="1638013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pleasant</a:t>
            </a:r>
          </a:p>
        </p:txBody>
      </p:sp>
      <p:pic>
        <p:nvPicPr>
          <p:cNvPr id="17417" name="Picture 10" descr="blue_shark_swimming_lg_cl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066800"/>
            <a:ext cx="19050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2" descr="blue_shark_swimming_lg_cl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629400" y="990600"/>
            <a:ext cx="17526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  <p:sndAc>
      <p:stSnd>
        <p:snd r:embed="rId2" name="00441656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609600"/>
            <a:ext cx="8658461" cy="135421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Seahorses can hold on to seaweed because their tails are</a:t>
            </a:r>
          </a:p>
          <a:p>
            <a:pPr algn="ctr">
              <a:defRPr/>
            </a:pPr>
            <a:r>
              <a:rPr lang="en-US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strong.</a:t>
            </a:r>
          </a:p>
        </p:txBody>
      </p:sp>
      <p:sp>
        <p:nvSpPr>
          <p:cNvPr id="3" name="Rectangle 2"/>
          <p:cNvSpPr/>
          <p:nvPr/>
        </p:nvSpPr>
        <p:spPr>
          <a:xfrm>
            <a:off x="6592183" y="4267200"/>
            <a:ext cx="1567610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scrawny</a:t>
            </a:r>
          </a:p>
        </p:txBody>
      </p:sp>
      <p:sp>
        <p:nvSpPr>
          <p:cNvPr id="6" name="Rectangle 5"/>
          <p:cNvSpPr/>
          <p:nvPr/>
        </p:nvSpPr>
        <p:spPr>
          <a:xfrm>
            <a:off x="6553200" y="2971800"/>
            <a:ext cx="1730730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powerful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4800" y="2514600"/>
            <a:ext cx="1260281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sturdy</a:t>
            </a:r>
          </a:p>
        </p:txBody>
      </p:sp>
      <p:sp>
        <p:nvSpPr>
          <p:cNvPr id="8" name="Rectangle 7"/>
          <p:cNvSpPr/>
          <p:nvPr/>
        </p:nvSpPr>
        <p:spPr>
          <a:xfrm>
            <a:off x="1828800" y="2819400"/>
            <a:ext cx="1177695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tough</a:t>
            </a:r>
          </a:p>
        </p:txBody>
      </p:sp>
      <p:sp>
        <p:nvSpPr>
          <p:cNvPr id="9" name="Rectangle 8"/>
          <p:cNvSpPr/>
          <p:nvPr/>
        </p:nvSpPr>
        <p:spPr>
          <a:xfrm>
            <a:off x="1209640" y="4038600"/>
            <a:ext cx="1093569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weak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77558" y="4648200"/>
            <a:ext cx="855299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frail</a:t>
            </a:r>
          </a:p>
        </p:txBody>
      </p:sp>
      <p:pic>
        <p:nvPicPr>
          <p:cNvPr id="18441" name="Picture 13" descr="seahorse_hang_on_lg_cl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990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4" descr="seahorse_hang_on_lg_cl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990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  <p:sndAc>
      <p:stSnd>
        <p:snd r:embed="rId2" name="00441656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4114800" y="838200"/>
            <a:ext cx="4724400" cy="4114800"/>
          </a:xfrm>
          <a:prstGeom prst="cloudCallout">
            <a:avLst>
              <a:gd name="adj1" fmla="val -72217"/>
              <a:gd name="adj2" fmla="val 9927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You’re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doing great!</a:t>
            </a:r>
          </a:p>
          <a:p>
            <a:pPr algn="ctr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Now let’s see if you can handle some test questions!!</a:t>
            </a:r>
          </a:p>
        </p:txBody>
      </p:sp>
    </p:spTree>
  </p:cSld>
  <p:clrMapOvr>
    <a:masterClrMapping/>
  </p:clrMapOvr>
  <p:transition spd="slow">
    <p:dissolve/>
    <p:sndAc>
      <p:stSnd>
        <p:snd r:embed="rId2" name="00441656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5" descr="scuba_samantha_p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04800" y="685800"/>
            <a:ext cx="8839200" cy="40780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Pat and Diana reached the </a:t>
            </a:r>
            <a:r>
              <a:rPr lang="en-US" sz="3200" b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giant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 coral reef, and searched for fish.</a:t>
            </a:r>
          </a:p>
          <a:p>
            <a:pPr algn="ctr">
              <a:defRPr/>
            </a:pP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+mn-cs"/>
            </a:endParaRPr>
          </a:p>
          <a:p>
            <a:pPr algn="ctr">
              <a:defRPr/>
            </a:pP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What is an antonym for the underlined word?</a:t>
            </a:r>
          </a:p>
          <a:p>
            <a:pPr marL="514350" indent="-514350">
              <a:buFontTx/>
              <a:buAutoNum type="alphaLcPeriod"/>
              <a:defRPr/>
            </a:pPr>
            <a:endParaRPr lang="en-US" sz="11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+mn-cs"/>
            </a:endParaRPr>
          </a:p>
          <a:p>
            <a:pPr marL="514350" indent="-514350">
              <a:buFontTx/>
              <a:buAutoNum type="alphaLcPeriod"/>
              <a:defRPr/>
            </a:pP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huge</a:t>
            </a:r>
          </a:p>
          <a:p>
            <a:pPr marL="514350" indent="-514350">
              <a:buFontTx/>
              <a:buAutoNum type="alphaLcPeriod"/>
              <a:defRPr/>
            </a:pP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massive</a:t>
            </a:r>
          </a:p>
          <a:p>
            <a:pPr marL="514350" indent="-514350">
              <a:buFontTx/>
              <a:buAutoNum type="alphaLcPeriod"/>
              <a:defRPr/>
            </a:pP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tiny</a:t>
            </a:r>
          </a:p>
          <a:p>
            <a:pPr marL="514350" indent="-514350">
              <a:buFontTx/>
              <a:buAutoNum type="alphaLcPeriod"/>
              <a:defRPr/>
            </a:pP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enormous</a:t>
            </a:r>
          </a:p>
        </p:txBody>
      </p:sp>
      <p:pic>
        <p:nvPicPr>
          <p:cNvPr id="20484" name="Picture 3" descr="largemouth_bass_swimming_in_weeds_hg_clr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971799"/>
            <a:ext cx="3657600" cy="309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  <p:sndAc>
      <p:stSnd>
        <p:snd r:embed="rId2" name="00441656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1.15" calcmode="lin" valueType="num">
                                      <p:cBhvr override="childStyl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5" descr="scuba_samantha_p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85800" y="685800"/>
            <a:ext cx="8077200" cy="457048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A beautiful manta ray gave Wendy a </a:t>
            </a:r>
            <a:r>
              <a:rPr lang="en-US" sz="3200" b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smooth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 ride through the ocean.</a:t>
            </a:r>
          </a:p>
          <a:p>
            <a:pPr algn="ctr">
              <a:defRPr/>
            </a:pP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+mn-cs"/>
            </a:endParaRPr>
          </a:p>
          <a:p>
            <a:pPr algn="ctr">
              <a:defRPr/>
            </a:pP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What is 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a 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synonym for the underlined word?</a:t>
            </a:r>
          </a:p>
          <a:p>
            <a:pPr marL="514350" indent="-514350">
              <a:buFontTx/>
              <a:buAutoNum type="alphaLcPeriod"/>
              <a:defRPr/>
            </a:pPr>
            <a:endParaRPr lang="en-US" sz="11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+mn-cs"/>
            </a:endParaRPr>
          </a:p>
          <a:p>
            <a:pPr marL="514350" indent="-514350">
              <a:buFontTx/>
              <a:buAutoNum type="alphaLcPeriod"/>
              <a:defRPr/>
            </a:pP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+mn-cs"/>
            </a:endParaRPr>
          </a:p>
          <a:p>
            <a:pPr marL="514350" indent="-514350">
              <a:buFontTx/>
              <a:buAutoNum type="alphaLcPeriod"/>
              <a:defRPr/>
            </a:pP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easy</a:t>
            </a:r>
          </a:p>
          <a:p>
            <a:pPr marL="514350" indent="-514350">
              <a:buFontTx/>
              <a:buAutoNum type="alphaLcPeriod"/>
              <a:defRPr/>
            </a:pP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rough</a:t>
            </a:r>
          </a:p>
          <a:p>
            <a:pPr marL="514350" indent="-514350">
              <a:buFontTx/>
              <a:buAutoNum type="alphaLcPeriod"/>
              <a:defRPr/>
            </a:pP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bumpy</a:t>
            </a:r>
          </a:p>
          <a:p>
            <a:pPr marL="514350" indent="-514350">
              <a:buFontTx/>
              <a:buAutoNum type="alphaLcPeriod"/>
              <a:defRPr/>
            </a:pP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violent</a:t>
            </a:r>
          </a:p>
        </p:txBody>
      </p:sp>
      <p:pic>
        <p:nvPicPr>
          <p:cNvPr id="21508" name="Picture 5" descr="stingray_scuba_diver_getting_ride_hg_clr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048000"/>
            <a:ext cx="3733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  <p:sndAc>
      <p:stSnd>
        <p:snd r:embed="rId2" name="00441656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1.15" calcmode="lin" valueType="num">
                                      <p:cBhvr override="childStyl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761845" y="304800"/>
            <a:ext cx="5254965" cy="624786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>
                <a:ln w="11430"/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Welcome!</a:t>
            </a:r>
          </a:p>
          <a:p>
            <a:pPr algn="ctr">
              <a:defRPr/>
            </a:pPr>
            <a:r>
              <a:rPr lang="en-US" sz="4000" b="1" dirty="0">
                <a:ln w="11430"/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My name is Wendy, and</a:t>
            </a:r>
          </a:p>
          <a:p>
            <a:pPr algn="ctr">
              <a:defRPr/>
            </a:pPr>
            <a:r>
              <a:rPr lang="en-US" sz="4000" b="1" dirty="0">
                <a:ln w="11430"/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these are my diving</a:t>
            </a:r>
          </a:p>
          <a:p>
            <a:pPr algn="ctr">
              <a:defRPr/>
            </a:pPr>
            <a:r>
              <a:rPr lang="en-US" sz="4000" b="1" dirty="0">
                <a:ln w="11430"/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mates, Pat and Diana.</a:t>
            </a:r>
          </a:p>
          <a:p>
            <a:pPr algn="ctr">
              <a:defRPr/>
            </a:pPr>
            <a:r>
              <a:rPr lang="en-US" sz="4000" b="1" dirty="0">
                <a:ln w="11430"/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Together we will </a:t>
            </a:r>
          </a:p>
          <a:p>
            <a:pPr algn="ctr">
              <a:defRPr/>
            </a:pPr>
            <a:r>
              <a:rPr lang="en-US" sz="4000" b="1" dirty="0">
                <a:ln w="11430"/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discover the beauty of </a:t>
            </a:r>
          </a:p>
          <a:p>
            <a:pPr algn="ctr">
              <a:defRPr/>
            </a:pPr>
            <a:r>
              <a:rPr lang="en-US" sz="4000" b="1" dirty="0">
                <a:ln w="11430"/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the ocean, and describe</a:t>
            </a:r>
          </a:p>
          <a:p>
            <a:pPr algn="ctr">
              <a:defRPr/>
            </a:pPr>
            <a:r>
              <a:rPr lang="en-US" sz="4000" b="1" dirty="0">
                <a:ln w="11430"/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 what we find with </a:t>
            </a:r>
          </a:p>
          <a:p>
            <a:pPr algn="ctr">
              <a:defRPr/>
            </a:pPr>
            <a:r>
              <a:rPr lang="en-US" sz="4000" b="1" dirty="0">
                <a:ln w="11430"/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synonyms and</a:t>
            </a:r>
          </a:p>
          <a:p>
            <a:pPr algn="ctr">
              <a:defRPr/>
            </a:pPr>
            <a:r>
              <a:rPr lang="en-US" sz="4000" b="1" dirty="0">
                <a:ln w="11430"/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antonyms.  </a:t>
            </a:r>
          </a:p>
        </p:txBody>
      </p:sp>
    </p:spTree>
  </p:cSld>
  <p:clrMapOvr>
    <a:masterClrMapping/>
  </p:clrMapOvr>
  <p:transition spd="slow">
    <p:dissolve/>
    <p:sndAc>
      <p:stSnd>
        <p:snd r:embed="rId2" name="00441656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5" descr="scuba_samantha_p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85800" y="685800"/>
            <a:ext cx="8077200" cy="457048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While diving deep, Wendy observed a cute, </a:t>
            </a:r>
            <a:r>
              <a:rPr lang="en-US" sz="3200" b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chubby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 seal just swimming by.</a:t>
            </a:r>
          </a:p>
          <a:p>
            <a:pPr algn="ctr">
              <a:defRPr/>
            </a:pP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+mn-cs"/>
            </a:endParaRPr>
          </a:p>
          <a:p>
            <a:pPr algn="ctr">
              <a:defRPr/>
            </a:pP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What is an antonym for the underlined word?</a:t>
            </a:r>
          </a:p>
          <a:p>
            <a:pPr marL="514350" indent="-514350">
              <a:buFontTx/>
              <a:buAutoNum type="alphaLcPeriod"/>
              <a:defRPr/>
            </a:pPr>
            <a:endParaRPr lang="en-US" sz="11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+mn-cs"/>
            </a:endParaRPr>
          </a:p>
          <a:p>
            <a:pPr marL="514350" indent="-514350">
              <a:buFontTx/>
              <a:buAutoNum type="alphaLcPeriod"/>
              <a:defRPr/>
            </a:pP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+mn-cs"/>
            </a:endParaRPr>
          </a:p>
          <a:p>
            <a:pPr marL="514350" indent="-514350">
              <a:buFontTx/>
              <a:buAutoNum type="alphaLcPeriod"/>
              <a:defRPr/>
            </a:pP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overweight</a:t>
            </a:r>
          </a:p>
          <a:p>
            <a:pPr marL="514350" indent="-514350">
              <a:buFontTx/>
              <a:buAutoNum type="alphaLcPeriod"/>
              <a:defRPr/>
            </a:pP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slender</a:t>
            </a:r>
          </a:p>
          <a:p>
            <a:pPr marL="514350" indent="-514350">
              <a:buFontTx/>
              <a:buAutoNum type="alphaLcPeriod"/>
              <a:defRPr/>
            </a:pP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plump</a:t>
            </a:r>
          </a:p>
          <a:p>
            <a:pPr marL="514350" indent="-514350">
              <a:buFontTx/>
              <a:buAutoNum type="alphaLcPeriod"/>
              <a:defRPr/>
            </a:pP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heavy</a:t>
            </a:r>
          </a:p>
        </p:txBody>
      </p:sp>
      <p:pic>
        <p:nvPicPr>
          <p:cNvPr id="22532" name="Picture 4" descr="walrus_blinking_hg_clr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149600"/>
            <a:ext cx="358140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  <p:sndAc>
      <p:stSnd>
        <p:snd r:embed="rId2" name="00441656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1.15" calcmode="lin" valueType="num">
                                      <p:cBhvr override="childStyl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5" descr="scuba_samantha_p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85800" y="685800"/>
            <a:ext cx="8077200" cy="457048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When Wendy got on the boat, an eight-legged </a:t>
            </a:r>
            <a:r>
              <a:rPr lang="en-US" sz="3200" b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friend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 came with her.</a:t>
            </a:r>
          </a:p>
          <a:p>
            <a:pPr algn="ctr">
              <a:defRPr/>
            </a:pP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+mn-cs"/>
            </a:endParaRPr>
          </a:p>
          <a:p>
            <a:pPr algn="ctr">
              <a:defRPr/>
            </a:pP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What is 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a 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synonym for the underlined word?</a:t>
            </a:r>
          </a:p>
          <a:p>
            <a:pPr marL="514350" indent="-514350">
              <a:buFontTx/>
              <a:buAutoNum type="alphaLcPeriod"/>
              <a:defRPr/>
            </a:pPr>
            <a:endParaRPr lang="en-US" sz="11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+mn-cs"/>
            </a:endParaRPr>
          </a:p>
          <a:p>
            <a:pPr marL="514350" indent="-514350">
              <a:buFontTx/>
              <a:buAutoNum type="alphaLcPeriod"/>
              <a:defRPr/>
            </a:pP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+mn-cs"/>
            </a:endParaRPr>
          </a:p>
          <a:p>
            <a:pPr marL="514350" indent="-514350">
              <a:buFontTx/>
              <a:buAutoNum type="alphaLcPeriod"/>
              <a:defRPr/>
            </a:pP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enemy</a:t>
            </a:r>
          </a:p>
          <a:p>
            <a:pPr marL="514350" indent="-514350">
              <a:buFontTx/>
              <a:buAutoNum type="alphaLcPeriod"/>
              <a:defRPr/>
            </a:pP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rival</a:t>
            </a:r>
          </a:p>
          <a:p>
            <a:pPr marL="514350" indent="-514350">
              <a:buFontTx/>
              <a:buAutoNum type="alphaLcPeriod"/>
              <a:defRPr/>
            </a:pP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adversary</a:t>
            </a:r>
          </a:p>
          <a:p>
            <a:pPr marL="514350" indent="-514350">
              <a:buFontTx/>
              <a:buAutoNum type="alphaLcPeriod"/>
              <a:defRPr/>
            </a:pP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buddy</a:t>
            </a:r>
          </a:p>
        </p:txBody>
      </p:sp>
      <p:pic>
        <p:nvPicPr>
          <p:cNvPr id="23556" name="Picture 4" descr="oke_octopus_on_scuba_samantha_hg_clr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667000"/>
            <a:ext cx="29718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  <p:sndAc>
      <p:stSnd>
        <p:snd r:embed="rId2" name="00441656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1.15" calcmode="lin" valueType="num">
                                      <p:cBhvr override="childStyl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79723" y="1141035"/>
            <a:ext cx="5388077" cy="33547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n-US" sz="2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</a:rPr>
              <a:t>Thank you for choosing:</a:t>
            </a:r>
          </a:p>
          <a:p>
            <a:pPr algn="ctr">
              <a:defRPr/>
            </a:pPr>
            <a:r>
              <a:rPr lang="en-US" sz="6600" b="1" spc="150" dirty="0">
                <a:ln w="11430"/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</a:rPr>
              <a:t>TEACHERS </a:t>
            </a:r>
            <a:endParaRPr lang="en-US" sz="6600" b="1" spc="150" dirty="0" smtClean="0">
              <a:ln w="11430"/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effectLst>
                <a:glow rad="101600">
                  <a:schemeClr val="tx1">
                    <a:alpha val="6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libri" pitchFamily="34" charset="0"/>
            </a:endParaRPr>
          </a:p>
          <a:p>
            <a:pPr algn="ctr">
              <a:defRPr/>
            </a:pPr>
            <a:r>
              <a:rPr lang="en-US" sz="6600" b="1" spc="150" dirty="0" smtClean="0">
                <a:ln w="11430"/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</a:rPr>
              <a:t>UNLEASHED</a:t>
            </a:r>
            <a:endParaRPr lang="en-US" sz="6600" b="1" spc="150" dirty="0">
              <a:ln w="11430"/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effectLst>
                <a:glow rad="101600">
                  <a:schemeClr val="tx1">
                    <a:alpha val="6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libri" pitchFamily="34" charset="0"/>
            </a:endParaRPr>
          </a:p>
          <a:p>
            <a:pPr algn="ctr">
              <a:defRPr/>
            </a:pPr>
            <a:r>
              <a:rPr lang="en-US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</a:rPr>
              <a:t>for this underwater adventure!</a:t>
            </a:r>
            <a:endParaRPr lang="en-US" sz="28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libri" pitchFamily="34" charset="0"/>
            </a:endParaRPr>
          </a:p>
          <a:p>
            <a:pPr algn="ctr">
              <a:defRPr/>
            </a:pPr>
            <a:endParaRPr lang="en-US" sz="2400" b="1" spc="15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4724400"/>
            <a:ext cx="9144000" cy="1143000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3200" b="1" spc="1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Visit our store at the link below:</a:t>
            </a:r>
            <a:endParaRPr lang="en-US" sz="3200" b="1" spc="15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>
              <a:defRPr/>
            </a:pPr>
            <a:r>
              <a:rPr lang="en-US" sz="2400" b="1" spc="150" dirty="0">
                <a:ln w="11430"/>
                <a:solidFill>
                  <a:srgbClr val="0070C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Calibri" pitchFamily="34" charset="0"/>
                <a:hlinkClick r:id="rId3"/>
              </a:rPr>
              <a:t>www.teacherspayteachers.com/Store/Teachers-Unleashed</a:t>
            </a:r>
            <a:endParaRPr lang="en-US" sz="2400" b="1" spc="150" dirty="0">
              <a:ln w="11430"/>
              <a:solidFill>
                <a:srgbClr val="0070C0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latin typeface="Calibri" pitchFamily="34" charset="0"/>
            </a:endParaRPr>
          </a:p>
          <a:p>
            <a:endParaRPr lang="en-US" sz="2400" dirty="0"/>
          </a:p>
        </p:txBody>
      </p:sp>
    </p:spTree>
  </p:cSld>
  <p:clrMapOvr>
    <a:masterClrMapping/>
  </p:clrMapOvr>
  <p:transition spd="slow">
    <p:dissolve/>
    <p:sndAc>
      <p:stSnd>
        <p:snd r:embed="rId2" name="00441656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762000" y="1524000"/>
          <a:ext cx="7467600" cy="429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8"/>
          <p:cNvSpPr/>
          <p:nvPr/>
        </p:nvSpPr>
        <p:spPr>
          <a:xfrm>
            <a:off x="1524000" y="381000"/>
            <a:ext cx="6019799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Before we can dive in</a:t>
            </a:r>
          </a:p>
          <a:p>
            <a:pPr algn="ctr">
              <a:defRPr/>
            </a:pP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you need to understand what </a:t>
            </a:r>
          </a:p>
          <a:p>
            <a:pPr algn="ctr">
              <a:defRPr/>
            </a:pPr>
            <a:r>
              <a:rPr lang="en-US" sz="3200" b="1" dirty="0">
                <a:ln w="1143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synonyms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 and </a:t>
            </a:r>
            <a:r>
              <a:rPr lang="en-US" sz="3200" b="1" dirty="0">
                <a:ln w="1143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antonyms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 are!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3352800" y="5410200"/>
            <a:ext cx="2971800" cy="1295400"/>
          </a:xfrm>
          <a:prstGeom prst="cloudCallout">
            <a:avLst>
              <a:gd name="adj1" fmla="val -69193"/>
              <a:gd name="adj2" fmla="val 10170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Let’s take a </a:t>
            </a:r>
          </a:p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closer look….</a:t>
            </a:r>
          </a:p>
        </p:txBody>
      </p:sp>
      <p:sp>
        <p:nvSpPr>
          <p:cNvPr id="5" name="5-Point Star 4"/>
          <p:cNvSpPr/>
          <p:nvPr/>
        </p:nvSpPr>
        <p:spPr>
          <a:xfrm>
            <a:off x="3505200" y="2514600"/>
            <a:ext cx="1981200" cy="1905000"/>
          </a:xfrm>
          <a:prstGeom prst="star5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>
    <p:dissolve/>
    <p:sndAc>
      <p:stSnd>
        <p:snd r:embed="rId2" name="00441656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8" presetClass="emph" presetSubtype="0" repeatCount="3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A Closer Look….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47669" y="914400"/>
            <a:ext cx="6496971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For example:</a:t>
            </a:r>
          </a:p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take the word ‘happy</a:t>
            </a:r>
            <a:r>
              <a:rPr lang="en-US" sz="5400" b="1" dirty="0">
                <a:ln w="11430"/>
                <a:gradFill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’</a:t>
            </a:r>
          </a:p>
        </p:txBody>
      </p:sp>
      <p:sp>
        <p:nvSpPr>
          <p:cNvPr id="6" name="Rectangle 5"/>
          <p:cNvSpPr/>
          <p:nvPr/>
        </p:nvSpPr>
        <p:spPr>
          <a:xfrm>
            <a:off x="2667000" y="2743200"/>
            <a:ext cx="1694374" cy="310854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u="sng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Synonyms</a:t>
            </a:r>
          </a:p>
          <a:p>
            <a:pPr algn="ctr">
              <a:defRPr/>
            </a:pPr>
            <a:r>
              <a:rPr lang="en-US" sz="28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content </a:t>
            </a:r>
          </a:p>
          <a:p>
            <a:pPr algn="ctr">
              <a:defRPr/>
            </a:pPr>
            <a:r>
              <a:rPr lang="en-US" sz="28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pleased</a:t>
            </a:r>
          </a:p>
          <a:p>
            <a:pPr algn="ctr">
              <a:defRPr/>
            </a:pPr>
            <a:r>
              <a:rPr lang="en-US" sz="28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joyful</a:t>
            </a:r>
          </a:p>
          <a:p>
            <a:pPr algn="ctr">
              <a:defRPr/>
            </a:pPr>
            <a:r>
              <a:rPr lang="en-US" sz="28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glad</a:t>
            </a:r>
          </a:p>
          <a:p>
            <a:pPr algn="ctr">
              <a:defRPr/>
            </a:pPr>
            <a:r>
              <a:rPr lang="en-US" sz="28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cheerful</a:t>
            </a:r>
          </a:p>
          <a:p>
            <a:pPr algn="ctr">
              <a:defRPr/>
            </a:pPr>
            <a:endParaRPr lang="en-US" sz="2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7496" y="2743200"/>
            <a:ext cx="1695784" cy="310854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u="sng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Antonyms</a:t>
            </a:r>
          </a:p>
          <a:p>
            <a:pPr algn="ctr">
              <a:defRPr/>
            </a:pPr>
            <a:r>
              <a:rPr lang="en-US" sz="28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sad </a:t>
            </a:r>
          </a:p>
          <a:p>
            <a:pPr algn="ctr">
              <a:defRPr/>
            </a:pPr>
            <a:r>
              <a:rPr lang="en-US" sz="28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miserable</a:t>
            </a:r>
          </a:p>
          <a:p>
            <a:pPr algn="ctr">
              <a:defRPr/>
            </a:pPr>
            <a:r>
              <a:rPr lang="en-US" sz="28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gloomy</a:t>
            </a:r>
          </a:p>
          <a:p>
            <a:pPr algn="ctr">
              <a:defRPr/>
            </a:pPr>
            <a:r>
              <a:rPr lang="en-US" sz="28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unhappy</a:t>
            </a:r>
          </a:p>
          <a:p>
            <a:pPr algn="ctr">
              <a:defRPr/>
            </a:pPr>
            <a:r>
              <a:rPr lang="en-US" sz="28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depressed</a:t>
            </a:r>
          </a:p>
          <a:p>
            <a:pPr algn="ctr">
              <a:defRPr/>
            </a:pPr>
            <a:endParaRPr lang="en-US" sz="2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+mn-cs"/>
            </a:endParaRPr>
          </a:p>
        </p:txBody>
      </p:sp>
      <p:pic>
        <p:nvPicPr>
          <p:cNvPr id="6150" name="Picture 7" descr="school_of_goldfish_hg_clr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3725" y="4419600"/>
            <a:ext cx="2200275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  <p:sndAc>
      <p:stSnd>
        <p:snd r:embed="rId2" name="00441656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4114800" y="838200"/>
            <a:ext cx="4800600" cy="3886200"/>
          </a:xfrm>
          <a:prstGeom prst="cloudCallout">
            <a:avLst>
              <a:gd name="adj1" fmla="val -72217"/>
              <a:gd name="adj2" fmla="val 9927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Okay….Practice Time!</a:t>
            </a:r>
          </a:p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On your whiteboard or piece of paper, make a T-chart, and decide which words are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synonyms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and which are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antonyms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990600" y="5105400"/>
            <a:ext cx="754380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When you’ve finished…Check your work!</a:t>
            </a:r>
          </a:p>
          <a:p>
            <a:pPr algn="ctr">
              <a:defRPr/>
            </a:pP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Synonyms</a:t>
            </a:r>
            <a:r>
              <a:rPr lang="en-US" sz="32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 will turn 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red</a:t>
            </a:r>
            <a:r>
              <a:rPr lang="en-US" sz="32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, and</a:t>
            </a:r>
          </a:p>
          <a:p>
            <a:pPr algn="ctr">
              <a:defRPr/>
            </a:pPr>
            <a:r>
              <a:rPr lang="en-US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A</a:t>
            </a:r>
            <a:r>
              <a:rPr lang="en-US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ntonyms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 </a:t>
            </a:r>
            <a:r>
              <a:rPr lang="en-US" sz="32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will turn </a:t>
            </a:r>
            <a:r>
              <a:rPr lang="en-US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yellow</a:t>
            </a:r>
            <a:r>
              <a:rPr lang="en-US" sz="32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!</a:t>
            </a:r>
          </a:p>
        </p:txBody>
      </p:sp>
    </p:spTree>
  </p:cSld>
  <p:clrMapOvr>
    <a:masterClrMapping/>
  </p:clrMapOvr>
  <p:transition spd="slow">
    <p:dissolve/>
    <p:sndAc>
      <p:stSnd>
        <p:snd r:embed="rId2" name="00441656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4114800" y="609600"/>
            <a:ext cx="4495800" cy="3657600"/>
          </a:xfrm>
          <a:prstGeom prst="cloudCallout">
            <a:avLst>
              <a:gd name="adj1" fmla="val -72701"/>
              <a:gd name="adj2" fmla="val 24097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This is what it should look like!</a:t>
            </a:r>
          </a:p>
        </p:txBody>
      </p:sp>
      <p:pic>
        <p:nvPicPr>
          <p:cNvPr id="6" name="Picture 5" descr="T-Chart.jpg"/>
          <p:cNvPicPr>
            <a:picLocks noChangeAspect="1"/>
          </p:cNvPicPr>
          <p:nvPr/>
        </p:nvPicPr>
        <p:blipFill>
          <a:blip r:embed="rId3" cstate="print"/>
          <a:srcRect r="60000" b="45392"/>
          <a:stretch>
            <a:fillRect/>
          </a:stretch>
        </p:blipFill>
        <p:spPr>
          <a:xfrm>
            <a:off x="1143000" y="228600"/>
            <a:ext cx="6553200" cy="6471151"/>
          </a:xfrm>
          <a:prstGeom prst="rect">
            <a:avLst/>
          </a:prstGeom>
          <a:ln w="38100">
            <a:solidFill>
              <a:srgbClr val="0070C0"/>
            </a:solidFill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Rectangle 6"/>
          <p:cNvSpPr/>
          <p:nvPr/>
        </p:nvSpPr>
        <p:spPr>
          <a:xfrm>
            <a:off x="1143000" y="152400"/>
            <a:ext cx="995401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Example</a:t>
            </a:r>
          </a:p>
        </p:txBody>
      </p:sp>
      <p:sp>
        <p:nvSpPr>
          <p:cNvPr id="8" name="Rectangle 7"/>
          <p:cNvSpPr/>
          <p:nvPr/>
        </p:nvSpPr>
        <p:spPr>
          <a:xfrm>
            <a:off x="3684908" y="152400"/>
            <a:ext cx="1152881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 w="11430"/>
                <a:solidFill>
                  <a:srgbClr val="35A54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big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4000" y="685800"/>
            <a:ext cx="1920269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SYNONYMS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34341" y="685800"/>
            <a:ext cx="1957587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ANTONYMS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23914" y="1524000"/>
            <a:ext cx="1749197" cy="35394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large</a:t>
            </a:r>
          </a:p>
          <a:p>
            <a:pPr algn="ctr">
              <a:defRPr/>
            </a:pPr>
            <a:endParaRPr lang="en-US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+mn-cs"/>
            </a:endParaRPr>
          </a:p>
          <a:p>
            <a:pPr algn="ctr">
              <a:defRPr/>
            </a:pP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huge</a:t>
            </a:r>
          </a:p>
          <a:p>
            <a:pPr algn="ctr">
              <a:defRPr/>
            </a:pPr>
            <a:endParaRPr lang="en-US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+mn-cs"/>
            </a:endParaRPr>
          </a:p>
          <a:p>
            <a:pPr algn="ctr">
              <a:defRPr/>
            </a:pP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gigantic</a:t>
            </a:r>
          </a:p>
          <a:p>
            <a:pPr algn="ctr">
              <a:defRPr/>
            </a:pPr>
            <a:endParaRPr lang="en-US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+mn-cs"/>
            </a:endParaRPr>
          </a:p>
          <a:p>
            <a:pPr algn="ctr">
              <a:defRPr/>
            </a:pP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immense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84821" y="1600200"/>
            <a:ext cx="1085554" cy="35394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tiny</a:t>
            </a:r>
          </a:p>
          <a:p>
            <a:pPr algn="ctr">
              <a:defRPr/>
            </a:pPr>
            <a:endParaRPr lang="en-US" sz="32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+mn-cs"/>
            </a:endParaRPr>
          </a:p>
          <a:p>
            <a:pPr algn="ctr">
              <a:defRPr/>
            </a:pPr>
            <a:r>
              <a:rPr lang="en-US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small</a:t>
            </a:r>
          </a:p>
          <a:p>
            <a:pPr algn="ctr">
              <a:defRPr/>
            </a:pPr>
            <a:endParaRPr lang="en-US" sz="32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+mn-cs"/>
            </a:endParaRPr>
          </a:p>
          <a:p>
            <a:pPr algn="ctr">
              <a:defRPr/>
            </a:pPr>
            <a:r>
              <a:rPr lang="en-US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little</a:t>
            </a:r>
          </a:p>
          <a:p>
            <a:pPr algn="ctr">
              <a:defRPr/>
            </a:pPr>
            <a:endParaRPr lang="en-US" sz="32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+mn-cs"/>
            </a:endParaRPr>
          </a:p>
          <a:p>
            <a:pPr algn="ctr">
              <a:defRPr/>
            </a:pPr>
            <a:r>
              <a:rPr lang="en-US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puny</a:t>
            </a:r>
          </a:p>
        </p:txBody>
      </p:sp>
      <p:sp>
        <p:nvSpPr>
          <p:cNvPr id="13" name="Cloud Callout 12"/>
          <p:cNvSpPr/>
          <p:nvPr/>
        </p:nvSpPr>
        <p:spPr>
          <a:xfrm>
            <a:off x="4343400" y="914400"/>
            <a:ext cx="3581400" cy="2286000"/>
          </a:xfrm>
          <a:prstGeom prst="cloudCallout">
            <a:avLst>
              <a:gd name="adj1" fmla="val -82848"/>
              <a:gd name="adj2" fmla="val 55892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Let’s get to it!</a:t>
            </a:r>
          </a:p>
        </p:txBody>
      </p:sp>
    </p:spTree>
  </p:cSld>
  <p:clrMapOvr>
    <a:masterClrMapping/>
  </p:clrMapOvr>
  <p:transition spd="slow">
    <p:dissolve/>
    <p:sndAc>
      <p:stSnd>
        <p:snd r:embed="rId2" name="00441656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4139" y="304800"/>
            <a:ext cx="5187510" cy="135421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The jellyfish are very graceful and</a:t>
            </a:r>
          </a:p>
          <a:p>
            <a:pPr algn="ctr">
              <a:defRPr/>
            </a:pPr>
            <a:r>
              <a:rPr lang="en-US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beautiful.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" y="3200400"/>
            <a:ext cx="1737527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gorgeous</a:t>
            </a:r>
          </a:p>
        </p:txBody>
      </p:sp>
      <p:pic>
        <p:nvPicPr>
          <p:cNvPr id="9220" name="Picture 3" descr="two_jellyfish_swimming_hg_cl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25" y="609600"/>
            <a:ext cx="24288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4" descr="two_jellyfish_swimming_hg_cl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33400"/>
            <a:ext cx="24288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973155" y="4572000"/>
            <a:ext cx="1659621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stunning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6994" y="2057400"/>
            <a:ext cx="1814343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attractive</a:t>
            </a:r>
          </a:p>
        </p:txBody>
      </p:sp>
      <p:sp>
        <p:nvSpPr>
          <p:cNvPr id="8" name="Rectangle 7"/>
          <p:cNvSpPr/>
          <p:nvPr/>
        </p:nvSpPr>
        <p:spPr>
          <a:xfrm>
            <a:off x="3775178" y="3733800"/>
            <a:ext cx="1197572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lovely</a:t>
            </a:r>
          </a:p>
        </p:txBody>
      </p:sp>
      <p:sp>
        <p:nvSpPr>
          <p:cNvPr id="9" name="Rectangle 8"/>
          <p:cNvSpPr/>
          <p:nvPr/>
        </p:nvSpPr>
        <p:spPr>
          <a:xfrm>
            <a:off x="3241568" y="2514600"/>
            <a:ext cx="893193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ugly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29766" y="4953000"/>
            <a:ext cx="1535998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hideous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66997" y="3200400"/>
            <a:ext cx="1700337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revolting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58558" y="5638800"/>
            <a:ext cx="1545616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horrible</a:t>
            </a:r>
          </a:p>
        </p:txBody>
      </p:sp>
      <p:grpSp>
        <p:nvGrpSpPr>
          <p:cNvPr id="13" name="SMARTInkShape-Group1"/>
          <p:cNvGrpSpPr/>
          <p:nvPr/>
        </p:nvGrpSpPr>
        <p:grpSpPr>
          <a:xfrm>
            <a:off x="1805689" y="2893219"/>
            <a:ext cx="891078" cy="987089"/>
            <a:chOff x="1805689" y="2893219"/>
            <a:chExt cx="891078" cy="987089"/>
          </a:xfrm>
        </p:grpSpPr>
        <p:sp>
          <p:nvSpPr>
            <p:cNvPr id="4" name="SMARTInkShape-1"/>
            <p:cNvSpPr/>
            <p:nvPr/>
          </p:nvSpPr>
          <p:spPr>
            <a:xfrm>
              <a:off x="1805689" y="3080742"/>
              <a:ext cx="712484" cy="799566"/>
            </a:xfrm>
            <a:custGeom>
              <a:avLst/>
              <a:gdLst/>
              <a:ahLst/>
              <a:cxnLst/>
              <a:rect l="0" t="0" r="0" b="0"/>
              <a:pathLst>
                <a:path w="712484" h="799566">
                  <a:moveTo>
                    <a:pt x="15967" y="598289"/>
                  </a:moveTo>
                  <a:lnTo>
                    <a:pt x="11227" y="607770"/>
                  </a:lnTo>
                  <a:lnTo>
                    <a:pt x="6873" y="649147"/>
                  </a:lnTo>
                  <a:lnTo>
                    <a:pt x="1146" y="684686"/>
                  </a:lnTo>
                  <a:lnTo>
                    <a:pt x="0" y="720351"/>
                  </a:lnTo>
                  <a:lnTo>
                    <a:pt x="6496" y="757046"/>
                  </a:lnTo>
                  <a:lnTo>
                    <a:pt x="15396" y="784603"/>
                  </a:lnTo>
                  <a:lnTo>
                    <a:pt x="24516" y="792944"/>
                  </a:lnTo>
                  <a:lnTo>
                    <a:pt x="50524" y="799565"/>
                  </a:lnTo>
                  <a:lnTo>
                    <a:pt x="73990" y="793909"/>
                  </a:lnTo>
                  <a:lnTo>
                    <a:pt x="94341" y="779489"/>
                  </a:lnTo>
                  <a:lnTo>
                    <a:pt x="123525" y="743480"/>
                  </a:lnTo>
                  <a:lnTo>
                    <a:pt x="156867" y="699407"/>
                  </a:lnTo>
                  <a:lnTo>
                    <a:pt x="180123" y="662743"/>
                  </a:lnTo>
                  <a:lnTo>
                    <a:pt x="203688" y="623297"/>
                  </a:lnTo>
                  <a:lnTo>
                    <a:pt x="229376" y="582615"/>
                  </a:lnTo>
                  <a:lnTo>
                    <a:pt x="260636" y="541383"/>
                  </a:lnTo>
                  <a:lnTo>
                    <a:pt x="291727" y="497261"/>
                  </a:lnTo>
                  <a:lnTo>
                    <a:pt x="306963" y="474382"/>
                  </a:lnTo>
                  <a:lnTo>
                    <a:pt x="323074" y="451192"/>
                  </a:lnTo>
                  <a:lnTo>
                    <a:pt x="339768" y="427795"/>
                  </a:lnTo>
                  <a:lnTo>
                    <a:pt x="356850" y="404259"/>
                  </a:lnTo>
                  <a:lnTo>
                    <a:pt x="374191" y="381623"/>
                  </a:lnTo>
                  <a:lnTo>
                    <a:pt x="409334" y="337952"/>
                  </a:lnTo>
                  <a:lnTo>
                    <a:pt x="427040" y="315590"/>
                  </a:lnTo>
                  <a:lnTo>
                    <a:pt x="444797" y="292745"/>
                  </a:lnTo>
                  <a:lnTo>
                    <a:pt x="462588" y="269578"/>
                  </a:lnTo>
                  <a:lnTo>
                    <a:pt x="498231" y="225315"/>
                  </a:lnTo>
                  <a:lnTo>
                    <a:pt x="533916" y="183484"/>
                  </a:lnTo>
                  <a:lnTo>
                    <a:pt x="569620" y="145049"/>
                  </a:lnTo>
                  <a:lnTo>
                    <a:pt x="605332" y="108122"/>
                  </a:lnTo>
                  <a:lnTo>
                    <a:pt x="639063" y="74844"/>
                  </a:lnTo>
                  <a:lnTo>
                    <a:pt x="678382" y="39374"/>
                  </a:lnTo>
                  <a:lnTo>
                    <a:pt x="712483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"/>
            <p:cNvSpPr/>
            <p:nvPr/>
          </p:nvSpPr>
          <p:spPr>
            <a:xfrm>
              <a:off x="1816916" y="2893219"/>
              <a:ext cx="879851" cy="797030"/>
            </a:xfrm>
            <a:custGeom>
              <a:avLst/>
              <a:gdLst/>
              <a:ahLst/>
              <a:cxnLst/>
              <a:rect l="0" t="0" r="0" b="0"/>
              <a:pathLst>
                <a:path w="879851" h="797030">
                  <a:moveTo>
                    <a:pt x="4740" y="598289"/>
                  </a:moveTo>
                  <a:lnTo>
                    <a:pt x="0" y="598289"/>
                  </a:lnTo>
                  <a:lnTo>
                    <a:pt x="318" y="608872"/>
                  </a:lnTo>
                  <a:lnTo>
                    <a:pt x="8607" y="652745"/>
                  </a:lnTo>
                  <a:lnTo>
                    <a:pt x="19799" y="694925"/>
                  </a:lnTo>
                  <a:lnTo>
                    <a:pt x="34210" y="737211"/>
                  </a:lnTo>
                  <a:lnTo>
                    <a:pt x="50183" y="770420"/>
                  </a:lnTo>
                  <a:lnTo>
                    <a:pt x="62640" y="784924"/>
                  </a:lnTo>
                  <a:lnTo>
                    <a:pt x="78099" y="794678"/>
                  </a:lnTo>
                  <a:lnTo>
                    <a:pt x="100182" y="797029"/>
                  </a:lnTo>
                  <a:lnTo>
                    <a:pt x="113017" y="796266"/>
                  </a:lnTo>
                  <a:lnTo>
                    <a:pt x="135215" y="787482"/>
                  </a:lnTo>
                  <a:lnTo>
                    <a:pt x="173719" y="757589"/>
                  </a:lnTo>
                  <a:lnTo>
                    <a:pt x="205731" y="722329"/>
                  </a:lnTo>
                  <a:lnTo>
                    <a:pt x="228676" y="692113"/>
                  </a:lnTo>
                  <a:lnTo>
                    <a:pt x="253095" y="658840"/>
                  </a:lnTo>
                  <a:lnTo>
                    <a:pt x="280485" y="624208"/>
                  </a:lnTo>
                  <a:lnTo>
                    <a:pt x="311840" y="586327"/>
                  </a:lnTo>
                  <a:lnTo>
                    <a:pt x="345620" y="545347"/>
                  </a:lnTo>
                  <a:lnTo>
                    <a:pt x="362962" y="523307"/>
                  </a:lnTo>
                  <a:lnTo>
                    <a:pt x="380477" y="500676"/>
                  </a:lnTo>
                  <a:lnTo>
                    <a:pt x="415812" y="457009"/>
                  </a:lnTo>
                  <a:lnTo>
                    <a:pt x="452353" y="413459"/>
                  </a:lnTo>
                  <a:lnTo>
                    <a:pt x="471820" y="390733"/>
                  </a:lnTo>
                  <a:lnTo>
                    <a:pt x="510980" y="346300"/>
                  </a:lnTo>
                  <a:lnTo>
                    <a:pt x="548228" y="306707"/>
                  </a:lnTo>
                  <a:lnTo>
                    <a:pt x="584626" y="269268"/>
                  </a:lnTo>
                  <a:lnTo>
                    <a:pt x="620647" y="232784"/>
                  </a:lnTo>
                  <a:lnTo>
                    <a:pt x="656500" y="196725"/>
                  </a:lnTo>
                  <a:lnTo>
                    <a:pt x="689633" y="166147"/>
                  </a:lnTo>
                  <a:lnTo>
                    <a:pt x="720895" y="139327"/>
                  </a:lnTo>
                  <a:lnTo>
                    <a:pt x="765393" y="102908"/>
                  </a:lnTo>
                  <a:lnTo>
                    <a:pt x="803162" y="72824"/>
                  </a:lnTo>
                  <a:lnTo>
                    <a:pt x="843094" y="35992"/>
                  </a:lnTo>
                  <a:lnTo>
                    <a:pt x="8798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SMARTInkShape-3"/>
          <p:cNvSpPr/>
          <p:nvPr/>
        </p:nvSpPr>
        <p:spPr>
          <a:xfrm>
            <a:off x="6402586" y="5286375"/>
            <a:ext cx="607220" cy="1104904"/>
          </a:xfrm>
          <a:custGeom>
            <a:avLst/>
            <a:gdLst/>
            <a:ahLst/>
            <a:cxnLst/>
            <a:rect l="0" t="0" r="0" b="0"/>
            <a:pathLst>
              <a:path w="607220" h="1104904">
                <a:moveTo>
                  <a:pt x="0" y="794742"/>
                </a:moveTo>
                <a:lnTo>
                  <a:pt x="0" y="834034"/>
                </a:lnTo>
                <a:lnTo>
                  <a:pt x="8121" y="874015"/>
                </a:lnTo>
                <a:lnTo>
                  <a:pt x="22360" y="908409"/>
                </a:lnTo>
                <a:lnTo>
                  <a:pt x="39147" y="943735"/>
                </a:lnTo>
                <a:lnTo>
                  <a:pt x="56688" y="979338"/>
                </a:lnTo>
                <a:lnTo>
                  <a:pt x="74454" y="1015023"/>
                </a:lnTo>
                <a:lnTo>
                  <a:pt x="93277" y="1048746"/>
                </a:lnTo>
                <a:lnTo>
                  <a:pt x="136096" y="1090709"/>
                </a:lnTo>
                <a:lnTo>
                  <a:pt x="148461" y="1099255"/>
                </a:lnTo>
                <a:lnTo>
                  <a:pt x="171319" y="1104903"/>
                </a:lnTo>
                <a:lnTo>
                  <a:pt x="185613" y="1100932"/>
                </a:lnTo>
                <a:lnTo>
                  <a:pt x="210958" y="1082215"/>
                </a:lnTo>
                <a:lnTo>
                  <a:pt x="229084" y="1055757"/>
                </a:lnTo>
                <a:lnTo>
                  <a:pt x="247021" y="1013301"/>
                </a:lnTo>
                <a:lnTo>
                  <a:pt x="261592" y="977538"/>
                </a:lnTo>
                <a:lnTo>
                  <a:pt x="276998" y="937500"/>
                </a:lnTo>
                <a:lnTo>
                  <a:pt x="290459" y="893247"/>
                </a:lnTo>
                <a:lnTo>
                  <a:pt x="297819" y="868350"/>
                </a:lnTo>
                <a:lnTo>
                  <a:pt x="305702" y="841829"/>
                </a:lnTo>
                <a:lnTo>
                  <a:pt x="313934" y="814228"/>
                </a:lnTo>
                <a:lnTo>
                  <a:pt x="322399" y="786896"/>
                </a:lnTo>
                <a:lnTo>
                  <a:pt x="331018" y="759746"/>
                </a:lnTo>
                <a:lnTo>
                  <a:pt x="339741" y="732717"/>
                </a:lnTo>
                <a:lnTo>
                  <a:pt x="348534" y="703782"/>
                </a:lnTo>
                <a:lnTo>
                  <a:pt x="357371" y="673579"/>
                </a:lnTo>
                <a:lnTo>
                  <a:pt x="366240" y="642529"/>
                </a:lnTo>
                <a:lnTo>
                  <a:pt x="375128" y="611908"/>
                </a:lnTo>
                <a:lnTo>
                  <a:pt x="384031" y="581571"/>
                </a:lnTo>
                <a:lnTo>
                  <a:pt x="392942" y="551425"/>
                </a:lnTo>
                <a:lnTo>
                  <a:pt x="402852" y="521406"/>
                </a:lnTo>
                <a:lnTo>
                  <a:pt x="413427" y="491471"/>
                </a:lnTo>
                <a:lnTo>
                  <a:pt x="424447" y="461593"/>
                </a:lnTo>
                <a:lnTo>
                  <a:pt x="434770" y="431752"/>
                </a:lnTo>
                <a:lnTo>
                  <a:pt x="444627" y="401936"/>
                </a:lnTo>
                <a:lnTo>
                  <a:pt x="454176" y="372137"/>
                </a:lnTo>
                <a:lnTo>
                  <a:pt x="464510" y="342350"/>
                </a:lnTo>
                <a:lnTo>
                  <a:pt x="475369" y="312569"/>
                </a:lnTo>
                <a:lnTo>
                  <a:pt x="486576" y="282793"/>
                </a:lnTo>
                <a:lnTo>
                  <a:pt x="498018" y="255005"/>
                </a:lnTo>
                <a:lnTo>
                  <a:pt x="509613" y="228543"/>
                </a:lnTo>
                <a:lnTo>
                  <a:pt x="521312" y="202963"/>
                </a:lnTo>
                <a:lnTo>
                  <a:pt x="532088" y="177973"/>
                </a:lnTo>
                <a:lnTo>
                  <a:pt x="542249" y="153376"/>
                </a:lnTo>
                <a:lnTo>
                  <a:pt x="552000" y="129039"/>
                </a:lnTo>
                <a:lnTo>
                  <a:pt x="570771" y="86124"/>
                </a:lnTo>
                <a:lnTo>
                  <a:pt x="587051" y="50184"/>
                </a:lnTo>
                <a:lnTo>
                  <a:pt x="607219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ARTInkShape-4"/>
          <p:cNvSpPr/>
          <p:nvPr/>
        </p:nvSpPr>
        <p:spPr>
          <a:xfrm>
            <a:off x="6608569" y="5268984"/>
            <a:ext cx="651268" cy="1213814"/>
          </a:xfrm>
          <a:custGeom>
            <a:avLst/>
            <a:gdLst/>
            <a:ahLst/>
            <a:cxnLst/>
            <a:rect l="0" t="0" r="0" b="0"/>
            <a:pathLst>
              <a:path w="651268" h="1213814">
                <a:moveTo>
                  <a:pt x="17259" y="821063"/>
                </a:moveTo>
                <a:lnTo>
                  <a:pt x="12518" y="825803"/>
                </a:lnTo>
                <a:lnTo>
                  <a:pt x="10191" y="830776"/>
                </a:lnTo>
                <a:lnTo>
                  <a:pt x="0" y="874893"/>
                </a:lnTo>
                <a:lnTo>
                  <a:pt x="471" y="904440"/>
                </a:lnTo>
                <a:lnTo>
                  <a:pt x="10429" y="948726"/>
                </a:lnTo>
                <a:lnTo>
                  <a:pt x="19305" y="990176"/>
                </a:lnTo>
                <a:lnTo>
                  <a:pt x="35298" y="1029043"/>
                </a:lnTo>
                <a:lnTo>
                  <a:pt x="42144" y="1044467"/>
                </a:lnTo>
                <a:lnTo>
                  <a:pt x="67041" y="1083745"/>
                </a:lnTo>
                <a:lnTo>
                  <a:pt x="82251" y="1113832"/>
                </a:lnTo>
                <a:lnTo>
                  <a:pt x="113250" y="1156164"/>
                </a:lnTo>
                <a:lnTo>
                  <a:pt x="139441" y="1174172"/>
                </a:lnTo>
                <a:lnTo>
                  <a:pt x="161757" y="1177713"/>
                </a:lnTo>
                <a:lnTo>
                  <a:pt x="171109" y="1172720"/>
                </a:lnTo>
                <a:lnTo>
                  <a:pt x="176380" y="1168610"/>
                </a:lnTo>
                <a:lnTo>
                  <a:pt x="197895" y="1132333"/>
                </a:lnTo>
                <a:lnTo>
                  <a:pt x="207674" y="1112202"/>
                </a:lnTo>
                <a:lnTo>
                  <a:pt x="215328" y="1083411"/>
                </a:lnTo>
                <a:lnTo>
                  <a:pt x="224683" y="1050771"/>
                </a:lnTo>
                <a:lnTo>
                  <a:pt x="235455" y="1015429"/>
                </a:lnTo>
                <a:lnTo>
                  <a:pt x="246858" y="976570"/>
                </a:lnTo>
                <a:lnTo>
                  <a:pt x="258540" y="933503"/>
                </a:lnTo>
                <a:lnTo>
                  <a:pt x="264433" y="910905"/>
                </a:lnTo>
                <a:lnTo>
                  <a:pt x="270347" y="886911"/>
                </a:lnTo>
                <a:lnTo>
                  <a:pt x="276274" y="861985"/>
                </a:lnTo>
                <a:lnTo>
                  <a:pt x="282209" y="836438"/>
                </a:lnTo>
                <a:lnTo>
                  <a:pt x="288150" y="811469"/>
                </a:lnTo>
                <a:lnTo>
                  <a:pt x="294096" y="786886"/>
                </a:lnTo>
                <a:lnTo>
                  <a:pt x="300043" y="762559"/>
                </a:lnTo>
                <a:lnTo>
                  <a:pt x="306985" y="737412"/>
                </a:lnTo>
                <a:lnTo>
                  <a:pt x="314589" y="711718"/>
                </a:lnTo>
                <a:lnTo>
                  <a:pt x="322635" y="685658"/>
                </a:lnTo>
                <a:lnTo>
                  <a:pt x="330976" y="659356"/>
                </a:lnTo>
                <a:lnTo>
                  <a:pt x="339513" y="632891"/>
                </a:lnTo>
                <a:lnTo>
                  <a:pt x="348182" y="606318"/>
                </a:lnTo>
                <a:lnTo>
                  <a:pt x="356936" y="579673"/>
                </a:lnTo>
                <a:lnTo>
                  <a:pt x="365749" y="552980"/>
                </a:lnTo>
                <a:lnTo>
                  <a:pt x="374602" y="526255"/>
                </a:lnTo>
                <a:lnTo>
                  <a:pt x="383480" y="500501"/>
                </a:lnTo>
                <a:lnTo>
                  <a:pt x="392374" y="475394"/>
                </a:lnTo>
                <a:lnTo>
                  <a:pt x="401281" y="450719"/>
                </a:lnTo>
                <a:lnTo>
                  <a:pt x="410196" y="426330"/>
                </a:lnTo>
                <a:lnTo>
                  <a:pt x="419115" y="402134"/>
                </a:lnTo>
                <a:lnTo>
                  <a:pt x="428038" y="378066"/>
                </a:lnTo>
                <a:lnTo>
                  <a:pt x="437956" y="355076"/>
                </a:lnTo>
                <a:lnTo>
                  <a:pt x="459558" y="311009"/>
                </a:lnTo>
                <a:lnTo>
                  <a:pt x="479743" y="268273"/>
                </a:lnTo>
                <a:lnTo>
                  <a:pt x="498636" y="227121"/>
                </a:lnTo>
                <a:lnTo>
                  <a:pt x="516954" y="188987"/>
                </a:lnTo>
                <a:lnTo>
                  <a:pt x="532372" y="157486"/>
                </a:lnTo>
                <a:lnTo>
                  <a:pt x="552208" y="117440"/>
                </a:lnTo>
                <a:lnTo>
                  <a:pt x="570653" y="80438"/>
                </a:lnTo>
                <a:lnTo>
                  <a:pt x="594663" y="41862"/>
                </a:lnTo>
                <a:lnTo>
                  <a:pt x="624051" y="0"/>
                </a:lnTo>
                <a:lnTo>
                  <a:pt x="624441" y="12001"/>
                </a:lnTo>
                <a:lnTo>
                  <a:pt x="621815" y="17641"/>
                </a:lnTo>
                <a:lnTo>
                  <a:pt x="612046" y="34087"/>
                </a:lnTo>
                <a:lnTo>
                  <a:pt x="599807" y="75044"/>
                </a:lnTo>
                <a:lnTo>
                  <a:pt x="585669" y="116154"/>
                </a:lnTo>
                <a:lnTo>
                  <a:pt x="570884" y="160337"/>
                </a:lnTo>
                <a:lnTo>
                  <a:pt x="558990" y="200739"/>
                </a:lnTo>
                <a:lnTo>
                  <a:pt x="545322" y="235207"/>
                </a:lnTo>
                <a:lnTo>
                  <a:pt x="533445" y="270555"/>
                </a:lnTo>
                <a:lnTo>
                  <a:pt x="518901" y="310904"/>
                </a:lnTo>
                <a:lnTo>
                  <a:pt x="502025" y="349538"/>
                </a:lnTo>
                <a:lnTo>
                  <a:pt x="492994" y="379324"/>
                </a:lnTo>
                <a:lnTo>
                  <a:pt x="484682" y="411414"/>
                </a:lnTo>
                <a:lnTo>
                  <a:pt x="474372" y="442213"/>
                </a:lnTo>
                <a:lnTo>
                  <a:pt x="465821" y="475083"/>
                </a:lnTo>
                <a:lnTo>
                  <a:pt x="457722" y="508544"/>
                </a:lnTo>
                <a:lnTo>
                  <a:pt x="447507" y="539952"/>
                </a:lnTo>
                <a:lnTo>
                  <a:pt x="438999" y="573094"/>
                </a:lnTo>
                <a:lnTo>
                  <a:pt x="430918" y="608659"/>
                </a:lnTo>
                <a:lnTo>
                  <a:pt x="420712" y="647616"/>
                </a:lnTo>
                <a:lnTo>
                  <a:pt x="412207" y="685436"/>
                </a:lnTo>
                <a:lnTo>
                  <a:pt x="405120" y="722089"/>
                </a:lnTo>
                <a:lnTo>
                  <a:pt x="398662" y="758223"/>
                </a:lnTo>
                <a:lnTo>
                  <a:pt x="389839" y="791480"/>
                </a:lnTo>
                <a:lnTo>
                  <a:pt x="380296" y="823790"/>
                </a:lnTo>
                <a:lnTo>
                  <a:pt x="372747" y="857994"/>
                </a:lnTo>
                <a:lnTo>
                  <a:pt x="368731" y="890394"/>
                </a:lnTo>
                <a:lnTo>
                  <a:pt x="363823" y="933878"/>
                </a:lnTo>
                <a:lnTo>
                  <a:pt x="356086" y="974544"/>
                </a:lnTo>
                <a:lnTo>
                  <a:pt x="350154" y="1015367"/>
                </a:lnTo>
                <a:lnTo>
                  <a:pt x="343410" y="1059976"/>
                </a:lnTo>
                <a:lnTo>
                  <a:pt x="338660" y="1097451"/>
                </a:lnTo>
                <a:lnTo>
                  <a:pt x="331843" y="1133517"/>
                </a:lnTo>
                <a:lnTo>
                  <a:pt x="327758" y="1157720"/>
                </a:lnTo>
                <a:lnTo>
                  <a:pt x="321776" y="1182676"/>
                </a:lnTo>
                <a:lnTo>
                  <a:pt x="321272" y="1189478"/>
                </a:lnTo>
                <a:lnTo>
                  <a:pt x="318402" y="1195808"/>
                </a:lnTo>
                <a:lnTo>
                  <a:pt x="314812" y="1201929"/>
                </a:lnTo>
                <a:lnTo>
                  <a:pt x="313215" y="1207956"/>
                </a:lnTo>
                <a:lnTo>
                  <a:pt x="311798" y="1209961"/>
                </a:lnTo>
                <a:lnTo>
                  <a:pt x="309861" y="1211296"/>
                </a:lnTo>
                <a:lnTo>
                  <a:pt x="305062" y="1212782"/>
                </a:lnTo>
                <a:lnTo>
                  <a:pt x="290981" y="1213813"/>
                </a:lnTo>
                <a:lnTo>
                  <a:pt x="285095" y="1211254"/>
                </a:lnTo>
                <a:lnTo>
                  <a:pt x="273233" y="1201526"/>
                </a:lnTo>
                <a:lnTo>
                  <a:pt x="239717" y="1160138"/>
                </a:lnTo>
                <a:lnTo>
                  <a:pt x="204714" y="1117582"/>
                </a:lnTo>
                <a:lnTo>
                  <a:pt x="175008" y="1079090"/>
                </a:lnTo>
                <a:lnTo>
                  <a:pt x="145250" y="1039993"/>
                </a:lnTo>
                <a:lnTo>
                  <a:pt x="118131" y="999088"/>
                </a:lnTo>
                <a:lnTo>
                  <a:pt x="104694" y="975345"/>
                </a:lnTo>
                <a:lnTo>
                  <a:pt x="69516" y="931341"/>
                </a:lnTo>
                <a:lnTo>
                  <a:pt x="46758" y="901668"/>
                </a:lnTo>
                <a:lnTo>
                  <a:pt x="45855" y="898612"/>
                </a:lnTo>
                <a:lnTo>
                  <a:pt x="44261" y="896575"/>
                </a:lnTo>
                <a:lnTo>
                  <a:pt x="35533" y="892659"/>
                </a:lnTo>
                <a:lnTo>
                  <a:pt x="39982" y="892548"/>
                </a:lnTo>
                <a:lnTo>
                  <a:pt x="44887" y="895168"/>
                </a:lnTo>
                <a:lnTo>
                  <a:pt x="64933" y="913492"/>
                </a:lnTo>
                <a:lnTo>
                  <a:pt x="101946" y="957514"/>
                </a:lnTo>
                <a:lnTo>
                  <a:pt x="138103" y="992429"/>
                </a:lnTo>
                <a:lnTo>
                  <a:pt x="171553" y="1032953"/>
                </a:lnTo>
                <a:lnTo>
                  <a:pt x="213048" y="1070958"/>
                </a:lnTo>
                <a:lnTo>
                  <a:pt x="253080" y="1108524"/>
                </a:lnTo>
                <a:lnTo>
                  <a:pt x="296201" y="1129261"/>
                </a:lnTo>
                <a:lnTo>
                  <a:pt x="326708" y="1133031"/>
                </a:lnTo>
                <a:lnTo>
                  <a:pt x="344648" y="1128692"/>
                </a:lnTo>
                <a:lnTo>
                  <a:pt x="362530" y="1116383"/>
                </a:lnTo>
                <a:lnTo>
                  <a:pt x="375657" y="1100168"/>
                </a:lnTo>
                <a:lnTo>
                  <a:pt x="389973" y="1060668"/>
                </a:lnTo>
                <a:lnTo>
                  <a:pt x="399868" y="1030742"/>
                </a:lnTo>
                <a:lnTo>
                  <a:pt x="408234" y="997597"/>
                </a:lnTo>
                <a:lnTo>
                  <a:pt x="416253" y="961038"/>
                </a:lnTo>
                <a:lnTo>
                  <a:pt x="426431" y="918331"/>
                </a:lnTo>
                <a:lnTo>
                  <a:pt x="430931" y="895830"/>
                </a:lnTo>
                <a:lnTo>
                  <a:pt x="434924" y="872892"/>
                </a:lnTo>
                <a:lnTo>
                  <a:pt x="438577" y="849663"/>
                </a:lnTo>
                <a:lnTo>
                  <a:pt x="442997" y="826239"/>
                </a:lnTo>
                <a:lnTo>
                  <a:pt x="447928" y="802686"/>
                </a:lnTo>
                <a:lnTo>
                  <a:pt x="453200" y="779046"/>
                </a:lnTo>
                <a:lnTo>
                  <a:pt x="458699" y="755348"/>
                </a:lnTo>
                <a:lnTo>
                  <a:pt x="464350" y="731613"/>
                </a:lnTo>
                <a:lnTo>
                  <a:pt x="470100" y="707851"/>
                </a:lnTo>
                <a:lnTo>
                  <a:pt x="475919" y="683081"/>
                </a:lnTo>
                <a:lnTo>
                  <a:pt x="481782" y="657637"/>
                </a:lnTo>
                <a:lnTo>
                  <a:pt x="487675" y="631745"/>
                </a:lnTo>
                <a:lnTo>
                  <a:pt x="493589" y="606547"/>
                </a:lnTo>
                <a:lnTo>
                  <a:pt x="499516" y="581809"/>
                </a:lnTo>
                <a:lnTo>
                  <a:pt x="505451" y="557381"/>
                </a:lnTo>
                <a:lnTo>
                  <a:pt x="511393" y="534150"/>
                </a:lnTo>
                <a:lnTo>
                  <a:pt x="523286" y="489817"/>
                </a:lnTo>
                <a:lnTo>
                  <a:pt x="537831" y="449608"/>
                </a:lnTo>
                <a:lnTo>
                  <a:pt x="553226" y="411894"/>
                </a:lnTo>
                <a:lnTo>
                  <a:pt x="566683" y="375289"/>
                </a:lnTo>
                <a:lnTo>
                  <a:pt x="579278" y="341821"/>
                </a:lnTo>
                <a:lnTo>
                  <a:pt x="597525" y="297734"/>
                </a:lnTo>
                <a:lnTo>
                  <a:pt x="615500" y="259537"/>
                </a:lnTo>
                <a:lnTo>
                  <a:pt x="634611" y="220555"/>
                </a:lnTo>
                <a:lnTo>
                  <a:pt x="651267" y="19598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ARTInkShape-5"/>
          <p:cNvSpPr/>
          <p:nvPr/>
        </p:nvSpPr>
        <p:spPr>
          <a:xfrm>
            <a:off x="7706320" y="4018359"/>
            <a:ext cx="884040" cy="1096384"/>
          </a:xfrm>
          <a:custGeom>
            <a:avLst/>
            <a:gdLst/>
            <a:ahLst/>
            <a:cxnLst/>
            <a:rect l="0" t="0" r="0" b="0"/>
            <a:pathLst>
              <a:path w="884040" h="1096384">
                <a:moveTo>
                  <a:pt x="0" y="830461"/>
                </a:moveTo>
                <a:lnTo>
                  <a:pt x="4741" y="830461"/>
                </a:lnTo>
                <a:lnTo>
                  <a:pt x="21910" y="849423"/>
                </a:lnTo>
                <a:lnTo>
                  <a:pt x="47250" y="891386"/>
                </a:lnTo>
                <a:lnTo>
                  <a:pt x="64381" y="926124"/>
                </a:lnTo>
                <a:lnTo>
                  <a:pt x="77174" y="961552"/>
                </a:lnTo>
                <a:lnTo>
                  <a:pt x="93092" y="996193"/>
                </a:lnTo>
                <a:lnTo>
                  <a:pt x="116247" y="1035067"/>
                </a:lnTo>
                <a:lnTo>
                  <a:pt x="139931" y="1066669"/>
                </a:lnTo>
                <a:lnTo>
                  <a:pt x="157767" y="1081137"/>
                </a:lnTo>
                <a:lnTo>
                  <a:pt x="187709" y="1093923"/>
                </a:lnTo>
                <a:lnTo>
                  <a:pt x="201166" y="1096383"/>
                </a:lnTo>
                <a:lnTo>
                  <a:pt x="216407" y="1092185"/>
                </a:lnTo>
                <a:lnTo>
                  <a:pt x="250445" y="1073321"/>
                </a:lnTo>
                <a:lnTo>
                  <a:pt x="286824" y="1035236"/>
                </a:lnTo>
                <a:lnTo>
                  <a:pt x="318700" y="994213"/>
                </a:lnTo>
                <a:lnTo>
                  <a:pt x="338098" y="961778"/>
                </a:lnTo>
                <a:lnTo>
                  <a:pt x="359287" y="924874"/>
                </a:lnTo>
                <a:lnTo>
                  <a:pt x="381933" y="884329"/>
                </a:lnTo>
                <a:lnTo>
                  <a:pt x="405228" y="839850"/>
                </a:lnTo>
                <a:lnTo>
                  <a:pt x="416996" y="815885"/>
                </a:lnTo>
                <a:lnTo>
                  <a:pt x="428810" y="790978"/>
                </a:lnTo>
                <a:lnTo>
                  <a:pt x="440654" y="765444"/>
                </a:lnTo>
                <a:lnTo>
                  <a:pt x="452520" y="738499"/>
                </a:lnTo>
                <a:lnTo>
                  <a:pt x="464398" y="710614"/>
                </a:lnTo>
                <a:lnTo>
                  <a:pt x="476286" y="682102"/>
                </a:lnTo>
                <a:lnTo>
                  <a:pt x="488181" y="653173"/>
                </a:lnTo>
                <a:lnTo>
                  <a:pt x="500079" y="623964"/>
                </a:lnTo>
                <a:lnTo>
                  <a:pt x="511980" y="594570"/>
                </a:lnTo>
                <a:lnTo>
                  <a:pt x="525867" y="566044"/>
                </a:lnTo>
                <a:lnTo>
                  <a:pt x="541077" y="538097"/>
                </a:lnTo>
                <a:lnTo>
                  <a:pt x="557172" y="510536"/>
                </a:lnTo>
                <a:lnTo>
                  <a:pt x="572861" y="483233"/>
                </a:lnTo>
                <a:lnTo>
                  <a:pt x="588283" y="456100"/>
                </a:lnTo>
                <a:lnTo>
                  <a:pt x="603525" y="429083"/>
                </a:lnTo>
                <a:lnTo>
                  <a:pt x="618647" y="402141"/>
                </a:lnTo>
                <a:lnTo>
                  <a:pt x="633690" y="375251"/>
                </a:lnTo>
                <a:lnTo>
                  <a:pt x="648679" y="348394"/>
                </a:lnTo>
                <a:lnTo>
                  <a:pt x="663632" y="323544"/>
                </a:lnTo>
                <a:lnTo>
                  <a:pt x="678562" y="300032"/>
                </a:lnTo>
                <a:lnTo>
                  <a:pt x="708380" y="255387"/>
                </a:lnTo>
                <a:lnTo>
                  <a:pt x="738169" y="212394"/>
                </a:lnTo>
                <a:lnTo>
                  <a:pt x="765299" y="170135"/>
                </a:lnTo>
                <a:lnTo>
                  <a:pt x="790586" y="130186"/>
                </a:lnTo>
                <a:lnTo>
                  <a:pt x="815054" y="95895"/>
                </a:lnTo>
                <a:lnTo>
                  <a:pt x="846401" y="53439"/>
                </a:lnTo>
                <a:lnTo>
                  <a:pt x="884039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ARTInkShape-6"/>
          <p:cNvSpPr/>
          <p:nvPr/>
        </p:nvSpPr>
        <p:spPr>
          <a:xfrm>
            <a:off x="3742783" y="2196703"/>
            <a:ext cx="945304" cy="1042320"/>
          </a:xfrm>
          <a:custGeom>
            <a:avLst/>
            <a:gdLst/>
            <a:ahLst/>
            <a:cxnLst/>
            <a:rect l="0" t="0" r="0" b="0"/>
            <a:pathLst>
              <a:path w="945304" h="1042320">
                <a:moveTo>
                  <a:pt x="16615" y="741164"/>
                </a:moveTo>
                <a:lnTo>
                  <a:pt x="16615" y="745905"/>
                </a:lnTo>
                <a:lnTo>
                  <a:pt x="13970" y="750878"/>
                </a:lnTo>
                <a:lnTo>
                  <a:pt x="11875" y="753593"/>
                </a:lnTo>
                <a:lnTo>
                  <a:pt x="9548" y="761902"/>
                </a:lnTo>
                <a:lnTo>
                  <a:pt x="5203" y="800287"/>
                </a:lnTo>
                <a:lnTo>
                  <a:pt x="30" y="838722"/>
                </a:lnTo>
                <a:lnTo>
                  <a:pt x="0" y="882106"/>
                </a:lnTo>
                <a:lnTo>
                  <a:pt x="4968" y="917091"/>
                </a:lnTo>
                <a:lnTo>
                  <a:pt x="7873" y="951600"/>
                </a:lnTo>
                <a:lnTo>
                  <a:pt x="17240" y="990430"/>
                </a:lnTo>
                <a:lnTo>
                  <a:pt x="28645" y="1022022"/>
                </a:lnTo>
                <a:lnTo>
                  <a:pt x="37175" y="1032347"/>
                </a:lnTo>
                <a:lnTo>
                  <a:pt x="47581" y="1039251"/>
                </a:lnTo>
                <a:lnTo>
                  <a:pt x="58821" y="1042319"/>
                </a:lnTo>
                <a:lnTo>
                  <a:pt x="64596" y="1041153"/>
                </a:lnTo>
                <a:lnTo>
                  <a:pt x="76305" y="1034565"/>
                </a:lnTo>
                <a:lnTo>
                  <a:pt x="108111" y="998917"/>
                </a:lnTo>
                <a:lnTo>
                  <a:pt x="140188" y="957324"/>
                </a:lnTo>
                <a:lnTo>
                  <a:pt x="163149" y="921240"/>
                </a:lnTo>
                <a:lnTo>
                  <a:pt x="189228" y="879406"/>
                </a:lnTo>
                <a:lnTo>
                  <a:pt x="203128" y="857138"/>
                </a:lnTo>
                <a:lnTo>
                  <a:pt x="218348" y="833363"/>
                </a:lnTo>
                <a:lnTo>
                  <a:pt x="234447" y="808583"/>
                </a:lnTo>
                <a:lnTo>
                  <a:pt x="251134" y="783133"/>
                </a:lnTo>
                <a:lnTo>
                  <a:pt x="269203" y="756245"/>
                </a:lnTo>
                <a:lnTo>
                  <a:pt x="288195" y="728398"/>
                </a:lnTo>
                <a:lnTo>
                  <a:pt x="307801" y="699911"/>
                </a:lnTo>
                <a:lnTo>
                  <a:pt x="327817" y="670006"/>
                </a:lnTo>
                <a:lnTo>
                  <a:pt x="348107" y="639155"/>
                </a:lnTo>
                <a:lnTo>
                  <a:pt x="368578" y="607674"/>
                </a:lnTo>
                <a:lnTo>
                  <a:pt x="390164" y="575772"/>
                </a:lnTo>
                <a:lnTo>
                  <a:pt x="412492" y="543590"/>
                </a:lnTo>
                <a:lnTo>
                  <a:pt x="435314" y="511222"/>
                </a:lnTo>
                <a:lnTo>
                  <a:pt x="458467" y="479721"/>
                </a:lnTo>
                <a:lnTo>
                  <a:pt x="481839" y="448798"/>
                </a:lnTo>
                <a:lnTo>
                  <a:pt x="505358" y="418261"/>
                </a:lnTo>
                <a:lnTo>
                  <a:pt x="529967" y="388974"/>
                </a:lnTo>
                <a:lnTo>
                  <a:pt x="555303" y="360519"/>
                </a:lnTo>
                <a:lnTo>
                  <a:pt x="581124" y="332620"/>
                </a:lnTo>
                <a:lnTo>
                  <a:pt x="606274" y="305090"/>
                </a:lnTo>
                <a:lnTo>
                  <a:pt x="630979" y="277808"/>
                </a:lnTo>
                <a:lnTo>
                  <a:pt x="655387" y="250689"/>
                </a:lnTo>
                <a:lnTo>
                  <a:pt x="680588" y="224673"/>
                </a:lnTo>
                <a:lnTo>
                  <a:pt x="706318" y="199392"/>
                </a:lnTo>
                <a:lnTo>
                  <a:pt x="732402" y="174600"/>
                </a:lnTo>
                <a:lnTo>
                  <a:pt x="757728" y="152119"/>
                </a:lnTo>
                <a:lnTo>
                  <a:pt x="782550" y="131178"/>
                </a:lnTo>
                <a:lnTo>
                  <a:pt x="807035" y="111265"/>
                </a:lnTo>
                <a:lnTo>
                  <a:pt x="833281" y="90051"/>
                </a:lnTo>
                <a:lnTo>
                  <a:pt x="860700" y="67972"/>
                </a:lnTo>
                <a:lnTo>
                  <a:pt x="888901" y="45314"/>
                </a:lnTo>
                <a:lnTo>
                  <a:pt x="928591" y="13427"/>
                </a:lnTo>
                <a:lnTo>
                  <a:pt x="945303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ARTInkShape-7"/>
          <p:cNvSpPr/>
          <p:nvPr/>
        </p:nvSpPr>
        <p:spPr>
          <a:xfrm>
            <a:off x="4411266" y="3375422"/>
            <a:ext cx="901899" cy="1050872"/>
          </a:xfrm>
          <a:custGeom>
            <a:avLst/>
            <a:gdLst/>
            <a:ahLst/>
            <a:cxnLst/>
            <a:rect l="0" t="0" r="0" b="0"/>
            <a:pathLst>
              <a:path w="901899" h="1050872">
                <a:moveTo>
                  <a:pt x="0" y="767953"/>
                </a:moveTo>
                <a:lnTo>
                  <a:pt x="992" y="791305"/>
                </a:lnTo>
                <a:lnTo>
                  <a:pt x="7688" y="831184"/>
                </a:lnTo>
                <a:lnTo>
                  <a:pt x="21950" y="873452"/>
                </a:lnTo>
                <a:lnTo>
                  <a:pt x="33182" y="909234"/>
                </a:lnTo>
                <a:lnTo>
                  <a:pt x="48637" y="948831"/>
                </a:lnTo>
                <a:lnTo>
                  <a:pt x="71637" y="989882"/>
                </a:lnTo>
                <a:lnTo>
                  <a:pt x="101229" y="1033686"/>
                </a:lnTo>
                <a:lnTo>
                  <a:pt x="113121" y="1044145"/>
                </a:lnTo>
                <a:lnTo>
                  <a:pt x="125021" y="1049455"/>
                </a:lnTo>
                <a:lnTo>
                  <a:pt x="130972" y="1050871"/>
                </a:lnTo>
                <a:lnTo>
                  <a:pt x="142876" y="1049799"/>
                </a:lnTo>
                <a:lnTo>
                  <a:pt x="148829" y="1048123"/>
                </a:lnTo>
                <a:lnTo>
                  <a:pt x="171428" y="1031545"/>
                </a:lnTo>
                <a:lnTo>
                  <a:pt x="205731" y="990162"/>
                </a:lnTo>
                <a:lnTo>
                  <a:pt x="223396" y="959978"/>
                </a:lnTo>
                <a:lnTo>
                  <a:pt x="243816" y="921428"/>
                </a:lnTo>
                <a:lnTo>
                  <a:pt x="267112" y="876844"/>
                </a:lnTo>
                <a:lnTo>
                  <a:pt x="280270" y="852453"/>
                </a:lnTo>
                <a:lnTo>
                  <a:pt x="294003" y="827263"/>
                </a:lnTo>
                <a:lnTo>
                  <a:pt x="308119" y="800548"/>
                </a:lnTo>
                <a:lnTo>
                  <a:pt x="322491" y="772815"/>
                </a:lnTo>
                <a:lnTo>
                  <a:pt x="337033" y="744406"/>
                </a:lnTo>
                <a:lnTo>
                  <a:pt x="353673" y="714552"/>
                </a:lnTo>
                <a:lnTo>
                  <a:pt x="371711" y="683735"/>
                </a:lnTo>
                <a:lnTo>
                  <a:pt x="390682" y="652276"/>
                </a:lnTo>
                <a:lnTo>
                  <a:pt x="409283" y="621382"/>
                </a:lnTo>
                <a:lnTo>
                  <a:pt x="427636" y="590864"/>
                </a:lnTo>
                <a:lnTo>
                  <a:pt x="445825" y="560597"/>
                </a:lnTo>
                <a:lnTo>
                  <a:pt x="464896" y="530497"/>
                </a:lnTo>
                <a:lnTo>
                  <a:pt x="484556" y="500508"/>
                </a:lnTo>
                <a:lnTo>
                  <a:pt x="504607" y="470594"/>
                </a:lnTo>
                <a:lnTo>
                  <a:pt x="525913" y="440730"/>
                </a:lnTo>
                <a:lnTo>
                  <a:pt x="548053" y="410897"/>
                </a:lnTo>
                <a:lnTo>
                  <a:pt x="570752" y="381088"/>
                </a:lnTo>
                <a:lnTo>
                  <a:pt x="593822" y="351293"/>
                </a:lnTo>
                <a:lnTo>
                  <a:pt x="617138" y="321507"/>
                </a:lnTo>
                <a:lnTo>
                  <a:pt x="640621" y="291729"/>
                </a:lnTo>
                <a:lnTo>
                  <a:pt x="663221" y="263939"/>
                </a:lnTo>
                <a:lnTo>
                  <a:pt x="685233" y="237475"/>
                </a:lnTo>
                <a:lnTo>
                  <a:pt x="706853" y="211895"/>
                </a:lnTo>
                <a:lnTo>
                  <a:pt x="729204" y="185911"/>
                </a:lnTo>
                <a:lnTo>
                  <a:pt x="752042" y="159660"/>
                </a:lnTo>
                <a:lnTo>
                  <a:pt x="775205" y="133229"/>
                </a:lnTo>
                <a:lnTo>
                  <a:pt x="799577" y="106679"/>
                </a:lnTo>
                <a:lnTo>
                  <a:pt x="824754" y="80049"/>
                </a:lnTo>
                <a:lnTo>
                  <a:pt x="867612" y="35577"/>
                </a:lnTo>
                <a:lnTo>
                  <a:pt x="901898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ARTInkShape-8"/>
          <p:cNvSpPr/>
          <p:nvPr/>
        </p:nvSpPr>
        <p:spPr>
          <a:xfrm>
            <a:off x="4611606" y="4420195"/>
            <a:ext cx="978379" cy="1306895"/>
          </a:xfrm>
          <a:custGeom>
            <a:avLst/>
            <a:gdLst/>
            <a:ahLst/>
            <a:cxnLst/>
            <a:rect l="0" t="0" r="0" b="0"/>
            <a:pathLst>
              <a:path w="978379" h="1306895">
                <a:moveTo>
                  <a:pt x="40761" y="901899"/>
                </a:moveTo>
                <a:lnTo>
                  <a:pt x="36021" y="901899"/>
                </a:lnTo>
                <a:lnTo>
                  <a:pt x="31047" y="904544"/>
                </a:lnTo>
                <a:lnTo>
                  <a:pt x="19771" y="914327"/>
                </a:lnTo>
                <a:lnTo>
                  <a:pt x="10950" y="927631"/>
                </a:lnTo>
                <a:lnTo>
                  <a:pt x="6793" y="948880"/>
                </a:lnTo>
                <a:lnTo>
                  <a:pt x="4396" y="983719"/>
                </a:lnTo>
                <a:lnTo>
                  <a:pt x="0" y="1016320"/>
                </a:lnTo>
                <a:lnTo>
                  <a:pt x="4100" y="1052108"/>
                </a:lnTo>
                <a:lnTo>
                  <a:pt x="11598" y="1093690"/>
                </a:lnTo>
                <a:lnTo>
                  <a:pt x="20104" y="1137430"/>
                </a:lnTo>
                <a:lnTo>
                  <a:pt x="28908" y="1180817"/>
                </a:lnTo>
                <a:lnTo>
                  <a:pt x="38792" y="1219248"/>
                </a:lnTo>
                <a:lnTo>
                  <a:pt x="53848" y="1254779"/>
                </a:lnTo>
                <a:lnTo>
                  <a:pt x="70877" y="1282614"/>
                </a:lnTo>
                <a:lnTo>
                  <a:pt x="94408" y="1301915"/>
                </a:lnTo>
                <a:lnTo>
                  <a:pt x="100339" y="1305498"/>
                </a:lnTo>
                <a:lnTo>
                  <a:pt x="106277" y="1306894"/>
                </a:lnTo>
                <a:lnTo>
                  <a:pt x="118165" y="1305800"/>
                </a:lnTo>
                <a:lnTo>
                  <a:pt x="130064" y="1299361"/>
                </a:lnTo>
                <a:lnTo>
                  <a:pt x="150565" y="1279287"/>
                </a:lnTo>
                <a:lnTo>
                  <a:pt x="175491" y="1242913"/>
                </a:lnTo>
                <a:lnTo>
                  <a:pt x="192914" y="1210226"/>
                </a:lnTo>
                <a:lnTo>
                  <a:pt x="210580" y="1172547"/>
                </a:lnTo>
                <a:lnTo>
                  <a:pt x="220451" y="1150792"/>
                </a:lnTo>
                <a:lnTo>
                  <a:pt x="231000" y="1127359"/>
                </a:lnTo>
                <a:lnTo>
                  <a:pt x="242001" y="1102807"/>
                </a:lnTo>
                <a:lnTo>
                  <a:pt x="253304" y="1075525"/>
                </a:lnTo>
                <a:lnTo>
                  <a:pt x="264808" y="1046423"/>
                </a:lnTo>
                <a:lnTo>
                  <a:pt x="276446" y="1016107"/>
                </a:lnTo>
                <a:lnTo>
                  <a:pt x="289165" y="984983"/>
                </a:lnTo>
                <a:lnTo>
                  <a:pt x="302606" y="953320"/>
                </a:lnTo>
                <a:lnTo>
                  <a:pt x="316527" y="921296"/>
                </a:lnTo>
                <a:lnTo>
                  <a:pt x="331761" y="889034"/>
                </a:lnTo>
                <a:lnTo>
                  <a:pt x="347871" y="856612"/>
                </a:lnTo>
                <a:lnTo>
                  <a:pt x="364564" y="824082"/>
                </a:lnTo>
                <a:lnTo>
                  <a:pt x="381645" y="790490"/>
                </a:lnTo>
                <a:lnTo>
                  <a:pt x="398986" y="756188"/>
                </a:lnTo>
                <a:lnTo>
                  <a:pt x="416499" y="721415"/>
                </a:lnTo>
                <a:lnTo>
                  <a:pt x="435121" y="686327"/>
                </a:lnTo>
                <a:lnTo>
                  <a:pt x="454480" y="651027"/>
                </a:lnTo>
                <a:lnTo>
                  <a:pt x="474332" y="615589"/>
                </a:lnTo>
                <a:lnTo>
                  <a:pt x="495503" y="580057"/>
                </a:lnTo>
                <a:lnTo>
                  <a:pt x="517556" y="544462"/>
                </a:lnTo>
                <a:lnTo>
                  <a:pt x="540195" y="508826"/>
                </a:lnTo>
                <a:lnTo>
                  <a:pt x="563225" y="474155"/>
                </a:lnTo>
                <a:lnTo>
                  <a:pt x="586515" y="440127"/>
                </a:lnTo>
                <a:lnTo>
                  <a:pt x="609980" y="406527"/>
                </a:lnTo>
                <a:lnTo>
                  <a:pt x="633561" y="374206"/>
                </a:lnTo>
                <a:lnTo>
                  <a:pt x="657219" y="342736"/>
                </a:lnTo>
                <a:lnTo>
                  <a:pt x="680928" y="311835"/>
                </a:lnTo>
                <a:lnTo>
                  <a:pt x="705664" y="281312"/>
                </a:lnTo>
                <a:lnTo>
                  <a:pt x="731084" y="251041"/>
                </a:lnTo>
                <a:lnTo>
                  <a:pt x="756961" y="220939"/>
                </a:lnTo>
                <a:lnTo>
                  <a:pt x="782150" y="191941"/>
                </a:lnTo>
                <a:lnTo>
                  <a:pt x="806880" y="163680"/>
                </a:lnTo>
                <a:lnTo>
                  <a:pt x="831304" y="135909"/>
                </a:lnTo>
                <a:lnTo>
                  <a:pt x="854532" y="111442"/>
                </a:lnTo>
                <a:lnTo>
                  <a:pt x="898862" y="68381"/>
                </a:lnTo>
                <a:lnTo>
                  <a:pt x="933777" y="37337"/>
                </a:lnTo>
                <a:lnTo>
                  <a:pt x="978378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ARTInkShape-9"/>
          <p:cNvSpPr/>
          <p:nvPr/>
        </p:nvSpPr>
        <p:spPr>
          <a:xfrm>
            <a:off x="5754504" y="1937742"/>
            <a:ext cx="1005270" cy="788946"/>
          </a:xfrm>
          <a:custGeom>
            <a:avLst/>
            <a:gdLst/>
            <a:ahLst/>
            <a:cxnLst/>
            <a:rect l="0" t="0" r="0" b="0"/>
            <a:pathLst>
              <a:path w="1005270" h="788946">
                <a:moveTo>
                  <a:pt x="5144" y="446485"/>
                </a:moveTo>
                <a:lnTo>
                  <a:pt x="4152" y="488608"/>
                </a:lnTo>
                <a:lnTo>
                  <a:pt x="0" y="523568"/>
                </a:lnTo>
                <a:lnTo>
                  <a:pt x="3179" y="560495"/>
                </a:lnTo>
                <a:lnTo>
                  <a:pt x="4562" y="603407"/>
                </a:lnTo>
                <a:lnTo>
                  <a:pt x="4886" y="636283"/>
                </a:lnTo>
                <a:lnTo>
                  <a:pt x="5029" y="668092"/>
                </a:lnTo>
                <a:lnTo>
                  <a:pt x="7756" y="711245"/>
                </a:lnTo>
                <a:lnTo>
                  <a:pt x="14848" y="746521"/>
                </a:lnTo>
                <a:lnTo>
                  <a:pt x="23233" y="770533"/>
                </a:lnTo>
                <a:lnTo>
                  <a:pt x="30051" y="780014"/>
                </a:lnTo>
                <a:lnTo>
                  <a:pt x="39696" y="787535"/>
                </a:lnTo>
                <a:lnTo>
                  <a:pt x="46038" y="788945"/>
                </a:lnTo>
                <a:lnTo>
                  <a:pt x="61022" y="787866"/>
                </a:lnTo>
                <a:lnTo>
                  <a:pt x="90933" y="772200"/>
                </a:lnTo>
                <a:lnTo>
                  <a:pt x="124931" y="739225"/>
                </a:lnTo>
                <a:lnTo>
                  <a:pt x="164880" y="698036"/>
                </a:lnTo>
                <a:lnTo>
                  <a:pt x="196192" y="663788"/>
                </a:lnTo>
                <a:lnTo>
                  <a:pt x="230945" y="625415"/>
                </a:lnTo>
                <a:lnTo>
                  <a:pt x="269542" y="585210"/>
                </a:lnTo>
                <a:lnTo>
                  <a:pt x="312493" y="541544"/>
                </a:lnTo>
                <a:lnTo>
                  <a:pt x="335059" y="518787"/>
                </a:lnTo>
                <a:lnTo>
                  <a:pt x="358041" y="494686"/>
                </a:lnTo>
                <a:lnTo>
                  <a:pt x="381299" y="469689"/>
                </a:lnTo>
                <a:lnTo>
                  <a:pt x="404743" y="444095"/>
                </a:lnTo>
                <a:lnTo>
                  <a:pt x="430293" y="419095"/>
                </a:lnTo>
                <a:lnTo>
                  <a:pt x="457249" y="394490"/>
                </a:lnTo>
                <a:lnTo>
                  <a:pt x="485141" y="370150"/>
                </a:lnTo>
                <a:lnTo>
                  <a:pt x="513658" y="345985"/>
                </a:lnTo>
                <a:lnTo>
                  <a:pt x="542591" y="321938"/>
                </a:lnTo>
                <a:lnTo>
                  <a:pt x="571801" y="297969"/>
                </a:lnTo>
                <a:lnTo>
                  <a:pt x="601197" y="274052"/>
                </a:lnTo>
                <a:lnTo>
                  <a:pt x="630716" y="250171"/>
                </a:lnTo>
                <a:lnTo>
                  <a:pt x="660317" y="226312"/>
                </a:lnTo>
                <a:lnTo>
                  <a:pt x="689973" y="204453"/>
                </a:lnTo>
                <a:lnTo>
                  <a:pt x="719666" y="183927"/>
                </a:lnTo>
                <a:lnTo>
                  <a:pt x="749383" y="164290"/>
                </a:lnTo>
                <a:lnTo>
                  <a:pt x="779116" y="144253"/>
                </a:lnTo>
                <a:lnTo>
                  <a:pt x="808860" y="123950"/>
                </a:lnTo>
                <a:lnTo>
                  <a:pt x="838611" y="103469"/>
                </a:lnTo>
                <a:lnTo>
                  <a:pt x="866383" y="84855"/>
                </a:lnTo>
                <a:lnTo>
                  <a:pt x="892834" y="67484"/>
                </a:lnTo>
                <a:lnTo>
                  <a:pt x="918407" y="50942"/>
                </a:lnTo>
                <a:lnTo>
                  <a:pt x="1005269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MARTInkShape-10"/>
          <p:cNvSpPr/>
          <p:nvPr/>
        </p:nvSpPr>
        <p:spPr>
          <a:xfrm>
            <a:off x="6965156" y="2911078"/>
            <a:ext cx="1044775" cy="841948"/>
          </a:xfrm>
          <a:custGeom>
            <a:avLst/>
            <a:gdLst/>
            <a:ahLst/>
            <a:cxnLst/>
            <a:rect l="0" t="0" r="0" b="0"/>
            <a:pathLst>
              <a:path w="1044775" h="841948">
                <a:moveTo>
                  <a:pt x="0" y="473274"/>
                </a:moveTo>
                <a:lnTo>
                  <a:pt x="0" y="512439"/>
                </a:lnTo>
                <a:lnTo>
                  <a:pt x="0" y="544630"/>
                </a:lnTo>
                <a:lnTo>
                  <a:pt x="0" y="584154"/>
                </a:lnTo>
                <a:lnTo>
                  <a:pt x="992" y="622433"/>
                </a:lnTo>
                <a:lnTo>
                  <a:pt x="6137" y="664754"/>
                </a:lnTo>
                <a:lnTo>
                  <a:pt x="8103" y="708712"/>
                </a:lnTo>
                <a:lnTo>
                  <a:pt x="9677" y="752164"/>
                </a:lnTo>
                <a:lnTo>
                  <a:pt x="15987" y="788631"/>
                </a:lnTo>
                <a:lnTo>
                  <a:pt x="29912" y="826288"/>
                </a:lnTo>
                <a:lnTo>
                  <a:pt x="38429" y="836213"/>
                </a:lnTo>
                <a:lnTo>
                  <a:pt x="43479" y="840249"/>
                </a:lnTo>
                <a:lnTo>
                  <a:pt x="49822" y="841947"/>
                </a:lnTo>
                <a:lnTo>
                  <a:pt x="64807" y="841188"/>
                </a:lnTo>
                <a:lnTo>
                  <a:pt x="81389" y="832252"/>
                </a:lnTo>
                <a:lnTo>
                  <a:pt x="125769" y="802262"/>
                </a:lnTo>
                <a:lnTo>
                  <a:pt x="167793" y="766984"/>
                </a:lnTo>
                <a:lnTo>
                  <a:pt x="199590" y="734119"/>
                </a:lnTo>
                <a:lnTo>
                  <a:pt x="234559" y="696361"/>
                </a:lnTo>
                <a:lnTo>
                  <a:pt x="273251" y="656429"/>
                </a:lnTo>
                <a:lnTo>
                  <a:pt x="294285" y="634072"/>
                </a:lnTo>
                <a:lnTo>
                  <a:pt x="316245" y="610238"/>
                </a:lnTo>
                <a:lnTo>
                  <a:pt x="338822" y="585419"/>
                </a:lnTo>
                <a:lnTo>
                  <a:pt x="362803" y="559943"/>
                </a:lnTo>
                <a:lnTo>
                  <a:pt x="387720" y="534030"/>
                </a:lnTo>
                <a:lnTo>
                  <a:pt x="413262" y="507825"/>
                </a:lnTo>
                <a:lnTo>
                  <a:pt x="439218" y="481425"/>
                </a:lnTo>
                <a:lnTo>
                  <a:pt x="465453" y="454895"/>
                </a:lnTo>
                <a:lnTo>
                  <a:pt x="491873" y="428279"/>
                </a:lnTo>
                <a:lnTo>
                  <a:pt x="518415" y="401605"/>
                </a:lnTo>
                <a:lnTo>
                  <a:pt x="545040" y="374893"/>
                </a:lnTo>
                <a:lnTo>
                  <a:pt x="571720" y="348155"/>
                </a:lnTo>
                <a:lnTo>
                  <a:pt x="599427" y="322393"/>
                </a:lnTo>
                <a:lnTo>
                  <a:pt x="627821" y="297280"/>
                </a:lnTo>
                <a:lnTo>
                  <a:pt x="656673" y="272601"/>
                </a:lnTo>
                <a:lnTo>
                  <a:pt x="684836" y="249203"/>
                </a:lnTo>
                <a:lnTo>
                  <a:pt x="712542" y="226658"/>
                </a:lnTo>
                <a:lnTo>
                  <a:pt x="739943" y="204684"/>
                </a:lnTo>
                <a:lnTo>
                  <a:pt x="767139" y="184081"/>
                </a:lnTo>
                <a:lnTo>
                  <a:pt x="794200" y="164392"/>
                </a:lnTo>
                <a:lnTo>
                  <a:pt x="821170" y="145314"/>
                </a:lnTo>
                <a:lnTo>
                  <a:pt x="848079" y="126642"/>
                </a:lnTo>
                <a:lnTo>
                  <a:pt x="874948" y="108240"/>
                </a:lnTo>
                <a:lnTo>
                  <a:pt x="901792" y="90020"/>
                </a:lnTo>
                <a:lnTo>
                  <a:pt x="925640" y="73904"/>
                </a:lnTo>
                <a:lnTo>
                  <a:pt x="968012" y="45414"/>
                </a:lnTo>
                <a:lnTo>
                  <a:pt x="1001397" y="24814"/>
                </a:lnTo>
                <a:lnTo>
                  <a:pt x="1044774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dissolve/>
    <p:sndAc>
      <p:stSnd>
        <p:snd r:embed="rId2" name="00441656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82033" y="304800"/>
            <a:ext cx="4171719" cy="135421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Stingrays can be extremely</a:t>
            </a:r>
          </a:p>
          <a:p>
            <a:pPr algn="ctr">
              <a:defRPr/>
            </a:pPr>
            <a:r>
              <a:rPr lang="en-US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dangerous.</a:t>
            </a:r>
          </a:p>
        </p:txBody>
      </p:sp>
      <p:sp>
        <p:nvSpPr>
          <p:cNvPr id="3" name="Rectangle 2"/>
          <p:cNvSpPr/>
          <p:nvPr/>
        </p:nvSpPr>
        <p:spPr>
          <a:xfrm>
            <a:off x="7162800" y="4343400"/>
            <a:ext cx="1316579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unsafe</a:t>
            </a:r>
          </a:p>
        </p:txBody>
      </p:sp>
      <p:sp>
        <p:nvSpPr>
          <p:cNvPr id="6" name="Rectangle 5"/>
          <p:cNvSpPr/>
          <p:nvPr/>
        </p:nvSpPr>
        <p:spPr>
          <a:xfrm>
            <a:off x="7162800" y="2209800"/>
            <a:ext cx="986167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risky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2209800"/>
            <a:ext cx="2220481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treacherous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0" y="5029200"/>
            <a:ext cx="1931363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hazardous</a:t>
            </a:r>
          </a:p>
        </p:txBody>
      </p:sp>
      <p:sp>
        <p:nvSpPr>
          <p:cNvPr id="9" name="Rectangle 8"/>
          <p:cNvSpPr/>
          <p:nvPr/>
        </p:nvSpPr>
        <p:spPr>
          <a:xfrm>
            <a:off x="3962400" y="2209800"/>
            <a:ext cx="1720343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harmless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57600" y="3581400"/>
            <a:ext cx="1294137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secure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678487" y="3200400"/>
            <a:ext cx="877356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safe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38200" y="3886200"/>
            <a:ext cx="1846404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protected</a:t>
            </a:r>
          </a:p>
        </p:txBody>
      </p:sp>
      <p:pic>
        <p:nvPicPr>
          <p:cNvPr id="10251" name="Picture 12" descr="stingray_eating_lunch_hg_cl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914400"/>
            <a:ext cx="236220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13" descr="stingray_eating_lunch_hg_cl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914400"/>
            <a:ext cx="236220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MARTInkShape-11"/>
          <p:cNvSpPr/>
          <p:nvPr/>
        </p:nvSpPr>
        <p:spPr>
          <a:xfrm>
            <a:off x="6884789" y="3053953"/>
            <a:ext cx="848321" cy="976593"/>
          </a:xfrm>
          <a:custGeom>
            <a:avLst/>
            <a:gdLst/>
            <a:ahLst/>
            <a:cxnLst/>
            <a:rect l="0" t="0" r="0" b="0"/>
            <a:pathLst>
              <a:path w="848321" h="976593">
                <a:moveTo>
                  <a:pt x="0" y="535781"/>
                </a:moveTo>
                <a:lnTo>
                  <a:pt x="0" y="573941"/>
                </a:lnTo>
                <a:lnTo>
                  <a:pt x="992" y="608693"/>
                </a:lnTo>
                <a:lnTo>
                  <a:pt x="7068" y="652747"/>
                </a:lnTo>
                <a:lnTo>
                  <a:pt x="11024" y="687847"/>
                </a:lnTo>
                <a:lnTo>
                  <a:pt x="15835" y="723382"/>
                </a:lnTo>
                <a:lnTo>
                  <a:pt x="19905" y="761692"/>
                </a:lnTo>
                <a:lnTo>
                  <a:pt x="24750" y="801817"/>
                </a:lnTo>
                <a:lnTo>
                  <a:pt x="26185" y="841487"/>
                </a:lnTo>
                <a:lnTo>
                  <a:pt x="26610" y="879369"/>
                </a:lnTo>
                <a:lnTo>
                  <a:pt x="31494" y="918836"/>
                </a:lnTo>
                <a:lnTo>
                  <a:pt x="44876" y="958994"/>
                </a:lnTo>
                <a:lnTo>
                  <a:pt x="56600" y="975244"/>
                </a:lnTo>
                <a:lnTo>
                  <a:pt x="60553" y="976592"/>
                </a:lnTo>
                <a:lnTo>
                  <a:pt x="70238" y="975444"/>
                </a:lnTo>
                <a:lnTo>
                  <a:pt x="86847" y="964480"/>
                </a:lnTo>
                <a:lnTo>
                  <a:pt x="117367" y="932891"/>
                </a:lnTo>
                <a:lnTo>
                  <a:pt x="144246" y="888923"/>
                </a:lnTo>
                <a:lnTo>
                  <a:pt x="165643" y="855452"/>
                </a:lnTo>
                <a:lnTo>
                  <a:pt x="191028" y="815440"/>
                </a:lnTo>
                <a:lnTo>
                  <a:pt x="204743" y="793658"/>
                </a:lnTo>
                <a:lnTo>
                  <a:pt x="219839" y="770207"/>
                </a:lnTo>
                <a:lnTo>
                  <a:pt x="235857" y="745643"/>
                </a:lnTo>
                <a:lnTo>
                  <a:pt x="252488" y="720338"/>
                </a:lnTo>
                <a:lnTo>
                  <a:pt x="269529" y="694538"/>
                </a:lnTo>
                <a:lnTo>
                  <a:pt x="286841" y="668408"/>
                </a:lnTo>
                <a:lnTo>
                  <a:pt x="304337" y="642059"/>
                </a:lnTo>
                <a:lnTo>
                  <a:pt x="322946" y="614570"/>
                </a:lnTo>
                <a:lnTo>
                  <a:pt x="342298" y="586323"/>
                </a:lnTo>
                <a:lnTo>
                  <a:pt x="362144" y="557570"/>
                </a:lnTo>
                <a:lnTo>
                  <a:pt x="382319" y="529471"/>
                </a:lnTo>
                <a:lnTo>
                  <a:pt x="402716" y="501809"/>
                </a:lnTo>
                <a:lnTo>
                  <a:pt x="423259" y="474437"/>
                </a:lnTo>
                <a:lnTo>
                  <a:pt x="444891" y="446268"/>
                </a:lnTo>
                <a:lnTo>
                  <a:pt x="467250" y="417567"/>
                </a:lnTo>
                <a:lnTo>
                  <a:pt x="490094" y="388511"/>
                </a:lnTo>
                <a:lnTo>
                  <a:pt x="513260" y="359219"/>
                </a:lnTo>
                <a:lnTo>
                  <a:pt x="536643" y="329768"/>
                </a:lnTo>
                <a:lnTo>
                  <a:pt x="560167" y="300212"/>
                </a:lnTo>
                <a:lnTo>
                  <a:pt x="583789" y="271579"/>
                </a:lnTo>
                <a:lnTo>
                  <a:pt x="607474" y="243560"/>
                </a:lnTo>
                <a:lnTo>
                  <a:pt x="631202" y="215952"/>
                </a:lnTo>
                <a:lnTo>
                  <a:pt x="654957" y="189609"/>
                </a:lnTo>
                <a:lnTo>
                  <a:pt x="678732" y="164109"/>
                </a:lnTo>
                <a:lnTo>
                  <a:pt x="702519" y="139171"/>
                </a:lnTo>
                <a:lnTo>
                  <a:pt x="729292" y="112625"/>
                </a:lnTo>
                <a:lnTo>
                  <a:pt x="758054" y="85005"/>
                </a:lnTo>
                <a:lnTo>
                  <a:pt x="788143" y="56670"/>
                </a:lnTo>
                <a:lnTo>
                  <a:pt x="830490" y="16791"/>
                </a:lnTo>
                <a:lnTo>
                  <a:pt x="8483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ARTInkShape-12"/>
          <p:cNvSpPr/>
          <p:nvPr/>
        </p:nvSpPr>
        <p:spPr>
          <a:xfrm>
            <a:off x="7742039" y="3911203"/>
            <a:ext cx="696517" cy="1037320"/>
          </a:xfrm>
          <a:custGeom>
            <a:avLst/>
            <a:gdLst/>
            <a:ahLst/>
            <a:cxnLst/>
            <a:rect l="0" t="0" r="0" b="0"/>
            <a:pathLst>
              <a:path w="696517" h="1037320">
                <a:moveTo>
                  <a:pt x="0" y="830461"/>
                </a:moveTo>
                <a:lnTo>
                  <a:pt x="0" y="835201"/>
                </a:lnTo>
                <a:lnTo>
                  <a:pt x="11024" y="875410"/>
                </a:lnTo>
                <a:lnTo>
                  <a:pt x="23096" y="912044"/>
                </a:lnTo>
                <a:lnTo>
                  <a:pt x="31043" y="955637"/>
                </a:lnTo>
                <a:lnTo>
                  <a:pt x="44817" y="997500"/>
                </a:lnTo>
                <a:lnTo>
                  <a:pt x="65495" y="1033955"/>
                </a:lnTo>
                <a:lnTo>
                  <a:pt x="68467" y="1036569"/>
                </a:lnTo>
                <a:lnTo>
                  <a:pt x="71442" y="1037319"/>
                </a:lnTo>
                <a:lnTo>
                  <a:pt x="83014" y="1033635"/>
                </a:lnTo>
                <a:lnTo>
                  <a:pt x="93450" y="1027917"/>
                </a:lnTo>
                <a:lnTo>
                  <a:pt x="118964" y="1002785"/>
                </a:lnTo>
                <a:lnTo>
                  <a:pt x="141082" y="968832"/>
                </a:lnTo>
                <a:lnTo>
                  <a:pt x="154977" y="939584"/>
                </a:lnTo>
                <a:lnTo>
                  <a:pt x="171074" y="903434"/>
                </a:lnTo>
                <a:lnTo>
                  <a:pt x="190796" y="858925"/>
                </a:lnTo>
                <a:lnTo>
                  <a:pt x="201612" y="834554"/>
                </a:lnTo>
                <a:lnTo>
                  <a:pt x="212790" y="809377"/>
                </a:lnTo>
                <a:lnTo>
                  <a:pt x="224212" y="783663"/>
                </a:lnTo>
                <a:lnTo>
                  <a:pt x="235795" y="757590"/>
                </a:lnTo>
                <a:lnTo>
                  <a:pt x="248478" y="730287"/>
                </a:lnTo>
                <a:lnTo>
                  <a:pt x="261894" y="702163"/>
                </a:lnTo>
                <a:lnTo>
                  <a:pt x="275799" y="673491"/>
                </a:lnTo>
                <a:lnTo>
                  <a:pt x="290030" y="644455"/>
                </a:lnTo>
                <a:lnTo>
                  <a:pt x="304478" y="615176"/>
                </a:lnTo>
                <a:lnTo>
                  <a:pt x="319072" y="585735"/>
                </a:lnTo>
                <a:lnTo>
                  <a:pt x="333761" y="557177"/>
                </a:lnTo>
                <a:lnTo>
                  <a:pt x="348515" y="529209"/>
                </a:lnTo>
                <a:lnTo>
                  <a:pt x="363313" y="501634"/>
                </a:lnTo>
                <a:lnTo>
                  <a:pt x="378138" y="473329"/>
                </a:lnTo>
                <a:lnTo>
                  <a:pt x="392983" y="444537"/>
                </a:lnTo>
                <a:lnTo>
                  <a:pt x="407840" y="415421"/>
                </a:lnTo>
                <a:lnTo>
                  <a:pt x="423698" y="387080"/>
                </a:lnTo>
                <a:lnTo>
                  <a:pt x="440223" y="359256"/>
                </a:lnTo>
                <a:lnTo>
                  <a:pt x="457193" y="331778"/>
                </a:lnTo>
                <a:lnTo>
                  <a:pt x="474459" y="304529"/>
                </a:lnTo>
                <a:lnTo>
                  <a:pt x="491924" y="277433"/>
                </a:lnTo>
                <a:lnTo>
                  <a:pt x="509519" y="250440"/>
                </a:lnTo>
                <a:lnTo>
                  <a:pt x="526211" y="225499"/>
                </a:lnTo>
                <a:lnTo>
                  <a:pt x="542300" y="201926"/>
                </a:lnTo>
                <a:lnTo>
                  <a:pt x="557986" y="179266"/>
                </a:lnTo>
                <a:lnTo>
                  <a:pt x="591291" y="135567"/>
                </a:lnTo>
                <a:lnTo>
                  <a:pt x="622960" y="94979"/>
                </a:lnTo>
                <a:lnTo>
                  <a:pt x="646957" y="60403"/>
                </a:lnTo>
                <a:lnTo>
                  <a:pt x="677202" y="22527"/>
                </a:lnTo>
                <a:lnTo>
                  <a:pt x="696516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ARTInkShape-13"/>
          <p:cNvSpPr/>
          <p:nvPr/>
        </p:nvSpPr>
        <p:spPr>
          <a:xfrm>
            <a:off x="5045273" y="4348758"/>
            <a:ext cx="669728" cy="1372697"/>
          </a:xfrm>
          <a:custGeom>
            <a:avLst/>
            <a:gdLst/>
            <a:ahLst/>
            <a:cxnLst/>
            <a:rect l="0" t="0" r="0" b="0"/>
            <a:pathLst>
              <a:path w="669728" h="1372697">
                <a:moveTo>
                  <a:pt x="0" y="1143000"/>
                </a:moveTo>
                <a:lnTo>
                  <a:pt x="0" y="1147740"/>
                </a:lnTo>
                <a:lnTo>
                  <a:pt x="24326" y="1189276"/>
                </a:lnTo>
                <a:lnTo>
                  <a:pt x="45338" y="1226334"/>
                </a:lnTo>
                <a:lnTo>
                  <a:pt x="68597" y="1266838"/>
                </a:lnTo>
                <a:lnTo>
                  <a:pt x="92301" y="1309638"/>
                </a:lnTo>
                <a:lnTo>
                  <a:pt x="122043" y="1352174"/>
                </a:lnTo>
                <a:lnTo>
                  <a:pt x="139900" y="1366814"/>
                </a:lnTo>
                <a:lnTo>
                  <a:pt x="151806" y="1371457"/>
                </a:lnTo>
                <a:lnTo>
                  <a:pt x="157759" y="1372696"/>
                </a:lnTo>
                <a:lnTo>
                  <a:pt x="163711" y="1371536"/>
                </a:lnTo>
                <a:lnTo>
                  <a:pt x="175618" y="1364957"/>
                </a:lnTo>
                <a:lnTo>
                  <a:pt x="198217" y="1345356"/>
                </a:lnTo>
                <a:lnTo>
                  <a:pt x="219025" y="1311216"/>
                </a:lnTo>
                <a:lnTo>
                  <a:pt x="231620" y="1278616"/>
                </a:lnTo>
                <a:lnTo>
                  <a:pt x="244826" y="1240977"/>
                </a:lnTo>
                <a:lnTo>
                  <a:pt x="260616" y="1201097"/>
                </a:lnTo>
                <a:lnTo>
                  <a:pt x="268002" y="1177763"/>
                </a:lnTo>
                <a:lnTo>
                  <a:pt x="274910" y="1152285"/>
                </a:lnTo>
                <a:lnTo>
                  <a:pt x="281500" y="1125377"/>
                </a:lnTo>
                <a:lnTo>
                  <a:pt x="288870" y="1097517"/>
                </a:lnTo>
                <a:lnTo>
                  <a:pt x="296760" y="1069022"/>
                </a:lnTo>
                <a:lnTo>
                  <a:pt x="304997" y="1040103"/>
                </a:lnTo>
                <a:lnTo>
                  <a:pt x="313464" y="1009909"/>
                </a:lnTo>
                <a:lnTo>
                  <a:pt x="322085" y="978867"/>
                </a:lnTo>
                <a:lnTo>
                  <a:pt x="330810" y="947257"/>
                </a:lnTo>
                <a:lnTo>
                  <a:pt x="340595" y="913287"/>
                </a:lnTo>
                <a:lnTo>
                  <a:pt x="351087" y="877740"/>
                </a:lnTo>
                <a:lnTo>
                  <a:pt x="362050" y="841145"/>
                </a:lnTo>
                <a:lnTo>
                  <a:pt x="373328" y="803849"/>
                </a:lnTo>
                <a:lnTo>
                  <a:pt x="384815" y="766087"/>
                </a:lnTo>
                <a:lnTo>
                  <a:pt x="396442" y="728014"/>
                </a:lnTo>
                <a:lnTo>
                  <a:pt x="408162" y="688741"/>
                </a:lnTo>
                <a:lnTo>
                  <a:pt x="419945" y="648668"/>
                </a:lnTo>
                <a:lnTo>
                  <a:pt x="431768" y="608063"/>
                </a:lnTo>
                <a:lnTo>
                  <a:pt x="444611" y="567101"/>
                </a:lnTo>
                <a:lnTo>
                  <a:pt x="458134" y="525904"/>
                </a:lnTo>
                <a:lnTo>
                  <a:pt x="472110" y="484548"/>
                </a:lnTo>
                <a:lnTo>
                  <a:pt x="486389" y="443086"/>
                </a:lnTo>
                <a:lnTo>
                  <a:pt x="500869" y="401555"/>
                </a:lnTo>
                <a:lnTo>
                  <a:pt x="515483" y="359977"/>
                </a:lnTo>
                <a:lnTo>
                  <a:pt x="531179" y="318367"/>
                </a:lnTo>
                <a:lnTo>
                  <a:pt x="547596" y="276737"/>
                </a:lnTo>
                <a:lnTo>
                  <a:pt x="564494" y="235093"/>
                </a:lnTo>
                <a:lnTo>
                  <a:pt x="580720" y="197408"/>
                </a:lnTo>
                <a:lnTo>
                  <a:pt x="596498" y="162363"/>
                </a:lnTo>
                <a:lnTo>
                  <a:pt x="611978" y="129078"/>
                </a:lnTo>
                <a:lnTo>
                  <a:pt x="625275" y="99943"/>
                </a:lnTo>
                <a:lnTo>
                  <a:pt x="637116" y="73573"/>
                </a:lnTo>
                <a:lnTo>
                  <a:pt x="655233" y="32699"/>
                </a:lnTo>
                <a:lnTo>
                  <a:pt x="669727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ARTInkShape-14"/>
          <p:cNvSpPr/>
          <p:nvPr/>
        </p:nvSpPr>
        <p:spPr>
          <a:xfrm>
            <a:off x="5027414" y="2062758"/>
            <a:ext cx="750095" cy="729490"/>
          </a:xfrm>
          <a:custGeom>
            <a:avLst/>
            <a:gdLst/>
            <a:ahLst/>
            <a:cxnLst/>
            <a:rect l="0" t="0" r="0" b="0"/>
            <a:pathLst>
              <a:path w="750095" h="729490">
                <a:moveTo>
                  <a:pt x="0" y="455414"/>
                </a:moveTo>
                <a:lnTo>
                  <a:pt x="4740" y="460154"/>
                </a:lnTo>
                <a:lnTo>
                  <a:pt x="7068" y="465128"/>
                </a:lnTo>
                <a:lnTo>
                  <a:pt x="8897" y="506552"/>
                </a:lnTo>
                <a:lnTo>
                  <a:pt x="8925" y="545565"/>
                </a:lnTo>
                <a:lnTo>
                  <a:pt x="8929" y="585339"/>
                </a:lnTo>
                <a:lnTo>
                  <a:pt x="8929" y="619697"/>
                </a:lnTo>
                <a:lnTo>
                  <a:pt x="13670" y="655013"/>
                </a:lnTo>
                <a:lnTo>
                  <a:pt x="19953" y="697616"/>
                </a:lnTo>
                <a:lnTo>
                  <a:pt x="27410" y="718339"/>
                </a:lnTo>
                <a:lnTo>
                  <a:pt x="33018" y="726058"/>
                </a:lnTo>
                <a:lnTo>
                  <a:pt x="38818" y="729489"/>
                </a:lnTo>
                <a:lnTo>
                  <a:pt x="47349" y="728369"/>
                </a:lnTo>
                <a:lnTo>
                  <a:pt x="52402" y="726680"/>
                </a:lnTo>
                <a:lnTo>
                  <a:pt x="73735" y="710084"/>
                </a:lnTo>
                <a:lnTo>
                  <a:pt x="108602" y="669687"/>
                </a:lnTo>
                <a:lnTo>
                  <a:pt x="141209" y="627271"/>
                </a:lnTo>
                <a:lnTo>
                  <a:pt x="164294" y="590996"/>
                </a:lnTo>
                <a:lnTo>
                  <a:pt x="193074" y="551722"/>
                </a:lnTo>
                <a:lnTo>
                  <a:pt x="225709" y="511116"/>
                </a:lnTo>
                <a:lnTo>
                  <a:pt x="260057" y="469918"/>
                </a:lnTo>
                <a:lnTo>
                  <a:pt x="295167" y="425810"/>
                </a:lnTo>
                <a:lnTo>
                  <a:pt x="312864" y="402936"/>
                </a:lnTo>
                <a:lnTo>
                  <a:pt x="351048" y="358999"/>
                </a:lnTo>
                <a:lnTo>
                  <a:pt x="391170" y="316321"/>
                </a:lnTo>
                <a:lnTo>
                  <a:pt x="432153" y="274201"/>
                </a:lnTo>
                <a:lnTo>
                  <a:pt x="473518" y="232331"/>
                </a:lnTo>
                <a:lnTo>
                  <a:pt x="516046" y="191563"/>
                </a:lnTo>
                <a:lnTo>
                  <a:pt x="538500" y="172357"/>
                </a:lnTo>
                <a:lnTo>
                  <a:pt x="561406" y="153600"/>
                </a:lnTo>
                <a:lnTo>
                  <a:pt x="605378" y="116884"/>
                </a:lnTo>
                <a:lnTo>
                  <a:pt x="647080" y="82706"/>
                </a:lnTo>
                <a:lnTo>
                  <a:pt x="685459" y="54287"/>
                </a:lnTo>
                <a:lnTo>
                  <a:pt x="726312" y="20715"/>
                </a:lnTo>
                <a:lnTo>
                  <a:pt x="750094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ARTInkShape-15"/>
          <p:cNvSpPr/>
          <p:nvPr/>
        </p:nvSpPr>
        <p:spPr>
          <a:xfrm>
            <a:off x="2027039" y="2160984"/>
            <a:ext cx="723306" cy="729259"/>
          </a:xfrm>
          <a:custGeom>
            <a:avLst/>
            <a:gdLst/>
            <a:ahLst/>
            <a:cxnLst/>
            <a:rect l="0" t="0" r="0" b="0"/>
            <a:pathLst>
              <a:path w="723306" h="729259">
                <a:moveTo>
                  <a:pt x="0" y="375047"/>
                </a:moveTo>
                <a:lnTo>
                  <a:pt x="0" y="414213"/>
                </a:lnTo>
                <a:lnTo>
                  <a:pt x="0" y="456683"/>
                </a:lnTo>
                <a:lnTo>
                  <a:pt x="0" y="494155"/>
                </a:lnTo>
                <a:lnTo>
                  <a:pt x="0" y="536677"/>
                </a:lnTo>
                <a:lnTo>
                  <a:pt x="0" y="580695"/>
                </a:lnTo>
                <a:lnTo>
                  <a:pt x="2646" y="622511"/>
                </a:lnTo>
                <a:lnTo>
                  <a:pt x="7068" y="660036"/>
                </a:lnTo>
                <a:lnTo>
                  <a:pt x="13302" y="703531"/>
                </a:lnTo>
                <a:lnTo>
                  <a:pt x="21126" y="717163"/>
                </a:lnTo>
                <a:lnTo>
                  <a:pt x="25990" y="722187"/>
                </a:lnTo>
                <a:lnTo>
                  <a:pt x="36687" y="727769"/>
                </a:lnTo>
                <a:lnTo>
                  <a:pt x="42317" y="729258"/>
                </a:lnTo>
                <a:lnTo>
                  <a:pt x="48055" y="728266"/>
                </a:lnTo>
                <a:lnTo>
                  <a:pt x="59723" y="721872"/>
                </a:lnTo>
                <a:lnTo>
                  <a:pt x="101682" y="680930"/>
                </a:lnTo>
                <a:lnTo>
                  <a:pt x="124567" y="652878"/>
                </a:lnTo>
                <a:lnTo>
                  <a:pt x="151275" y="617260"/>
                </a:lnTo>
                <a:lnTo>
                  <a:pt x="182327" y="578278"/>
                </a:lnTo>
                <a:lnTo>
                  <a:pt x="215972" y="536809"/>
                </a:lnTo>
                <a:lnTo>
                  <a:pt x="233278" y="514639"/>
                </a:lnTo>
                <a:lnTo>
                  <a:pt x="250769" y="491921"/>
                </a:lnTo>
                <a:lnTo>
                  <a:pt x="269375" y="467846"/>
                </a:lnTo>
                <a:lnTo>
                  <a:pt x="288724" y="442866"/>
                </a:lnTo>
                <a:lnTo>
                  <a:pt x="308568" y="417283"/>
                </a:lnTo>
                <a:lnTo>
                  <a:pt x="328744" y="392290"/>
                </a:lnTo>
                <a:lnTo>
                  <a:pt x="349139" y="367691"/>
                </a:lnTo>
                <a:lnTo>
                  <a:pt x="369681" y="343354"/>
                </a:lnTo>
                <a:lnTo>
                  <a:pt x="391314" y="318200"/>
                </a:lnTo>
                <a:lnTo>
                  <a:pt x="413672" y="292501"/>
                </a:lnTo>
                <a:lnTo>
                  <a:pt x="436516" y="266438"/>
                </a:lnTo>
                <a:lnTo>
                  <a:pt x="459682" y="241125"/>
                </a:lnTo>
                <a:lnTo>
                  <a:pt x="483064" y="216313"/>
                </a:lnTo>
                <a:lnTo>
                  <a:pt x="506590" y="191834"/>
                </a:lnTo>
                <a:lnTo>
                  <a:pt x="530211" y="168569"/>
                </a:lnTo>
                <a:lnTo>
                  <a:pt x="553896" y="146114"/>
                </a:lnTo>
                <a:lnTo>
                  <a:pt x="577624" y="124198"/>
                </a:lnTo>
                <a:lnTo>
                  <a:pt x="604356" y="100659"/>
                </a:lnTo>
                <a:lnTo>
                  <a:pt x="633091" y="76035"/>
                </a:lnTo>
                <a:lnTo>
                  <a:pt x="663162" y="50690"/>
                </a:lnTo>
                <a:lnTo>
                  <a:pt x="705485" y="15020"/>
                </a:lnTo>
                <a:lnTo>
                  <a:pt x="723305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ARTInkShape-16"/>
          <p:cNvSpPr/>
          <p:nvPr/>
        </p:nvSpPr>
        <p:spPr>
          <a:xfrm>
            <a:off x="4492185" y="3277195"/>
            <a:ext cx="758472" cy="1038176"/>
          </a:xfrm>
          <a:custGeom>
            <a:avLst/>
            <a:gdLst/>
            <a:ahLst/>
            <a:cxnLst/>
            <a:rect l="0" t="0" r="0" b="0"/>
            <a:pathLst>
              <a:path w="758472" h="1038176">
                <a:moveTo>
                  <a:pt x="8378" y="714375"/>
                </a:moveTo>
                <a:lnTo>
                  <a:pt x="3637" y="714375"/>
                </a:lnTo>
                <a:lnTo>
                  <a:pt x="2241" y="716360"/>
                </a:lnTo>
                <a:lnTo>
                  <a:pt x="0" y="733803"/>
                </a:lnTo>
                <a:lnTo>
                  <a:pt x="512" y="776465"/>
                </a:lnTo>
                <a:lnTo>
                  <a:pt x="5606" y="812368"/>
                </a:lnTo>
                <a:lnTo>
                  <a:pt x="7146" y="843256"/>
                </a:lnTo>
                <a:lnTo>
                  <a:pt x="10476" y="874181"/>
                </a:lnTo>
                <a:lnTo>
                  <a:pt x="17929" y="916837"/>
                </a:lnTo>
                <a:lnTo>
                  <a:pt x="23775" y="954611"/>
                </a:lnTo>
                <a:lnTo>
                  <a:pt x="27127" y="977913"/>
                </a:lnTo>
                <a:lnTo>
                  <a:pt x="46210" y="1021601"/>
                </a:lnTo>
                <a:lnTo>
                  <a:pt x="55288" y="1032160"/>
                </a:lnTo>
                <a:lnTo>
                  <a:pt x="60487" y="1036364"/>
                </a:lnTo>
                <a:lnTo>
                  <a:pt x="65938" y="1038175"/>
                </a:lnTo>
                <a:lnTo>
                  <a:pt x="77286" y="1037542"/>
                </a:lnTo>
                <a:lnTo>
                  <a:pt x="99570" y="1026866"/>
                </a:lnTo>
                <a:lnTo>
                  <a:pt x="120285" y="1006395"/>
                </a:lnTo>
                <a:lnTo>
                  <a:pt x="143730" y="967256"/>
                </a:lnTo>
                <a:lnTo>
                  <a:pt x="163454" y="932270"/>
                </a:lnTo>
                <a:lnTo>
                  <a:pt x="185449" y="892577"/>
                </a:lnTo>
                <a:lnTo>
                  <a:pt x="208453" y="848477"/>
                </a:lnTo>
                <a:lnTo>
                  <a:pt x="221137" y="823620"/>
                </a:lnTo>
                <a:lnTo>
                  <a:pt x="234553" y="797127"/>
                </a:lnTo>
                <a:lnTo>
                  <a:pt x="248458" y="769543"/>
                </a:lnTo>
                <a:lnTo>
                  <a:pt x="263681" y="741232"/>
                </a:lnTo>
                <a:lnTo>
                  <a:pt x="279783" y="712436"/>
                </a:lnTo>
                <a:lnTo>
                  <a:pt x="296471" y="683317"/>
                </a:lnTo>
                <a:lnTo>
                  <a:pt x="313549" y="653982"/>
                </a:lnTo>
                <a:lnTo>
                  <a:pt x="330888" y="624504"/>
                </a:lnTo>
                <a:lnTo>
                  <a:pt x="348400" y="594930"/>
                </a:lnTo>
                <a:lnTo>
                  <a:pt x="366028" y="565292"/>
                </a:lnTo>
                <a:lnTo>
                  <a:pt x="383733" y="535611"/>
                </a:lnTo>
                <a:lnTo>
                  <a:pt x="401490" y="505902"/>
                </a:lnTo>
                <a:lnTo>
                  <a:pt x="420273" y="476175"/>
                </a:lnTo>
                <a:lnTo>
                  <a:pt x="439740" y="446434"/>
                </a:lnTo>
                <a:lnTo>
                  <a:pt x="459663" y="416685"/>
                </a:lnTo>
                <a:lnTo>
                  <a:pt x="478899" y="386931"/>
                </a:lnTo>
                <a:lnTo>
                  <a:pt x="497676" y="357173"/>
                </a:lnTo>
                <a:lnTo>
                  <a:pt x="516147" y="327412"/>
                </a:lnTo>
                <a:lnTo>
                  <a:pt x="535406" y="298642"/>
                </a:lnTo>
                <a:lnTo>
                  <a:pt x="555191" y="270532"/>
                </a:lnTo>
                <a:lnTo>
                  <a:pt x="575326" y="242863"/>
                </a:lnTo>
                <a:lnTo>
                  <a:pt x="595694" y="214495"/>
                </a:lnTo>
                <a:lnTo>
                  <a:pt x="616219" y="185660"/>
                </a:lnTo>
                <a:lnTo>
                  <a:pt x="636847" y="156516"/>
                </a:lnTo>
                <a:lnTo>
                  <a:pt x="659530" y="126172"/>
                </a:lnTo>
                <a:lnTo>
                  <a:pt x="683580" y="95029"/>
                </a:lnTo>
                <a:lnTo>
                  <a:pt x="708544" y="63353"/>
                </a:lnTo>
                <a:lnTo>
                  <a:pt x="743678" y="18772"/>
                </a:lnTo>
                <a:lnTo>
                  <a:pt x="758471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ARTInkShape-17"/>
          <p:cNvSpPr/>
          <p:nvPr/>
        </p:nvSpPr>
        <p:spPr>
          <a:xfrm>
            <a:off x="7465219" y="1955602"/>
            <a:ext cx="919759" cy="880474"/>
          </a:xfrm>
          <a:custGeom>
            <a:avLst/>
            <a:gdLst/>
            <a:ahLst/>
            <a:cxnLst/>
            <a:rect l="0" t="0" r="0" b="0"/>
            <a:pathLst>
              <a:path w="919759" h="880474">
                <a:moveTo>
                  <a:pt x="0" y="500062"/>
                </a:moveTo>
                <a:lnTo>
                  <a:pt x="0" y="491500"/>
                </a:lnTo>
                <a:lnTo>
                  <a:pt x="4741" y="495982"/>
                </a:lnTo>
                <a:lnTo>
                  <a:pt x="7068" y="500894"/>
                </a:lnTo>
                <a:lnTo>
                  <a:pt x="7688" y="503594"/>
                </a:lnTo>
                <a:lnTo>
                  <a:pt x="29888" y="547012"/>
                </a:lnTo>
                <a:lnTo>
                  <a:pt x="40703" y="582868"/>
                </a:lnTo>
                <a:lnTo>
                  <a:pt x="43479" y="621611"/>
                </a:lnTo>
                <a:lnTo>
                  <a:pt x="45294" y="664510"/>
                </a:lnTo>
                <a:lnTo>
                  <a:pt x="49235" y="693866"/>
                </a:lnTo>
                <a:lnTo>
                  <a:pt x="49001" y="726096"/>
                </a:lnTo>
                <a:lnTo>
                  <a:pt x="46583" y="758279"/>
                </a:lnTo>
                <a:lnTo>
                  <a:pt x="45222" y="798711"/>
                </a:lnTo>
                <a:lnTo>
                  <a:pt x="47408" y="842637"/>
                </a:lnTo>
                <a:lnTo>
                  <a:pt x="57099" y="871010"/>
                </a:lnTo>
                <a:lnTo>
                  <a:pt x="62750" y="878248"/>
                </a:lnTo>
                <a:lnTo>
                  <a:pt x="65645" y="880178"/>
                </a:lnTo>
                <a:lnTo>
                  <a:pt x="69561" y="880473"/>
                </a:lnTo>
                <a:lnTo>
                  <a:pt x="79202" y="878154"/>
                </a:lnTo>
                <a:lnTo>
                  <a:pt x="100527" y="857050"/>
                </a:lnTo>
                <a:lnTo>
                  <a:pt x="125698" y="820920"/>
                </a:lnTo>
                <a:lnTo>
                  <a:pt x="148469" y="787856"/>
                </a:lnTo>
                <a:lnTo>
                  <a:pt x="176119" y="748025"/>
                </a:lnTo>
                <a:lnTo>
                  <a:pt x="191827" y="724902"/>
                </a:lnTo>
                <a:lnTo>
                  <a:pt x="208251" y="700557"/>
                </a:lnTo>
                <a:lnTo>
                  <a:pt x="227139" y="675397"/>
                </a:lnTo>
                <a:lnTo>
                  <a:pt x="247668" y="649694"/>
                </a:lnTo>
                <a:lnTo>
                  <a:pt x="269292" y="623630"/>
                </a:lnTo>
                <a:lnTo>
                  <a:pt x="291645" y="596331"/>
                </a:lnTo>
                <a:lnTo>
                  <a:pt x="314484" y="568210"/>
                </a:lnTo>
                <a:lnTo>
                  <a:pt x="337648" y="539541"/>
                </a:lnTo>
                <a:lnTo>
                  <a:pt x="362021" y="510506"/>
                </a:lnTo>
                <a:lnTo>
                  <a:pt x="387198" y="481228"/>
                </a:lnTo>
                <a:lnTo>
                  <a:pt x="412913" y="451787"/>
                </a:lnTo>
                <a:lnTo>
                  <a:pt x="439979" y="423230"/>
                </a:lnTo>
                <a:lnTo>
                  <a:pt x="467944" y="395263"/>
                </a:lnTo>
                <a:lnTo>
                  <a:pt x="496510" y="367688"/>
                </a:lnTo>
                <a:lnTo>
                  <a:pt x="525475" y="340375"/>
                </a:lnTo>
                <a:lnTo>
                  <a:pt x="554707" y="313237"/>
                </a:lnTo>
                <a:lnTo>
                  <a:pt x="584117" y="286215"/>
                </a:lnTo>
                <a:lnTo>
                  <a:pt x="613646" y="259271"/>
                </a:lnTo>
                <a:lnTo>
                  <a:pt x="643253" y="232378"/>
                </a:lnTo>
                <a:lnTo>
                  <a:pt x="672914" y="205520"/>
                </a:lnTo>
                <a:lnTo>
                  <a:pt x="701617" y="179677"/>
                </a:lnTo>
                <a:lnTo>
                  <a:pt x="729682" y="154511"/>
                </a:lnTo>
                <a:lnTo>
                  <a:pt x="757322" y="129797"/>
                </a:lnTo>
                <a:lnTo>
                  <a:pt x="787655" y="104390"/>
                </a:lnTo>
                <a:lnTo>
                  <a:pt x="819783" y="78523"/>
                </a:lnTo>
                <a:lnTo>
                  <a:pt x="853108" y="52348"/>
                </a:lnTo>
                <a:lnTo>
                  <a:pt x="890135" y="23266"/>
                </a:lnTo>
                <a:lnTo>
                  <a:pt x="919758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ARTInkShape-18"/>
          <p:cNvSpPr/>
          <p:nvPr/>
        </p:nvSpPr>
        <p:spPr>
          <a:xfrm>
            <a:off x="2402090" y="3161109"/>
            <a:ext cx="1223364" cy="1255359"/>
          </a:xfrm>
          <a:custGeom>
            <a:avLst/>
            <a:gdLst/>
            <a:ahLst/>
            <a:cxnLst/>
            <a:rect l="0" t="0" r="0" b="0"/>
            <a:pathLst>
              <a:path w="1223364" h="1255359">
                <a:moveTo>
                  <a:pt x="8926" y="919758"/>
                </a:moveTo>
                <a:lnTo>
                  <a:pt x="8926" y="924499"/>
                </a:lnTo>
                <a:lnTo>
                  <a:pt x="7933" y="925895"/>
                </a:lnTo>
                <a:lnTo>
                  <a:pt x="6280" y="926826"/>
                </a:lnTo>
                <a:lnTo>
                  <a:pt x="4185" y="927447"/>
                </a:lnTo>
                <a:lnTo>
                  <a:pt x="2789" y="928853"/>
                </a:lnTo>
                <a:lnTo>
                  <a:pt x="1237" y="933060"/>
                </a:lnTo>
                <a:lnTo>
                  <a:pt x="69" y="975935"/>
                </a:lnTo>
                <a:lnTo>
                  <a:pt x="10" y="1019086"/>
                </a:lnTo>
                <a:lnTo>
                  <a:pt x="0" y="1054030"/>
                </a:lnTo>
                <a:lnTo>
                  <a:pt x="2643" y="1089519"/>
                </a:lnTo>
                <a:lnTo>
                  <a:pt x="9710" y="1125170"/>
                </a:lnTo>
                <a:lnTo>
                  <a:pt x="18087" y="1160868"/>
                </a:lnTo>
                <a:lnTo>
                  <a:pt x="29807" y="1203746"/>
                </a:lnTo>
                <a:lnTo>
                  <a:pt x="55313" y="1246503"/>
                </a:lnTo>
                <a:lnTo>
                  <a:pt x="60687" y="1250697"/>
                </a:lnTo>
                <a:lnTo>
                  <a:pt x="74594" y="1255358"/>
                </a:lnTo>
                <a:lnTo>
                  <a:pt x="88052" y="1254783"/>
                </a:lnTo>
                <a:lnTo>
                  <a:pt x="94419" y="1253241"/>
                </a:lnTo>
                <a:lnTo>
                  <a:pt x="117601" y="1236849"/>
                </a:lnTo>
                <a:lnTo>
                  <a:pt x="154085" y="1196522"/>
                </a:lnTo>
                <a:lnTo>
                  <a:pt x="191944" y="1154118"/>
                </a:lnTo>
                <a:lnTo>
                  <a:pt x="216606" y="1117845"/>
                </a:lnTo>
                <a:lnTo>
                  <a:pt x="246087" y="1075927"/>
                </a:lnTo>
                <a:lnTo>
                  <a:pt x="262283" y="1053636"/>
                </a:lnTo>
                <a:lnTo>
                  <a:pt x="278042" y="1028854"/>
                </a:lnTo>
                <a:lnTo>
                  <a:pt x="293508" y="1002411"/>
                </a:lnTo>
                <a:lnTo>
                  <a:pt x="308780" y="974860"/>
                </a:lnTo>
                <a:lnTo>
                  <a:pt x="325907" y="946571"/>
                </a:lnTo>
                <a:lnTo>
                  <a:pt x="344270" y="917789"/>
                </a:lnTo>
                <a:lnTo>
                  <a:pt x="363457" y="888680"/>
                </a:lnTo>
                <a:lnTo>
                  <a:pt x="383194" y="859352"/>
                </a:lnTo>
                <a:lnTo>
                  <a:pt x="403297" y="829878"/>
                </a:lnTo>
                <a:lnTo>
                  <a:pt x="423645" y="800307"/>
                </a:lnTo>
                <a:lnTo>
                  <a:pt x="445147" y="769679"/>
                </a:lnTo>
                <a:lnTo>
                  <a:pt x="467420" y="738346"/>
                </a:lnTo>
                <a:lnTo>
                  <a:pt x="490206" y="706543"/>
                </a:lnTo>
                <a:lnTo>
                  <a:pt x="514326" y="674427"/>
                </a:lnTo>
                <a:lnTo>
                  <a:pt x="539336" y="642103"/>
                </a:lnTo>
                <a:lnTo>
                  <a:pt x="564939" y="609639"/>
                </a:lnTo>
                <a:lnTo>
                  <a:pt x="590937" y="578074"/>
                </a:lnTo>
                <a:lnTo>
                  <a:pt x="617199" y="547110"/>
                </a:lnTo>
                <a:lnTo>
                  <a:pt x="643636" y="516545"/>
                </a:lnTo>
                <a:lnTo>
                  <a:pt x="670191" y="486246"/>
                </a:lnTo>
                <a:lnTo>
                  <a:pt x="696824" y="456125"/>
                </a:lnTo>
                <a:lnTo>
                  <a:pt x="723509" y="426122"/>
                </a:lnTo>
                <a:lnTo>
                  <a:pt x="751221" y="397191"/>
                </a:lnTo>
                <a:lnTo>
                  <a:pt x="779617" y="368974"/>
                </a:lnTo>
                <a:lnTo>
                  <a:pt x="808470" y="341233"/>
                </a:lnTo>
                <a:lnTo>
                  <a:pt x="836635" y="313809"/>
                </a:lnTo>
                <a:lnTo>
                  <a:pt x="864341" y="286597"/>
                </a:lnTo>
                <a:lnTo>
                  <a:pt x="891742" y="259526"/>
                </a:lnTo>
                <a:lnTo>
                  <a:pt x="919931" y="233540"/>
                </a:lnTo>
                <a:lnTo>
                  <a:pt x="948645" y="208280"/>
                </a:lnTo>
                <a:lnTo>
                  <a:pt x="977710" y="183502"/>
                </a:lnTo>
                <a:lnTo>
                  <a:pt x="1006016" y="160038"/>
                </a:lnTo>
                <a:lnTo>
                  <a:pt x="1033817" y="137450"/>
                </a:lnTo>
                <a:lnTo>
                  <a:pt x="1061280" y="115446"/>
                </a:lnTo>
                <a:lnTo>
                  <a:pt x="1091495" y="92839"/>
                </a:lnTo>
                <a:lnTo>
                  <a:pt x="1123545" y="69830"/>
                </a:lnTo>
                <a:lnTo>
                  <a:pt x="1156818" y="46554"/>
                </a:lnTo>
                <a:lnTo>
                  <a:pt x="1193787" y="20691"/>
                </a:lnTo>
                <a:lnTo>
                  <a:pt x="1223363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dissolve/>
    <p:sndAc>
      <p:stSnd>
        <p:snd r:embed="rId2" name="00441656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5750" y="228600"/>
            <a:ext cx="5511958" cy="135421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It is important that scuba divers are</a:t>
            </a:r>
          </a:p>
          <a:p>
            <a:pPr algn="ctr">
              <a:defRPr/>
            </a:pPr>
            <a:r>
              <a:rPr lang="en-US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smart.</a:t>
            </a:r>
          </a:p>
        </p:txBody>
      </p:sp>
      <p:sp>
        <p:nvSpPr>
          <p:cNvPr id="3" name="Rectangle 2"/>
          <p:cNvSpPr/>
          <p:nvPr/>
        </p:nvSpPr>
        <p:spPr>
          <a:xfrm>
            <a:off x="4114800" y="2057400"/>
            <a:ext cx="1135247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sharp</a:t>
            </a:r>
          </a:p>
        </p:txBody>
      </p:sp>
      <p:sp>
        <p:nvSpPr>
          <p:cNvPr id="6" name="Rectangle 5"/>
          <p:cNvSpPr/>
          <p:nvPr/>
        </p:nvSpPr>
        <p:spPr>
          <a:xfrm>
            <a:off x="6660717" y="4114800"/>
            <a:ext cx="1335815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foolish</a:t>
            </a:r>
          </a:p>
        </p:txBody>
      </p:sp>
      <p:sp>
        <p:nvSpPr>
          <p:cNvPr id="7" name="Rectangle 6"/>
          <p:cNvSpPr/>
          <p:nvPr/>
        </p:nvSpPr>
        <p:spPr>
          <a:xfrm>
            <a:off x="1143000" y="2667000"/>
            <a:ext cx="1398140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unwise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0" y="4648200"/>
            <a:ext cx="1698478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brainless</a:t>
            </a:r>
          </a:p>
        </p:txBody>
      </p:sp>
      <p:sp>
        <p:nvSpPr>
          <p:cNvPr id="9" name="Rectangle 8"/>
          <p:cNvSpPr/>
          <p:nvPr/>
        </p:nvSpPr>
        <p:spPr>
          <a:xfrm>
            <a:off x="6400800" y="2819400"/>
            <a:ext cx="1903727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intelligent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47800" y="4038600"/>
            <a:ext cx="1204818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clever</a:t>
            </a:r>
          </a:p>
        </p:txBody>
      </p:sp>
      <p:pic>
        <p:nvPicPr>
          <p:cNvPr id="11273" name="Picture 13" descr="scuba_samantha_with_computer_hg_cl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85800"/>
            <a:ext cx="17430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4" descr="scuba_samantha_with_computer_hg_cl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0925" y="762000"/>
            <a:ext cx="17430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4004425" y="3352800"/>
            <a:ext cx="1203599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bright</a:t>
            </a:r>
          </a:p>
        </p:txBody>
      </p:sp>
      <p:sp>
        <p:nvSpPr>
          <p:cNvPr id="4" name="SMARTInkShape-19"/>
          <p:cNvSpPr/>
          <p:nvPr/>
        </p:nvSpPr>
        <p:spPr>
          <a:xfrm>
            <a:off x="2232973" y="3607594"/>
            <a:ext cx="776333" cy="943230"/>
          </a:xfrm>
          <a:custGeom>
            <a:avLst/>
            <a:gdLst/>
            <a:ahLst/>
            <a:cxnLst/>
            <a:rect l="0" t="0" r="0" b="0"/>
            <a:pathLst>
              <a:path w="776333" h="943230">
                <a:moveTo>
                  <a:pt x="8379" y="732234"/>
                </a:moveTo>
                <a:lnTo>
                  <a:pt x="3638" y="741715"/>
                </a:lnTo>
                <a:lnTo>
                  <a:pt x="0" y="778131"/>
                </a:lnTo>
                <a:lnTo>
                  <a:pt x="4298" y="817589"/>
                </a:lnTo>
                <a:lnTo>
                  <a:pt x="8565" y="856471"/>
                </a:lnTo>
                <a:lnTo>
                  <a:pt x="17933" y="892814"/>
                </a:lnTo>
                <a:lnTo>
                  <a:pt x="26423" y="914420"/>
                </a:lnTo>
                <a:lnTo>
                  <a:pt x="38181" y="935350"/>
                </a:lnTo>
                <a:lnTo>
                  <a:pt x="43130" y="939082"/>
                </a:lnTo>
                <a:lnTo>
                  <a:pt x="56566" y="943229"/>
                </a:lnTo>
                <a:lnTo>
                  <a:pt x="69813" y="942426"/>
                </a:lnTo>
                <a:lnTo>
                  <a:pt x="83308" y="937770"/>
                </a:lnTo>
                <a:lnTo>
                  <a:pt x="107640" y="922008"/>
                </a:lnTo>
                <a:lnTo>
                  <a:pt x="145174" y="879486"/>
                </a:lnTo>
                <a:lnTo>
                  <a:pt x="167403" y="850265"/>
                </a:lnTo>
                <a:lnTo>
                  <a:pt x="190512" y="814128"/>
                </a:lnTo>
                <a:lnTo>
                  <a:pt x="216657" y="772269"/>
                </a:lnTo>
                <a:lnTo>
                  <a:pt x="230575" y="749994"/>
                </a:lnTo>
                <a:lnTo>
                  <a:pt x="245806" y="726215"/>
                </a:lnTo>
                <a:lnTo>
                  <a:pt x="261914" y="701432"/>
                </a:lnTo>
                <a:lnTo>
                  <a:pt x="278605" y="675981"/>
                </a:lnTo>
                <a:lnTo>
                  <a:pt x="295686" y="650083"/>
                </a:lnTo>
                <a:lnTo>
                  <a:pt x="313026" y="623889"/>
                </a:lnTo>
                <a:lnTo>
                  <a:pt x="330540" y="597496"/>
                </a:lnTo>
                <a:lnTo>
                  <a:pt x="348168" y="569979"/>
                </a:lnTo>
                <a:lnTo>
                  <a:pt x="365874" y="541713"/>
                </a:lnTo>
                <a:lnTo>
                  <a:pt x="383631" y="512946"/>
                </a:lnTo>
                <a:lnTo>
                  <a:pt x="403406" y="482855"/>
                </a:lnTo>
                <a:lnTo>
                  <a:pt x="424527" y="451880"/>
                </a:lnTo>
                <a:lnTo>
                  <a:pt x="446545" y="420315"/>
                </a:lnTo>
                <a:lnTo>
                  <a:pt x="468169" y="389351"/>
                </a:lnTo>
                <a:lnTo>
                  <a:pt x="489531" y="358786"/>
                </a:lnTo>
                <a:lnTo>
                  <a:pt x="510717" y="328487"/>
                </a:lnTo>
                <a:lnTo>
                  <a:pt x="532779" y="298366"/>
                </a:lnTo>
                <a:lnTo>
                  <a:pt x="555424" y="268364"/>
                </a:lnTo>
                <a:lnTo>
                  <a:pt x="578458" y="238441"/>
                </a:lnTo>
                <a:lnTo>
                  <a:pt x="600760" y="209562"/>
                </a:lnTo>
                <a:lnTo>
                  <a:pt x="622573" y="181380"/>
                </a:lnTo>
                <a:lnTo>
                  <a:pt x="644060" y="153662"/>
                </a:lnTo>
                <a:lnTo>
                  <a:pt x="664338" y="128238"/>
                </a:lnTo>
                <a:lnTo>
                  <a:pt x="683810" y="104343"/>
                </a:lnTo>
                <a:lnTo>
                  <a:pt x="719336" y="62250"/>
                </a:lnTo>
                <a:lnTo>
                  <a:pt x="757680" y="20208"/>
                </a:lnTo>
                <a:lnTo>
                  <a:pt x="776332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ARTInkShape-20"/>
          <p:cNvSpPr/>
          <p:nvPr/>
        </p:nvSpPr>
        <p:spPr>
          <a:xfrm>
            <a:off x="4661297" y="1910953"/>
            <a:ext cx="839392" cy="872658"/>
          </a:xfrm>
          <a:custGeom>
            <a:avLst/>
            <a:gdLst/>
            <a:ahLst/>
            <a:cxnLst/>
            <a:rect l="0" t="0" r="0" b="0"/>
            <a:pathLst>
              <a:path w="839392" h="872658">
                <a:moveTo>
                  <a:pt x="0" y="678656"/>
                </a:moveTo>
                <a:lnTo>
                  <a:pt x="0" y="719788"/>
                </a:lnTo>
                <a:lnTo>
                  <a:pt x="0" y="760681"/>
                </a:lnTo>
                <a:lnTo>
                  <a:pt x="4740" y="802235"/>
                </a:lnTo>
                <a:lnTo>
                  <a:pt x="11024" y="845485"/>
                </a:lnTo>
                <a:lnTo>
                  <a:pt x="18480" y="862694"/>
                </a:lnTo>
                <a:lnTo>
                  <a:pt x="21249" y="866832"/>
                </a:lnTo>
                <a:lnTo>
                  <a:pt x="25081" y="869592"/>
                </a:lnTo>
                <a:lnTo>
                  <a:pt x="34629" y="872657"/>
                </a:lnTo>
                <a:lnTo>
                  <a:pt x="38961" y="872482"/>
                </a:lnTo>
                <a:lnTo>
                  <a:pt x="46420" y="869642"/>
                </a:lnTo>
                <a:lnTo>
                  <a:pt x="73551" y="850621"/>
                </a:lnTo>
                <a:lnTo>
                  <a:pt x="110220" y="808058"/>
                </a:lnTo>
                <a:lnTo>
                  <a:pt x="132330" y="778832"/>
                </a:lnTo>
                <a:lnTo>
                  <a:pt x="155386" y="742692"/>
                </a:lnTo>
                <a:lnTo>
                  <a:pt x="184155" y="700833"/>
                </a:lnTo>
                <a:lnTo>
                  <a:pt x="200160" y="678558"/>
                </a:lnTo>
                <a:lnTo>
                  <a:pt x="216784" y="654778"/>
                </a:lnTo>
                <a:lnTo>
                  <a:pt x="233819" y="629995"/>
                </a:lnTo>
                <a:lnTo>
                  <a:pt x="251130" y="604544"/>
                </a:lnTo>
                <a:lnTo>
                  <a:pt x="270607" y="578647"/>
                </a:lnTo>
                <a:lnTo>
                  <a:pt x="291530" y="552452"/>
                </a:lnTo>
                <a:lnTo>
                  <a:pt x="313416" y="526059"/>
                </a:lnTo>
                <a:lnTo>
                  <a:pt x="335944" y="499534"/>
                </a:lnTo>
                <a:lnTo>
                  <a:pt x="358900" y="472921"/>
                </a:lnTo>
                <a:lnTo>
                  <a:pt x="382142" y="446250"/>
                </a:lnTo>
                <a:lnTo>
                  <a:pt x="405574" y="419539"/>
                </a:lnTo>
                <a:lnTo>
                  <a:pt x="429132" y="392802"/>
                </a:lnTo>
                <a:lnTo>
                  <a:pt x="452776" y="366048"/>
                </a:lnTo>
                <a:lnTo>
                  <a:pt x="477467" y="339282"/>
                </a:lnTo>
                <a:lnTo>
                  <a:pt x="502859" y="312508"/>
                </a:lnTo>
                <a:lnTo>
                  <a:pt x="528716" y="285730"/>
                </a:lnTo>
                <a:lnTo>
                  <a:pt x="554883" y="259939"/>
                </a:lnTo>
                <a:lnTo>
                  <a:pt x="581258" y="234809"/>
                </a:lnTo>
                <a:lnTo>
                  <a:pt x="607771" y="210117"/>
                </a:lnTo>
                <a:lnTo>
                  <a:pt x="634376" y="185719"/>
                </a:lnTo>
                <a:lnTo>
                  <a:pt x="661042" y="161516"/>
                </a:lnTo>
                <a:lnTo>
                  <a:pt x="687750" y="137443"/>
                </a:lnTo>
                <a:lnTo>
                  <a:pt x="711508" y="115441"/>
                </a:lnTo>
                <a:lnTo>
                  <a:pt x="753780" y="75120"/>
                </a:lnTo>
                <a:lnTo>
                  <a:pt x="789766" y="42647"/>
                </a:lnTo>
                <a:lnTo>
                  <a:pt x="839391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ARTInkShape-21"/>
          <p:cNvSpPr/>
          <p:nvPr/>
        </p:nvSpPr>
        <p:spPr>
          <a:xfrm>
            <a:off x="4598789" y="4348758"/>
            <a:ext cx="919759" cy="1159755"/>
          </a:xfrm>
          <a:custGeom>
            <a:avLst/>
            <a:gdLst/>
            <a:ahLst/>
            <a:cxnLst/>
            <a:rect l="0" t="0" r="0" b="0"/>
            <a:pathLst>
              <a:path w="919759" h="1159755">
                <a:moveTo>
                  <a:pt x="0" y="794742"/>
                </a:moveTo>
                <a:lnTo>
                  <a:pt x="992" y="811958"/>
                </a:lnTo>
                <a:lnTo>
                  <a:pt x="12429" y="854152"/>
                </a:lnTo>
                <a:lnTo>
                  <a:pt x="25731" y="887861"/>
                </a:lnTo>
                <a:lnTo>
                  <a:pt x="42241" y="927725"/>
                </a:lnTo>
                <a:lnTo>
                  <a:pt x="59700" y="966216"/>
                </a:lnTo>
                <a:lnTo>
                  <a:pt x="77440" y="1002756"/>
                </a:lnTo>
                <a:lnTo>
                  <a:pt x="95265" y="1038718"/>
                </a:lnTo>
                <a:lnTo>
                  <a:pt x="113114" y="1074509"/>
                </a:lnTo>
                <a:lnTo>
                  <a:pt x="143060" y="1114036"/>
                </a:lnTo>
                <a:lnTo>
                  <a:pt x="175250" y="1148275"/>
                </a:lnTo>
                <a:lnTo>
                  <a:pt x="187360" y="1155266"/>
                </a:lnTo>
                <a:lnTo>
                  <a:pt x="211304" y="1159754"/>
                </a:lnTo>
                <a:lnTo>
                  <a:pt x="225874" y="1155077"/>
                </a:lnTo>
                <a:lnTo>
                  <a:pt x="233926" y="1151051"/>
                </a:lnTo>
                <a:lnTo>
                  <a:pt x="248165" y="1135995"/>
                </a:lnTo>
                <a:lnTo>
                  <a:pt x="269984" y="1099914"/>
                </a:lnTo>
                <a:lnTo>
                  <a:pt x="286680" y="1067296"/>
                </a:lnTo>
                <a:lnTo>
                  <a:pt x="304023" y="1029648"/>
                </a:lnTo>
                <a:lnTo>
                  <a:pt x="324299" y="987119"/>
                </a:lnTo>
                <a:lnTo>
                  <a:pt x="335262" y="964665"/>
                </a:lnTo>
                <a:lnTo>
                  <a:pt x="346539" y="939774"/>
                </a:lnTo>
                <a:lnTo>
                  <a:pt x="358026" y="913258"/>
                </a:lnTo>
                <a:lnTo>
                  <a:pt x="369653" y="885659"/>
                </a:lnTo>
                <a:lnTo>
                  <a:pt x="381373" y="857337"/>
                </a:lnTo>
                <a:lnTo>
                  <a:pt x="393155" y="828535"/>
                </a:lnTo>
                <a:lnTo>
                  <a:pt x="404978" y="799411"/>
                </a:lnTo>
                <a:lnTo>
                  <a:pt x="418813" y="768089"/>
                </a:lnTo>
                <a:lnTo>
                  <a:pt x="433991" y="735302"/>
                </a:lnTo>
                <a:lnTo>
                  <a:pt x="450062" y="701537"/>
                </a:lnTo>
                <a:lnTo>
                  <a:pt x="466729" y="668113"/>
                </a:lnTo>
                <a:lnTo>
                  <a:pt x="483793" y="634916"/>
                </a:lnTo>
                <a:lnTo>
                  <a:pt x="501122" y="601871"/>
                </a:lnTo>
                <a:lnTo>
                  <a:pt x="518628" y="568927"/>
                </a:lnTo>
                <a:lnTo>
                  <a:pt x="536252" y="536050"/>
                </a:lnTo>
                <a:lnTo>
                  <a:pt x="553955" y="503219"/>
                </a:lnTo>
                <a:lnTo>
                  <a:pt x="572702" y="471409"/>
                </a:lnTo>
                <a:lnTo>
                  <a:pt x="592145" y="440280"/>
                </a:lnTo>
                <a:lnTo>
                  <a:pt x="612052" y="409606"/>
                </a:lnTo>
                <a:lnTo>
                  <a:pt x="632269" y="379234"/>
                </a:lnTo>
                <a:lnTo>
                  <a:pt x="652692" y="349065"/>
                </a:lnTo>
                <a:lnTo>
                  <a:pt x="673253" y="319030"/>
                </a:lnTo>
                <a:lnTo>
                  <a:pt x="693906" y="290077"/>
                </a:lnTo>
                <a:lnTo>
                  <a:pt x="714620" y="261846"/>
                </a:lnTo>
                <a:lnTo>
                  <a:pt x="735375" y="234095"/>
                </a:lnTo>
                <a:lnTo>
                  <a:pt x="756155" y="206665"/>
                </a:lnTo>
                <a:lnTo>
                  <a:pt x="776956" y="179448"/>
                </a:lnTo>
                <a:lnTo>
                  <a:pt x="797767" y="152374"/>
                </a:lnTo>
                <a:lnTo>
                  <a:pt x="817595" y="128372"/>
                </a:lnTo>
                <a:lnTo>
                  <a:pt x="855501" y="85828"/>
                </a:lnTo>
                <a:lnTo>
                  <a:pt x="884254" y="49721"/>
                </a:lnTo>
                <a:lnTo>
                  <a:pt x="919758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ARTInkShape-22"/>
          <p:cNvSpPr/>
          <p:nvPr/>
        </p:nvSpPr>
        <p:spPr>
          <a:xfrm>
            <a:off x="7375922" y="3661172"/>
            <a:ext cx="759024" cy="1165299"/>
          </a:xfrm>
          <a:custGeom>
            <a:avLst/>
            <a:gdLst/>
            <a:ahLst/>
            <a:cxnLst/>
            <a:rect l="0" t="0" r="0" b="0"/>
            <a:pathLst>
              <a:path w="759024" h="1165299">
                <a:moveTo>
                  <a:pt x="0" y="982266"/>
                </a:moveTo>
                <a:lnTo>
                  <a:pt x="0" y="987006"/>
                </a:lnTo>
                <a:lnTo>
                  <a:pt x="2645" y="991979"/>
                </a:lnTo>
                <a:lnTo>
                  <a:pt x="7129" y="999481"/>
                </a:lnTo>
                <a:lnTo>
                  <a:pt x="20991" y="1036935"/>
                </a:lnTo>
                <a:lnTo>
                  <a:pt x="42807" y="1080636"/>
                </a:lnTo>
                <a:lnTo>
                  <a:pt x="55678" y="1104678"/>
                </a:lnTo>
                <a:lnTo>
                  <a:pt x="95372" y="1148801"/>
                </a:lnTo>
                <a:lnTo>
                  <a:pt x="107210" y="1155500"/>
                </a:lnTo>
                <a:lnTo>
                  <a:pt x="136929" y="1165298"/>
                </a:lnTo>
                <a:lnTo>
                  <a:pt x="148831" y="1163493"/>
                </a:lnTo>
                <a:lnTo>
                  <a:pt x="166689" y="1152159"/>
                </a:lnTo>
                <a:lnTo>
                  <a:pt x="197629" y="1115301"/>
                </a:lnTo>
                <a:lnTo>
                  <a:pt x="223590" y="1073498"/>
                </a:lnTo>
                <a:lnTo>
                  <a:pt x="241256" y="1037365"/>
                </a:lnTo>
                <a:lnTo>
                  <a:pt x="259029" y="992864"/>
                </a:lnTo>
                <a:lnTo>
                  <a:pt x="267936" y="968495"/>
                </a:lnTo>
                <a:lnTo>
                  <a:pt x="276851" y="942327"/>
                </a:lnTo>
                <a:lnTo>
                  <a:pt x="285770" y="914961"/>
                </a:lnTo>
                <a:lnTo>
                  <a:pt x="294693" y="886794"/>
                </a:lnTo>
                <a:lnTo>
                  <a:pt x="304611" y="857102"/>
                </a:lnTo>
                <a:lnTo>
                  <a:pt x="315191" y="826394"/>
                </a:lnTo>
                <a:lnTo>
                  <a:pt x="326213" y="795007"/>
                </a:lnTo>
                <a:lnTo>
                  <a:pt x="338522" y="762177"/>
                </a:lnTo>
                <a:lnTo>
                  <a:pt x="351688" y="728383"/>
                </a:lnTo>
                <a:lnTo>
                  <a:pt x="365428" y="693948"/>
                </a:lnTo>
                <a:lnTo>
                  <a:pt x="380541" y="659085"/>
                </a:lnTo>
                <a:lnTo>
                  <a:pt x="396569" y="623937"/>
                </a:lnTo>
                <a:lnTo>
                  <a:pt x="413207" y="588598"/>
                </a:lnTo>
                <a:lnTo>
                  <a:pt x="430253" y="554126"/>
                </a:lnTo>
                <a:lnTo>
                  <a:pt x="447569" y="520230"/>
                </a:lnTo>
                <a:lnTo>
                  <a:pt x="465067" y="486718"/>
                </a:lnTo>
                <a:lnTo>
                  <a:pt x="482685" y="452471"/>
                </a:lnTo>
                <a:lnTo>
                  <a:pt x="500384" y="417733"/>
                </a:lnTo>
                <a:lnTo>
                  <a:pt x="518136" y="382668"/>
                </a:lnTo>
                <a:lnTo>
                  <a:pt x="536917" y="348378"/>
                </a:lnTo>
                <a:lnTo>
                  <a:pt x="556381" y="314603"/>
                </a:lnTo>
                <a:lnTo>
                  <a:pt x="576303" y="281173"/>
                </a:lnTo>
                <a:lnTo>
                  <a:pt x="595539" y="247972"/>
                </a:lnTo>
                <a:lnTo>
                  <a:pt x="614314" y="214924"/>
                </a:lnTo>
                <a:lnTo>
                  <a:pt x="632785" y="181978"/>
                </a:lnTo>
                <a:lnTo>
                  <a:pt x="651052" y="152076"/>
                </a:lnTo>
                <a:lnTo>
                  <a:pt x="669184" y="124205"/>
                </a:lnTo>
                <a:lnTo>
                  <a:pt x="687224" y="97686"/>
                </a:lnTo>
                <a:lnTo>
                  <a:pt x="717852" y="54991"/>
                </a:lnTo>
                <a:lnTo>
                  <a:pt x="759023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ARTInkShape-23"/>
          <p:cNvSpPr/>
          <p:nvPr/>
        </p:nvSpPr>
        <p:spPr>
          <a:xfrm>
            <a:off x="4680433" y="2920008"/>
            <a:ext cx="847045" cy="1046266"/>
          </a:xfrm>
          <a:custGeom>
            <a:avLst/>
            <a:gdLst/>
            <a:ahLst/>
            <a:cxnLst/>
            <a:rect l="0" t="0" r="0" b="0"/>
            <a:pathLst>
              <a:path w="847045" h="1046266">
                <a:moveTo>
                  <a:pt x="25512" y="750094"/>
                </a:moveTo>
                <a:lnTo>
                  <a:pt x="17824" y="750094"/>
                </a:lnTo>
                <a:lnTo>
                  <a:pt x="12210" y="754834"/>
                </a:lnTo>
                <a:lnTo>
                  <a:pt x="9678" y="762453"/>
                </a:lnTo>
                <a:lnTo>
                  <a:pt x="5185" y="804757"/>
                </a:lnTo>
                <a:lnTo>
                  <a:pt x="0" y="849086"/>
                </a:lnTo>
                <a:lnTo>
                  <a:pt x="3842" y="886360"/>
                </a:lnTo>
                <a:lnTo>
                  <a:pt x="6524" y="927281"/>
                </a:lnTo>
                <a:lnTo>
                  <a:pt x="12059" y="966084"/>
                </a:lnTo>
                <a:lnTo>
                  <a:pt x="22818" y="1007622"/>
                </a:lnTo>
                <a:lnTo>
                  <a:pt x="32541" y="1033435"/>
                </a:lnTo>
                <a:lnTo>
                  <a:pt x="42196" y="1044033"/>
                </a:lnTo>
                <a:lnTo>
                  <a:pt x="48541" y="1046265"/>
                </a:lnTo>
                <a:lnTo>
                  <a:pt x="63528" y="1046098"/>
                </a:lnTo>
                <a:lnTo>
                  <a:pt x="88701" y="1035685"/>
                </a:lnTo>
                <a:lnTo>
                  <a:pt x="115011" y="1010551"/>
                </a:lnTo>
                <a:lnTo>
                  <a:pt x="146399" y="968488"/>
                </a:lnTo>
                <a:lnTo>
                  <a:pt x="171844" y="930170"/>
                </a:lnTo>
                <a:lnTo>
                  <a:pt x="199689" y="886682"/>
                </a:lnTo>
                <a:lnTo>
                  <a:pt x="214060" y="863973"/>
                </a:lnTo>
                <a:lnTo>
                  <a:pt x="228601" y="840896"/>
                </a:lnTo>
                <a:lnTo>
                  <a:pt x="244249" y="815590"/>
                </a:lnTo>
                <a:lnTo>
                  <a:pt x="260634" y="788797"/>
                </a:lnTo>
                <a:lnTo>
                  <a:pt x="277510" y="761013"/>
                </a:lnTo>
                <a:lnTo>
                  <a:pt x="295706" y="732568"/>
                </a:lnTo>
                <a:lnTo>
                  <a:pt x="314782" y="703684"/>
                </a:lnTo>
                <a:lnTo>
                  <a:pt x="334445" y="674505"/>
                </a:lnTo>
                <a:lnTo>
                  <a:pt x="354498" y="644139"/>
                </a:lnTo>
                <a:lnTo>
                  <a:pt x="374813" y="612980"/>
                </a:lnTo>
                <a:lnTo>
                  <a:pt x="395301" y="581294"/>
                </a:lnTo>
                <a:lnTo>
                  <a:pt x="415906" y="549256"/>
                </a:lnTo>
                <a:lnTo>
                  <a:pt x="436587" y="516983"/>
                </a:lnTo>
                <a:lnTo>
                  <a:pt x="457320" y="484554"/>
                </a:lnTo>
                <a:lnTo>
                  <a:pt x="480072" y="451028"/>
                </a:lnTo>
                <a:lnTo>
                  <a:pt x="504169" y="416771"/>
                </a:lnTo>
                <a:lnTo>
                  <a:pt x="529164" y="382027"/>
                </a:lnTo>
                <a:lnTo>
                  <a:pt x="553765" y="347950"/>
                </a:lnTo>
                <a:lnTo>
                  <a:pt x="578102" y="314318"/>
                </a:lnTo>
                <a:lnTo>
                  <a:pt x="602265" y="280983"/>
                </a:lnTo>
                <a:lnTo>
                  <a:pt x="628295" y="247846"/>
                </a:lnTo>
                <a:lnTo>
                  <a:pt x="655571" y="214840"/>
                </a:lnTo>
                <a:lnTo>
                  <a:pt x="683676" y="181922"/>
                </a:lnTo>
                <a:lnTo>
                  <a:pt x="709358" y="152039"/>
                </a:lnTo>
                <a:lnTo>
                  <a:pt x="733426" y="124179"/>
                </a:lnTo>
                <a:lnTo>
                  <a:pt x="756415" y="97669"/>
                </a:lnTo>
                <a:lnTo>
                  <a:pt x="795189" y="54984"/>
                </a:lnTo>
                <a:lnTo>
                  <a:pt x="847044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ARTInkShape-24"/>
          <p:cNvSpPr/>
          <p:nvPr/>
        </p:nvSpPr>
        <p:spPr>
          <a:xfrm>
            <a:off x="2125266" y="2169914"/>
            <a:ext cx="1026915" cy="1113757"/>
          </a:xfrm>
          <a:custGeom>
            <a:avLst/>
            <a:gdLst/>
            <a:ahLst/>
            <a:cxnLst/>
            <a:rect l="0" t="0" r="0" b="0"/>
            <a:pathLst>
              <a:path w="1026915" h="1113757">
                <a:moveTo>
                  <a:pt x="0" y="866180"/>
                </a:moveTo>
                <a:lnTo>
                  <a:pt x="0" y="870920"/>
                </a:lnTo>
                <a:lnTo>
                  <a:pt x="2646" y="875893"/>
                </a:lnTo>
                <a:lnTo>
                  <a:pt x="4740" y="878609"/>
                </a:lnTo>
                <a:lnTo>
                  <a:pt x="7067" y="886917"/>
                </a:lnTo>
                <a:lnTo>
                  <a:pt x="9676" y="922305"/>
                </a:lnTo>
                <a:lnTo>
                  <a:pt x="15949" y="965497"/>
                </a:lnTo>
                <a:lnTo>
                  <a:pt x="19939" y="1000448"/>
                </a:lnTo>
                <a:lnTo>
                  <a:pt x="25436" y="1043074"/>
                </a:lnTo>
                <a:lnTo>
                  <a:pt x="36324" y="1086552"/>
                </a:lnTo>
                <a:lnTo>
                  <a:pt x="44828" y="1103785"/>
                </a:lnTo>
                <a:lnTo>
                  <a:pt x="47744" y="1107927"/>
                </a:lnTo>
                <a:lnTo>
                  <a:pt x="51673" y="1110688"/>
                </a:lnTo>
                <a:lnTo>
                  <a:pt x="61330" y="1113756"/>
                </a:lnTo>
                <a:lnTo>
                  <a:pt x="66684" y="1112590"/>
                </a:lnTo>
                <a:lnTo>
                  <a:pt x="84691" y="1100476"/>
                </a:lnTo>
                <a:lnTo>
                  <a:pt x="116940" y="1064927"/>
                </a:lnTo>
                <a:lnTo>
                  <a:pt x="136309" y="1036863"/>
                </a:lnTo>
                <a:lnTo>
                  <a:pt x="161454" y="1001240"/>
                </a:lnTo>
                <a:lnTo>
                  <a:pt x="189166" y="959610"/>
                </a:lnTo>
                <a:lnTo>
                  <a:pt x="203501" y="937396"/>
                </a:lnTo>
                <a:lnTo>
                  <a:pt x="219011" y="913657"/>
                </a:lnTo>
                <a:lnTo>
                  <a:pt x="235304" y="888902"/>
                </a:lnTo>
                <a:lnTo>
                  <a:pt x="252119" y="863469"/>
                </a:lnTo>
                <a:lnTo>
                  <a:pt x="270275" y="836591"/>
                </a:lnTo>
                <a:lnTo>
                  <a:pt x="289323" y="808751"/>
                </a:lnTo>
                <a:lnTo>
                  <a:pt x="308968" y="780269"/>
                </a:lnTo>
                <a:lnTo>
                  <a:pt x="329010" y="750367"/>
                </a:lnTo>
                <a:lnTo>
                  <a:pt x="349316" y="719518"/>
                </a:lnTo>
                <a:lnTo>
                  <a:pt x="369800" y="688038"/>
                </a:lnTo>
                <a:lnTo>
                  <a:pt x="392384" y="656137"/>
                </a:lnTo>
                <a:lnTo>
                  <a:pt x="416371" y="623956"/>
                </a:lnTo>
                <a:lnTo>
                  <a:pt x="441291" y="591588"/>
                </a:lnTo>
                <a:lnTo>
                  <a:pt x="466835" y="558103"/>
                </a:lnTo>
                <a:lnTo>
                  <a:pt x="492793" y="523873"/>
                </a:lnTo>
                <a:lnTo>
                  <a:pt x="519029" y="489147"/>
                </a:lnTo>
                <a:lnTo>
                  <a:pt x="546441" y="455083"/>
                </a:lnTo>
                <a:lnTo>
                  <a:pt x="574637" y="421459"/>
                </a:lnTo>
                <a:lnTo>
                  <a:pt x="603357" y="388129"/>
                </a:lnTo>
                <a:lnTo>
                  <a:pt x="631433" y="356979"/>
                </a:lnTo>
                <a:lnTo>
                  <a:pt x="659081" y="327283"/>
                </a:lnTo>
                <a:lnTo>
                  <a:pt x="686441" y="298556"/>
                </a:lnTo>
                <a:lnTo>
                  <a:pt x="714604" y="270475"/>
                </a:lnTo>
                <a:lnTo>
                  <a:pt x="743301" y="242824"/>
                </a:lnTo>
                <a:lnTo>
                  <a:pt x="772354" y="215461"/>
                </a:lnTo>
                <a:lnTo>
                  <a:pt x="801645" y="189281"/>
                </a:lnTo>
                <a:lnTo>
                  <a:pt x="831094" y="163891"/>
                </a:lnTo>
                <a:lnTo>
                  <a:pt x="860649" y="139026"/>
                </a:lnTo>
                <a:lnTo>
                  <a:pt x="887297" y="116497"/>
                </a:lnTo>
                <a:lnTo>
                  <a:pt x="912008" y="95524"/>
                </a:lnTo>
                <a:lnTo>
                  <a:pt x="956001" y="58330"/>
                </a:lnTo>
                <a:lnTo>
                  <a:pt x="992089" y="28570"/>
                </a:lnTo>
                <a:lnTo>
                  <a:pt x="1026914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ARTInkShape-25"/>
          <p:cNvSpPr/>
          <p:nvPr/>
        </p:nvSpPr>
        <p:spPr>
          <a:xfrm>
            <a:off x="7036594" y="2661047"/>
            <a:ext cx="1044774" cy="847074"/>
          </a:xfrm>
          <a:custGeom>
            <a:avLst/>
            <a:gdLst/>
            <a:ahLst/>
            <a:cxnLst/>
            <a:rect l="0" t="0" r="0" b="0"/>
            <a:pathLst>
              <a:path w="1044774" h="847074">
                <a:moveTo>
                  <a:pt x="0" y="473273"/>
                </a:moveTo>
                <a:lnTo>
                  <a:pt x="0" y="510865"/>
                </a:lnTo>
                <a:lnTo>
                  <a:pt x="2645" y="547727"/>
                </a:lnTo>
                <a:lnTo>
                  <a:pt x="7068" y="581323"/>
                </a:lnTo>
                <a:lnTo>
                  <a:pt x="11024" y="616413"/>
                </a:lnTo>
                <a:lnTo>
                  <a:pt x="15834" y="654591"/>
                </a:lnTo>
                <a:lnTo>
                  <a:pt x="19905" y="694677"/>
                </a:lnTo>
                <a:lnTo>
                  <a:pt x="27395" y="731689"/>
                </a:lnTo>
                <a:lnTo>
                  <a:pt x="35898" y="767792"/>
                </a:lnTo>
                <a:lnTo>
                  <a:pt x="47660" y="810805"/>
                </a:lnTo>
                <a:lnTo>
                  <a:pt x="56565" y="834118"/>
                </a:lnTo>
                <a:lnTo>
                  <a:pt x="60530" y="838852"/>
                </a:lnTo>
                <a:lnTo>
                  <a:pt x="70227" y="844112"/>
                </a:lnTo>
                <a:lnTo>
                  <a:pt x="86844" y="847073"/>
                </a:lnTo>
                <a:lnTo>
                  <a:pt x="101105" y="842474"/>
                </a:lnTo>
                <a:lnTo>
                  <a:pt x="139254" y="823353"/>
                </a:lnTo>
                <a:lnTo>
                  <a:pt x="178871" y="785217"/>
                </a:lnTo>
                <a:lnTo>
                  <a:pt x="213292" y="744184"/>
                </a:lnTo>
                <a:lnTo>
                  <a:pt x="240317" y="711749"/>
                </a:lnTo>
                <a:lnTo>
                  <a:pt x="271511" y="672197"/>
                </a:lnTo>
                <a:lnTo>
                  <a:pt x="306211" y="628160"/>
                </a:lnTo>
                <a:lnTo>
                  <a:pt x="325188" y="605305"/>
                </a:lnTo>
                <a:lnTo>
                  <a:pt x="344783" y="582130"/>
                </a:lnTo>
                <a:lnTo>
                  <a:pt x="365785" y="557751"/>
                </a:lnTo>
                <a:lnTo>
                  <a:pt x="387724" y="532569"/>
                </a:lnTo>
                <a:lnTo>
                  <a:pt x="410288" y="506850"/>
                </a:lnTo>
                <a:lnTo>
                  <a:pt x="434259" y="480775"/>
                </a:lnTo>
                <a:lnTo>
                  <a:pt x="459170" y="454462"/>
                </a:lnTo>
                <a:lnTo>
                  <a:pt x="484707" y="427990"/>
                </a:lnTo>
                <a:lnTo>
                  <a:pt x="511654" y="401413"/>
                </a:lnTo>
                <a:lnTo>
                  <a:pt x="539540" y="374765"/>
                </a:lnTo>
                <a:lnTo>
                  <a:pt x="568053" y="348070"/>
                </a:lnTo>
                <a:lnTo>
                  <a:pt x="596983" y="322335"/>
                </a:lnTo>
                <a:lnTo>
                  <a:pt x="626192" y="297242"/>
                </a:lnTo>
                <a:lnTo>
                  <a:pt x="655586" y="272575"/>
                </a:lnTo>
                <a:lnTo>
                  <a:pt x="684112" y="249185"/>
                </a:lnTo>
                <a:lnTo>
                  <a:pt x="712059" y="226647"/>
                </a:lnTo>
                <a:lnTo>
                  <a:pt x="739620" y="204676"/>
                </a:lnTo>
                <a:lnTo>
                  <a:pt x="766923" y="184076"/>
                </a:lnTo>
                <a:lnTo>
                  <a:pt x="794056" y="164389"/>
                </a:lnTo>
                <a:lnTo>
                  <a:pt x="821074" y="145311"/>
                </a:lnTo>
                <a:lnTo>
                  <a:pt x="848015" y="127632"/>
                </a:lnTo>
                <a:lnTo>
                  <a:pt x="874906" y="110885"/>
                </a:lnTo>
                <a:lnTo>
                  <a:pt x="901763" y="94759"/>
                </a:lnTo>
                <a:lnTo>
                  <a:pt x="925620" y="80040"/>
                </a:lnTo>
                <a:lnTo>
                  <a:pt x="968004" y="53102"/>
                </a:lnTo>
                <a:lnTo>
                  <a:pt x="1001393" y="30546"/>
                </a:lnTo>
                <a:lnTo>
                  <a:pt x="1044773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dissolve/>
    <p:sndAc>
      <p:stSnd>
        <p:snd r:embed="rId2" name="00441656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cuba_samantha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scuba_samantha</Template>
  <TotalTime>1646</TotalTime>
  <Words>489</Words>
  <Application>Microsoft Office PowerPoint</Application>
  <PresentationFormat>On-screen Show (4:3)</PresentationFormat>
  <Paragraphs>197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scuba_samantha</vt:lpstr>
      <vt:lpstr>PowerPoint Presentation</vt:lpstr>
      <vt:lpstr>PowerPoint Presentation</vt:lpstr>
      <vt:lpstr>PowerPoint Presentation</vt:lpstr>
      <vt:lpstr>A Closer Look….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Diving Deep  for  Synonyms  and  Antonyms</dc:title>
  <dc:subject>Synonyms &amp; Antonyms</dc:subject>
  <dc:creator>TEACHERS UNLEASHED</dc:creator>
  <cp:lastModifiedBy>Arbeau, Candace (ASD-S)</cp:lastModifiedBy>
  <cp:revision>108</cp:revision>
  <dcterms:created xsi:type="dcterms:W3CDTF">2010-07-07T16:25:45Z</dcterms:created>
  <dcterms:modified xsi:type="dcterms:W3CDTF">2014-10-16T13:15:29Z</dcterms:modified>
</cp:coreProperties>
</file>