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7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4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7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5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8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8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2465-70AE-4FBA-AEC5-501253DBBAEE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F18B-21F4-4682-8871-02881D4C7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7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orth_Africa" TargetMode="External"/><Relationship Id="rId13" Type="http://schemas.openxmlformats.org/officeDocument/2006/relationships/hyperlink" Target="http://en.wikipedia.org/wiki/Period_(geology)" TargetMode="External"/><Relationship Id="rId3" Type="http://schemas.openxmlformats.org/officeDocument/2006/relationships/hyperlink" Target="http://en.wikipedia.org/wiki/Sail_(anatomy)" TargetMode="External"/><Relationship Id="rId7" Type="http://schemas.openxmlformats.org/officeDocument/2006/relationships/hyperlink" Target="http://en.wikipedia.org/wiki/Dinosaur" TargetMode="External"/><Relationship Id="rId12" Type="http://schemas.openxmlformats.org/officeDocument/2006/relationships/hyperlink" Target="http://en.wikipedia.org/wiki/Cretaceou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Theropoda" TargetMode="External"/><Relationship Id="rId11" Type="http://schemas.openxmlformats.org/officeDocument/2006/relationships/hyperlink" Target="http://en.wikipedia.org/wiki/Faunal_stage" TargetMode="External"/><Relationship Id="rId5" Type="http://schemas.openxmlformats.org/officeDocument/2006/relationships/hyperlink" Target="http://en.wikipedia.org/wiki/Genus" TargetMode="External"/><Relationship Id="rId10" Type="http://schemas.openxmlformats.org/officeDocument/2006/relationships/hyperlink" Target="http://en.wikipedia.org/wiki/Cenomanian" TargetMode="External"/><Relationship Id="rId4" Type="http://schemas.openxmlformats.org/officeDocument/2006/relationships/hyperlink" Target="http://en.wikipedia.org/wiki/Thermoregulation" TargetMode="External"/><Relationship Id="rId9" Type="http://schemas.openxmlformats.org/officeDocument/2006/relationships/hyperlink" Target="http://en.wikipedia.org/wiki/Albian" TargetMode="External"/><Relationship Id="rId14" Type="http://schemas.openxmlformats.org/officeDocument/2006/relationships/hyperlink" Target="http://en.wikipedia.org/wiki/Ann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scivor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Dinosaurs- </a:t>
            </a:r>
            <a:r>
              <a:rPr lang="en-US" dirty="0" err="1" smtClean="0"/>
              <a:t>spinosaurus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annomas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5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to know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/>
              <a:t>Spinosaurus</a:t>
            </a:r>
            <a:r>
              <a:rPr lang="en-US" dirty="0" smtClean="0"/>
              <a:t> (meaning "spine lizard")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2786107" cy="1905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1" y="2223038"/>
            <a:ext cx="2967948" cy="439159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Spinosaurus</a:t>
            </a:r>
            <a:r>
              <a:rPr lang="en-US" dirty="0" smtClean="0"/>
              <a:t> grew to at least 1.65 meters (5.4 </a:t>
            </a:r>
            <a:r>
              <a:rPr lang="en-US" dirty="0" err="1" smtClean="0"/>
              <a:t>ft</a:t>
            </a:r>
            <a:r>
              <a:rPr lang="en-US" dirty="0" smtClean="0"/>
              <a:t>) long and were likely to have had skin connecting them, forming a </a:t>
            </a:r>
            <a:r>
              <a:rPr lang="en-US" dirty="0" smtClean="0">
                <a:hlinkClick r:id="rId3" tooltip="Sail (anatomy)"/>
              </a:rPr>
              <a:t>sail-like structure</a:t>
            </a:r>
            <a:r>
              <a:rPr lang="en-US" dirty="0" smtClean="0"/>
              <a:t>, some authors have suggested that the spines were covered in fat and formed a hump. Multiple functions have been put forward for this structure, including </a:t>
            </a:r>
            <a:r>
              <a:rPr lang="en-US" dirty="0" smtClean="0">
                <a:hlinkClick r:id="rId4" tooltip="Thermoregulation"/>
              </a:rPr>
              <a:t>thermoregulation</a:t>
            </a:r>
            <a:r>
              <a:rPr lang="en-US" dirty="0" smtClean="0"/>
              <a:t> and display.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2362200"/>
            <a:ext cx="32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Spinosaurus</a:t>
            </a:r>
            <a:r>
              <a:rPr lang="en-US" dirty="0" smtClean="0"/>
              <a:t> is a </a:t>
            </a:r>
            <a:r>
              <a:rPr lang="en-US" dirty="0" smtClean="0">
                <a:hlinkClick r:id="rId5" tooltip="Genus"/>
              </a:rPr>
              <a:t>genus</a:t>
            </a:r>
            <a:r>
              <a:rPr lang="en-US" dirty="0" smtClean="0"/>
              <a:t> of </a:t>
            </a:r>
            <a:r>
              <a:rPr lang="en-US" dirty="0" err="1" smtClean="0">
                <a:hlinkClick r:id="rId6" tooltip="Theropoda"/>
              </a:rPr>
              <a:t>theropod</a:t>
            </a:r>
            <a:r>
              <a:rPr lang="en-US" dirty="0" smtClean="0"/>
              <a:t> </a:t>
            </a:r>
            <a:r>
              <a:rPr lang="en-US" dirty="0" smtClean="0">
                <a:hlinkClick r:id="rId7" tooltip="Dinosaur"/>
              </a:rPr>
              <a:t>dinosaur</a:t>
            </a:r>
            <a:r>
              <a:rPr lang="en-US" dirty="0" smtClean="0"/>
              <a:t> found in what is now </a:t>
            </a:r>
            <a:r>
              <a:rPr lang="en-US" dirty="0" smtClean="0">
                <a:hlinkClick r:id="rId8" tooltip="North Africa"/>
              </a:rPr>
              <a:t>North Africa</a:t>
            </a:r>
            <a:r>
              <a:rPr lang="en-US" dirty="0" smtClean="0"/>
              <a:t>, from the lower </a:t>
            </a:r>
            <a:r>
              <a:rPr lang="en-US" dirty="0" err="1" smtClean="0">
                <a:hlinkClick r:id="rId9" tooltip="Albian"/>
              </a:rPr>
              <a:t>Albian</a:t>
            </a:r>
            <a:r>
              <a:rPr lang="en-US" dirty="0" smtClean="0"/>
              <a:t> to lower </a:t>
            </a:r>
            <a:r>
              <a:rPr lang="en-US" dirty="0" err="1" smtClean="0">
                <a:hlinkClick r:id="rId10" tooltip="Cenomanian"/>
              </a:rPr>
              <a:t>Cenomanian</a:t>
            </a:r>
            <a:r>
              <a:rPr lang="en-US" dirty="0" smtClean="0"/>
              <a:t> </a:t>
            </a:r>
            <a:r>
              <a:rPr lang="en-US" dirty="0" smtClean="0">
                <a:hlinkClick r:id="rId11" tooltip="Faunal stage"/>
              </a:rPr>
              <a:t>stages</a:t>
            </a:r>
            <a:r>
              <a:rPr lang="en-US" dirty="0" smtClean="0"/>
              <a:t> of the </a:t>
            </a:r>
            <a:r>
              <a:rPr lang="en-US" dirty="0" smtClean="0">
                <a:hlinkClick r:id="rId12" tooltip="Cretaceous"/>
              </a:rPr>
              <a:t>Cretaceous</a:t>
            </a:r>
            <a:r>
              <a:rPr lang="en-US" dirty="0" smtClean="0"/>
              <a:t> </a:t>
            </a:r>
            <a:r>
              <a:rPr lang="en-US" dirty="0" smtClean="0">
                <a:hlinkClick r:id="rId13" tooltip="Period (geology)"/>
              </a:rPr>
              <a:t>period</a:t>
            </a:r>
            <a:r>
              <a:rPr lang="en-US" dirty="0" smtClean="0"/>
              <a:t>, about 112 to 97 </a:t>
            </a:r>
            <a:r>
              <a:rPr lang="en-US" dirty="0" smtClean="0">
                <a:hlinkClick r:id="rId14" tooltip="Annum"/>
              </a:rPr>
              <a:t>million years ago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to know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People think </a:t>
            </a:r>
            <a:r>
              <a:rPr lang="en-US" dirty="0" err="1" smtClean="0"/>
              <a:t>spinosaurus</a:t>
            </a:r>
            <a:r>
              <a:rPr lang="en-US" dirty="0" smtClean="0"/>
              <a:t> may have swam.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20970"/>
            <a:ext cx="1752600" cy="86833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Spinosaurus’s</a:t>
            </a:r>
            <a:r>
              <a:rPr lang="en-US" dirty="0" smtClean="0"/>
              <a:t> The skull had a narrow snout filled with straight conical teeth that lacked serrations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2517775" cy="20161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is whether </a:t>
            </a:r>
            <a:r>
              <a:rPr lang="en-US" i="1" dirty="0" err="1" smtClean="0"/>
              <a:t>Spinosaurus</a:t>
            </a:r>
            <a:r>
              <a:rPr lang="en-US" dirty="0" smtClean="0"/>
              <a:t> was primarily a terrestrial predator or a </a:t>
            </a:r>
            <a:r>
              <a:rPr lang="en-US" dirty="0" err="1" smtClean="0">
                <a:hlinkClick r:id="rId3" tooltip="Piscivore"/>
              </a:rPr>
              <a:t>piscivore</a:t>
            </a:r>
            <a:r>
              <a:rPr lang="en-US" dirty="0" smtClean="0"/>
              <a:t>, as indicated by its elongated jaws, conical teeth and raised nostrils.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8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spinosaurus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66" y="1600201"/>
            <a:ext cx="7604134" cy="4198168"/>
          </a:xfrm>
        </p:spPr>
      </p:pic>
      <p:sp>
        <p:nvSpPr>
          <p:cNvPr id="5" name="TextBox 4"/>
          <p:cNvSpPr txBox="1"/>
          <p:nvPr/>
        </p:nvSpPr>
        <p:spPr>
          <a:xfrm>
            <a:off x="6858000" y="114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719767" y="1334736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38400" y="1906236"/>
            <a:ext cx="1143000" cy="455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447800" y="3962400"/>
            <a:ext cx="457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876800" y="5638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495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15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Dinosaurs- spinosaurus</vt:lpstr>
      <vt:lpstr>Stuff to know</vt:lpstr>
      <vt:lpstr>Stuff to know continued</vt:lpstr>
      <vt:lpstr>The spinosaurus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Dinosaurs- spinosaurus</dc:title>
  <dc:creator>Arbeau, Candace (ASD-S)</dc:creator>
  <cp:lastModifiedBy>Arbeau, Candace (ASD-S)</cp:lastModifiedBy>
  <cp:revision>3</cp:revision>
  <dcterms:created xsi:type="dcterms:W3CDTF">2015-01-16T13:44:19Z</dcterms:created>
  <dcterms:modified xsi:type="dcterms:W3CDTF">2015-01-16T14:06:33Z</dcterms:modified>
</cp:coreProperties>
</file>