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50A7AB-8658-400F-97CE-B4DD1A456413}" type="datetimeFigureOut">
              <a:rPr lang="en-CA" smtClean="0"/>
              <a:pPr/>
              <a:t>27/03/2012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BA070AD-2745-415E-B338-7BFD63ED863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s.howstuffworks.com/howstuffworks/35522-infamous-inventors-velcro-video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//upload.wikimedia.org/wikipedia/commons/4/4e/Philo_T_Farnsworth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9/97/Family_watching_television_1958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vsnftXXKdw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TX0vAQkMyO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youtube.com/watch?v=qVkvH0nm8p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www.youtube.com/watch?v=FpAgUMUlhw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sz="4000" dirty="0" smtClean="0"/>
              <a:t>Comment </a:t>
            </a:r>
            <a:r>
              <a:rPr lang="en-CA" sz="4000" dirty="0" err="1" smtClean="0"/>
              <a:t>est-ce</a:t>
            </a:r>
            <a:r>
              <a:rPr lang="en-CA" sz="4000" dirty="0" smtClean="0"/>
              <a:t> </a:t>
            </a:r>
            <a:r>
              <a:rPr lang="en-CA" sz="4000" dirty="0" err="1" smtClean="0"/>
              <a:t>que</a:t>
            </a:r>
            <a:r>
              <a:rPr lang="en-CA" sz="4000" dirty="0" smtClean="0"/>
              <a:t> les inventions </a:t>
            </a:r>
            <a:r>
              <a:rPr lang="en-CA" sz="4000" dirty="0" err="1" smtClean="0"/>
              <a:t>ont</a:t>
            </a:r>
            <a:r>
              <a:rPr lang="en-CA" sz="4000" dirty="0" smtClean="0"/>
              <a:t> </a:t>
            </a:r>
            <a:r>
              <a:rPr lang="en-CA" sz="4000" dirty="0" err="1" smtClean="0"/>
              <a:t>changé</a:t>
            </a:r>
            <a:r>
              <a:rPr lang="en-CA" sz="4000" dirty="0" smtClean="0"/>
              <a:t>? </a:t>
            </a:r>
            <a:endParaRPr lang="en-CA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>
                <a:hlinkClick r:id="rId2"/>
              </a:rPr>
              <a:t>Des inventions</a:t>
            </a:r>
            <a:endParaRPr lang="en-CA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 </a:t>
            </a:r>
            <a:r>
              <a:rPr lang="en-US" dirty="0" err="1" smtClean="0"/>
              <a:t>sont</a:t>
            </a:r>
            <a:r>
              <a:rPr lang="en-US" dirty="0" smtClean="0"/>
              <a:t> les </a:t>
            </a:r>
            <a:r>
              <a:rPr lang="en-US" dirty="0" err="1" smtClean="0"/>
              <a:t>inventeurs</a:t>
            </a:r>
            <a:r>
              <a:rPr lang="en-US" dirty="0" smtClean="0"/>
              <a:t>?</a:t>
            </a:r>
            <a:endParaRPr lang="en-CA" dirty="0"/>
          </a:p>
        </p:txBody>
      </p:sp>
      <p:pic>
        <p:nvPicPr>
          <p:cNvPr id="17410" name="Picture 2" descr="http://4.bp.blogspot.com/-zrLrzEout9Y/ToNiUGLqDdI/AAAAAAAACpY/OtK2WOA12z0/s640/Alexander_Graham_Bell_Most_Famous_Inventions_best_Invent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2345789" cy="30480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ANd9GcRJTCL_hWbhTPQXOH1J8RJZPsFOAGnSdDi8OEMJTg7zwxYC_jgRhPYCl9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219200"/>
            <a:ext cx="3172689" cy="304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17871" y="4816653"/>
            <a:ext cx="388620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002060"/>
              </a:extrusionClr>
            </a:sp3d>
          </a:bodyPr>
          <a:lstStyle/>
          <a:p>
            <a:r>
              <a:rPr lang="en-CA" sz="2800" dirty="0" smtClean="0">
                <a:solidFill>
                  <a:srgbClr val="002060"/>
                </a:solidFill>
              </a:rPr>
              <a:t>Alexander Graham Bell</a:t>
            </a:r>
            <a:endParaRPr lang="en-CA" sz="2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28354" y="553760"/>
            <a:ext cx="2981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2060"/>
                </a:solidFill>
              </a:rPr>
              <a:t>Albert Einstein</a:t>
            </a:r>
            <a:endParaRPr lang="en-CA" sz="28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File:Philo T Farnsworth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00161"/>
            <a:ext cx="2181371" cy="295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219971" y="6019800"/>
            <a:ext cx="3048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Philo Farnsworth</a:t>
            </a:r>
            <a:endParaRPr lang="en-CA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Family watching television 195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00400"/>
            <a:ext cx="3694102" cy="343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4400" dirty="0" smtClean="0"/>
              <a:t>Philo Farnsworth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381000" y="990600"/>
            <a:ext cx="5791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3200" dirty="0" smtClean="0">
                <a:latin typeface="Times New Roman" pitchFamily="18" charset="0"/>
                <a:cs typeface="Times New Roman" pitchFamily="18" charset="0"/>
              </a:rPr>
              <a:t>Monsieur </a:t>
            </a:r>
            <a:r>
              <a:rPr lang="fr-CA" sz="3200" dirty="0" err="1" smtClean="0">
                <a:latin typeface="Times New Roman" pitchFamily="18" charset="0"/>
                <a:cs typeface="Times New Roman" pitchFamily="18" charset="0"/>
              </a:rPr>
              <a:t>Farnsworth</a:t>
            </a:r>
            <a:r>
              <a:rPr lang="fr-CA" sz="3200" dirty="0" smtClean="0">
                <a:latin typeface="Times New Roman" pitchFamily="18" charset="0"/>
                <a:cs typeface="Times New Roman" pitchFamily="18" charset="0"/>
              </a:rPr>
              <a:t>, a inventé la télévision, en Idaho (aux États-Unis), en 1922. Il était un jeune garçon de ferme âgé de14 ans seulement! Comme vous le savez, la télévision sert à nous faire voir tout ce qui se passe dans le monde. </a:t>
            </a:r>
            <a:endParaRPr lang="en-C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3897" y="6267442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err="1" smtClean="0"/>
              <a:t>Cette</a:t>
            </a:r>
            <a:r>
              <a:rPr lang="en-CA" sz="2000" dirty="0" smtClean="0"/>
              <a:t> photo a 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CA" sz="2000" dirty="0" smtClean="0"/>
              <a:t>t</a:t>
            </a:r>
            <a:r>
              <a:rPr lang="fr-CA" sz="2000" dirty="0"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CA" sz="2000" dirty="0" smtClean="0"/>
              <a:t> prise en 1958</a:t>
            </a:r>
            <a:r>
              <a:rPr lang="en-CA" dirty="0" smtClean="0"/>
              <a:t>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6218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geopocket.org/wp-content/uploads/2011/09/72212-calcul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971800"/>
            <a:ext cx="3629025" cy="3388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L’école</a:t>
            </a:r>
            <a:r>
              <a:rPr lang="en-US" dirty="0" smtClean="0"/>
              <a:t>?</a:t>
            </a:r>
            <a:endParaRPr lang="en-CA" dirty="0"/>
          </a:p>
        </p:txBody>
      </p:sp>
      <p:pic>
        <p:nvPicPr>
          <p:cNvPr id="1026" name="Picture 2" descr="http://www.abacus.ca/images/chinese_wooden_abacu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447800"/>
            <a:ext cx="4508576" cy="3124200"/>
          </a:xfrm>
          <a:prstGeom prst="rect">
            <a:avLst/>
          </a:prstGeom>
          <a:noFill/>
        </p:spPr>
      </p:pic>
      <p:sp>
        <p:nvSpPr>
          <p:cNvPr id="6" name="Down Arrow 5"/>
          <p:cNvSpPr/>
          <p:nvPr/>
        </p:nvSpPr>
        <p:spPr>
          <a:xfrm rot="18965153">
            <a:off x="3817311" y="2694417"/>
            <a:ext cx="2271377" cy="20354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À la </a:t>
            </a:r>
            <a:r>
              <a:rPr lang="en-US" dirty="0" err="1" smtClean="0"/>
              <a:t>maison</a:t>
            </a:r>
            <a:r>
              <a:rPr lang="en-US" dirty="0"/>
              <a:t>?</a:t>
            </a:r>
            <a:endParaRPr lang="en-CA" dirty="0"/>
          </a:p>
        </p:txBody>
      </p:sp>
      <p:pic>
        <p:nvPicPr>
          <p:cNvPr id="6146" name="Picture 2" descr="http://www.w3.org/2005/Talks/1111-maxf-delhi/telephon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447800"/>
            <a:ext cx="2905125" cy="3905251"/>
          </a:xfrm>
          <a:prstGeom prst="rect">
            <a:avLst/>
          </a:prstGeom>
          <a:noFill/>
        </p:spPr>
      </p:pic>
      <p:pic>
        <p:nvPicPr>
          <p:cNvPr id="6148" name="Picture 4" descr="http://t0.gstatic.com/images?q=tbn:ANd9GcRmJPQywnRjar9agZAiU3G8hde8C7BHGvKoEG2oRMsa23lYOuKd6AaRN2fKl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048000"/>
            <a:ext cx="4069235" cy="3048000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 rot="16200000">
            <a:off x="3371850" y="3429866"/>
            <a:ext cx="2362200" cy="224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autos?</a:t>
            </a:r>
            <a:endParaRPr lang="en-CA" dirty="0"/>
          </a:p>
        </p:txBody>
      </p:sp>
      <p:sp>
        <p:nvSpPr>
          <p:cNvPr id="16386" name="AutoShape 2" descr="data:image/jpeg;base64,/9j/4AAQSkZJRgABAQAAAQABAAD/2wCEAAkGBhMSERQUExQWFRUWGBoaGRcYFxgXHBgXGhgVFxccFxgXHCYeGBojHBcVHy8gJCcpLCwsFx4xNTAqNSYrLCkBCQoKDgwOGg8PGiwkHBwvLCksKSwsKSwsLCkpLCwsLCwsKSksKSwsLCwsKSwpKSksKSkpKSwpKSksKSksKSksLP/AABEIALkBEAMBIgACEQEDEQH/xAAcAAABBQEBAQAAAAAAAAAAAAAFAgMEBgcBAAj/xABLEAABAgMFBAcEBgcFCAMBAAABAhEAAyEEBRIxQQZRYXETIjKBkaGxBxTB8CNCUnLR4TNigpKiwtIVFkOy8SQ0RFNjg5PTVKPiJf/EABkBAAMBAQEAAAAAAAAAAAAAAAABAgMEBf/EACgRAAICAQMFAAEEAwAAAAAAAAABAhEDEiExBBNBUWEicYGRwSMyQv/aAAwDAQACEQMRAD8AzZU3dCq8Y4qWecewKjMoTNW6FBtDHbsPV8Y4rsHkdITd01IFVAcyBB5Ewo8D73X9Ge71iSbaj7Q8YiXmp5Ryald9RDYkDrKmoq1fOCklPE+UC7EsA7/kQTkEjWILJQRQu/jyhJQNPWHErpHukJiqEMhI3eph9EsHP0hI+c48kfLGCgHFBssoRMer+EK0+eEJJz/KHQCbMc4asx6x5mH7NMZ+fCANotakrLKIcnLe8LyLwWZOUNzBUcxFd9+V9tXiYVZrQTMRX6ydeIg1Con322FNGqd/COWeWQM/PlHb7W6U8zryjtnnHcw7onyX4HyDrWHUS9z+EKx0FfMQrD3d8VQhBfcY6lOrwo0zr3n8I41X+EKgs4kHjHVjn5R4JJajd0dVKLt8IdANGgpDSkxIwD5EJE0h2EFBYPtGWW/4flEm2Kwy1HNh+EMW04hkfGFXgr6JfL8IAIiL2UMgPP8AGOm91/q+H5wMQk7/AChzozvMTf0rtskTrzWdR4QSf6IEZ4B6QBmSuJg3MH0WvY+ENbicdI6VDQt4x3EN58I4Bv8AhHcD7u8wxDawOiVXQ+kAFlqiDs8dRfI+kAjCKirFJmE6QUtf+7p5JgfLEErWj6AHgmEmVOCiDbLnBuSqmkB7IaxqOwns/RPQmfalmXKPZQlgpY3lR7Kd2pbQMS+WQUwDOFBXGNw/sO5ZYYypZ5qWo/5jDEyTco/4ZJ/ZPxVFUIxlArmPEx0Dg3jGq2i0XKkjFYwl9esKb6KhtC7gWOtKwclzfguChmYiW4y3/CEmV8ho05d23CoUXMTyWo/5niFP2XuhX6O2TU8whX8ogEZ3Ilu4iu29PWV94/GNYVsLZa9HeMsvouWU+aVH0iu2/wBl85RJlWmxrBL/AKYpP8aR6xLsuNFGly4lWKX9Ij7wiyn2YW8ZS5a/uT5Kv5xDcrYC8UzEk2ScwIchIXr+qTGdOze0DL5SQEczu3CG7KrhBi/Nk7WAn/Zp9Cf8GZu4CBUqSpPVUkpO4ggjmDFvk5iYk5fBocxkQyEkf6Q7gLVp3RQjpmHfHHrWOCFYDpXwgATijsJDn/WO4iP9XhAeetRDcwGHOk4w0tm084fIEK0ZZQ/bx9ErPKI9qdvGHbf+jVy3QgXIKliHGhuXDoEYs6kNrEFJ4+jP3fhA3oyosA5OQEFrZIUmUXSR1fhFxMsjEpnO3zuhalUpEGxTBQP3mj8okrnIT2teflD1pGVi5odCuR0fSK+0TbTbVuMILeRiEhZKvg0UOMtx1KwM4J2j/dxyT6xGtVlQQkgFNMhWvF8oelqxycCXJSwoM+UQpLkqU7dFt2A2RkqkqtlpLy0lWCVorAHUqYc8AP1RmxelC3fPtKIUyZSqgEYiEjCapZKQWDNSJ88KkXCQXClS25Y5nl1TGd3+fpEjdLlj+BMaogLzfaBaFlkhCX4FXqYLJtU5utNWTwOAdwS3rFPu67ukBU7Mfz/CL7KsSCAXNRw/CLgk2ZybLD7P9m5VsVMM9C1qlqQUTCVKCSQtJBxOkgHo1sadU7y7qpsxJIKg4ofopAqKHKVHtiUIRPCBjKlpUznq9IkFUvCkDPqtiJ1IAq8FdobAOnmKBos4xyWAsesbQiromTdFYtlrmE1KTzlSD6yo7LRTKX/4LN/6ok2q72Dv5Q2kRpoj6I1P2P3dcwnKSkJl4lFgOgs4c6BxLDR6+NnUy5i0AI6paqFDn+jmphsQ/JIck1Om7v8Aw4wduPoeuXsGf2CqhdIHBU5JU2nWmLYHIkcWrUIN32sEmWtXAJn5cAFSXbmrviy2VAUSpdfL004RKE0UZgHyET2Y+h9x+yo/2hesspAXODkAEspIcs5KZhIHHDEu+LhvW0WdKrTgUZbqwYnmJAcKFUirpyB0iy2kuA8WCz2pS2UQlilBDAu5CgvESWP0iJmghdiN17H3HRgoPzWFjjE+/bvMm0zZeWFagK6O6fIiImNTfnHJVM2OoSkZ+DQhSg9PSF9Es5JPnEv3EKSKFKhwNef4wrQm6ID0yaEnviQLKR+k6vc4bm+cNqs5AxJZSd4fzGkKxWhtTcRCBIJSVaDMOHHFofRZlHrYSd+cdsYU7AHUMxfzzht7A2C546pLGj+LQSRZApNS28HWuj0L7olJkmqOiIBzSWwl8+TNEpckpACSTV6qDtuDiM3Iz1g+fd1nCCkJCFH6zkt5kN8IAe6LxYMJJ4er7uMWGdiKx0kpTPnjfduqNaO0eNslykkabiX35/OsQaRyuPJCu+zolqbGnGQzguQdyR6mO3lZCQp1hmzIrXLKH5FqSA6EADeMhudsgREO1rKq5DcCopLmmeUNPchybdgcy3BDHMnLk7NXujyrRRw505d0KTNw0SoKfJi5/CEiTiH1XGdSKc3iv1GcQldCHbgDTjSJAshBcMo8A35QkUYBIP7THyzjxUMz1eBNfIxLbYjlnlklRUcAcUyJ5Q5JlqBwhWZqRqTTd5Q0m1IIILnv+TBbZQom2uUkpASFYicqJ61WpUgCCm2UjQtqLv8A/wCbNlD6kof/AF4T/KYxa0TSouc2A7gGEbxbbUgypgKk1QoEPmCCKDM5xkatirYk1s05SaBxLUc+QfQx0WkXQKsd5Llhk4WzqkGvPPTfFvuy+FKlIJCcuOlN8V07I2sH/dp//imf0wduPZy1FIR7tOCgSzylgEGuZDRUZKyJRZYbiv8AEqaiaXSUKSQEuSqtQ5LAM4LnI5GNA2pRhShQAOBSpRzyBxycjrLWnwiq3f7I7XMAKzLlkvQnEoANmE01GsaH/d7ppMpCZlOjQmcWSy1JQEpIUQSlY3pYtmco0WRJ2LTtRQZ84kMw7oiYgMyBFxt+xNjlqKVY5iwxKStbAF2PWKs2PgYJWT2eWEpSoS+0HAwh/kaxbzeaJUPpnnvCftJ/eH4w5KtSPto/eT+Maej2f2PWSD4CHxsPZBlZ5feCfjC7/wADt/TOrLPSaEg+Hl5RIMihUKYaji1YvydjrKMrPI75YPrHFbHWb/48kckBPpD7/wAF2r8lHnTXGW5oMXc4locVBWnueXMH+dcWD+6coZIA5KV+MPybhQkNg1J7RzIA37gIO+thrE0Y97Q5GC1BY/xEA96eqfIJimzCa1PjH0FfGxMm04ellghL4eusEOz1Cg+QgYfZLYznKPdNmfjHLOVybRtFUtzD/e1trTlBHZ6zGYoqmTVolAsVM/WOSUgUfv8AwjS7V7MLKHPu60JH15tqEtPljPi0NC3WGz2YWSX9KXJIR0apeJ3xKmTZYxFmGJlGg3QRhfJMkio3nZ5MuX9DaROOKsvAQ6WLnHiKSxDMB+EDJE5EsFJQEsfqDCee7uiTfN3S1zFEqWkl1UUMIfT6NIbPVA5xWb8UtLJCVB2Ces4IzoU0IDtTg8ZSjuZUFTeErEzkAlnBYucqboftNnUoaTE5gBRCvKp5xTv7PmFeKYzGmac+T5BwaQ/ZJRVNSUFTaaVyYKZtRSFp+hpD8y1qCgjAXGjl++uUNS51oSScC17nUA7aUYn5zh2TessfRzpqdOqwYGlFHX0h2XNRMJKPpMObJA5dbE3fE0IGiyTlqClJKQSTh6zsM6hLaQxbLFMKUkMjPNKgX/WIFdPGD6rQAkfRuouCnGCd2eIE1p4wN/vJKSP0S0TH7LqZzzNYa+BuM2GQUD6IFRNHCSG35Ed1IKmSoglSabuqodwakRRarRjYJwpqQxSauKqD0DNSIv8AbwSvrgOFAUxDmSlJYDzgoVMqk41DnyyhxCsJok13/nDZnA5ue/4R1NsU+fiBG7To2O9IoPl5GE9PRmeEgvnlu+conXXdvSzEIr11AOxYDWvJ/CB0h0WHZXY1K0CdPDpNUochxvURVjoA3ONBu1YkpwykS5adyUM/Mu5744izhKQAGADAcI4hBGkcspORslQVlXosP1Zdd6T3fWiUi81fYln9lR9VwJljflwr5axOM1AZIUFUzGX4jkQC78DCVlbEwXmfsSv3D/VCkX2sZIljliHxiCFw/Z7OpZ6o5k5CGtT2QbIISb+W+Q11UNRziSi/lJDBAA4LI/kiIi70JY4sbaOQPFJcZcYn2e65M5JMtSkKGaVMpj6sd8aduaFqiCb5tKp7EApWAwUldW3dio4GJFzXoqzpSgJWvCAHxgkk9YuVVJ62cR7XIMtZQoMfEEcDrEKyzz1q5LI8AkROp0VSstR2vUM5a/3pZ+MLTtafsL/g/qik2baKVMmdG/WL06umb9Zx4RLtd5pl4Xer5Vyb8YNUroVRLaNrf1V+CP646na0fYX+6j+uK7ZpyVDEC8PTZqU4cRbEHS4X1qpFDhbNQG6sUtb4E9K5LCnan/pzP3Uf+yHU7TD/AJcz91P9cAJJJISMz+BPwjnvYM+VICgFTF4Dm4ZJWoJDZ4Qa5B61oajrfAnpRaZF8Y+zLmDiUgAcziMSZlrQlCiCDhDmo8+e+KHtFf5MxUmUoIlS+qWd1KHaJLEmtOLRXrXPIWkhbUbJdQaEECWAQRpHQo0rbMW99iHtDtNNtE1SgWGSVYQSRoxUDgB3Jbi5ckKu3TT/AIs3uWseQIhdvQEqKRkMuX5Zd0RFKyhktizaZv8AzZnetR9SYclzSSywFBRAJwgEE0B6oAJBOteOhYxZQ50zB9zHwYwNIAJYb5aaZZQELxEFmChhzctm4byiZZrqtNqmKTIs3TKFSuW4YUoovhSe+rQ3eF3JXedtJfok2mbRPamEziAhByJOIeIzjZ70tsuTIl2eyo6JHWKgnNkqKKqBqSpKnU9cPGMY47YOKRjt9bOrsyCqdZujwkOQZcwDVlGWS37TPTOK/ZdoQhYZSiCaksGHADJo1uepCpihMBKVJIIoxCgxCg+R3Rh142MInTEDJK1APuBOfc0N44hswrbdqcbjCdMKizghj+Xm0M2faBSV4lpCjo4S7vQjd3QOstkCjVQAFTqWppvqIkTSioFGBqc6AZcTC0xWyQUg7d20hU+NIy4ju8oV0oxMJR6x7Raveatpn4wGsV6pSycIwgOS1SwJ3ZvrDgvpwQgFJBxJLucw4cClHyiNLsloCoArWLNsDeciRaJk2dKROwSZhloWApPS0CSpJ7QAekQZmy0z6pxcvziNbLlmyU41hqt4v+caqafBoFLunWY2/FMlhUgrJZOJCQ5OHCHxJQFNQmNZkiyzGdK0tkROnFu5SyDGDWZagoYQ53bxqDwjQbjvQqlM5dJYvuZw/Fs++OjG1w0RJeUHLNtTgtKrNNLoKsAUfqKyQobkmjjKr6QXKyDk2+Mr2km/7Qvu/wAqY0K6Lz6eRKmk9ZSWV99PVX4kYv2o4cips6Y8BYKhIFXhKVx3FGHBRIE2GBPWkqOJnLmtAB2RWm8nieAjhMUrbm9FFYkJLJACltqTkD3Me+NcbpahqDnJRRdJNuL4kqfvcQcsd5MRMTp2hvH1h8RxAjKNlMUrHMfqsOq9DWtN+4xfLFaRQgulQcfCNYzUicmN43TLTfczpZRwMpYGJFWBLZE6A74pFyX0ZiVKLh5iixDEdmh3ZZQbs1rLYfslu7MerRXryR0U5ZAwhZxbw7AK04OecRkW1hFlN2bBTer/APUnekyLJ7Q5swIkGUVBQWvsvlhDu2lIJ3Vd9oXiUZSVKUrElWGTKIS4+sEpxPU56tBwXAqanCtVnHBRKiDwUBTujRYZtppC7kVaBmxd4KmWSUpVFHE/MKI+ESrNfAmqSJjlcsYEOosE40nLU9QNuiVYNmJ0lOFCULSklXVmDIkqLY8NO+As2SJMwHCiWArEojpMio1dSlpO6itIUYTi3YnKMqRb7FO+llsQC57Ts2FT5AnLLjADbe8FWW8JU4GikdRQzQtglQ6wo4zpUEQj+8XRrSoJxpQpKu2Ek0JBDpOIZ08w4jl/3zZraqa7EFiTUF6BLOSxAAGnKFBuMBSScg3sps17wnEuavAvr0w1UDkSUktV2eD072eyCHK1g7+r6NFC2V2pXY8Ems1CuwUdchTPhITV2BpmWNCKi0Xzt0VSVJ6STIxA9ZZUVtkSJKQViv2gkc43MqM2vkgT5gSSQFEA8qRCBg/LuiVhxkWiYk/4i+jsss8pk9SsQ5CGulsaXcSqAE4Zk+ec2zQJaSfuk/GGFAbFl+MJtSuoeRgiu/LKKJkDPtdEuuVGVatGNdXyDVdF52dUoky5QqQMaJyHIAP+FOW2eZGkFhRRrPblYpyOyekUoZhjiBzNQQUJPdwjYfZtYULUUWgYloHZUT2QpbsHqMWLgwjPLy2VkqX0slc2qhiJOIJmKIPWWl1JDmhUEmDdxmcifh6YSCgFSsRbEgEhJQ6XIDhOGhIq/ViVHcGbXeNz2UIUtctACQS+TADhHyZtBaeknzFiiFLUU8iS3k0b3LvjpZYl2xXSJWOwCUy1VzBSp1ji7cIaNzXVUe7hL/ZmTR6rIjTsye6J1I+epSS4KQXFcnhMySoVIMbdefs7sE4EyZy5Ktyglaf4cKu9zFB2q2PtVlBUwXKq8yUcaf2nqj9oCIlCceUO74KaiUToY6kAGrtrD5tbBgMm/Pk8MTZzl27oncZo6RM3gdz03RXNsphHRpJOqiGbgPjF+sjSlJmJAUpCgoOKEpIIBrUOBGXbRWyZMtEwzTiWFKcu9cSlECu8mMMatiRZ9kdnZCbL71asZSslMtCVYXCSxUSx+s4A/VLvSFGQmTPIQrHKmoC0K3gEiumIFweI4iCO1llMuRYrOn6siXTLrKSCf4irxitoQpJl1dDqw8CQnH4kCmhBjSOX86Ol4P8AFrId/n6U8WPkIsfs/tzomSz9VQUOShhV5pT4xV76tAUoKHEaZpLQ7speyJM91qwoUkpJZ2yUkkc0jxgyK7ozizVAuFdJA6y29E0fRzJa+SwD4KaJRlLAcpUBvanjlHIzUlS1OYzi8D0lomqJbFMIfNhiwDKuTRoNkmOqKldtjeeoMCekWwJYFQUSkE8VARX/ACl7Z0YHp1SXKQdvnZ33ZCGUJiCHSpKQMWeeIuGLgg1cF2rDtxz8UtssBZtz1iLft+BSVAFiZgOdAejlBTUapKuEC7s2gRZ0TlLYqdICRQqX1qHQcWyiYx0Zmlwb5KydMpvksd7X9LsqStZzHVSM1EPl45xSTtVOnTukWrAlJ6qApCR3lZrFbva+FzphWsuo+CRoE8BA4qJjtS8nlN+DR5e1M5aqdb7qkL8kKJ8oKWHaUqDKofmh3RlKLOvMAwQst/TEHrjpNOt2m4Kz8XEbrI0Z0jZLFtGtAoptWg1YtuFN1sucZFY9spJDKxo5jEPFNfKClm2hkFmnI7yU+ojVZLJ0ll2kkKmTOls6UA0OBgEkgVOHJ6ZisQtnrYhK1pnhctRL4KByTUgtlV3YmBs7aSQivToJ4F/QE+UNTfaDZWwrSqaBkcLMf1SSCDGc4xkXFtFg99WF4JSVIQtIQyCohSysnCpWaiQSyQwzYQ/eNxG7AEyxLMzAVLnL603rOElCSMEsEgimJX6wyNas23BWqUZC6yQcEtUpDoUC4mpDELmsVAnMsMnaI9p2wt0+asqWmYFOlJmooDVTJbIhnFKa51wTS2Y2Nr6Set1rVMWc1LU5YVJUpZoAASSSwAhlMpBqlaVtmUk/zJDjiIK/3ltVss8yzLlSgSkK6SWkJUpKFhSkkCmXWJbJO6Clk2B6K7V2ta8BAZKCntdbCKvqSW4CB/AKsZYhyXKTQmgcPQZa86QlUJCQQQcjTu1hkl3tmzFnXYpM1EyR0pCWkCZLSClVSoupzMDv1qM4IqYF2ZSUrAXPs6UsAoGclSgxLBJD9XFUpJcDJ8oz0XwhUlCFu6SKYUkEBmZRPVOb0PDWIcuaVqYMHcgBgBwHlD1MdGn31fq7OUyZGCZ0qAtagoqSoFWIYAC2J055sBqoiEyrYtSeuAC+QfLR+MN+y6+LFLWhVpUsTJWLAnoysLBcioyKSVZ5gJrnEP2kbSlSpkxAwGapg1CEsxy1wgD9sxcZO3IGgiL5QC2MEihCXUx4tQGJcjafoesCun1cB629PWoX4xkF23guTMC0FjruI3EaiNFsd5JmoBw55jNjGeTPOPBOlIAX5ckmZaFrkJwS1soIwkYCQ6ktoAX3hmrSIJ2eTxNNHi4TQnc3OEBA4fPdHE8smx6grTe3d+URbTcshZJVKQSdSkOeJLZxIlTuVOEPdO+rfPKFYBTaGzy0W2SqY2D3dIAIocfUzORAJUPuxmN92zsEF2VkAA2VKDnGobfWEzbLY5yDUyQngVIFH7yYy6wJSPppgC0yiCUM+IlSEhw4cdd2euFt8Vs8i+f2elC1gd8Pj9uSqzlVPM+sNxebOiRO/Rqkk/ZwS5a/3VBj+yTCJt0qQTQpO7DhP7rO0d1HnWVCXKXRQoNC+HwJaClgv+0SjScoDhMf1eJ826ge0kHk6T5U8oZGz0tX11I+8MQ8U1/hMQ1ZSYfuDbKdMny0TFhSVKwuQHrQdZ3zbSCV4WJp81P2+sP2h/UIqsjYyc4VJWhZBBGFTlxUdUdf+GL5e6x0SZ8zqFI6wPHtJD1d3aMM2JuG3J19NlUcn5cPZlDvNRdjRKXpVyXdySXJLvr5RX7XbSo56N3bvz1iVfl8mdMURQHQfOZ1PwgahGsVihpVy5Jz5VJ6Yf6oS0WTZTZOda1tKSCQHUpRZEtJyKlbzoKncIAyZWJQADuct8bnabELusUuUCygMU0j601QGLmxZI4ARcpUjnUW3RX1ey2ZlLtMiYtux1kPwCzR+YEU6+LjVLWqVNQZcxOaSGIybhh1cUMErTtHMCnBObBjru486Qfsd8IvWULPNYWpAPu8wt1yHeUo6hWm4sd7xDNfK2NsnTSgrMsn2YpJEMmLHbLLioQcSSxDMzZvuOY5iBsy73+eX4jxjc5wbHo6pLUjkACkTCCCCxGsHtnppXOSSomhDEk4X3Ocj86RXwIeslqVLWlaSxSXH57xABd7HaVSlJXLUULSxSoUIPCCt77WWq1JSmfNK0oyDJSHychIAJ4mK9ZbYJiAtPeNx1Hxgzc9xTbTi6MPhDmhJJL4UpSKqUSDTgSWAgoQPM2OywVYgnPCptK4S0ctMkpUUlwQWIIaoplpES1zyiUtYoQAARQgqIFDvbFAAHn7M2lBIMolvslKx4oJeG7PYm/SJILjMEaFx6R2VtHaE/4qjwUyh/EIKSNqQsBM5A5jrJ70FyOaT3QbDBVltCpa8SK4SWetMoOXmPfZIWgEKST1c36qcVdKgNziRZtliSJsopKAUqfECCMQ7DlyXzGkGbHJTLYDquo1Z2d1KpyD5HsiJepRbHWppLkzOXQxbLinsyXoYDbRWIS53VfCpKVVDVIDs+hLkcCIXd1oYDgfLOBVJfqTJF56FhXN9XhcsAFnEJswxS0rKs0uX00OkS5939GpSMaVlNCUnEH3PvHKODS0Z0MKs5zKjDMwAanujxfUD49zwhaXHGCkaUjQdjSLddq7MD9JIW6QWfCp1J8ysdwjN9ubm9zQUqBSufMCsBDES5eIqLblLWG+4Ym3XbptmmCbImdGsBnooKBZwtJcKTlTeHiubTSrXa5y502YJq1Uc9Vkj6qU5JAybiY1iotqT5N1mfbePwVOQoYwVVDuRB6TtRMQ4St0kk4FMtNf1VAgdzQOXs9OGYHjEdV2rGYjobT8mJa7JtnIVSdJKf1pRxD/AMcw/wCVaYMWUWef+hnS1HRJIlr/AHJrP+ypUZsqQRCcJjRSEX+97LKkKKZkxIWACUgKJSTXCaABQ1D0yiq3zfy5rIClFCTQEk1yJrwpygUtajmSecIhcjHEy4Uow3jjwMKh2Wb2d2ATrysqDUdIFHkjr/yxo/tJnEKSh61V3khKfVR7opPseA/taQ+6Z49EuLr7TZX+0gfqp9Zh+Ajk6l1A7OijeVGf2aX1wSOqSEp+9jwobj2jr2YesWz8yWjEhTLBdKgKpZjQb6B6/GLFs9YJU1ATMCxNCiJSmdCyElSqtRQqAdXcR5UzAcOFgCxcvrWjBmYGOXLknjpez18ePHnuS3oHbWJC1SrUns2pPXagE9BCZvJ1YJn/AHICYfnxfyJ8ByizXoDMsNpFHkrRPTQUxK6Cbl9+SruiqpnUB0NfFifnvj08GTXBM8HqcXbyOIIviRhW4+sH78jECLIq7ZlpUmXKlqmzCaJSHOVaDjnyhm0bIz0KKFyp6VpopPRKLHui26MUBEhzCIOjYq2HsSJqhwlrfwaJUv2bXkrKyTz/ANtQ/wAwEFgCbnt/RLr2VUVryLbx+MXuZaJ1nR0tmXM93UQlSx1e0jrBw7FjQguRueBNm9kl5q/4WYP2QP8AMUjziz2L2e3xKk9GJKEo3zpkpgDRmSSQNc4YFPseJRIfESotTMZCmeQibabC6MFCR1lsaBTFKEPqQFKJ3OkaGLKPZfbghptosMlD166wSXPawAE8iYmSNjbPLQEzbfKppKlTJh8zAqXIjGJyGURuJHhSFSuspI6ocgOThFaVJoBxjSpuyV1JUSpdrnEkmnQyU1541QOtF0WQHqSEpH60ybNJ5l0J8ohzj7HYF2dv1cpWFDF+0gnqTANa9lYGShugxe20qrSx93US4U6GwkMpLKISE78gImWmZY+jkiTKTLWkKE1dBjU9DSoaoodBEYWmWnJQHFifNReFLMktIladoFWyTMtRl4kpTgGEOt6ccCTlEmx7Py0VWVHOg6tWp1lFVDvwd0O2q/JSe1MUSNHA9A8C5+0aMkpWeamHlWM1KVVFDbbdsssq8hLThlpSkAlj1lKApliJAOdUpTnE+6urLBOpeuop6wOucIwIWoDEQ5G7cz8GgqLUk5Av4xg5N8kMa92PHlCFWcMzt3xOQFMcgT4DxhDP85wiqIvuzax73Qasrw9Xh5coChb0+EN9DqRkW1PzpAFEWfL5eR8waQLtlnS5pnubxDwdXZg1c+RhHug3HvNHp3wbgVKfdj6HviDNu06CLwq7UqDtwzJ35fO6Is66zokVeLTaGUWbZSNIYXIaLnNu3eAfWIM66N1OEaLIMq5RHgiDs+6WrXXIRDXd5GYi1kTCg37MLSJd62QnIzMP76VIHmoRq3tUu9pspe9IHgr/APYjFLApUqYiYntIUlQ5pIUPSPpLbWyptdhlz0VDJWD+pMSPQlB7owzrXjdeDr6SSjmjfnb+TI5N7LkyUpKRRUpaCQ7KSpIV3u6TyG6I95XgVrUwdJPZ88xUekRr8sZRMCmLKL4Rljdi44KBPgYFJnElyQxoQag949asY55vuxi/R39Njl085KRZ7kUJpnS3/SWW0AjOolGYmo3KlpMUQLOAHKrP87ou2xSP9rBBdAk2lzwFnmu+4g4YoYP0WuY5ZesdXTKo0cfXu8n7BzZK0n3gEEgpSSGLNUa9/lGkSvaXa0BumcbylKj3kiMWk2xcs4kKKSzON1KQ4b8ns3SKbu/CNnGTezOA2RPtNtRL9Oz70pbupCJ/tJtSh+nP7OEeg+MY0b1mn/EV4wg2+Yfrq/eMLRP2BqVo2ytDP000jX6VfpigbP2tXkVEvvUo+LmM6VOUcyTzJjjwu2/YF4mbSOe2kd7+kI/tdS8invPyYpbmOud5hPF9Atl43guWjGMJDt1S7biaQDXfy1GpbviD1jqfGOe7mKWOK5AMWO1ymOMKJrkaVGooc65mJNr2jQkESkB2YEgBmLgtqYrplEQkpO6H24t2XqXo8tZJJOZiZdNgVOmpQkZ58AMzEaz2dS1BKQ5i+bPXfLkIftLV2jl3Dhx1h5JqKICCbKQw3ejUEP8ARtmC+biH5FoTV6gc3+aecSfo23Pkzj0DRxaRUgcEkntN398KTJPcw/KHlSkihJ35fPGEHOjkcQW+fCJoKG0SyM1BmpD0uWTqfFqwrEVABmb88+OQjiVqSGcZV03s7ZGKQDhSWo3y4aElG8fOvP8AKOrmH7Q8CPGOBYUKl24mHZRydIIOo+fnwjikhi4z4+cd97IoN3Pzjy5pINPj5Z1eCxERSQTQA978soZXJz6oc6RIwg/a37h6PCjMAzfLSAAascB3OIgTbMFcTxPODqhTTxYwxOld9C3jq2W+GACXYtA3pzMbX7Jb3TaLCqyTKqk9VjrKW5T4HEn9kRlky73bCA+u6H9mr1m2C0ptEsFQTRaB9eWojEnnkQd6RvMXB09yrLPtXsyUlcpe9wcgToT+qoMDxEZtaLqXLWpK3ALuOIBViG6j+MfSqpNmvKzomS1BQI6qxmnelQ3jIpMVuf7N5qixVLwDUuSBwBHk8YPDPG/w3TPaj1WLNBdx1JGZbLWH3ewW+1HJFmXKQaj6Sesy8jqB4OYzuYWlgOal205iNU9sl8yZEuXdlnL4FdJPOpmMyEltQC5GnUGkZPaV1A3DjnrnHbjTS3PIyzUpbcDSoRhiTJs5UKRI9xO75+MU5JGdA8S4UJcFE2P5yh5NiSK/nEvIFAgWaJCLvLZHg0GJdiBYsDz9ImGxqIBCeGnGM3lYivJsOXGHRdurwZF2qrT0+EOIsR41GoidbEAxdYeppCjdp0r8/lBn3JTV76NoY9KsKnBSaNp5wtbCwZKuss+UOpuscNzc4MJlrb/Qw5KQog4vHu4d0Q5MLBlnsgBDJEGrJRsh8MoaEvRu5nP+ke6InIef4xLbFZPRaUBnqYRMnJfOmWo+fygeH3fIzh0FzUU+c/nWE5CssBm4i5Affv8AzhCpZNQpvHWPL+fKI0v8fWNSh9LN1vF9KbvmsOzFJyT4k+dBEaZn4eghEvI/O6JAfQlOoPj3QgKD0Y/Iyz0eFS9Pn7MMqzgASqco6kDX5MKATTrV1IzA/HPSE2nsn7w9RESV9XkPWFdCCSh+u9MzTUGg1hpaQS2ImmnwhlH4+phyR2hyPxh2M4iwvk/Bg7Vr+Dx73YhqggA738omDLvHpEMdrx9BDGPISBn8dx3R4yEuGSeZG5njlm0+dImL7J5/EQgFXTek6yrKpCjLK2KhTCrQOk0JbXPjD9+e0O9JksplzJMpwQVplqCj90qUoJ1qA8RVZI+6fhEef8YpSaGZ1bLptCVKUtKlKcue0XepOuZ13xFs91zFGqSNa0eNJPbP3/whuX8fhGqyOhFPkXSr7Pz3d0TUXOsfnv8APjBaV2xy+Ah6frz+EZNhZCkWJks6QKAljr8mHU3YAaNTgWq47sokL05iJM7sI5fBUIZGFk0fIDJ2yr8I6m7hXCRTRqkcHiWM08h6iGUZphWISUEBlMNflu6HZGAgsz5ZNkauc3fSHE5p5QyjNPfAKxCpanoOOf5R7plJFEpBz0y3/CJyuwOUQ19gfOhiaAirtxWS6QD86w6iVqHGdBRgWGZhmZkOY/mh6VkeZhCGVkmgz5eb+MKQjeTy+ecen/EwlOY5iATHOgB+c9BCpdkbdx8IdPaHzoYVZ8k8vjDCj//Z"/>
          <p:cNvSpPr>
            <a:spLocks noChangeAspect="1" noChangeArrowheads="1"/>
          </p:cNvSpPr>
          <p:nvPr/>
        </p:nvSpPr>
        <p:spPr bwMode="auto">
          <a:xfrm>
            <a:off x="63500" y="-858838"/>
            <a:ext cx="25908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6388" name="Picture 4" descr="http://www.silverstonephotos.com/images/photos_med/cars-antiques-collectibles-old-cars_16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524000"/>
            <a:ext cx="4762500" cy="3248026"/>
          </a:xfrm>
          <a:prstGeom prst="rect">
            <a:avLst/>
          </a:prstGeom>
          <a:noFill/>
        </p:spPr>
      </p:pic>
      <p:pic>
        <p:nvPicPr>
          <p:cNvPr id="16390" name="Picture 6" descr="http://www.french-concept-cars.com/wp-content/uploads/2010/03/Renault-Twizy-Concept-1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3695700"/>
            <a:ext cx="3581400" cy="2686050"/>
          </a:xfrm>
          <a:prstGeom prst="rect">
            <a:avLst/>
          </a:prstGeom>
          <a:noFill/>
        </p:spPr>
      </p:pic>
      <p:sp>
        <p:nvSpPr>
          <p:cNvPr id="6" name="Down Arrow 5"/>
          <p:cNvSpPr/>
          <p:nvPr/>
        </p:nvSpPr>
        <p:spPr>
          <a:xfrm rot="18845741">
            <a:off x="4215855" y="3035708"/>
            <a:ext cx="19812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760</TotalTime>
  <Words>93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Des inventions</vt:lpstr>
      <vt:lpstr>Qui sont les inventeurs?</vt:lpstr>
      <vt:lpstr>Philo Farnsworth </vt:lpstr>
      <vt:lpstr>L’école?</vt:lpstr>
      <vt:lpstr>À la maison?</vt:lpstr>
      <vt:lpstr>Les autos?</vt:lpstr>
    </vt:vector>
  </TitlesOfParts>
  <Company>Province of N.B.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inventions</dc:title>
  <dc:creator>School District 8</dc:creator>
  <cp:lastModifiedBy>Candace Arbeau</cp:lastModifiedBy>
  <cp:revision>18</cp:revision>
  <dcterms:created xsi:type="dcterms:W3CDTF">2011-12-05T17:14:20Z</dcterms:created>
  <dcterms:modified xsi:type="dcterms:W3CDTF">2012-03-27T23:49:01Z</dcterms:modified>
</cp:coreProperties>
</file>