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58" r:id="rId4"/>
    <p:sldId id="257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80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E4F3-ADA0-4337-9A84-C5F12A10279D}" type="datetimeFigureOut">
              <a:rPr lang="en-CA" smtClean="0"/>
              <a:pPr/>
              <a:t>11/04/2012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0A80-843A-4743-8461-8484E76F0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14422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Des inventions étonnantes, bizarres et extravagantes!</a:t>
            </a:r>
            <a:endParaRPr lang="en-CA" sz="4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1.bp.blogspot.com/_uabDmvHlqnM/SgQ2MpZQiTI/AAAAAAAABQc/MyU-Rq3OSj4/s320/weird-inventions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4824536" cy="547261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547705" y="23103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Si vous avez de la difficulté en entendant les autres personnes ou si vous adorez les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éléphants, utilisez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cette invention!  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3.bp.blogspot.com/_uabDmvHlqnM/SgQ2Vg66VvI/AAAAAAAABRE/tEoY83lk0NU/s320/weird-inventions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978" y="332656"/>
            <a:ext cx="4896544" cy="489654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4678" y="5517232"/>
            <a:ext cx="9001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vous adorez les nouilles et vous détestez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combien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c'est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difficile les 'chop sticks' sont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utiliser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cette invention est recommandée pour toi!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2.bp.blogspot.com/_uabDmvHlqnM/SgQ1u1aweJI/AAAAAAAABO0/-cK13kr8Vtk/s320/uselessinvent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0648"/>
            <a:ext cx="3456384" cy="607716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30602" y="54868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Si vous ne voulez pas apporter un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porte-monnaie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peux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utiliser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cravate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pouvez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facilement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trouver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crédit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carte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d’identification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etc.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_uabDmvHlqnM/SgQ1ubIgo1I/AAAAAAAABOk/5m3-20ax_90/s320/uselessinvent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040560" cy="425087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95536" y="544522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Si vos mains sont indisponibles, vous pouvez 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porter 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une casquette de parapluie.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_uabDmvHlqnM/SgQ1Kl2MsvI/AAAAAAAABNc/ji-a_J_dpNE/s320/japa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52728" cy="380877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3528" y="548680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Si vous ne voulez pas que vos souliers se sécheraient, acheté ses souliers immédiatement! Les petits parapluies vont protéger tes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pieds de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pluie.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Ql9GwLrlImEQl-dKXM5jrxPhe6Eplt8xopBr-Qv_aMh74-6izZ5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6687" y="548680"/>
            <a:ext cx="5976664" cy="432402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1520" y="558924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Si vous êtes un chanteur d'aspirer, acheté cette éponge. Vous pouvez-vous lavez et chanter en même temps!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xCd9gYuXM4dwgeM5cUiEgYZUutG1vKZ4HF_SwQGFWVOL1rB_8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991237" cy="475252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499992" y="4437112"/>
            <a:ext cx="4388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Si le déchet est trop loin de le nettoyer. Achetez-vous ses souliers, car une pelle et un balai sont déjà attachés et prêt à utiliser!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ID_c7MbT3Zj99DncRyVFJ9bKdtBO0A1z8YSFyBv9nrwQIsQ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855158" cy="489654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3528" y="40466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vous voulez manger immédiatement, acheter ce ventilateur pour refroidir tes nouilles.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3.gstatic.com/images?q=tbn:ANd9GcTePSawfjMwGPnor3tk5l25qcXgt8vOJijSV6WFVmgBK7a6pAB1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476672"/>
            <a:ext cx="6272859" cy="468052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79512" y="594928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Une ceinture 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normale n’est 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pas obligatoire, si tu veux savoir la grandeur de ta taille.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t3.gstatic.com/images?q=tbn:ANd9GcQiIJyoRZ4u-tOoQg55W1U5x2mGQJlBWifQtisSTrw9KRx3vb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7"/>
            <a:ext cx="4176464" cy="55973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596617" y="7647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Utilisez-vous ce masque si vous ne voulez pas que 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votre 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rouge à lèvres touche tes joues.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honestinfomercialreviews.com/wp-content/uploads/2009/04/weird_inventions_baby_mo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6168729" cy="465313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54281" y="231031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Quand ton bébé fait un dégât partout sur ses vêtements, tu pourras facilement le nettoyer. </a:t>
            </a:r>
            <a:endParaRPr lang="en-CA" sz="2800" dirty="0">
              <a:latin typeface="Times New Roman" pitchFamily="18" charset="0"/>
              <a:cs typeface="Times New Roman" pitchFamily="18" charset="0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1.gstatic.com/images?q=tbn:ANd9GcTfEELXmaevM5oe0VlvGJYykDrgZY0oIfWTPd6SBPGDr8Hw6mg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5400600" cy="420797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67544" y="54868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Quand tu ne peux pas tenir votre téléphone cellulaire, l’attachée à votre bandeau.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1.gstatic.com/images?q=tbn:ANd9GcQIdMupFUPQcu5cVTBI1FcXEvqL-fUD-unberWZmF9wH1eiJz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768752" cy="338437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55576" y="5013176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Si vos 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voulez que vos mains restent disponibles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, vous pouvez 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attacher cette parapluie autour de votre 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CA" sz="2800" dirty="0" smtClean="0">
                <a:latin typeface="Times New Roman" pitchFamily="18" charset="0"/>
                <a:cs typeface="Times New Roman" pitchFamily="18" charset="0"/>
              </a:rPr>
              <a:t>paule.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0.gstatic.com/images?q=tbn:ANd9GcQySdSdTfls6H0FtvRYP2fiziKRhslbi13wjGhkxH6bJPG3Gl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764704"/>
            <a:ext cx="5328592" cy="434419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95536" y="566124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Si vous voulez porter des pantoufles et nettoyer le plancher en même temps, vous pourriez!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picture of anti-theft lunch ba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983995" cy="396044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67544" y="3326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vous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n'aimez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pas vos sandwiches, achetez ce sac en plastique! Le sac ressemble la moisissure.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icture of USB clothesp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720305" cy="453650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187624" y="5949280"/>
            <a:ext cx="6333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Tu ne vas jamais perdre votre USB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encore!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icture of salt and pepper batt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47222"/>
            <a:ext cx="5256584" cy="584532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3079" y="2276872"/>
            <a:ext cx="3419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Voilà les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contenants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et du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poivre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ressemblent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aux batteries.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t0.gstatic.com/images?q=tbn:ANd9GcROkhC9SF7cf_3p_Cj3xdd7HL1rfJdeorTeIhylVZTujWtfuZ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4536504" cy="527804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11960" y="8973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Si vous voulez escarpé votre thé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utilisez-vous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belle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invention.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attaches la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corde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3200" dirty="0">
                <a:latin typeface="Times New Roman" pitchFamily="18" charset="0"/>
                <a:cs typeface="Times New Roman" pitchFamily="18" charset="0"/>
              </a:rPr>
              <a:t>pingouin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funny_invent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388256" cy="410445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67544" y="47667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Si vous voulez prendre des photos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toi-même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et votre blonde/chum, achetez ‘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quikpod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unny_inventio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1406241"/>
            <a:ext cx="5133877" cy="460765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79512" y="332656"/>
            <a:ext cx="5984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Une échelle sans échelons !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funny_invention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5817" y="548680"/>
            <a:ext cx="6738859" cy="446449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462054" y="5733256"/>
            <a:ext cx="6226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table de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billard portable!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1.gstatic.com/images?q=tbn:ANd9GcTlTXQ-9pn_5TOJOplTtiH13_VzuWUKtIq3K0zZ8Ru62CLly73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92695"/>
            <a:ext cx="4176464" cy="434732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3528" y="55892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Maintenant, tu peux facilement ajouter du beurre à votre pain grillé.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unny_invention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73404" cy="496855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67544" y="33265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Si vous voulez remplir deux tasses en même temps, achetez cette invention tout de suite !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funny_invention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3456384" cy="495538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427984" y="261396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verre avec une empreinte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quatres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doigts et le pouce.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wists.com/thumbnails/3/b2/3b2c3c35f0d51d0ebe2193ad225da8a9-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968552" cy="496855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3528" y="551723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Vous pouvez marteler quelque chose et l'enlever aussi !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3.gstatic.com/images?q=tbn:ANd9GcRCzzTDjyxjKoF-U4lnN3EDIVGzhj56HRqvG0bD6VxaE8xrUxIV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80728"/>
            <a:ext cx="4176464" cy="473068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67544" y="14973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Si vous voulez prendre une petite sieste après une longue journée de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travail, vous pouvez!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Rd56ScH_gLE9txKBPPqPxiaXzw5x2JcQ4kQjDTD2xpAoKpbXXG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400600" cy="5400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79512" y="5909367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Si tu ne veux pas que votre bébé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continuera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à utiliser son suçon, acheté un avec un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cactus l’attach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dn.ezprezzo.com/crazypics/weird_invention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052736"/>
            <a:ext cx="3209925" cy="4419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95536" y="132315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Si vous pleurez facilement, n’inquiète pas, vous avez le papier hygiénique a votre disponible!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earfuse.com/wp-content/uploads/andrew/4_mar07/japanese_invention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756" y="188640"/>
            <a:ext cx="4392488" cy="582736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601600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Quand tu manges, tes cheveux ne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seraient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pas dans tes yeux ni dans votre soupe!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amazingdata.com/mediadata66/Image/japanese-metro-invention_strange_weird_offbeat_crazy_fun_9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997" y="476672"/>
            <a:ext cx="3816424" cy="605986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60300" y="523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S’il n’y a pas d’autre espace </a:t>
            </a:r>
            <a:r>
              <a:rPr lang="fr-CA" sz="2400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le train, tu pourras utiliser cette invention pour rester début!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hefunnyimages.com/wp-content/uploads/weird-japanese-invention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4104456" cy="630684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43119" y="5486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Quand tu ne veux absolument pas aura mouillé!  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536</Words>
  <Application>Microsoft Office PowerPoint</Application>
  <PresentationFormat>On-screen Show 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Francoise</dc:creator>
  <cp:lastModifiedBy>Arbeau, Candace(ED08)</cp:lastModifiedBy>
  <cp:revision>21</cp:revision>
  <dcterms:created xsi:type="dcterms:W3CDTF">2010-11-16T23:09:00Z</dcterms:created>
  <dcterms:modified xsi:type="dcterms:W3CDTF">2012-04-11T13:02:06Z</dcterms:modified>
</cp:coreProperties>
</file>