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8549EBF-27BB-4983-B04A-D1B180D57BF4}" type="datetimeFigureOut">
              <a:rPr lang="en-CA" smtClean="0"/>
              <a:t>19/04/2016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61BD2C7-5625-4331-BBC3-771865AE2726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9EBF-27BB-4983-B04A-D1B180D57BF4}" type="datetimeFigureOut">
              <a:rPr lang="en-CA" smtClean="0"/>
              <a:t>19/04/2016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D2C7-5625-4331-BBC3-771865AE272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9EBF-27BB-4983-B04A-D1B180D57BF4}" type="datetimeFigureOut">
              <a:rPr lang="en-CA" smtClean="0"/>
              <a:t>19/04/2016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D2C7-5625-4331-BBC3-771865AE272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9EBF-27BB-4983-B04A-D1B180D57BF4}" type="datetimeFigureOut">
              <a:rPr lang="en-CA" smtClean="0"/>
              <a:t>19/04/2016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D2C7-5625-4331-BBC3-771865AE272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8549EBF-27BB-4983-B04A-D1B180D57BF4}" type="datetimeFigureOut">
              <a:rPr lang="en-CA" smtClean="0"/>
              <a:t>19/04/2016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61BD2C7-5625-4331-BBC3-771865AE272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9EBF-27BB-4983-B04A-D1B180D57BF4}" type="datetimeFigureOut">
              <a:rPr lang="en-CA" smtClean="0"/>
              <a:t>19/04/2016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D2C7-5625-4331-BBC3-771865AE27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9EBF-27BB-4983-B04A-D1B180D57BF4}" type="datetimeFigureOut">
              <a:rPr lang="en-CA" smtClean="0"/>
              <a:t>19/04/2016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D2C7-5625-4331-BBC3-771865AE2726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9EBF-27BB-4983-B04A-D1B180D57BF4}" type="datetimeFigureOut">
              <a:rPr lang="en-CA" smtClean="0"/>
              <a:t>19/04/2016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D2C7-5625-4331-BBC3-771865AE2726}" type="slidenum">
              <a:rPr lang="en-CA" smtClean="0"/>
              <a:t>‹#›</a:t>
            </a:fld>
            <a:endParaRPr lang="en-CA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9EBF-27BB-4983-B04A-D1B180D57BF4}" type="datetimeFigureOut">
              <a:rPr lang="en-CA" smtClean="0"/>
              <a:t>19/04/2016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D2C7-5625-4331-BBC3-771865AE2726}" type="slidenum">
              <a:rPr lang="en-CA" smtClean="0"/>
              <a:t>‹#›</a:t>
            </a:fld>
            <a:endParaRPr lang="en-CA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9EBF-27BB-4983-B04A-D1B180D57BF4}" type="datetimeFigureOut">
              <a:rPr lang="en-CA" smtClean="0"/>
              <a:t>19/04/2016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D2C7-5625-4331-BBC3-771865AE272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9EBF-27BB-4983-B04A-D1B180D57BF4}" type="datetimeFigureOut">
              <a:rPr lang="en-CA" smtClean="0"/>
              <a:t>19/04/2016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D2C7-5625-4331-BBC3-771865AE272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549EBF-27BB-4983-B04A-D1B180D57BF4}" type="datetimeFigureOut">
              <a:rPr lang="en-CA" smtClean="0"/>
              <a:t>19/04/2016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1BD2C7-5625-4331-BBC3-771865AE2726}" type="slidenum">
              <a:rPr lang="en-CA" smtClean="0"/>
              <a:t>‹#›</a:t>
            </a:fld>
            <a:endParaRPr lang="en-CA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Créer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invention!</a:t>
            </a:r>
            <a:endParaRPr lang="en-CA" dirty="0"/>
          </a:p>
        </p:txBody>
      </p:sp>
      <p:pic>
        <p:nvPicPr>
          <p:cNvPr id="4098" name="Picture 2" descr="http://t0.gstatic.com/images?q=tbn:ANd9GcS6wvZpn61t_d8sbJaGFZK-Dv99US7IWEEjHfN3qqsniA5Rmy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609600"/>
            <a:ext cx="2362200" cy="2684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qu’on</a:t>
            </a:r>
            <a:r>
              <a:rPr lang="en-US" dirty="0" smtClean="0"/>
              <a:t> </a:t>
            </a:r>
            <a:r>
              <a:rPr lang="en-US" dirty="0" err="1" smtClean="0"/>
              <a:t>invente</a:t>
            </a:r>
            <a:r>
              <a:rPr lang="en-US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Résoudre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/>
              <a:t>problème</a:t>
            </a:r>
            <a:r>
              <a:rPr lang="en-US" dirty="0" smtClean="0"/>
              <a:t>!</a:t>
            </a:r>
            <a:endParaRPr lang="en-CA" dirty="0"/>
          </a:p>
        </p:txBody>
      </p:sp>
      <p:pic>
        <p:nvPicPr>
          <p:cNvPr id="2052" name="Picture 4" descr="http://3.bp.blogspot.com/-YqPtfGkcj2k/TtJ-b6UPwsI/AAAAAAAAA-8/IyLGQ8jd9aw/s1600/Wet+Boots+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3962400" cy="2641600"/>
          </a:xfrm>
          <a:prstGeom prst="rect">
            <a:avLst/>
          </a:prstGeom>
          <a:noFill/>
        </p:spPr>
      </p:pic>
      <p:pic>
        <p:nvPicPr>
          <p:cNvPr id="2054" name="Picture 6" descr="http://www.instructables.com/image/FQMQ1YUGS3BCR37/Dry-Wet-Boo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191000"/>
            <a:ext cx="3733800" cy="2494178"/>
          </a:xfrm>
          <a:prstGeom prst="rect">
            <a:avLst/>
          </a:prstGeom>
          <a:noFill/>
        </p:spPr>
      </p:pic>
      <p:pic>
        <p:nvPicPr>
          <p:cNvPr id="2056" name="Picture 8" descr="http://www.ski-boot-dryer.biz/imageChinook/Wall-B-400%20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286000"/>
            <a:ext cx="6457950" cy="430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Quelles sont les choses dans la vie qui doivent </a:t>
            </a:r>
            <a:r>
              <a:rPr lang="fr-FR" dirty="0" smtClean="0"/>
              <a:t>être améliorées?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qu’on</a:t>
            </a:r>
            <a:r>
              <a:rPr lang="en-US" dirty="0" smtClean="0"/>
              <a:t> </a:t>
            </a:r>
            <a:r>
              <a:rPr lang="en-US" dirty="0" err="1" smtClean="0"/>
              <a:t>invente</a:t>
            </a:r>
            <a:r>
              <a:rPr lang="en-US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Faciliter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vies!</a:t>
            </a:r>
            <a:endParaRPr lang="en-CA" dirty="0"/>
          </a:p>
        </p:txBody>
      </p:sp>
      <p:pic>
        <p:nvPicPr>
          <p:cNvPr id="1030" name="Picture 6" descr="http://flippermuseum.com/wp-content/uploads/2010/03/miswa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3474720" cy="4343400"/>
          </a:xfrm>
          <a:prstGeom prst="rect">
            <a:avLst/>
          </a:prstGeom>
          <a:noFill/>
        </p:spPr>
      </p:pic>
      <p:pic>
        <p:nvPicPr>
          <p:cNvPr id="1026" name="Picture 2" descr="http://www.zandkantiques.com/antiques/Philadelphia_Charcoal_ToohPaste_Box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895600"/>
            <a:ext cx="4762500" cy="3352801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en/6/61/Toothpas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28529">
            <a:off x="3469119" y="2375182"/>
            <a:ext cx="5225594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Quelles sont les choses dans la vie qui sont trop difficiles?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qu’on</a:t>
            </a:r>
            <a:r>
              <a:rPr lang="en-US" dirty="0" smtClean="0"/>
              <a:t> </a:t>
            </a:r>
            <a:r>
              <a:rPr lang="en-US" dirty="0" err="1" smtClean="0"/>
              <a:t>invente</a:t>
            </a:r>
            <a:r>
              <a:rPr lang="en-US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Être plus efficaces!</a:t>
            </a:r>
            <a:endParaRPr lang="fr-CA" dirty="0"/>
          </a:p>
        </p:txBody>
      </p:sp>
      <p:pic>
        <p:nvPicPr>
          <p:cNvPr id="16386" name="Picture 2" descr="http://web.virginia.edu/Heidi/chapter31/Images/34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4203700" cy="3352800"/>
          </a:xfrm>
          <a:prstGeom prst="rect">
            <a:avLst/>
          </a:prstGeom>
          <a:noFill/>
        </p:spPr>
      </p:pic>
      <p:pic>
        <p:nvPicPr>
          <p:cNvPr id="16392" name="Picture 8" descr="http://t2.gstatic.com/images?q=tbn:ANd9GcQTNvS6xodaGWazMNULP_WDPWmAdB5SDkXY9QsDp7Y-oHUBuuT9pOoxjQJHF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200400"/>
            <a:ext cx="5699920" cy="3962400"/>
          </a:xfrm>
          <a:prstGeom prst="rect">
            <a:avLst/>
          </a:prstGeom>
          <a:noFill/>
        </p:spPr>
      </p:pic>
      <p:pic>
        <p:nvPicPr>
          <p:cNvPr id="16394" name="Picture 10" descr="http://www.top4office.com/product/canon-irc2380i-photocopi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192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469</TotalTime>
  <Words>55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Bookman Old Style</vt:lpstr>
      <vt:lpstr>Gill Sans MT</vt:lpstr>
      <vt:lpstr>Wingdings</vt:lpstr>
      <vt:lpstr>Wingdings 3</vt:lpstr>
      <vt:lpstr>Origin</vt:lpstr>
      <vt:lpstr>Créer une invention!</vt:lpstr>
      <vt:lpstr>Pourquoi est-ce qu’on invente?</vt:lpstr>
      <vt:lpstr>Quelles sont les choses dans la vie qui doivent être améliorées?</vt:lpstr>
      <vt:lpstr>Pourquoi est-ce qu’on invente?</vt:lpstr>
      <vt:lpstr>Quelles sont les choses dans la vie qui sont trop difficiles?</vt:lpstr>
      <vt:lpstr>Pourquoi est-ce qu’on invente?</vt:lpstr>
    </vt:vector>
  </TitlesOfParts>
  <Company>Province of N.B.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Créer une invention!</dc:title>
  <dc:creator>School District 8</dc:creator>
  <cp:lastModifiedBy>Arbeau, Candace (ASD-S)</cp:lastModifiedBy>
  <cp:revision>7</cp:revision>
  <dcterms:created xsi:type="dcterms:W3CDTF">2012-01-16T16:59:45Z</dcterms:created>
  <dcterms:modified xsi:type="dcterms:W3CDTF">2016-04-19T18:04:46Z</dcterms:modified>
</cp:coreProperties>
</file>