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64" r:id="rId4"/>
    <p:sldId id="257" r:id="rId5"/>
    <p:sldId id="260" r:id="rId6"/>
    <p:sldId id="258" r:id="rId7"/>
    <p:sldId id="259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1-19T16:14:59.6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25375 0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FD81C3F-C601-4D4E-8E47-8244489538DB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F95A8-263A-4163-9ED2-1609FF70ED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1C3F-C601-4D4E-8E47-8244489538DB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95A8-263A-4163-9ED2-1609FF70ED7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1C3F-C601-4D4E-8E47-8244489538DB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95A8-263A-4163-9ED2-1609FF70ED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D81C3F-C601-4D4E-8E47-8244489538DB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0F95A8-263A-4163-9ED2-1609FF70ED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1C3F-C601-4D4E-8E47-8244489538DB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F95A8-263A-4163-9ED2-1609FF70ED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FD81C3F-C601-4D4E-8E47-8244489538DB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0F95A8-263A-4163-9ED2-1609FF70ED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FD81C3F-C601-4D4E-8E47-8244489538DB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0F95A8-263A-4163-9ED2-1609FF70ED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1C3F-C601-4D4E-8E47-8244489538DB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F95A8-263A-4163-9ED2-1609FF70ED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1C3F-C601-4D4E-8E47-8244489538DB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F95A8-263A-4163-9ED2-1609FF70ED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FD81C3F-C601-4D4E-8E47-8244489538DB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0F95A8-263A-4163-9ED2-1609FF70ED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2FD81C3F-C601-4D4E-8E47-8244489538DB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E0F95A8-263A-4163-9ED2-1609FF70ED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2FD81C3F-C601-4D4E-8E47-8244489538DB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E0F95A8-263A-4163-9ED2-1609FF70ED7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67000"/>
            <a:ext cx="6400800" cy="1752600"/>
          </a:xfrm>
        </p:spPr>
        <p:txBody>
          <a:bodyPr/>
          <a:lstStyle/>
          <a:p>
            <a:r>
              <a:rPr lang="en-US" dirty="0" smtClean="0"/>
              <a:t>By: Emma and Kyla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848600" cy="1698625"/>
          </a:xfrm>
        </p:spPr>
        <p:txBody>
          <a:bodyPr/>
          <a:lstStyle/>
          <a:p>
            <a:r>
              <a:rPr lang="en-US" dirty="0" smtClean="0"/>
              <a:t>Cheetahs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4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9540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Cheetahs like to do</a:t>
            </a:r>
          </a:p>
          <a:p>
            <a:endParaRPr lang="en-US" dirty="0"/>
          </a:p>
          <a:p>
            <a:r>
              <a:rPr lang="en-US" dirty="0" smtClean="0"/>
              <a:t>         Cheetahs like to play leap frog, </a:t>
            </a:r>
            <a:r>
              <a:rPr lang="en-US" dirty="0" smtClean="0"/>
              <a:t>climb </a:t>
            </a:r>
            <a:r>
              <a:rPr lang="en-US" dirty="0" smtClean="0"/>
              <a:t>trees ,Chase, spin and leap they use some of these skills when they go hunting. Cheetahs cubs like to clean each other.</a:t>
            </a:r>
            <a:endParaRPr lang="en-US" dirty="0"/>
          </a:p>
        </p:txBody>
      </p:sp>
      <p:pic>
        <p:nvPicPr>
          <p:cNvPr id="2050" name="Picture 2" descr="E:\Emma\f0224624_12512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74636"/>
            <a:ext cx="581025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3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0668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mother will leave them at one and a half years old. The cubs stay together for a couple more months once the mother leaves them.</a:t>
            </a:r>
            <a:endParaRPr lang="en-US" dirty="0"/>
          </a:p>
        </p:txBody>
      </p:sp>
      <p:pic>
        <p:nvPicPr>
          <p:cNvPr id="1026" name="Picture 2" descr="E:\Emma\050207_cheeta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539" y="2514600"/>
            <a:ext cx="43910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75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654" y="14478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 for listening to our descriptive report I will tell you what we used below.</a:t>
            </a:r>
          </a:p>
          <a:p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smtClean="0"/>
              <a:t>-Wikipedia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-”Cheetah cubs”</a:t>
            </a:r>
          </a:p>
          <a:p>
            <a:r>
              <a:rPr lang="en-US" dirty="0"/>
              <a:t> </a:t>
            </a:r>
            <a:r>
              <a:rPr lang="en-US" dirty="0" smtClean="0"/>
              <a:t>         -”Mammals”</a:t>
            </a:r>
          </a:p>
          <a:p>
            <a:r>
              <a:rPr lang="en-US" dirty="0"/>
              <a:t> </a:t>
            </a:r>
            <a:r>
              <a:rPr lang="en-US" dirty="0" smtClean="0"/>
              <a:t>         -”Wild Animals</a:t>
            </a:r>
            <a:r>
              <a:rPr lang="en-US" dirty="0" smtClean="0"/>
              <a:t>”</a:t>
            </a:r>
          </a:p>
          <a:p>
            <a:r>
              <a:rPr lang="en-US" dirty="0"/>
              <a:t> </a:t>
            </a:r>
            <a:r>
              <a:rPr lang="en-US" dirty="0" smtClean="0"/>
              <a:t>         -”The Mammals”</a:t>
            </a:r>
            <a:endParaRPr lang="en-US" dirty="0"/>
          </a:p>
        </p:txBody>
      </p:sp>
      <p:pic>
        <p:nvPicPr>
          <p:cNvPr id="3074" name="Picture 2" descr="E:\Emma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3429000"/>
            <a:ext cx="6297105" cy="296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12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Today we are going to be telling you about Cheetahs. As you know we love Cheetahs. I hope you like this enjoy!!!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86000"/>
            <a:ext cx="5943432" cy="396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71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Cheetahs are brown with black spots. Each cheetah </a:t>
            </a:r>
            <a:r>
              <a:rPr lang="en-US" dirty="0" smtClean="0"/>
              <a:t>has </a:t>
            </a:r>
            <a:r>
              <a:rPr lang="en-US" dirty="0" smtClean="0"/>
              <a:t>a different set of spots.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r="5761"/>
          <a:stretch>
            <a:fillRect/>
          </a:stretch>
        </p:blipFill>
        <p:spPr>
          <a:xfrm>
            <a:off x="3352800" y="533400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800" y="914400"/>
            <a:ext cx="2932112" cy="3657600"/>
          </a:xfrm>
        </p:spPr>
        <p:txBody>
          <a:bodyPr/>
          <a:lstStyle/>
          <a:p>
            <a:r>
              <a:rPr lang="en-US" dirty="0" smtClean="0"/>
              <a:t>Cheetahs like to hunt , mark their territory, the mom will take care of young and  take brakes after they run.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3008312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Cheetahs like to do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135000" y="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19160" y="-63360"/>
                <a:ext cx="3204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683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r="5625"/>
          <a:stretch>
            <a:fillRect/>
          </a:stretch>
        </p:blipFill>
        <p:spPr>
          <a:xfrm>
            <a:off x="3505200" y="76200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990600"/>
            <a:ext cx="2779712" cy="3733800"/>
          </a:xfrm>
        </p:spPr>
        <p:txBody>
          <a:bodyPr/>
          <a:lstStyle/>
          <a:p>
            <a:r>
              <a:rPr lang="en-US" dirty="0" smtClean="0"/>
              <a:t>The life span of a cheetah is approxitmly 10 to 12 years in the wild. Or some Cheetahs live up to 20 years or longer in Captivity.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2819400" cy="566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long Cheetahs live</a:t>
            </a:r>
            <a:endParaRPr lang="en-US" dirty="0"/>
          </a:p>
        </p:txBody>
      </p:sp>
      <p:sp>
        <p:nvSpPr>
          <p:cNvPr id="3" name="AutoShape 2" descr="data:image/jpeg;base64,/9j/4AAQSkZJRgABAQAAAQABAAD/2wCEAAkGBhMSERUUExQWFRUVGBwYGBgYGBsYHBsYGxgaFxwdFxcdHCYgGhojGxgYHy8gIycpLCwsGh4xNTAqNSYrLCkBCQoKDgwOGg8PGiwkHyQsLCwsLCwsLCwsLCwsLCwsLCwsLCwsLCwsLCwsLCwsLCwsLCwsLCksLCwsLCwsLCwsLP/AABEIAMIBAwMBIgACEQEDEQH/xAAcAAACAgMBAQAAAAAAAAAAAAADBAUGAAECBwj/xAA/EAABAgQDBgMGBAUEAgMBAAABAhEAAyExBBJBBSJRYXGBBpGhEzKxwdHwB0JS4RQjYnLxFSQzgqKyQ3OSU//EABoBAAMBAQEBAAAAAAAAAAAAAAABAgMEBQb/xAAvEQACAgEDAgUCBQUBAAAAAAAAAQIRIQMSMUFRBBMiMmFx8COBkaGxM0LB0eEF/9oADAMBAAIRAxEAPwCM8a+Kp+LnzGWsSkqIRLBITlBICiBcm5J4xV0kx6r4o8JIn4ROKwygtQSDOCVZnUQ6lU/MCSSOFdK+ZKLFlDk/Dr9Y5tSLi85MJRtgiHBHEQE4dJuNGvWnzh9MhuvOBTpbfT0twjm3PhEptEaiqurD1iZXiBNdL3KU0tVVfRvKEFnKygKvRqaXjUiaAhXHMkinz7R0p7lZ0xdqyxbRlgmTRwlQdPIjhG14UD2oAoCB5pERWAxCwjOxISsa0oWpEjK2iCshVM0wFr0ypPyMUMbkYMsW/UXD6UArpTziKxMmgB91Tl+pJHp8YdwONcJBIc36BWUg/escSlPNlAqZOcJzVYBSrsP0hz2gk6ViXJacDgZmEly5kxUyWiYJanRdyM+XKeFbwTxdKTiBLnplmX7RwHSAVFzvBveBpU1iW2v4qkTTMRMRnRJmBYZQYpbKkhQY7xUXGlIRxE7ETUpxNBLSoJSVMEpFEhnv24GPO09WU4bGrlVuuF9o7Zw9Nvgpu3fDs7DLyzUZSag3ChxB1iMUGPSPUtszU4oJkLmyyCApKwCQ9XL3BozXvFA21sOZIXvA5STlUxAUBqHjpgm7xg86UGsk1J2sUT0mZLExIShKUqcDKA1G0fei5zNveywXtcOVpSVGWUzN/Kv3syS7kC3C1Lv57sPEOAVDOqXQBVsu9QjqT6QzPxasgQVHIHITo5NS3OMIa/ktwR2y/E9b4DT8SucszZqnUS6iwD9AKAMIVxOAzAkO7uH0oH7awxJlFctS3ACCAQ9XLtT/AKmBy5c1RQ5YA1Sm6gS5BPSlOMc737t0sXwJKLtMhkJJIEepeHcHKw3s5k6dLSFoKUJKGUtCmP8AM4gmocWasV7aHhlWHnJm5FS8O4eYpIXkzXdKT7rlh1aH8D4jwUtJO8qcMyAspKsySaKR+hTH3WHCPR09Nxdt0c8VtVdWL7X2JJl4NTrSSt1pASXBsgOasQajpFHnbLUmWiZTKt2D1DKy7ydATbjE4hasRNyy0LVmNEtQOWJUbJDtUxY8R4F9hgMROm/8uUlKQXCWUK0uWHkfK05anMRSimeaKJBADx3lA+Md5cp46+cCUqtKXLcjbo8aRjtBRo4mTCQdWBp6U6GO0SCnKlrs3Lj2gowI1uzjoTfryjcvM9czEADVhqfQ+UNjIzaOHKlvys7NWvWgjmeSgpTrkG6DZyDXmQ3pDUmSlcxWYOEglnIdmYP1rCKiVYglRYnhwagHpAUCmqWslSvyhgODUpB5c05pfGzcLWjeIl7lKObau5jpGCqBmINcx1AMJkh5EwKWXc6gDU/fziTwWLXLnFUta5ZDAKQogk9r2MC2dJSlS1UYMwuyms/lDeGWM6yqrFkvzDCg0qfKIHZ6jsz8SJXskic5mBwohg5BIdno4DxkefIw6EgBQS+uYBy9XO96aRkabmIk/wAJtqKTjPZflmpUCOaRmB7MR3is+KJX+5nfyhKZagZdwGNW4p16ERYvw+2DNOJUoBSShB4pO/u3o1H+xEP4pwikYvEOc2Uqq+awu5uaHygk3J+W4tUuSVD0XZC4ZKSnKKNYR1Nw1CPvjCqJwKyGoSQP+t39YW/iJiVqTmJAsDX4xxz0XuwyUrwwuLASACePWogIDjrw4Cz94HMmFTOomtHa1/Vo7ljKoB3Yjtc943hFpUzVKhrDYkiX7MocFTgvwAJBHlB9kAGYknRBcmtcwAgMieM5OV2NAbsXD06CNYJSk1FipKOdSDfRwqNAZJggrobBVuaxGvZuUJDuVAhqlwDRu/pC2GoVE/qSgc2cn4nyiX2Jg/aKOZaUezQpRUr+lgw5uR6xnqNqDaElkBPkTFqIO6wPvOCSN5upaHcbtSbMloQslSJYASmgAygJDjiwZ4MvGCaEOVZXAJAuLFSSYGnIhmNS/k7GkeTDVccHW41wSuyPEoKpctEhKfdFs7rBuNa/prE9tvGTMVNOH9rLmB8zpAYJKWUliDWzagxWJWzxNMv+GSv2qffbUuWUlvdpSJXD/wC2kLVIzKnLSUziUuJaSfynQmlTHdCfZ/fYHKU45VpEFM2EoT1IkZgUkBpm6S+j2qQWdnjvaWFIUCZa0OPdIqAKKI4jM7GxjaVzJiwoqUSpQck3IoH6PFzwmypqJE+WhKTNWvKwU6ihIBIL2RV35jiIyivOm5dvgjbGsYXyQMvYMxBRKQlaUzlBvaEJoA4K+VWFLqYVMZgMEoY9GHmoKkhRCwhiTQ6mgSKEnhFs2ds6emapSxmEyQgJzADIsAlKQnQpVmPQOYrm2MNiFYoZk5SlATuOyhlJNdXdT9xHbPQhGO5ptruK25UmiQ8T7XmBMzDjKiUndATVRSwYEuQRasQUnA4UYX22ZZnlTpR7rAH8tKmhIL6cokv9HmTQkZWWhWRI/MoAZyVcGTlqbvAtk7LWufJSVKRLCspIozIJIBZgSAR3jBuS1LknT4+CpSW1JVj9zrYkuVKlhcyYcsxYSpCTlcPm3lNvMLjXMKwDxt47M9S8PJb2TMSLlq9uEQPjTaBTM9mjdRVkguzKYseLiJDwH4eRNZcwvvVRQ5kgVzEF0h3uGLXjqhGVKKMZNLLKnNNzdvqYHhpacygqxDmGJyaFOgevGnw+kLlN9HBr5BvQxq1TokkEoTnoq6KP0cU40gk2WyFqpdg3BIyuORLwHBIRn/N77A/2hX33gU5GWWohWYg25Nm9DEgQq3GdzXKWbUki3EMD5QylCVTpaszAoClWDUHlV6wphpJJUQ36QdHbePQB/OHVYR1ACgLCuiUi59ac4lhYadMSreUdxHuj9Ru51b6QEbqc5YqVUjg75R8Kco5MsqJSmoTqaa/NoIuVvgOGG8rrb4QhBVBSZYe6mrz6QSZOMrMfeJLh7cvKFZ02gQneYhR0HMF47nkrWx5Etw0EIDv+AK95anUalzGR0pEx6FhGQ89wyfR20sUJUtcw6D10HmY8E8SYmX7ecJZJQouompKqlfbMVecfQU73S12LdY+Z8WpnB95QAPLMTmPx8o12XLdf5BeKIqSnMpINAASdKqdRHwgcnHFwWe4Gjp0BOsYuZVXMq+P0aBSg+XlXsCP3iZDQwg5WJDlBBbiAxb0PnDuEWlc/ORunMohqMzW4V9IVxEogqSC4cCvMWHnG8E6ZpABNG9CflEDHdjywuYxs2YNo5IYHS/oYxToUtOgWk1HBtewjnZ60ha6D3QRXQO4fuI4/iTkJN1H10rxYCGgGUT8zaJJKw994sPV/OH9lpC5hcAneNSE2D60sCBxprEdhgN0NUIQO+YPEjg1oE4N+YKCgRqQonoTE6lKDbFFXJEklCSCgYhIQkul0r3n/AEpZxzeJTwPNkS5hM7IpIUWzIzBiLgkEiujaxBYfDLVMeWMv6QXU6uAoXJ50hqdsyfIAmeyLFNcyXTvApCgQeTjgRHBoxaW+K6/fybe17WW7bu3cLhJycRh1ZcySkiWkAEuCSQq1OQiLxPjKRM35ajKzECYBY8zqQ9SOUVLGypk7DzAQD7MZwbG4Sda3FIp0rFqDiO+EnqQtijPY/SezzkpWEzJK0zJaCzpoQC9crFhnYOa8tYJhNsLwSvarHtpkxAJUp0kqGYFPMORX+mPIMDi1AMCQ7uxI1eJc7cmqAzTVqyhg5dhyfSEtFxb2Ov8AZc9fzPdyex+EturxE1ap1ViWbUCQ9WHPiT8YsC8SorAIEuWEBQXmG/SqX/KAC73jwWR4lnIzZJh3gyhoRdjyjjani/EzZQlKmkywKIDADyEdOmnFZdnPKnwegYzxymQUZVvLQ7SxUEA0znVRrVyKhoidreOF4mUoyiqXkXnKAXqokZgWrdm5x5jPxarExafAKAZjr910vVjRQXTnu0glKrb4BZYfbnh6bKkSZ010+0WsZFXDMXY1q58os/hDApkTZS8QQJUwKQC+pASyqukbxrxjv8Q8eqfjcPhiaJKQof1LUz0/pItD/wCJeCyoStAyolBiE+57wDNopyKRlKDbTj0G0mqZ59i1gqVlsZhKQdEgkueP7wNSTme9GpxZRYUsC0cYaeTQCnH1tBsKMySagmr/ANIZ/Mn1jWTtkmYMAZQ1czv8X7PAZ00Mtwa266HnR4eGHAUlm1JHAEW7OIip4eYSS6QKC4AHHv8AKIAWVLYgCtmD+850aydTDkpL/wAsHfV/yHgAHYcODaV1hQEgZi2ZVuSflBcLPyDdfMaFm8gXiWMbxUsSyoZhxAFC3TiBpyhSUSxKzUm9B2hlaSkJcBSlOG/USXL8AAAO0ExOzkkpqwL00pVzwvrEiwKSN0uTU37ftGpRclWj35fKGp+yXIy8H7VtxtA14ch0lyG9YYjWZRsQ2jxkNIkUFvP9o1E2Kz3fxJ4ilycNNUFjNkVlZlb2WjjqRHzrMllSiAQaX4O6R1uT2ie8S+L5M/MiUhcsrUMy1TlLJTVRCk+65VlVSzG8VNGICF5ZZYNc3flzjrltSwKNvLNzpO8a2Kn5FS2A6loN/ppGT+oEH+4Vb74QCU5UlKaJzO6tTxMNzMcpk2BSom3BwfjHPI0QyjCJOHFN5wCdXC2PwjqbhQFzZiaFBAA093epCMvGrtopTtb8zv8APtBv40lZS3vLBOmgHqGicjCYRIChmpnQSX4uKDsfSNzpO8ECoAKrV1Lc7QSbOCpihWlvJP1jmXNStayKBKCBzu5A4ad4ACSVN7M8UI63+jwWRNAWFXYn5j945xEsJmA6lA9DX0UI4w0lyATo9aDT4s0E1cWn2JXOCwYzEJMtBSTnALgBqvSutIk5nimfL9iBMCwhAOYuXWQ6hW5SVNr7oiP2z4dmYdMpRO7NQFD+5nUDpQmlbRqXttSkIlLSmZLSyQlaQXqaAjeBcmxescEF5X4bxdcZNoOVthcdtSWJJTMlJSWUc6XCiCHCSOBLF+cedYkDOSNTF08WbQT7RQlIyUSlKTUgJSE150itYPZl1LUABUvHfGPl2m7JlLcgErCEVtDn8EQh9OPKNzvEEpAZCBMVxVQD6x3h9vCZIWnKygR5GkXbIE8PJJej+sbVIf79IcwG0US5alK5t1OkEwW0JE6hdC+evQ2i9zYiEmSXflFl2PhWQCnTR2rxhLaGyiHOhizeB5soIXKxABSpPAuD+UgiorwgcVPDYXRGYnaCv4pE2YSVOlRLl6KBd+LCLz+I+zRLwqEJLmdOXNe9Akkb3dPxiA8a7AkypcufhlBSaImDeOWYQS4CqgHKqhsw4xEbS23MnIloWpxKQMoGgLqL86gdorT9FPnHI5ZI5ckgEA2SB58OzQxgEZHCmZqHqXZtTYQFS3U3MW5VHSCArBOZLk8dAK/SJZI3Nn5eNU6VqWEJYrDAAMABW3E8o3OnA3plDkfLpdoTxs1Xs0h6qqdGep9GiOoIWwihR+D9/wDEdy15i7sAadY6w8sJBJDsCwP3yjrDpZBcFyX/AG7084llDaUOvMKpDgcXfhyg2EWjPmUQzFn4AG3MqpHM6czAVJ9H1fWscqQMuRi5rp0vpCIJlQGQKFaB3ADqNRc6AjsdLQCfhwhQSoMMpUou7l8o+NehhtU9KlJegAzkDQCyeV/SI6YTNnFZF2IA0HP74cIYCywCTug1NybPT0jIkvYgflKucZAUUJVa+bPY8uENSsOkKBDTAU0IpW/GhiPXSx0hnDSgXUCxSxI/p1MaNgFlUBPBjXU3I4tpDLBcsKFGJpdhr35RHjecDX7+kMScQUKKWdKg5A00cRDGzrDKIUVUcDW1Sw7XhrCn+YrMW5s+vG0LIkskKqXJtyt2p6xpJq7mpZgeGvpEgOEhEx7gBSu1KwP2gRlce8hupKgfK8KzPdB4A/4PKkHSHWl/y37P9RAA9PxTrFKhKi/I5W9BDWxMMqfOTJQAVl2BI/KkqZzyBiGGI94/9R99ob2HO/3CCnjbMRRlOMwrUUhvh2C5RdMXhZ68Ic+dQkL9m5bIgN7oP5jmagtxq0J/61Lk4cS0yx/ElTqmqYlKWoEagkH/ADE5tvx8n2Rly0JTKYJEnKAAu75gLZqtRzFJQcxKlMVGpgjGMFuTvFf9Ltt2ZtJVAoVIis7QxSlU9LRP49YbhEQ4rqDyf5Qk+pLIpMsmkS8vZCkJeztSJPY2zJSlBZumrfBxBdvbVQDlTU3PKKcm8IEiHn7NUUU0vEWEkX0i4bBxiFgjUXHF4R2n4eyKJBDE0Gv7xUX3EwGyNprokqdPAxb8BhypC1p/KKtzMVrZ2xDfTnSPdfBfhhEmSFFlmYkGoFjpwjWKTy+CG6wjzZlTcHOlM+Rp2ZzTKySGsSQot0MVtSN5rB2+AfuX8o9h8cbIk4fAzDKQEFSxUc1An0DAaR5CSQmmmXrWn1MKMNsPz/YqwTEDgN1+JIH7wwpVhalfR7wOwIALvT4xzi8RpbM9tEi47mnaJYjtCSoCwVNXVqsjkOg1gk/BbzXyhIp+pX7NCUmeQ6zTdIDCz6fCsMyipqm2+rrYfPyjJlIPj8ENxKTVaq9ABfpBpeEYsKjR2sxpTnWI+Tj8y8ze6C3c19IkpO0kgEm7U629YVMAU6RnUoMAlN+Z5+scDDG7Gpo/6TUecOYeVuJR+skq45bnzoO8SOIUAGAdSqBqG3HkISBkPhmObMpqCjO5SzJA1NPhBkSQQdEgOommZn6sB9NTHErZhqdEOl3ar1v+UWelYBjMUS6U0TYt+ZvlR/KLSJo4meI5gLABtHe2goeEZAcsv814yLqPYdEAMAPZqNcySxS4DdrkUNYRQGbRtde30hnETRUhJYve4VrXg8BmSzR7XHwiUA/gw4K0swcFIaxDvU8vjDOzZbhbgOQ2tARp3HrCGCQKVbMSkp5EU9TSJGWsFCSSEkOlVWs9/IwmDMmMEFIuhg3O4L8rdoTRIVQChBJBat2J+J7R0Q6lgF3Zj2cnpHcpZ3VE1yAgWc9eTxIAlIfKkWJPkzN1BBjGO8o9B6QVcurcA51YkqJ+IgKFmj2Jfu7/ACiR9DFy91NeJ7kN84nvAk5CJ05SwCRJWlANA6ilFdSMua3GIbGp0HEBuDB4f2Dhf5E6eX3ShA/uUCqLjuae3kMdRvFYjOpsoCQbf5gZIa3n9IjJswu9axsTSYzqlRVhcTN0iNnkQfETTx8oQWpzaKiINgsetBdJb71jMaBMVnCmJuDC5VpG0mL+REhszEiQc3vKNKWHeJBGNVNU6q8OkQclNRE5gpYBDwwLLg0DJHr2xtpg4eVlKSopYJfK5TcDTM2keRyfd7RIYPxJMkpCUEHIrOkqqxYigPF/SNFqRjGpGbi200Wf8TtpE4WSlSShS5hUUmpAQCO43njy5EnNyNPR/qB2MWHxvtVMzEBQXnTlT+Ys6gCQ35S7ggRWZaiNa1NPvg/pGs2qSQR7hsvvAkGttK9YjMQamrqLJHWr9odSQBmJdvifu8BWBnYflT6m4fmHjBlozOxCbsytP+o+BMOqxAEs0cqPoGYc3VbqYBIlLW+UOo17Wccnf0jaELStsr5anvb59niCjUuUzACwA76xjb9raDj9mG8LhVrIccSS3f5R1s6TQqAuWbidB5QhcGYFy6labvHUGnpDEqefaAuWS7cyaN0jSEhICb3PfX4QKWSz0AvXTWES2OYydmQEAXLkir115uSe0KTpO8lAbg/q/b5R3ImUfjX6U6fOCYbEMoqYb1B0/e8UgTGU4KWA2UdwCe5MZGfxXSMihWUdSwcxBBD1epItSj+fKF5gRv5UnRIBegYqJD8x6QJctLOCA3GrmvLlDiE5kusgjdZTMenQgM8ZlMRkzUhCgq5YpVzChSJFWECnNSp27kVe3H05whiEBMw5QQCDleoqK3h/ZoLgBRLgEg8i30inxYhlZUVhIYPV+TVvzPxjmVs8lDkX93kLgekdrmKuLk82bn5x1h52+EjgVGtyeXQqjMQvNDe0fp6N8GgOLbdagqfQ1iRwwTMMzN+ZYp2ERiklSnALCnnYfWEWFnqc9K9d39/SCYbaihhlSWZCpud6VKUpSz3LfSE8Qp30LN5lvrHXh/ZC8TMy2SKqPARS1PLi5N1gNtuhnDJzaFvvWOZ2HZ2vF4TgUIl5EgBI+3POKxtnCFBrZVjHBo+KWrJpGso0Qs9QA4njzhfK9YMtIZoxAoI70zMWUmMywQaxpUUhBsOWbq0S2HLl3brYxDJDh+nnX5tEnggpyLjhr+4hgWzDe5XhEbiyDMDElKS/ByP3h3BuEQjiEJTLJOfOTu0GXKxzPV8zs1Imcd6oV1wJYyZmmubAv2AP1HlApKzU6tws70jhUwksKEi3Kn33MbkL3u5LWdnp10jWqVIDkLdTflFSOJFn++MMYSR7SjkBRJJ4m59CR3ELSnYsxKywOgH3XvFm8PyEpeYtLpSmgGqQx4XVuo7l4hsaJXYmzipZNN0JlodmoEqazUdPU5o62bsEmWFrIzTlOXeyXcHk+RLXoq9WkgCiWjCp/wCWe1UqSTvKecqrZQylBJDuLVESf8EgFk7stIAHABJVX1JOu9wAET0KIHa+HMlORDKVNGWrggbxUQdE9eBEL4bZploSgioRmAFWDOc3N8vk0O42YMRjVlPuykZaChL5WIt7ymI1CDDOLmpkSyskP7py3K2ChrzzHS+sHwJlZnyN/K35XOrA20qTTzEJKl1CR3+/u0O4CaMkyatypwA5INavxOg5BzCc5RSl/wAy/QfK/rDRDRzMlutuAr3p8Ixcs/WGcKhI5ln7/dO0aMwOAQ/H75PFoGjpMsChNeojIwl6g06H6RkOiSkYce0zC28VVux0jRlGWpndCqAmoeD7SQpJDPmTTM1xwUPrC2Lklk79TVrV5RiUbxrkhJytmFWqOY5NGYVKkKWEuwcP5Ed7wt7FaVpqMxY+dKj0h8Zwsoo0zhoQGPOwiuAGRiMoLhwhKmqLhg7a1jv2BTLK6l0jV7P8zBUYWWZZcs4O8edfjpB1SyyB+Qh+bgE2PSEBFzCQlrM9qVNS/eNysUAluRUep+xB14XMkNdSqjQV+FITxA3VHUqZuQIAbyieRpkerFO4Y1b059YvPgZRyzHAFEsPN48/SmvTyHMxbvB2LVLmZF0CwBVwa2J6/OMfGabnoyUS4PJeE4IqAbWKn49HszLQLVL87R6LsbDFR6CIjx94e9rIUQN5G8n5jyj5fw3iVp68d3B0VcTyBcy0aTOgahGkx9ikcoxLMEmBg8LJLQwTmHOCgO5Njxyv3FfnEnhVEAeY6f5hDAyN7s/q8SokBwB9nj3hiLBh/wDjfl6xXdpLdyTqWHBg8WOXNITk0Ym4FgSanoaRWJWFmT1tLSVEvbTqdBX0h4WX0AXwslRYjn9YblSXBS1a/D6lompODkYYNNX7Vbe4iwfiqGZKpMwMEiWtQoBw0L6l3Lf09IxlrqrSddylErCaKCf0n1iawmLyyyAWSpadHoHmKprVKYWXsNSC7ukcPmOsS2wdmpL4icHlSiyEf/0mXb+0a+ULzYtblkdE9shK0q/iZpyP7oVcSkA0Gp3SXtXo0Mz8SZiMqFueT6AgtWrdfOKttLaa5yytSuCSDZnqAB+VhA/9QUAkpLE1bl+Vxo9DEOM2rTyO0S8qUZXu+9S/EOSW55ldBHG1J/tpoTlypCWLUzMCSo6cnNh5Q5s/ELmgJDFX6S1ej3jJ+6SlSa66RzR8ROMts0PauSLx6qpQxIAzFrKFCS3ME9Aw0gWIQZk0FmFFXFle7T5CJdEmUp/aB3atrBo1tP2SUnKDmNezU7NHTDxEXLakyXGupBzTlKmvYdGjWHl0+7fv9Iwl6DWn1+cMolmiRrpyjsRmzm9hSMjuYogsCgNo/wBBGRdishZ0su5uTUBuLeX7xFYjAHMSlINQG/S1Bu6pNA+h8zOS5iVVBcWgeIwyXSS6VDdSt6NQ7x5mz2IjkTDgqWYqmDMaCpHACJDAqzqBACfZ0Ym76kxrGbPAmk3atGt8OzV9BvAzv5pSzZ6jsHIi2VyGkKO+gflJArSoceVoIdoJVJAqTujLzAoX+6tGIb2qgwBNezCOFzWRYD+Zp1MJCCBbqLAhyW6i7dKwni5jgZWy0TzrYiGcPjdxIUl/+QPxJDl/IR3Jw6Mpzi5IXqbVPpDAjJ6E+0AoHSRwqbZvL4Qzs/GqdBUSVIKUl6lksBXkA3aOsdhQUk6hg3UP6H4wtgZbqbk8HSi13Pd9gMA+iv8AMJ7c2ogAgVPKNbDmPJSDoA/OD7SwqSgswaPgJRUdZqXc7lVHle3dlSAc5zIzfpDh4iv9NkEbs7zQYvG1dmhaFpvSnWKL/BEPH1vgtR6kKt4Oafc6OxQfdnSz3y/GCp2HNFQnN/bX4REzAUmO8NjFpVuqKehbWPQ2T6MytErhMItBdSSLitOMN4EusC+nHp8oVO3Jq2dWYizxZPBO0ZSMR7WZLH8sFdDR7AkfdaxK33TX6DwdbR2IqXL9piCZSTYH3lf2p06mIDEbcIHs5I9nL1a503ldYlfxC2+vGYj2ssfyUgJRqQBUlTalRPpFOSSesaPRjuy7/hEp0h9E4h9TRutf8xIbISpU1DijlieSVBgdKsO8RsnEZS9yEkB66VPkPjEkqYMsspJ3aAFqgbylf/tg39J5RUgRZ5KnD9j1FDHWJClIABbIDlGgcuadYi8BjiEupgFqOUf0vVR4uadjEs+ojxNVS0p7omqyV3HYZSTlYuQ5MdYNIJqbW4MzxYvZpURmFohRJMsF3cqI5BIIEd+hrrUXyQ1QRWJOYFNCCAG8yYsWKxYnJSpmUKKbXgYrgwxVM3fdSNaVMN4bGlCgCKG/OtGitaG5Y5BPNDkLYxbKJJO87DiTo3DTyh5kEOkueEDOHKq5Tu3Iq3OObS1NrthtE9nyQylKoztxLVt86COsRi2ByjK9OJNPzHWulByguPkGWVBPugs5uXDwsA6hwTXvHqQqS3EPAWVhgwepjIAskkkFqxkbUZ0RmNlqGVaDXUN7wGj8WDwSdjJSpbBYIVryoXr8D3hKbtAoSJaglQysFdmrziNQjLUGoueLcU/escKNFEZxwylId6NWgu1DoORt5ErTdnMQolmLdCCKEXdmY6v5lm44FBSpJPDgBqQODeUMyZgUgBZDElKVV3kuzXqOVGr1jRA8EdiVEMupU4D8jz4GFTigpSBZlknuXfyh3Fq3Ckkubmh90t8AD9tCk2Sp0rRU+84pYXrDWOQwOSFPMBSxBUuj1YJDnveNTZrpAYMyl1d23h8/hAkKSpL5WUAVZhd8zEEWZoLLI3VEuBZ2FxY/9iYbEZNk5itKDmIyq5FJS3nT0haWogBri/0MNImJlLJykpWlKUm7CtPUHpAMEQ8wEgKUKPr70IpM9Q8MbYC5SGI90A9QGLxOYmqSbUtHlHhGeqXNBOb2at0sCatSnF6R6QvEKTuqj5Tx/hHDV3p3Z1RlgjpUnMY3gvBS1IXNyjKl1F9QK0HaO9m4gBdbAxe/CWMRMQoCicxFT73FgfWPY/8AJjc52uEv5MdZtJV3PPfGH4fNIEyWHDP5x5NNTlJBj6v22hIw63SVAJoAHtanAR8veKMNknqADPXzrHvNJq0YK1hnWzhmESWKxolYaagB1TVpBPBKN4MX1JLhtB0iP2LMSnKFaj4vBvEMo50gNlAcVoSTenQDsY503GVop5RFyMUpNUkg6kfdYlMPj0rAExAJJ95O6e/GIg0Bu/Snxh3CFuRZkuONH7V7tClFPIEyjCS8jIIIUz6EpCi7dfgI1Pk556UJACaJ5aP99Y5RLRQCoQksbOpt0V0Arx3uUFnJCEoYkks/lRutT9tGT3Lgo6xU0KmEuyU0SB+lJyinB6xJ7Gxjy96wJHr9iEZQoHDH49TAJT5QnVq8vt/hGcoRnHaxplnCq8oydKzs+mn7dCe55RG4DFMMpNLD4D5RJJVHmyhLSnaKuzMJKJWf6queDNXg5Ec4lQKySQ6dwl9QS7ebdoc2ntcSUAZXWtDD+kaKPcmnIxAYaTQqVU8+Gp+Meq474fUz4H5mMCBS5iU8P4kkKJ6episK3lPx+AHzixbBKlEpSmtPneMdTRjHTKTdjG3UA5TZjXnQ17RDyEEhwDWJjbM5CWB31CjCwch4jEYxRUTYDSNvDKShVClVkrIw6UpAaMgUnGOkEprGQnp6lklIlFMyXvbxYuOFb26RGysWqWujEpoDxHDv9YXTMcEuxh7ArJdDAki/3yhVRokBmqQU0Iq7iu7YgHka29I5kSQwSpVHJ6E8Rz48oFOwSkK3kml+Y0Lw4UoYl3PwPa8XZIKZglBRCCFpDXo5o7QCWWWCnMAKF9C2sNJw4vY8RpGkKBIJ98kA0uQTQjnpXXlFIQmZBztVy/UuP2Md4eZlzy1bqb1DgG1ToHhnEkJqAC1ARqxf9jBG31UvQtrR/SvnDbJsWCSZSXuN3hYkB+6fPrCq3Wah21/MPWulINJxuReUjPLc0YfmrduJhTITrXTjqK/vxhlokMDtydJqhRJBdiHY8YcPjDEZypSs7l3s76Acog5qmVlc8yaFqfC8DmoygVNap4d+BiHpQlykPc0WVXiwE7rpBvrFiwc5U2UJsorygsToCSWobWLx5sTbnD2C2stCFIStSQogqAoCUl0v0JeL09KME1HF9ROTbtntOyNpbRGFUtJCpcosQWz2BLAgukODcRTvxLwUue2KDy5pVlnSVBQUgtdzcOGpQOIS2J+J2Jw+HXIdKgt2Up8yCbsQz938qRYtueL8LisF7WerJiQkIMrI6ZjKqoKZmKVcQza0jojGUYc7mTKm+x5hJnhKmLFhrwjW0MSFMAbA9nLs3B+ELYohS1KSMqSSUi7B6B4EEK6NWM0ASRKUov3f94m5eHylSv0pB6HKC3m/kIU2VgPaTEBW6kqDn+mhV/4uYmcYpKmloIGYkrL8d4j5Dk0Q2CEcMpxlu6fIliSOZLDsBEjLwWbeL1OUf9RmUf8AxywupGUKaiqANpUMOtHeGhiiGSpIZIZhq4yh+LAkxIzlc05SxFb/AH5QSXJNnchhbk8DnyACANWoeZFoJLNynVRq9tB8PWJasZ1MSdO/yibwkwLS/YxApxCgp3eJKTNUACmlLaHWObWhuVDTo4UCqYVK49bAMO0dz5u4BUP8OEdyZhqbObeny9Yl9ibGTOKlzlZZMqqzqokOEJ5/CN3JRjbJ5YpsnYil/wAxW5KSN5R40oniqDTNrsCiUMksUfVR4k8I42/t4zCEIARLG7LQLAc+fOEcNLsk1Px+zBCDl6p/oNugkxZo/B/KDYSQ4Slqr+bQmsOFeQ++8T/h+QDiJLmgUl+6hHdFGUmW2X+H9A8wO1d3XXWMi4GcBcxqJHSPk/EICVO1FB26h27iDBZYFKt4WIuDzh/a+zTh5s7DrSy0LIrZgXSRSxDF+BERSpjMbvcRxUbJj6trLzOtII1IFerGl4EcUhRLgjmzB4DMBLfpuHjYl5kZwkgDd5DT4uKwYDgbyOFOogDUUDt5doVABAXowTMYVAe4HK8BRL97KWdiB2d+t4dQgBIILuObEahY05HRopYE0BxGGIS6rg7zvq2Vb6hQ+HGCYVIzCpG6xartb0esOTcy5SQ4JyuCRUj9J5s3QpfjEUgEENbgbjpxEUQESDkWmmqdNKJPwEDnYdJlhaLgB63Bob2Y07xsrIUXHvN0ykCoPX74J51ZikvlckDrXy1iqEuTuXOBBSutHBs/Ino0LrBYPr9vxDwUI0N7pI668o1isUFp3gy7BhS+leH+YaKYBLOQPOsGQtmd4DLW1wKfT4GCmhFWGmo+7wwCgMH4/bx0pRbm2tfKAzGJoac/OOwoDnDEcWVUWMNBlHUJGl4EUahvpD2zMCZi0ptm9BU0iJSSVsYbCy3JYUSkqfRrfEpHcxkmpJP+Bc/SCDZsxRUlLuKMKboF/OPXPBf4cYZWEQuegqmLDneIYO4DAtZoz3q0kNLFnleGl5luXozMLGn+IL/DEzACCakkXDW+Kh5xb/F/hA4IkpJMhZobkG7KP28QmFSSFKDUo76M59SB1TzgsGqInFIIU9nNNW78oa9nQJAelNfKGZmCK8mgScyio0AGnX6Q4raIkJzSRX9ZuNKDTTzjOU+iywE5Ph6a2ZaQgf1lj/8AnpBfZywQDNFNAKecCk7UWVKUtRVRi+p/yYWkrNxdRPxIHzgjGT5ZLoYmTMhpVL3h6ZiHQEoJyAPSrq4njEV+bpXvp84ON0Px04vGrhwJM3ht5WYm1B1g81TB6F43KkpalDA1ird/p6xvGmAWTYJOp+cXT8PZIViVk1yoLPxdIpzYkRTHBIbQP8gPnHp34f7KMuUqYoMVs3Fhr0JPpG3ESeWTuIwClKJGSvEPGQ/GQt7KpFF/FPAy1YT2hloKwWCikFQFaBTO0eBzU1P3xjcZHLqcmkTFndHf4wbCLLs9GI7Xbo8ZGRBfQJJ9xJ1Yj4Q3sMPNbRxTT3hpGRkShPhjksMkAUDpoP8A6kH4knuYiEnfmdR8RGRkWuDFGSr9CoDpm/c+cITDUdBGRkWuSuoFayBQkRwmssvw+sajIroDOtnqLnmR8YHNNe/zjIyH1EbUXPeGsFVRjIyExjKQ6Zb/ANUTeyx/uZPU/AxkZGOt7ZfQpFo2ckfxEz+xHxMer+Fz/IT0jIyPL8N/XX0/waP2inj1AOCmuHYA93EeN/8AxpGhNRxqLxuMj0pe6RH9qJXaAsNMttLGIbayv5fn8ExqMjPQ9pL5CFIYU/8AjHzMcYP3f+xjIyNiDah8R/6iNK99HWNRkbIFyTU33B1hcivb6xkZAuQRvBjeH93yj2vYg/20n/60/wDqIyMjolwSuR2MjIyMyz//2Q=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84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>
            <a:off x="4495800" y="228600"/>
            <a:ext cx="4495800" cy="337185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769" y="1447800"/>
            <a:ext cx="2779712" cy="1400174"/>
          </a:xfrm>
        </p:spPr>
        <p:txBody>
          <a:bodyPr/>
          <a:lstStyle/>
          <a:p>
            <a:r>
              <a:rPr lang="en-US" dirty="0" smtClean="0"/>
              <a:t>Cheetahs like to eat  deer , gazelle , birds and smaller mammals.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2932112" cy="566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Cheetahs like to eat.</a:t>
            </a:r>
            <a:endParaRPr lang="en-US" dirty="0"/>
          </a:p>
        </p:txBody>
      </p:sp>
      <p:pic>
        <p:nvPicPr>
          <p:cNvPr id="1026" name="Picture 2" descr="E:\Emma\AF7G773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799"/>
            <a:ext cx="42672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Emma\Seagull_flying_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0" y="3733799"/>
            <a:ext cx="39540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609600"/>
            <a:ext cx="5296504" cy="4157224"/>
          </a:xfrm>
        </p:spPr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800" y="1447800"/>
            <a:ext cx="2779712" cy="4191000"/>
          </a:xfrm>
        </p:spPr>
        <p:txBody>
          <a:bodyPr/>
          <a:lstStyle/>
          <a:p>
            <a:r>
              <a:rPr lang="en-US" dirty="0" smtClean="0"/>
              <a:t>Before Cheetahs start to unleash their speed they use their keen eye sight to scare their grass land environment.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2779712" cy="566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Cheetahs hunt </a:t>
            </a:r>
            <a:endParaRPr lang="en-US" dirty="0"/>
          </a:p>
        </p:txBody>
      </p:sp>
      <p:pic>
        <p:nvPicPr>
          <p:cNvPr id="1026" name="Picture 2" descr="E:\Emma\Em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3400"/>
            <a:ext cx="5334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 txBox="1">
            <a:spLocks/>
          </p:cNvSpPr>
          <p:nvPr/>
        </p:nvSpPr>
        <p:spPr>
          <a:xfrm rot="390966">
            <a:off x="-2143423" y="-322498"/>
            <a:ext cx="5296504" cy="415722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0057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954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Cheetahs live in the Safari of Africa and Asia. They live in the bushes and around trees. They live in that type of place because </a:t>
            </a:r>
            <a:r>
              <a:rPr lang="en-US" dirty="0" smtClean="0"/>
              <a:t>their fur </a:t>
            </a:r>
            <a:r>
              <a:rPr lang="en-US" dirty="0" smtClean="0"/>
              <a:t>blends in with their surrounding.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990599"/>
            <a:ext cx="7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Cheetah Cubs</a:t>
            </a:r>
          </a:p>
          <a:p>
            <a:r>
              <a:rPr lang="en-US" dirty="0" smtClean="0"/>
              <a:t>   </a:t>
            </a:r>
          </a:p>
          <a:p>
            <a:r>
              <a:rPr lang="en-US" dirty="0" smtClean="0"/>
              <a:t>                   Hyenas, Lions and leopards can </a:t>
            </a:r>
            <a:r>
              <a:rPr lang="en-US" dirty="0" smtClean="0"/>
              <a:t>hurt </a:t>
            </a:r>
            <a:r>
              <a:rPr lang="en-US" dirty="0" smtClean="0"/>
              <a:t>Cheetah cubs. Their mother moves them every day. Cheetah cubs look soft and cuddly, but their coats are actually thick and scratchy. Only the fur on their spots is soft.</a:t>
            </a:r>
            <a:endParaRPr lang="en-US" dirty="0"/>
          </a:p>
        </p:txBody>
      </p:sp>
      <p:pic>
        <p:nvPicPr>
          <p:cNvPr id="1026" name="Picture 2" descr="E:\Emma\Cheetah_Cubs_Af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4925"/>
            <a:ext cx="7849467" cy="391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23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153</TotalTime>
  <Words>338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BlackTie</vt:lpstr>
      <vt:lpstr>Cheetahs</vt:lpstr>
      <vt:lpstr>PowerPoint Presentation</vt:lpstr>
      <vt:lpstr>PowerPoint Presentation</vt:lpstr>
      <vt:lpstr>What Cheetahs like to do </vt:lpstr>
      <vt:lpstr>How long Cheetahs live</vt:lpstr>
      <vt:lpstr>What Cheetahs like to eat.</vt:lpstr>
      <vt:lpstr>How Cheetahs hunt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NBED School District 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Cheetahs</dc:title>
  <dc:creator>Arbeau, Candace (ASD-S)</dc:creator>
  <cp:lastModifiedBy>Searles, Jerrett (ASD-S)</cp:lastModifiedBy>
  <cp:revision>18</cp:revision>
  <dcterms:created xsi:type="dcterms:W3CDTF">2015-01-14T17:41:35Z</dcterms:created>
  <dcterms:modified xsi:type="dcterms:W3CDTF">2015-01-20T18:45:31Z</dcterms:modified>
</cp:coreProperties>
</file>