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6DD9-A3C2-479B-975D-B99785ACD025}" type="datetimeFigureOut">
              <a:rPr lang="fr-FR" smtClean="0"/>
              <a:pPr/>
              <a:t>20/01/2012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4E4E-41E2-4C3A-8542-2F653A8FEFF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6DD9-A3C2-479B-975D-B99785ACD025}" type="datetimeFigureOut">
              <a:rPr lang="fr-FR" smtClean="0"/>
              <a:pPr/>
              <a:t>20/01/2012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4E4E-41E2-4C3A-8542-2F653A8FEFF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6DD9-A3C2-479B-975D-B99785ACD025}" type="datetimeFigureOut">
              <a:rPr lang="fr-FR" smtClean="0"/>
              <a:pPr/>
              <a:t>20/01/2012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4E4E-41E2-4C3A-8542-2F653A8FEFF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6DD9-A3C2-479B-975D-B99785ACD025}" type="datetimeFigureOut">
              <a:rPr lang="fr-FR" smtClean="0"/>
              <a:pPr/>
              <a:t>20/01/2012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4E4E-41E2-4C3A-8542-2F653A8FEFF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6DD9-A3C2-479B-975D-B99785ACD025}" type="datetimeFigureOut">
              <a:rPr lang="fr-FR" smtClean="0"/>
              <a:pPr/>
              <a:t>20/01/2012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4E4E-41E2-4C3A-8542-2F653A8FEFF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6DD9-A3C2-479B-975D-B99785ACD025}" type="datetimeFigureOut">
              <a:rPr lang="fr-FR" smtClean="0"/>
              <a:pPr/>
              <a:t>20/01/2012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4E4E-41E2-4C3A-8542-2F653A8FEFF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6DD9-A3C2-479B-975D-B99785ACD025}" type="datetimeFigureOut">
              <a:rPr lang="fr-FR" smtClean="0"/>
              <a:pPr/>
              <a:t>20/01/2012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4E4E-41E2-4C3A-8542-2F653A8FEFF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6DD9-A3C2-479B-975D-B99785ACD025}" type="datetimeFigureOut">
              <a:rPr lang="fr-FR" smtClean="0"/>
              <a:pPr/>
              <a:t>20/01/2012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4E4E-41E2-4C3A-8542-2F653A8FEFF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6DD9-A3C2-479B-975D-B99785ACD025}" type="datetimeFigureOut">
              <a:rPr lang="fr-FR" smtClean="0"/>
              <a:pPr/>
              <a:t>20/01/2012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4E4E-41E2-4C3A-8542-2F653A8FEFF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6DD9-A3C2-479B-975D-B99785ACD025}" type="datetimeFigureOut">
              <a:rPr lang="fr-FR" smtClean="0"/>
              <a:pPr/>
              <a:t>20/01/2012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4E4E-41E2-4C3A-8542-2F653A8FEFF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6DD9-A3C2-479B-975D-B99785ACD025}" type="datetimeFigureOut">
              <a:rPr lang="fr-FR" smtClean="0"/>
              <a:pPr/>
              <a:t>20/01/2012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4E4E-41E2-4C3A-8542-2F653A8FEFF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C6DD9-A3C2-479B-975D-B99785ACD025}" type="datetimeFigureOut">
              <a:rPr lang="fr-FR" smtClean="0"/>
              <a:pPr/>
              <a:t>20/01/2012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64E4E-41E2-4C3A-8542-2F653A8FEFF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CA" sz="8000" b="1" smtClean="0">
                <a:solidFill>
                  <a:schemeClr val="bg1"/>
                </a:solidFill>
                <a:latin typeface="Cooper Black" pitchFamily="18" charset="0"/>
              </a:rPr>
              <a:t>Sciences humaines</a:t>
            </a:r>
            <a:endParaRPr lang="fr-CA" sz="8000" b="1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286256"/>
            <a:ext cx="6400800" cy="1352544"/>
          </a:xfrm>
        </p:spPr>
        <p:txBody>
          <a:bodyPr>
            <a:normAutofit/>
          </a:bodyPr>
          <a:lstStyle/>
          <a:p>
            <a:r>
              <a:rPr lang="fr-CA" sz="4400" b="1" dirty="0" smtClean="0">
                <a:solidFill>
                  <a:schemeClr val="bg1"/>
                </a:solidFill>
                <a:latin typeface="Cooper Black" pitchFamily="18" charset="0"/>
              </a:rPr>
              <a:t>Chapitre 4</a:t>
            </a:r>
            <a:endParaRPr lang="fr-CA" sz="4400" b="1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>
                <a:solidFill>
                  <a:schemeClr val="bg1"/>
                </a:solidFill>
                <a:latin typeface="Cooper Black" pitchFamily="18" charset="0"/>
              </a:rPr>
              <a:t>Les économies diversifiées</a:t>
            </a:r>
            <a:endParaRPr lang="fr-CA" b="1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fr-CA" sz="4400" b="1" dirty="0" smtClean="0">
                <a:solidFill>
                  <a:schemeClr val="bg1"/>
                </a:solidFill>
                <a:latin typeface="Arial Narrow" pitchFamily="34" charset="0"/>
              </a:rPr>
              <a:t>        C’est un système économique dont les emplois sont bien répartis dans tous les secteurs économique.</a:t>
            </a:r>
          </a:p>
          <a:p>
            <a:pPr>
              <a:buNone/>
            </a:pPr>
            <a:endParaRPr lang="fr-CA" sz="4400" b="1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fr-CA" sz="4400" b="1" dirty="0" smtClean="0">
                <a:solidFill>
                  <a:schemeClr val="bg1"/>
                </a:solidFill>
                <a:latin typeface="Arial Narrow" pitchFamily="34" charset="0"/>
              </a:rPr>
              <a:t>Exemples: Le Canada, Les États-Unis</a:t>
            </a:r>
            <a:endParaRPr lang="fr-CA" sz="4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>
                <a:solidFill>
                  <a:schemeClr val="bg1"/>
                </a:solidFill>
                <a:latin typeface="Cooper Black" pitchFamily="18" charset="0"/>
              </a:rPr>
              <a:t>Les effets d’une économie mondiale</a:t>
            </a:r>
            <a:endParaRPr lang="fr-CA" b="1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>
                <a:solidFill>
                  <a:schemeClr val="bg1"/>
                </a:solidFill>
              </a:rPr>
              <a:t>L’économie canadienne dépend du commerce avec d’autres pays;</a:t>
            </a:r>
          </a:p>
          <a:p>
            <a:r>
              <a:rPr lang="fr-CA" dirty="0" smtClean="0">
                <a:solidFill>
                  <a:schemeClr val="bg1"/>
                </a:solidFill>
              </a:rPr>
              <a:t>Le Canada est riche en ressources, mais il a une faible population (Vendre les produits aux autres pays);</a:t>
            </a:r>
          </a:p>
          <a:p>
            <a:r>
              <a:rPr lang="fr-CA" dirty="0" smtClean="0">
                <a:solidFill>
                  <a:schemeClr val="bg1"/>
                </a:solidFill>
              </a:rPr>
              <a:t>Le Canada ne contrôle pas entièrement sa propre économie (L’essence);</a:t>
            </a:r>
          </a:p>
          <a:p>
            <a:r>
              <a:rPr lang="fr-CA" dirty="0" smtClean="0">
                <a:solidFill>
                  <a:schemeClr val="bg1"/>
                </a:solidFill>
              </a:rPr>
              <a:t>Le commerce mondiale influence la politique (Le bois des forêts).</a:t>
            </a:r>
            <a:endParaRPr lang="fr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>
                <a:solidFill>
                  <a:schemeClr val="bg1"/>
                </a:solidFill>
                <a:latin typeface="Cooper Black" pitchFamily="18" charset="0"/>
              </a:rPr>
              <a:t>Les tendances sociales</a:t>
            </a:r>
            <a:endParaRPr lang="fr-CA" b="1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b="1" dirty="0" smtClean="0">
                <a:solidFill>
                  <a:schemeClr val="bg1"/>
                </a:solidFill>
                <a:latin typeface="Arial Narrow" pitchFamily="34" charset="0"/>
              </a:rPr>
              <a:t>         Les tendances sociales sont des idées importantes qui circulent dans la société et qui poussent les gens à agir d’une certaine façon.</a:t>
            </a:r>
          </a:p>
          <a:p>
            <a:pPr>
              <a:buNone/>
            </a:pPr>
            <a:endParaRPr lang="fr-CA" b="1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buNone/>
            </a:pPr>
            <a:endParaRPr lang="fr-CA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fr-CA" b="1" dirty="0" smtClean="0">
                <a:solidFill>
                  <a:schemeClr val="bg1"/>
                </a:solidFill>
                <a:latin typeface="Arial Narrow" pitchFamily="34" charset="0"/>
              </a:rPr>
              <a:t>Exemple:  Le réchauffement de la planète</a:t>
            </a:r>
            <a:endParaRPr lang="fr-CA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>
                <a:solidFill>
                  <a:schemeClr val="bg1"/>
                </a:solidFill>
                <a:latin typeface="Arial Narrow" pitchFamily="34" charset="0"/>
              </a:rPr>
              <a:t>PROJET</a:t>
            </a:r>
            <a:endParaRPr lang="fr-CA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b="1" dirty="0" smtClean="0">
                <a:solidFill>
                  <a:schemeClr val="bg1"/>
                </a:solidFill>
              </a:rPr>
              <a:t>    Mon plan d’action pour mon avenir économique.</a:t>
            </a:r>
          </a:p>
          <a:p>
            <a:pPr>
              <a:buNone/>
            </a:pPr>
            <a:endParaRPr lang="fr-CA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134</Words>
  <Application>Microsoft Office PowerPoint</Application>
  <PresentationFormat>Affichage à l'écran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Sciences humaines</vt:lpstr>
      <vt:lpstr>Les économies diversifiées</vt:lpstr>
      <vt:lpstr>Les effets d’une économie mondiale</vt:lpstr>
      <vt:lpstr>Les tendances sociales</vt:lpstr>
      <vt:lpstr>PROJET</vt:lpstr>
    </vt:vector>
  </TitlesOfParts>
  <Company>NBED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DT06</dc:creator>
  <cp:lastModifiedBy>cindy.bates</cp:lastModifiedBy>
  <cp:revision>5</cp:revision>
  <dcterms:created xsi:type="dcterms:W3CDTF">2010-01-10T22:42:31Z</dcterms:created>
  <dcterms:modified xsi:type="dcterms:W3CDTF">2012-01-21T00:10:35Z</dcterms:modified>
</cp:coreProperties>
</file>