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67" d="100"/>
          <a:sy n="67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Quaternaire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0.05</c:v>
                </c:pt>
                <c:pt idx="1">
                  <c:v>0.2</c:v>
                </c:pt>
                <c:pt idx="2">
                  <c:v>0.65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BF6E-846B-4B08-AE68-5AF2E8524313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907A-CC97-48D7-8DCC-AE3BBFD4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907A-CC97-48D7-8DCC-AE3BBFD43E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02AC-2084-446C-BB95-040873208998}" type="datetimeFigureOut">
              <a:rPr lang="fr-FR" smtClean="0"/>
              <a:pPr/>
              <a:t>18/04/2016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2AF3-BCAD-4772-B09C-0D7276F519DA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>
            <a:normAutofit/>
          </a:bodyPr>
          <a:lstStyle/>
          <a:p>
            <a:r>
              <a:rPr lang="fr-CA" sz="6000" b="1" dirty="0" smtClean="0">
                <a:latin typeface="Arial" pitchFamily="34" charset="0"/>
                <a:cs typeface="Arial" pitchFamily="34" charset="0"/>
              </a:rPr>
              <a:t>Sciences humaines</a:t>
            </a:r>
            <a:endParaRPr lang="fr-CA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Chapitre 4 : Préparer l’avenir</a:t>
            </a:r>
            <a:endParaRPr lang="fr-C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9015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3789040"/>
            <a:ext cx="42066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3025"/>
            <a:ext cx="2736304" cy="26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 secteur tertiaire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personnes qui travaillent dans ce secteur fournissent des services.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dirty="0" smtClean="0"/>
              <a:t>Entre autres mots, il s’agit de … </a:t>
            </a:r>
          </a:p>
          <a:p>
            <a:pPr>
              <a:buNone/>
            </a:pPr>
            <a:r>
              <a:rPr lang="fr-CA" dirty="0"/>
              <a:t> </a:t>
            </a:r>
            <a:endParaRPr lang="fr-CA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</a:t>
            </a:r>
            <a:r>
              <a:rPr lang="fr-CA" dirty="0" smtClean="0"/>
              <a:t>a vente</a:t>
            </a:r>
            <a:endParaRPr lang="fr-CA" dirty="0"/>
          </a:p>
        </p:txBody>
      </p:sp>
      <p:pic>
        <p:nvPicPr>
          <p:cNvPr id="24578" name="Picture 2" descr="http://gettimesharerelief.files.wordpress.com/2009/11/salesman-for-relief-from-your-timesh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72816"/>
            <a:ext cx="3611686" cy="3600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806549" cy="280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transport en commun</a:t>
            </a:r>
            <a:endParaRPr lang="fr-CA" dirty="0"/>
          </a:p>
        </p:txBody>
      </p:sp>
      <p:pic>
        <p:nvPicPr>
          <p:cNvPr id="25602" name="Picture 2" descr="http://www.tc.gc.ca/programmes/environnement/PDTU/images/etudesdecas/image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714776" cy="2525838"/>
          </a:xfrm>
          <a:prstGeom prst="rect">
            <a:avLst/>
          </a:prstGeom>
          <a:noFill/>
        </p:spPr>
      </p:pic>
      <p:pic>
        <p:nvPicPr>
          <p:cNvPr id="25604" name="Picture 4" descr="http://bp1.blogger.com/_Bj_R98TUDeM/R2AyH5Lk4zI/AAAAAAAAAt0/tNQ6BkOXa_4/s400/Taxis+Dec+12+2007+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3857652" cy="2515858"/>
          </a:xfrm>
          <a:prstGeom prst="rect">
            <a:avLst/>
          </a:prstGeom>
          <a:noFill/>
        </p:spPr>
      </p:pic>
      <p:pic>
        <p:nvPicPr>
          <p:cNvPr id="25606" name="Picture 6" descr="http://a7lavideo.com/files/image/train-casa-mar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00923"/>
            <a:ext cx="5000660" cy="2757077"/>
          </a:xfrm>
          <a:prstGeom prst="rect">
            <a:avLst/>
          </a:prstGeom>
          <a:noFill/>
        </p:spPr>
      </p:pic>
      <p:pic>
        <p:nvPicPr>
          <p:cNvPr id="7170" name="Picture 2" descr="http://t3.gstatic.com/images?q=tbn:ANd9GcSvvTDeKT7pzf_c_nMeqDty0vc4x21xINm0ZCZ8IRPcYBnt1uMfwodRll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382753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santé</a:t>
            </a:r>
            <a:endParaRPr lang="fr-CA" dirty="0"/>
          </a:p>
        </p:txBody>
      </p:sp>
      <p:pic>
        <p:nvPicPr>
          <p:cNvPr id="26626" name="Picture 2" descr="http://ile-de-france.sante.gouv.fr/santenv/dasri/illustrations/infirm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2643206" cy="4337627"/>
          </a:xfrm>
          <a:prstGeom prst="rect">
            <a:avLst/>
          </a:prstGeom>
          <a:noFill/>
        </p:spPr>
      </p:pic>
      <p:pic>
        <p:nvPicPr>
          <p:cNvPr id="1026" name="Picture 2" descr="\\sd06\1820_data\Cindy.Bates\My Pictures\Doctor_Hibb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48880"/>
            <a:ext cx="2037432" cy="2628287"/>
          </a:xfrm>
          <a:prstGeom prst="rect">
            <a:avLst/>
          </a:prstGeom>
          <a:noFill/>
        </p:spPr>
      </p:pic>
      <p:pic>
        <p:nvPicPr>
          <p:cNvPr id="1027" name="Picture 3" descr="\\sd06\1820_data\Cindy.Bates\My Pictures\Dent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1944216" cy="237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</a:t>
            </a:r>
            <a:endParaRPr lang="fr-CA" dirty="0"/>
          </a:p>
        </p:txBody>
      </p:sp>
      <p:pic>
        <p:nvPicPr>
          <p:cNvPr id="27650" name="Picture 2" descr="doris-day-teachers-pet3.jpg Teachers teachers image by o_bilj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76250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</a:t>
            </a:r>
            <a:r>
              <a:rPr lang="fr-CA" dirty="0" smtClean="0"/>
              <a:t>e gouvernement</a:t>
            </a:r>
            <a:endParaRPr lang="fr-CA" dirty="0"/>
          </a:p>
        </p:txBody>
      </p:sp>
      <p:pic>
        <p:nvPicPr>
          <p:cNvPr id="28674" name="Picture 2" descr="http://www.ritchot.com/EmergencyServices/images/RCMP-Gay-Officers-to-Wed-lo-773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10000" cy="2571750"/>
          </a:xfrm>
          <a:prstGeom prst="rect">
            <a:avLst/>
          </a:prstGeom>
          <a:noFill/>
        </p:spPr>
      </p:pic>
      <p:pic>
        <p:nvPicPr>
          <p:cNvPr id="28676" name="Picture 4" descr="http://b3.img.v4.skyrock.net/b3a/pompier-tuning/pics/1887759213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619500" cy="36195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284797"/>
            <a:ext cx="2735164" cy="20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arts </a:t>
            </a:r>
            <a:endParaRPr lang="fr-CA" dirty="0"/>
          </a:p>
        </p:txBody>
      </p:sp>
      <p:pic>
        <p:nvPicPr>
          <p:cNvPr id="2051" name="Picture 3" descr="\\sd06\1820_data\Cindy.Bate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2304256" cy="2952328"/>
          </a:xfrm>
          <a:prstGeom prst="rect">
            <a:avLst/>
          </a:prstGeom>
          <a:noFill/>
        </p:spPr>
      </p:pic>
      <p:pic>
        <p:nvPicPr>
          <p:cNvPr id="2052" name="Picture 4" descr="\\sd06\1820_data\Cindy.Bates\My Pictures\imagesCAPEB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61687"/>
            <a:ext cx="2704608" cy="243649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2503165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1687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99" y="1575607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services publics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58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20" y="1488767"/>
            <a:ext cx="28840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35147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4" y="4221088"/>
            <a:ext cx="3184158" cy="23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 secteur quaternaire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secteur économique qui concerne principalement les idées et l’information.</a:t>
            </a:r>
          </a:p>
          <a:p>
            <a:endParaRPr lang="fr-CA" dirty="0"/>
          </a:p>
          <a:p>
            <a:pPr>
              <a:buNone/>
            </a:pPr>
            <a:r>
              <a:rPr lang="fr-CA" dirty="0" smtClean="0"/>
              <a:t>Exemples: Travailler dans un laboratoire de             recherche </a:t>
            </a:r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               Travailler dans les technologies de l’information et des communications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6600" b="1" dirty="0" smtClean="0">
                <a:latin typeface="Arial" pitchFamily="34" charset="0"/>
                <a:cs typeface="Arial" pitchFamily="34" charset="0"/>
              </a:rPr>
              <a:t>Les secteurs économiques </a:t>
            </a:r>
            <a:endParaRPr lang="fr-CA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85000" lnSpcReduction="20000"/>
          </a:bodyPr>
          <a:lstStyle/>
          <a:p>
            <a:r>
              <a:rPr lang="fr-CA" sz="4000" b="1" dirty="0" smtClean="0">
                <a:latin typeface="Arial" pitchFamily="34" charset="0"/>
                <a:cs typeface="Arial" pitchFamily="34" charset="0"/>
              </a:rPr>
              <a:t>Il existe quatre (4) grands secteurs économiques:</a:t>
            </a:r>
          </a:p>
          <a:p>
            <a:endParaRPr lang="fr-CA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CA" sz="4000" b="1" dirty="0" smtClean="0">
                <a:latin typeface="Arial" pitchFamily="34" charset="0"/>
                <a:cs typeface="Arial" pitchFamily="34" charset="0"/>
              </a:rPr>
              <a:t>  1) Le secteur primaire </a:t>
            </a:r>
          </a:p>
          <a:p>
            <a:pPr>
              <a:buNone/>
            </a:pPr>
            <a:r>
              <a:rPr lang="fr-CA" sz="4000" b="1" dirty="0" smtClean="0">
                <a:latin typeface="Arial" pitchFamily="34" charset="0"/>
                <a:cs typeface="Arial" pitchFamily="34" charset="0"/>
              </a:rPr>
              <a:t>  2) Le secteur secondaire</a:t>
            </a:r>
          </a:p>
          <a:p>
            <a:pPr>
              <a:buNone/>
            </a:pPr>
            <a:r>
              <a:rPr lang="fr-CA" sz="4000" b="1" dirty="0" smtClean="0">
                <a:latin typeface="Arial" pitchFamily="34" charset="0"/>
                <a:cs typeface="Arial" pitchFamily="34" charset="0"/>
              </a:rPr>
              <a:t>  3) Le secteur tertiaire</a:t>
            </a:r>
          </a:p>
          <a:p>
            <a:pPr>
              <a:buNone/>
            </a:pPr>
            <a:r>
              <a:rPr lang="fr-CA" sz="4000" b="1" dirty="0" smtClean="0">
                <a:latin typeface="Arial" pitchFamily="34" charset="0"/>
                <a:cs typeface="Arial" pitchFamily="34" charset="0"/>
              </a:rPr>
              <a:t>  4) Le secteur quaternaire </a:t>
            </a:r>
          </a:p>
          <a:p>
            <a:endParaRPr lang="fr-CA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idées</a:t>
            </a:r>
            <a:r>
              <a:rPr lang="en-CA" dirty="0" smtClean="0"/>
              <a:t> et </a:t>
            </a:r>
            <a:r>
              <a:rPr lang="en-CA" smtClean="0"/>
              <a:t>l’information</a:t>
            </a:r>
            <a:endParaRPr lang="fr-CA"/>
          </a:p>
        </p:txBody>
      </p:sp>
      <p:pic>
        <p:nvPicPr>
          <p:cNvPr id="3074" name="Picture 2" descr="\\sd06\1820_data\Cindy.Bates\My Pictures\imagesCAE069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4040"/>
            <a:ext cx="3600400" cy="3096344"/>
          </a:xfrm>
          <a:prstGeom prst="rect">
            <a:avLst/>
          </a:prstGeom>
          <a:noFill/>
        </p:spPr>
      </p:pic>
      <p:pic>
        <p:nvPicPr>
          <p:cNvPr id="3075" name="Picture 3" descr="\\sd06\1820_data\Cindy.Bates\My Pictures\imagesCAKSZE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063503" cy="28510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2270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Quatres</a:t>
            </a:r>
            <a:r>
              <a:rPr lang="en-CA" dirty="0" smtClean="0"/>
              <a:t> </a:t>
            </a:r>
            <a:r>
              <a:rPr lang="en-CA" dirty="0" err="1" smtClean="0"/>
              <a:t>Secteurs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71629"/>
              </p:ext>
            </p:extLst>
          </p:nvPr>
        </p:nvGraphicFramePr>
        <p:xfrm>
          <a:off x="323528" y="1196752"/>
          <a:ext cx="8363272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 smtClean="0">
                <a:latin typeface="Arial" pitchFamily="34" charset="0"/>
                <a:cs typeface="Arial" pitchFamily="34" charset="0"/>
              </a:rPr>
              <a:t>Le secteur primaire</a:t>
            </a:r>
            <a:endParaRPr lang="fr-CA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emplois de ce secteur sont liés aux récoltes ou à l’extraction des ressources naturelles.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dirty="0"/>
              <a:t> </a:t>
            </a:r>
            <a:r>
              <a:rPr lang="fr-CA" dirty="0" smtClean="0"/>
              <a:t>   Entre autres mots, il s’agit de …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L’agriculture</a:t>
            </a:r>
            <a:endParaRPr lang="fr-CA" dirty="0"/>
          </a:p>
        </p:txBody>
      </p:sp>
      <p:pic>
        <p:nvPicPr>
          <p:cNvPr id="1026" name="Picture 2" descr="http://www.e24.fr/multimedia/archive/00016/agriculture_tracteur_169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58048" cy="438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pêche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8436" name="Picture 4" descr="http://www.boston.com/lifestyle/green/greenblog/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391489" cy="4922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L’exploitation forestière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9458" name="Picture 2" descr="http://www.ardeche.equipement.gouv.fr/IMG/jpg/bois_d_industrie_cle1728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09523" cy="4994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L’exploitation minière</a:t>
            </a:r>
            <a:endParaRPr lang="fr-CA" dirty="0"/>
          </a:p>
        </p:txBody>
      </p:sp>
      <p:pic>
        <p:nvPicPr>
          <p:cNvPr id="20482" name="Picture 2" descr="http://www.aditnow.co.uk/cache/Gwynfynydd-Gold-Mine-Archive-Album/Gwynfynydd-Gold-Mine-Archive-Album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42734"/>
            <a:ext cx="4786346" cy="517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Le secteur secondaire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Les emplois de ce secteur sont principalement liés à la construction ou à la fabrication.</a:t>
            </a:r>
          </a:p>
          <a:p>
            <a:r>
              <a:rPr lang="fr-CA" dirty="0" smtClean="0"/>
              <a:t>Ils utilisent les matériaux produit par le secteur primaire </a:t>
            </a:r>
          </a:p>
          <a:p>
            <a:endParaRPr lang="fr-CA" dirty="0"/>
          </a:p>
          <a:p>
            <a:pPr>
              <a:buNone/>
            </a:pPr>
            <a:r>
              <a:rPr lang="fr-CA" dirty="0" smtClean="0"/>
              <a:t>Exemples:  Un arbre est transformé en bois pour la construction d’une maison.</a:t>
            </a:r>
          </a:p>
          <a:p>
            <a:pPr>
              <a:buNone/>
            </a:pPr>
            <a:r>
              <a:rPr lang="fr-CA" dirty="0" smtClean="0"/>
              <a:t>                     L’acier est transformé pour construire une voiture.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209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Sciences humaines</vt:lpstr>
      <vt:lpstr>Les secteurs économiques </vt:lpstr>
      <vt:lpstr>Les Quatres Secteurs</vt:lpstr>
      <vt:lpstr>Le secteur primaire</vt:lpstr>
      <vt:lpstr>L’agriculture</vt:lpstr>
      <vt:lpstr>La pêche</vt:lpstr>
      <vt:lpstr>L’exploitation forestière</vt:lpstr>
      <vt:lpstr>L’exploitation minière</vt:lpstr>
      <vt:lpstr>Le secteur secondaire</vt:lpstr>
      <vt:lpstr>PowerPoint Presentation</vt:lpstr>
      <vt:lpstr>Le secteur tertiaire</vt:lpstr>
      <vt:lpstr>La vente</vt:lpstr>
      <vt:lpstr>Le transport en commun</vt:lpstr>
      <vt:lpstr>La santé</vt:lpstr>
      <vt:lpstr>L’enseignement</vt:lpstr>
      <vt:lpstr>Le gouvernement</vt:lpstr>
      <vt:lpstr>Les arts </vt:lpstr>
      <vt:lpstr>Les services publics</vt:lpstr>
      <vt:lpstr>Le secteur quaternaire</vt:lpstr>
      <vt:lpstr>Les idées et l’information</vt:lpstr>
    </vt:vector>
  </TitlesOfParts>
  <Company>NBED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humaines</dc:title>
  <dc:creator>DT06</dc:creator>
  <cp:lastModifiedBy>Arbeau, Candace (ASD-S)</cp:lastModifiedBy>
  <cp:revision>18</cp:revision>
  <dcterms:created xsi:type="dcterms:W3CDTF">2010-01-04T23:23:51Z</dcterms:created>
  <dcterms:modified xsi:type="dcterms:W3CDTF">2016-04-18T11:05:42Z</dcterms:modified>
</cp:coreProperties>
</file>