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7FFB-C3DF-4E79-AA4B-C0E065D23642}" type="datetimeFigureOut">
              <a:rPr lang="fr-FR" smtClean="0"/>
              <a:pPr/>
              <a:t>02/02/2012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6B8F-F067-42E3-9601-C0BE9301E3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Autofit/>
          </a:bodyPr>
          <a:lstStyle/>
          <a:p>
            <a:r>
              <a:rPr lang="fr-CA" b="1" dirty="0">
                <a:latin typeface="Arial" pitchFamily="34" charset="0"/>
                <a:cs typeface="Arial" pitchFamily="34" charset="0"/>
              </a:rPr>
              <a:t>Qu'est-ce que la pauvreté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fr-CA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1600" b="1" dirty="0" smtClean="0">
                <a:latin typeface="Arial" pitchFamily="34" charset="0"/>
                <a:cs typeface="Arial" pitchFamily="34" charset="0"/>
              </a:rPr>
            </a:br>
            <a:r>
              <a:rPr lang="fr-CA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fr-CA" sz="1600" b="1" dirty="0">
                <a:latin typeface="Arial" pitchFamily="34" charset="0"/>
                <a:cs typeface="Arial" pitchFamily="34" charset="0"/>
              </a:rPr>
            </a:br>
            <a:endParaRPr lang="fr-CA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fr-C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www.fwqr.eu/questions/images/questi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932962"/>
            <a:ext cx="4143404" cy="3739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pauvreté est </a:t>
            </a:r>
            <a:r>
              <a:rPr lang="fr-CA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faim</a:t>
            </a: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CA" dirty="0"/>
          </a:p>
        </p:txBody>
      </p:sp>
      <p:pic>
        <p:nvPicPr>
          <p:cNvPr id="8194" name="Picture 2" descr="http://al.godsdirectcontact.org/your_food/images/somalian-famine-victi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357430"/>
            <a:ext cx="5524500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pauvreté est </a:t>
            </a:r>
            <a:r>
              <a:rPr lang="fr-CA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l'absence d'abri</a:t>
            </a: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CA" dirty="0"/>
          </a:p>
        </p:txBody>
      </p:sp>
      <p:pic>
        <p:nvPicPr>
          <p:cNvPr id="7170" name="Picture 2" descr="http://www.lepoint.fr/content/system/media/2/20071008/2007-10-08T193123Z_01_NOOTR_RTRIDSP_2_OFRTP-FRANCE-IMMIGRATION-HEBERGEMENT-20071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357430"/>
            <a:ext cx="4786984" cy="3414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pauvreté est </a:t>
            </a:r>
            <a:r>
              <a:rPr lang="fr-CA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 fait d'être malade et de ne pouvoir consulter un médecin</a:t>
            </a: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CA" dirty="0"/>
          </a:p>
        </p:txBody>
      </p:sp>
      <p:pic>
        <p:nvPicPr>
          <p:cNvPr id="6146" name="Picture 2" descr="http://a5.vox.com/6a00ccff8a595267310123ddcfdc9d860c-500p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000372"/>
            <a:ext cx="354330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pauvreté est </a:t>
            </a:r>
            <a:r>
              <a:rPr lang="fr-CA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 fait de ne pouvoir aller à l'école et de ne pas savoir lire</a:t>
            </a: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CA" dirty="0"/>
          </a:p>
        </p:txBody>
      </p:sp>
      <p:pic>
        <p:nvPicPr>
          <p:cNvPr id="5122" name="Picture 2" descr="http://www.readcwbooks.com/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4"/>
            <a:ext cx="4104456" cy="362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pauvreté est </a:t>
            </a:r>
            <a:r>
              <a:rPr lang="fr-CA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 fait de vivre au jour le jour</a:t>
            </a: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fr-CA" dirty="0"/>
          </a:p>
        </p:txBody>
      </p:sp>
      <p:pic>
        <p:nvPicPr>
          <p:cNvPr id="4098" name="Picture 2" descr="http://sedonaobserver.com/images/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4191000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pauvreté est </a:t>
            </a:r>
            <a:r>
              <a:rPr lang="fr-CA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perte d'un enfant à la suite d'une maladie provoquée par de l'eau contaminée</a:t>
            </a:r>
            <a:r>
              <a:rPr lang="fr-C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CA" dirty="0"/>
          </a:p>
        </p:txBody>
      </p:sp>
      <p:pic>
        <p:nvPicPr>
          <p:cNvPr id="3074" name="Picture 2" descr="http://api.ning.com/files/lgD78Wd9auSYtOknmpQEo4dWYDE9KZiCzV00MYOI4YRq9jYaioiUzy4id1vYwz-UlGcA97jOHANON3j6pzIbkTGuTLhQZjOd/liveaid_ethiopian_girl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4286250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CA" sz="6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CA" sz="11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ÉVITABLE</a:t>
            </a:r>
            <a:endParaRPr lang="fr-CA" sz="11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6700" b="1" dirty="0" smtClean="0">
                <a:latin typeface="Arial" pitchFamily="34" charset="0"/>
                <a:cs typeface="Arial" pitchFamily="34" charset="0"/>
              </a:rPr>
              <a:t>La pauvreté, c’est …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/>
          </a:p>
        </p:txBody>
      </p:sp>
      <p:pic>
        <p:nvPicPr>
          <p:cNvPr id="1026" name="Picture 2" descr="http://www.trigwee.com/static/dreamarks/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87</Words>
  <Application>Microsoft Office PowerPoint</Application>
  <PresentationFormat>Affichage à l'écran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Qu'est-ce que la pauvreté?  </vt:lpstr>
      <vt:lpstr>Diapositive 2</vt:lpstr>
      <vt:lpstr>Diapositive 3</vt:lpstr>
      <vt:lpstr>Diapositive 4</vt:lpstr>
      <vt:lpstr>Diapositive 5</vt:lpstr>
      <vt:lpstr>Diapositive 6</vt:lpstr>
      <vt:lpstr>Diapositive 7</vt:lpstr>
      <vt:lpstr>La pauvreté, c’est … </vt:lpstr>
      <vt:lpstr>Diapositive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Qu'est-ce que la pauvreté?</dc:title>
  <dc:creator>Lisa</dc:creator>
  <cp:lastModifiedBy>cindy.bates</cp:lastModifiedBy>
  <cp:revision>6</cp:revision>
  <dcterms:created xsi:type="dcterms:W3CDTF">2009-12-07T00:49:36Z</dcterms:created>
  <dcterms:modified xsi:type="dcterms:W3CDTF">2012-02-02T21:16:26Z</dcterms:modified>
</cp:coreProperties>
</file>