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38" d="100"/>
          <a:sy n="38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679-3D07-4BA5-B278-6A7F1E873A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C957-4ABC-4531-9F8E-B17EFD3C2A7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679-3D07-4BA5-B278-6A7F1E873A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C957-4ABC-4531-9F8E-B17EFD3C2A7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679-3D07-4BA5-B278-6A7F1E873A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C957-4ABC-4531-9F8E-B17EFD3C2A7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679-3D07-4BA5-B278-6A7F1E873A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C957-4ABC-4531-9F8E-B17EFD3C2A7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679-3D07-4BA5-B278-6A7F1E873A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C957-4ABC-4531-9F8E-B17EFD3C2A7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679-3D07-4BA5-B278-6A7F1E873A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C957-4ABC-4531-9F8E-B17EFD3C2A7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679-3D07-4BA5-B278-6A7F1E873A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C957-4ABC-4531-9F8E-B17EFD3C2A7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679-3D07-4BA5-B278-6A7F1E873A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C957-4ABC-4531-9F8E-B17EFD3C2A7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679-3D07-4BA5-B278-6A7F1E873A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C957-4ABC-4531-9F8E-B17EFD3C2A7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679-3D07-4BA5-B278-6A7F1E873A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C957-4ABC-4531-9F8E-B17EFD3C2A7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1679-3D07-4BA5-B278-6A7F1E873A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EC957-4ABC-4531-9F8E-B17EFD3C2A7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C1679-3D07-4BA5-B278-6A7F1E873A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C957-4ABC-4531-9F8E-B17EFD3C2A7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1470025"/>
          </a:xfrm>
        </p:spPr>
        <p:txBody>
          <a:bodyPr>
            <a:noAutofit/>
          </a:bodyPr>
          <a:lstStyle/>
          <a:p>
            <a:r>
              <a:rPr lang="fr-CA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Chapitre 3: </a:t>
            </a:r>
            <a:br>
              <a:rPr lang="fr-CA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CA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 sécurité économique</a:t>
            </a:r>
            <a:endParaRPr lang="fr-CA" sz="5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1266" name="Picture 2" descr="http://blog.foreclosure.com/wp-content/uploads/2008/03/huge-profi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857496"/>
            <a:ext cx="3810000" cy="254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FFFF00"/>
                </a:solidFill>
              </a:rPr>
              <a:t>Devenir entrepreneur</a:t>
            </a:r>
            <a:endParaRPr lang="fr-CA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Choisir un type d’entreprise.</a:t>
            </a:r>
          </a:p>
          <a:p>
            <a:pPr marL="914400" lvl="1" indent="-514350">
              <a:buNone/>
            </a:pPr>
            <a:r>
              <a:rPr lang="fr-CA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Exemple: Nourriture, Vêtements, </a:t>
            </a:r>
          </a:p>
          <a:p>
            <a:pPr marL="914400" lvl="1" indent="-514350">
              <a:buNone/>
            </a:pPr>
            <a:r>
              <a:rPr lang="fr-CA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     Électroniques</a:t>
            </a:r>
            <a:endParaRPr lang="fr-CA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None/>
            </a:pPr>
            <a:endParaRPr lang="fr-CA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None/>
            </a:pPr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Nommer ton entreprise.</a:t>
            </a:r>
          </a:p>
          <a:p>
            <a:pPr marL="914400" lvl="1" indent="-514350">
              <a:buNone/>
            </a:pPr>
            <a:endParaRPr lang="fr-CA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None/>
            </a:pPr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 Choisir le produit en vente (coût, qualité, couleur, quantité, grandeur).</a:t>
            </a:r>
          </a:p>
          <a:p>
            <a:pPr marL="914400" lvl="1" indent="-514350">
              <a:buNone/>
            </a:pPr>
            <a:endParaRPr lang="fr-CA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None/>
            </a:pPr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Trouver un slogan publicitaire.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Entrepreneur</a:t>
            </a:r>
            <a:endParaRPr lang="fr-CA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A" sz="4400" dirty="0" smtClean="0">
                <a:solidFill>
                  <a:srgbClr val="FFFF00"/>
                </a:solidFill>
              </a:rPr>
              <a:t>		C’est </a:t>
            </a:r>
            <a:r>
              <a:rPr lang="fr-CA" sz="4400" dirty="0">
                <a:solidFill>
                  <a:srgbClr val="FFFF00"/>
                </a:solidFill>
              </a:rPr>
              <a:t>une personne qui démarre une entreprise à partir d’une idée.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4338" name="Picture 2" descr="http://farm1.static.flickr.com/29/100276794_548c83c4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357298"/>
            <a:ext cx="3536418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6388" name="Picture 4" descr="http://kamizole.blog.lemonde.fr/files/2008/03/bill-gates.1206304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357298"/>
            <a:ext cx="3057525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http://www.gulfofmaine.org/times/spring2005/JD_Irv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214422"/>
            <a:ext cx="4079872" cy="4232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FFFF00"/>
                </a:solidFill>
              </a:rPr>
              <a:t>Entreprise</a:t>
            </a:r>
            <a:endParaRPr lang="fr-CA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sz="4400" dirty="0" smtClean="0">
                <a:solidFill>
                  <a:srgbClr val="FFFF00"/>
                </a:solidFill>
              </a:rPr>
              <a:t>		C’est </a:t>
            </a:r>
            <a:r>
              <a:rPr lang="fr-CA" sz="4400" dirty="0">
                <a:solidFill>
                  <a:srgbClr val="FFFF00"/>
                </a:solidFill>
              </a:rPr>
              <a:t>une unité économique de production de biens et  de </a:t>
            </a:r>
            <a:r>
              <a:rPr lang="fr-CA" sz="4400" dirty="0" smtClean="0">
                <a:solidFill>
                  <a:srgbClr val="FFFF00"/>
                </a:solidFill>
              </a:rPr>
              <a:t>services.</a:t>
            </a:r>
            <a:endParaRPr lang="fr-CA" sz="4400" dirty="0">
              <a:solidFill>
                <a:srgbClr val="FFFF00"/>
              </a:solidFill>
            </a:endParaRPr>
          </a:p>
          <a:p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7410" name="Picture 2" descr="http://www.adeelchowdhry.com/blog/wp-content/uploads/2008/04/mcdonal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142984"/>
            <a:ext cx="6223012" cy="4667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9458" name="Picture 2" descr="http://www.weblo.com/asset_images/large/American_Eagle_Outfitters_479d22308ca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214422"/>
            <a:ext cx="6762757" cy="50720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Slogan</a:t>
            </a:r>
            <a:endParaRPr lang="fr-CA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CA" b="1" dirty="0" smtClean="0">
                <a:solidFill>
                  <a:srgbClr val="FFFF00"/>
                </a:solidFill>
              </a:rPr>
              <a:t>McDonald’s –  C’est ça que j’M.</a:t>
            </a:r>
          </a:p>
          <a:p>
            <a:pPr>
              <a:buNone/>
            </a:pPr>
            <a:endParaRPr lang="fr-CA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CA" b="1" dirty="0" smtClean="0">
                <a:solidFill>
                  <a:srgbClr val="FFFF00"/>
                </a:solidFill>
              </a:rPr>
              <a:t>Tim </a:t>
            </a:r>
            <a:r>
              <a:rPr lang="fr-CA" b="1" dirty="0" err="1" smtClean="0">
                <a:solidFill>
                  <a:srgbClr val="FFFF00"/>
                </a:solidFill>
              </a:rPr>
              <a:t>Hortons</a:t>
            </a:r>
            <a:r>
              <a:rPr lang="fr-CA" b="1" dirty="0" smtClean="0">
                <a:solidFill>
                  <a:srgbClr val="FFFF00"/>
                </a:solidFill>
              </a:rPr>
              <a:t> – Toujours frais!</a:t>
            </a:r>
          </a:p>
          <a:p>
            <a:pPr>
              <a:buNone/>
            </a:pPr>
            <a:endParaRPr lang="fr-CA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CA" b="1" dirty="0" smtClean="0">
                <a:solidFill>
                  <a:srgbClr val="FFFF00"/>
                </a:solidFill>
              </a:rPr>
              <a:t>Pampers – Oui maman, je suis grand </a:t>
            </a:r>
          </a:p>
          <a:p>
            <a:pPr>
              <a:buNone/>
            </a:pPr>
            <a:r>
              <a:rPr lang="fr-CA" b="1" dirty="0">
                <a:solidFill>
                  <a:srgbClr val="FFFF00"/>
                </a:solidFill>
              </a:rPr>
              <a:t> </a:t>
            </a:r>
            <a:r>
              <a:rPr lang="fr-CA" b="1" dirty="0" smtClean="0">
                <a:solidFill>
                  <a:srgbClr val="FFFF00"/>
                </a:solidFill>
              </a:rPr>
              <a:t>                   maintenant.</a:t>
            </a:r>
          </a:p>
          <a:p>
            <a:pPr>
              <a:buNone/>
            </a:pPr>
            <a:endParaRPr lang="fr-CA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fr-CA" b="1" dirty="0" smtClean="0">
                <a:solidFill>
                  <a:srgbClr val="FFFF00"/>
                </a:solidFill>
              </a:rPr>
              <a:t>Jeux olympiques 2010 – Des plus brillants exploits </a:t>
            </a:r>
            <a:endParaRPr lang="fr-CA" b="1" dirty="0">
              <a:solidFill>
                <a:srgbClr val="FFFF00"/>
              </a:solidFill>
            </a:endParaRPr>
          </a:p>
          <a:p>
            <a:pPr>
              <a:buNone/>
            </a:pPr>
            <a:endParaRPr lang="fr-CA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45</Words>
  <Application>Microsoft Office PowerPoint</Application>
  <PresentationFormat>Affichage à l'écran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Chapitre 3:  La sécurité économique</vt:lpstr>
      <vt:lpstr>Entrepreneur</vt:lpstr>
      <vt:lpstr>Diapositive 3</vt:lpstr>
      <vt:lpstr>Diapositive 4</vt:lpstr>
      <vt:lpstr>Diapositive 5</vt:lpstr>
      <vt:lpstr>Entreprise</vt:lpstr>
      <vt:lpstr>Diapositive 7</vt:lpstr>
      <vt:lpstr>Diapositive 8</vt:lpstr>
      <vt:lpstr>Slogan</vt:lpstr>
      <vt:lpstr>Devenir entrepreneur</vt:lpstr>
    </vt:vector>
  </TitlesOfParts>
  <Company>NBED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3:  La sécurité économique</dc:title>
  <dc:creator>DT06</dc:creator>
  <cp:lastModifiedBy>cindy.bates</cp:lastModifiedBy>
  <cp:revision>6</cp:revision>
  <dcterms:created xsi:type="dcterms:W3CDTF">2009-12-09T00:01:06Z</dcterms:created>
  <dcterms:modified xsi:type="dcterms:W3CDTF">2012-01-21T01:09:18Z</dcterms:modified>
</cp:coreProperties>
</file>