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70" r:id="rId12"/>
    <p:sldId id="269" r:id="rId13"/>
    <p:sldId id="266" r:id="rId14"/>
    <p:sldId id="267" r:id="rId15"/>
    <p:sldId id="268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9A7FF0-0DA6-4229-B1E7-097BEF7FFC86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9B81CF-2318-43ED-B4DA-B24B1CBB57A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useum.gov.ns.ca/imagesns/binaries/DHPK517039-DEV0151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9761"/>
          </a:xfrm>
        </p:spPr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1447800"/>
            <a:ext cx="7772400" cy="119970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Les </a:t>
            </a:r>
            <a:r>
              <a:rPr lang="en-US" sz="7200" b="1" dirty="0" err="1" smtClean="0">
                <a:solidFill>
                  <a:srgbClr val="FF0000"/>
                </a:solidFill>
              </a:rPr>
              <a:t>économies</a:t>
            </a:r>
            <a:r>
              <a:rPr lang="en-US" sz="7200" b="1" dirty="0" smtClean="0">
                <a:solidFill>
                  <a:srgbClr val="FF0000"/>
                </a:solidFill>
              </a:rPr>
              <a:t> au </a:t>
            </a:r>
            <a:r>
              <a:rPr lang="en-US" sz="7200" b="1" dirty="0" err="1" smtClean="0">
                <a:solidFill>
                  <a:srgbClr val="FF0000"/>
                </a:solidFill>
              </a:rPr>
              <a:t>cours</a:t>
            </a:r>
            <a:r>
              <a:rPr lang="en-US" sz="7200" b="1" dirty="0" smtClean="0">
                <a:solidFill>
                  <a:srgbClr val="FF0000"/>
                </a:solidFill>
              </a:rPr>
              <a:t> de </a:t>
            </a:r>
            <a:r>
              <a:rPr lang="en-US" sz="7200" b="1" dirty="0" err="1" smtClean="0">
                <a:solidFill>
                  <a:srgbClr val="FF0000"/>
                </a:solidFill>
              </a:rPr>
              <a:t>l’histoire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api.ning.com/files/DXrtOheepEHE22lCJkzP0N1gUqukMEUi9KCjGesFYQe4G6LCMzmn3kmaERixtk6AW7kVY-Kmlzg0vf8sLHg5*1*LuqnBfa7w/DollarSig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étaient</a:t>
            </a:r>
            <a:r>
              <a:rPr lang="en-US" dirty="0" smtClean="0"/>
              <a:t> les </a:t>
            </a:r>
            <a:r>
              <a:rPr lang="en-US" dirty="0" err="1" smtClean="0"/>
              <a:t>besoins</a:t>
            </a:r>
            <a:r>
              <a:rPr lang="en-US" dirty="0" smtClean="0"/>
              <a:t> et les </a:t>
            </a:r>
            <a:r>
              <a:rPr lang="en-US" dirty="0" err="1" smtClean="0"/>
              <a:t>désirs</a:t>
            </a:r>
            <a:r>
              <a:rPr lang="en-US" dirty="0" smtClean="0"/>
              <a:t> des Premières Nations et des </a:t>
            </a:r>
            <a:r>
              <a:rPr lang="en-US" dirty="0" err="1" smtClean="0"/>
              <a:t>Inuits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B) Comment les </a:t>
            </a:r>
            <a:r>
              <a:rPr lang="en-US" dirty="0" err="1" smtClean="0"/>
              <a:t>biens</a:t>
            </a:r>
            <a:r>
              <a:rPr lang="en-US" dirty="0" smtClean="0"/>
              <a:t> et les services </a:t>
            </a:r>
            <a:r>
              <a:rPr lang="en-US" dirty="0" err="1" smtClean="0"/>
              <a:t>étaient-ils</a:t>
            </a:r>
            <a:r>
              <a:rPr lang="en-US" dirty="0" smtClean="0"/>
              <a:t> </a:t>
            </a:r>
            <a:r>
              <a:rPr lang="en-US" dirty="0" err="1" smtClean="0"/>
              <a:t>produits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C) Comment les </a:t>
            </a:r>
            <a:r>
              <a:rPr lang="en-US" dirty="0" err="1" smtClean="0"/>
              <a:t>biens</a:t>
            </a:r>
            <a:r>
              <a:rPr lang="en-US" dirty="0" smtClean="0"/>
              <a:t> et les services </a:t>
            </a:r>
            <a:r>
              <a:rPr lang="en-US" dirty="0" err="1" smtClean="0"/>
              <a:t>étaient-ils</a:t>
            </a:r>
            <a:r>
              <a:rPr lang="en-US" dirty="0" smtClean="0"/>
              <a:t> </a:t>
            </a:r>
            <a:r>
              <a:rPr lang="en-US" dirty="0" err="1" smtClean="0"/>
              <a:t>distribués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peux</a:t>
            </a:r>
            <a:r>
              <a:rPr lang="en-US" dirty="0" smtClean="0"/>
              <a:t> </a:t>
            </a:r>
            <a:r>
              <a:rPr lang="en-US" dirty="0" err="1" smtClean="0"/>
              <a:t>répondre</a:t>
            </a:r>
            <a:r>
              <a:rPr lang="en-US" dirty="0" smtClean="0"/>
              <a:t> avec des points </a:t>
            </a:r>
            <a:r>
              <a:rPr lang="en-US" dirty="0" err="1" smtClean="0"/>
              <a:t>saillants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Lire pages 25 à 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étaient</a:t>
            </a:r>
            <a:r>
              <a:rPr lang="en-US" dirty="0" smtClean="0"/>
              <a:t> les </a:t>
            </a:r>
            <a:r>
              <a:rPr lang="en-US" dirty="0" err="1" smtClean="0"/>
              <a:t>besoins</a:t>
            </a:r>
            <a:r>
              <a:rPr lang="en-US" dirty="0" smtClean="0"/>
              <a:t> et les </a:t>
            </a:r>
            <a:r>
              <a:rPr lang="en-US" dirty="0" err="1" smtClean="0"/>
              <a:t>désirs</a:t>
            </a:r>
            <a:r>
              <a:rPr lang="en-US" dirty="0" smtClean="0"/>
              <a:t> des Colons </a:t>
            </a:r>
            <a:r>
              <a:rPr lang="en-US" dirty="0" err="1" smtClean="0"/>
              <a:t>Européens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B) Comment les </a:t>
            </a:r>
            <a:r>
              <a:rPr lang="en-US" dirty="0" err="1" smtClean="0"/>
              <a:t>biens</a:t>
            </a:r>
            <a:r>
              <a:rPr lang="en-US" dirty="0" smtClean="0"/>
              <a:t> et les services </a:t>
            </a:r>
            <a:r>
              <a:rPr lang="en-US" dirty="0" err="1" smtClean="0"/>
              <a:t>étaient-ils</a:t>
            </a:r>
            <a:r>
              <a:rPr lang="en-US" dirty="0" smtClean="0"/>
              <a:t> </a:t>
            </a:r>
            <a:r>
              <a:rPr lang="en-US" dirty="0" err="1" smtClean="0"/>
              <a:t>produits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C) Comment les </a:t>
            </a:r>
            <a:r>
              <a:rPr lang="en-US" dirty="0" err="1" smtClean="0"/>
              <a:t>biens</a:t>
            </a:r>
            <a:r>
              <a:rPr lang="en-US" dirty="0" smtClean="0"/>
              <a:t> et les services </a:t>
            </a:r>
            <a:r>
              <a:rPr lang="en-US" dirty="0" err="1" smtClean="0"/>
              <a:t>étaient-ils</a:t>
            </a:r>
            <a:r>
              <a:rPr lang="en-US" dirty="0" smtClean="0"/>
              <a:t> </a:t>
            </a:r>
            <a:r>
              <a:rPr lang="en-US" dirty="0" err="1" smtClean="0"/>
              <a:t>distribués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peux</a:t>
            </a:r>
            <a:r>
              <a:rPr lang="en-US" dirty="0" smtClean="0"/>
              <a:t> </a:t>
            </a:r>
            <a:r>
              <a:rPr lang="en-US" dirty="0" err="1" smtClean="0"/>
              <a:t>répondre</a:t>
            </a:r>
            <a:r>
              <a:rPr lang="en-US" dirty="0" smtClean="0"/>
              <a:t> avec des points </a:t>
            </a:r>
            <a:r>
              <a:rPr lang="en-US" dirty="0" err="1" smtClean="0"/>
              <a:t>saillants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Pages 31, 34 et 35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Prépares</a:t>
            </a:r>
            <a:r>
              <a:rPr lang="en-US" sz="5400" dirty="0" smtClean="0"/>
              <a:t> un cahier pour comparer les </a:t>
            </a:r>
            <a:r>
              <a:rPr lang="en-US" sz="5400" dirty="0" err="1" smtClean="0"/>
              <a:t>économies</a:t>
            </a:r>
            <a:r>
              <a:rPr lang="en-US" sz="5400" dirty="0" smtClean="0"/>
              <a:t> des Premières Nations\</a:t>
            </a:r>
            <a:r>
              <a:rPr lang="en-US" sz="5400" dirty="0" err="1" smtClean="0"/>
              <a:t>Inuits</a:t>
            </a:r>
            <a:r>
              <a:rPr lang="en-US" sz="5400" dirty="0" smtClean="0"/>
              <a:t> et des Colons </a:t>
            </a:r>
            <a:r>
              <a:rPr lang="en-US" sz="5400" dirty="0" err="1" smtClean="0"/>
              <a:t>Européens</a:t>
            </a:r>
            <a:endParaRPr lang="en-US" sz="5400" dirty="0" smtClean="0"/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181600"/>
            <a:ext cx="1848059" cy="1389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0875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Quels</a:t>
            </a:r>
            <a:r>
              <a:rPr lang="en-US" sz="3200" dirty="0" smtClean="0"/>
              <a:t> </a:t>
            </a:r>
            <a:r>
              <a:rPr lang="en-US" sz="3200" dirty="0" err="1" smtClean="0"/>
              <a:t>étaient</a:t>
            </a:r>
            <a:r>
              <a:rPr lang="en-US" sz="3200" dirty="0" smtClean="0"/>
              <a:t> les </a:t>
            </a:r>
            <a:r>
              <a:rPr lang="en-US" sz="3200" dirty="0" err="1" smtClean="0"/>
              <a:t>besoins</a:t>
            </a:r>
            <a:r>
              <a:rPr lang="en-US" sz="3200" dirty="0" smtClean="0"/>
              <a:t> et les </a:t>
            </a:r>
            <a:r>
              <a:rPr lang="en-US" sz="3200" dirty="0" err="1" smtClean="0"/>
              <a:t>désirs</a:t>
            </a:r>
            <a:r>
              <a:rPr lang="en-US" sz="3200" dirty="0" smtClean="0"/>
              <a:t> des Premières Nations et des </a:t>
            </a:r>
            <a:r>
              <a:rPr lang="en-US" sz="3200" dirty="0" err="1" smtClean="0"/>
              <a:t>Inuits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MARTPenAnnotation436"/>
          <p:cNvSpPr/>
          <p:nvPr/>
        </p:nvSpPr>
        <p:spPr>
          <a:xfrm>
            <a:off x="4634507" y="1464469"/>
            <a:ext cx="71439" cy="5027414"/>
          </a:xfrm>
          <a:custGeom>
            <a:avLst/>
            <a:gdLst/>
            <a:ahLst/>
            <a:cxnLst/>
            <a:rect l="0" t="0" r="0" b="0"/>
            <a:pathLst>
              <a:path w="71439" h="5027414">
                <a:moveTo>
                  <a:pt x="44649" y="8929"/>
                </a:moveTo>
                <a:lnTo>
                  <a:pt x="44649" y="367"/>
                </a:lnTo>
                <a:lnTo>
                  <a:pt x="43657" y="244"/>
                </a:lnTo>
                <a:lnTo>
                  <a:pt x="42003" y="163"/>
                </a:lnTo>
                <a:lnTo>
                  <a:pt x="35751" y="0"/>
                </a:lnTo>
                <a:lnTo>
                  <a:pt x="35719" y="29887"/>
                </a:lnTo>
                <a:lnTo>
                  <a:pt x="36712" y="32823"/>
                </a:lnTo>
                <a:lnTo>
                  <a:pt x="38365" y="35772"/>
                </a:lnTo>
                <a:lnTo>
                  <a:pt x="40460" y="38731"/>
                </a:lnTo>
                <a:lnTo>
                  <a:pt x="41856" y="41695"/>
                </a:lnTo>
                <a:lnTo>
                  <a:pt x="43408" y="47635"/>
                </a:lnTo>
                <a:lnTo>
                  <a:pt x="45639" y="119920"/>
                </a:lnTo>
                <a:lnTo>
                  <a:pt x="47293" y="125587"/>
                </a:lnTo>
                <a:lnTo>
                  <a:pt x="49388" y="131349"/>
                </a:lnTo>
                <a:lnTo>
                  <a:pt x="50785" y="137175"/>
                </a:lnTo>
                <a:lnTo>
                  <a:pt x="52751" y="154856"/>
                </a:lnTo>
                <a:lnTo>
                  <a:pt x="53578" y="299250"/>
                </a:lnTo>
                <a:lnTo>
                  <a:pt x="52586" y="306656"/>
                </a:lnTo>
                <a:lnTo>
                  <a:pt x="50932" y="314570"/>
                </a:lnTo>
                <a:lnTo>
                  <a:pt x="48838" y="322822"/>
                </a:lnTo>
                <a:lnTo>
                  <a:pt x="47442" y="331301"/>
                </a:lnTo>
                <a:lnTo>
                  <a:pt x="45476" y="357454"/>
                </a:lnTo>
                <a:lnTo>
                  <a:pt x="43729" y="416925"/>
                </a:lnTo>
                <a:lnTo>
                  <a:pt x="42052" y="426778"/>
                </a:lnTo>
                <a:lnTo>
                  <a:pt x="39941" y="436323"/>
                </a:lnTo>
                <a:lnTo>
                  <a:pt x="38534" y="445663"/>
                </a:lnTo>
                <a:lnTo>
                  <a:pt x="36553" y="474022"/>
                </a:lnTo>
                <a:lnTo>
                  <a:pt x="34974" y="506127"/>
                </a:lnTo>
                <a:lnTo>
                  <a:pt x="33238" y="516011"/>
                </a:lnTo>
                <a:lnTo>
                  <a:pt x="31088" y="525578"/>
                </a:lnTo>
                <a:lnTo>
                  <a:pt x="29655" y="535924"/>
                </a:lnTo>
                <a:lnTo>
                  <a:pt x="27639" y="568455"/>
                </a:lnTo>
                <a:lnTo>
                  <a:pt x="26792" y="721576"/>
                </a:lnTo>
                <a:lnTo>
                  <a:pt x="25798" y="765810"/>
                </a:lnTo>
                <a:lnTo>
                  <a:pt x="24144" y="777438"/>
                </a:lnTo>
                <a:lnTo>
                  <a:pt x="22049" y="789159"/>
                </a:lnTo>
                <a:lnTo>
                  <a:pt x="20653" y="800942"/>
                </a:lnTo>
                <a:lnTo>
                  <a:pt x="18688" y="837479"/>
                </a:lnTo>
                <a:lnTo>
                  <a:pt x="17866" y="994283"/>
                </a:lnTo>
                <a:lnTo>
                  <a:pt x="17860" y="1144334"/>
                </a:lnTo>
                <a:lnTo>
                  <a:pt x="16868" y="1157780"/>
                </a:lnTo>
                <a:lnTo>
                  <a:pt x="15214" y="1171704"/>
                </a:lnTo>
                <a:lnTo>
                  <a:pt x="13120" y="1185949"/>
                </a:lnTo>
                <a:lnTo>
                  <a:pt x="11723" y="1199413"/>
                </a:lnTo>
                <a:lnTo>
                  <a:pt x="9757" y="1238318"/>
                </a:lnTo>
                <a:lnTo>
                  <a:pt x="8944" y="1384154"/>
                </a:lnTo>
                <a:lnTo>
                  <a:pt x="8930" y="1699648"/>
                </a:lnTo>
                <a:lnTo>
                  <a:pt x="7938" y="1715512"/>
                </a:lnTo>
                <a:lnTo>
                  <a:pt x="6284" y="1731050"/>
                </a:lnTo>
                <a:lnTo>
                  <a:pt x="4190" y="1746369"/>
                </a:lnTo>
                <a:lnTo>
                  <a:pt x="2793" y="1761543"/>
                </a:lnTo>
                <a:lnTo>
                  <a:pt x="828" y="1806600"/>
                </a:lnTo>
                <a:lnTo>
                  <a:pt x="15" y="1955598"/>
                </a:lnTo>
                <a:lnTo>
                  <a:pt x="0" y="3107934"/>
                </a:lnTo>
                <a:lnTo>
                  <a:pt x="993" y="3124667"/>
                </a:lnTo>
                <a:lnTo>
                  <a:pt x="2646" y="3140783"/>
                </a:lnTo>
                <a:lnTo>
                  <a:pt x="4741" y="3156488"/>
                </a:lnTo>
                <a:lnTo>
                  <a:pt x="6137" y="3172911"/>
                </a:lnTo>
                <a:lnTo>
                  <a:pt x="8103" y="3224468"/>
                </a:lnTo>
                <a:lnTo>
                  <a:pt x="8898" y="3371265"/>
                </a:lnTo>
                <a:lnTo>
                  <a:pt x="9920" y="3501186"/>
                </a:lnTo>
                <a:lnTo>
                  <a:pt x="11574" y="3520780"/>
                </a:lnTo>
                <a:lnTo>
                  <a:pt x="13670" y="3540788"/>
                </a:lnTo>
                <a:lnTo>
                  <a:pt x="15066" y="3560080"/>
                </a:lnTo>
                <a:lnTo>
                  <a:pt x="17032" y="3615674"/>
                </a:lnTo>
                <a:lnTo>
                  <a:pt x="17828" y="3764105"/>
                </a:lnTo>
                <a:lnTo>
                  <a:pt x="18831" y="3783372"/>
                </a:lnTo>
                <a:lnTo>
                  <a:pt x="20491" y="3802169"/>
                </a:lnTo>
                <a:lnTo>
                  <a:pt x="22590" y="3820655"/>
                </a:lnTo>
                <a:lnTo>
                  <a:pt x="23990" y="3838931"/>
                </a:lnTo>
                <a:lnTo>
                  <a:pt x="25960" y="3894088"/>
                </a:lnTo>
                <a:lnTo>
                  <a:pt x="27536" y="3952985"/>
                </a:lnTo>
                <a:lnTo>
                  <a:pt x="29271" y="3971800"/>
                </a:lnTo>
                <a:lnTo>
                  <a:pt x="31420" y="3990296"/>
                </a:lnTo>
                <a:lnTo>
                  <a:pt x="32853" y="4008580"/>
                </a:lnTo>
                <a:lnTo>
                  <a:pt x="34870" y="4063748"/>
                </a:lnTo>
                <a:lnTo>
                  <a:pt x="36637" y="4179236"/>
                </a:lnTo>
                <a:lnTo>
                  <a:pt x="38315" y="4199032"/>
                </a:lnTo>
                <a:lnTo>
                  <a:pt x="40427" y="4219175"/>
                </a:lnTo>
                <a:lnTo>
                  <a:pt x="41834" y="4238556"/>
                </a:lnTo>
                <a:lnTo>
                  <a:pt x="43815" y="4294277"/>
                </a:lnTo>
                <a:lnTo>
                  <a:pt x="45394" y="4349482"/>
                </a:lnTo>
                <a:lnTo>
                  <a:pt x="47130" y="4369085"/>
                </a:lnTo>
                <a:lnTo>
                  <a:pt x="49280" y="4389098"/>
                </a:lnTo>
                <a:lnTo>
                  <a:pt x="50713" y="4408393"/>
                </a:lnTo>
                <a:lnTo>
                  <a:pt x="52729" y="4463992"/>
                </a:lnTo>
                <a:lnTo>
                  <a:pt x="54319" y="4518169"/>
                </a:lnTo>
                <a:lnTo>
                  <a:pt x="56057" y="4536113"/>
                </a:lnTo>
                <a:lnTo>
                  <a:pt x="58207" y="4554027"/>
                </a:lnTo>
                <a:lnTo>
                  <a:pt x="59641" y="4570933"/>
                </a:lnTo>
                <a:lnTo>
                  <a:pt x="61659" y="4618426"/>
                </a:lnTo>
                <a:lnTo>
                  <a:pt x="63249" y="4663918"/>
                </a:lnTo>
                <a:lnTo>
                  <a:pt x="64986" y="4678919"/>
                </a:lnTo>
                <a:lnTo>
                  <a:pt x="67137" y="4693881"/>
                </a:lnTo>
                <a:lnTo>
                  <a:pt x="68571" y="4707824"/>
                </a:lnTo>
                <a:lnTo>
                  <a:pt x="70588" y="4747401"/>
                </a:lnTo>
                <a:lnTo>
                  <a:pt x="71434" y="4904205"/>
                </a:lnTo>
                <a:lnTo>
                  <a:pt x="71438" y="50274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PenAnnotation437"/>
          <p:cNvSpPr/>
          <p:nvPr/>
        </p:nvSpPr>
        <p:spPr>
          <a:xfrm>
            <a:off x="6662976" y="1205671"/>
            <a:ext cx="289039" cy="213991"/>
          </a:xfrm>
          <a:custGeom>
            <a:avLst/>
            <a:gdLst/>
            <a:ahLst/>
            <a:cxnLst/>
            <a:rect l="0" t="0" r="0" b="0"/>
            <a:pathLst>
              <a:path w="289039" h="213991">
                <a:moveTo>
                  <a:pt x="114656" y="44485"/>
                </a:moveTo>
                <a:lnTo>
                  <a:pt x="114656" y="52173"/>
                </a:lnTo>
                <a:lnTo>
                  <a:pt x="115649" y="52587"/>
                </a:lnTo>
                <a:lnTo>
                  <a:pt x="123218" y="53382"/>
                </a:lnTo>
                <a:lnTo>
                  <a:pt x="115866" y="53412"/>
                </a:lnTo>
                <a:lnTo>
                  <a:pt x="115462" y="52420"/>
                </a:lnTo>
                <a:lnTo>
                  <a:pt x="114895" y="46285"/>
                </a:lnTo>
                <a:lnTo>
                  <a:pt x="114763" y="40985"/>
                </a:lnTo>
                <a:lnTo>
                  <a:pt x="113735" y="37191"/>
                </a:lnTo>
                <a:lnTo>
                  <a:pt x="112058" y="32677"/>
                </a:lnTo>
                <a:lnTo>
                  <a:pt x="109947" y="27683"/>
                </a:lnTo>
                <a:lnTo>
                  <a:pt x="107548" y="23362"/>
                </a:lnTo>
                <a:lnTo>
                  <a:pt x="104956" y="19489"/>
                </a:lnTo>
                <a:lnTo>
                  <a:pt x="102237" y="15914"/>
                </a:lnTo>
                <a:lnTo>
                  <a:pt x="96569" y="9297"/>
                </a:lnTo>
                <a:lnTo>
                  <a:pt x="93668" y="6144"/>
                </a:lnTo>
                <a:lnTo>
                  <a:pt x="90742" y="4041"/>
                </a:lnTo>
                <a:lnTo>
                  <a:pt x="84846" y="1705"/>
                </a:lnTo>
                <a:lnTo>
                  <a:pt x="76272" y="667"/>
                </a:lnTo>
                <a:lnTo>
                  <a:pt x="66839" y="205"/>
                </a:lnTo>
                <a:lnTo>
                  <a:pt x="59339" y="0"/>
                </a:lnTo>
                <a:lnTo>
                  <a:pt x="55950" y="938"/>
                </a:lnTo>
                <a:lnTo>
                  <a:pt x="49539" y="4625"/>
                </a:lnTo>
                <a:lnTo>
                  <a:pt x="46440" y="7990"/>
                </a:lnTo>
                <a:lnTo>
                  <a:pt x="43382" y="12217"/>
                </a:lnTo>
                <a:lnTo>
                  <a:pt x="40351" y="17020"/>
                </a:lnTo>
                <a:lnTo>
                  <a:pt x="36346" y="22206"/>
                </a:lnTo>
                <a:lnTo>
                  <a:pt x="31692" y="27648"/>
                </a:lnTo>
                <a:lnTo>
                  <a:pt x="26604" y="33260"/>
                </a:lnTo>
                <a:lnTo>
                  <a:pt x="22221" y="39978"/>
                </a:lnTo>
                <a:lnTo>
                  <a:pt x="18306" y="47434"/>
                </a:lnTo>
                <a:lnTo>
                  <a:pt x="14704" y="55380"/>
                </a:lnTo>
                <a:lnTo>
                  <a:pt x="12303" y="63655"/>
                </a:lnTo>
                <a:lnTo>
                  <a:pt x="10702" y="72148"/>
                </a:lnTo>
                <a:lnTo>
                  <a:pt x="9635" y="80786"/>
                </a:lnTo>
                <a:lnTo>
                  <a:pt x="7931" y="88529"/>
                </a:lnTo>
                <a:lnTo>
                  <a:pt x="5802" y="95676"/>
                </a:lnTo>
                <a:lnTo>
                  <a:pt x="3393" y="102425"/>
                </a:lnTo>
                <a:lnTo>
                  <a:pt x="1785" y="109900"/>
                </a:lnTo>
                <a:lnTo>
                  <a:pt x="714" y="117861"/>
                </a:lnTo>
                <a:lnTo>
                  <a:pt x="0" y="126144"/>
                </a:lnTo>
                <a:lnTo>
                  <a:pt x="515" y="133651"/>
                </a:lnTo>
                <a:lnTo>
                  <a:pt x="1852" y="140640"/>
                </a:lnTo>
                <a:lnTo>
                  <a:pt x="3734" y="147284"/>
                </a:lnTo>
                <a:lnTo>
                  <a:pt x="4989" y="153697"/>
                </a:lnTo>
                <a:lnTo>
                  <a:pt x="5827" y="159957"/>
                </a:lnTo>
                <a:lnTo>
                  <a:pt x="6385" y="166115"/>
                </a:lnTo>
                <a:lnTo>
                  <a:pt x="8740" y="172204"/>
                </a:lnTo>
                <a:lnTo>
                  <a:pt x="12296" y="178248"/>
                </a:lnTo>
                <a:lnTo>
                  <a:pt x="16651" y="184262"/>
                </a:lnTo>
                <a:lnTo>
                  <a:pt x="20546" y="189263"/>
                </a:lnTo>
                <a:lnTo>
                  <a:pt x="24135" y="193590"/>
                </a:lnTo>
                <a:lnTo>
                  <a:pt x="27519" y="197466"/>
                </a:lnTo>
                <a:lnTo>
                  <a:pt x="31761" y="200051"/>
                </a:lnTo>
                <a:lnTo>
                  <a:pt x="36572" y="201773"/>
                </a:lnTo>
                <a:lnTo>
                  <a:pt x="41764" y="202922"/>
                </a:lnTo>
                <a:lnTo>
                  <a:pt x="47210" y="203688"/>
                </a:lnTo>
                <a:lnTo>
                  <a:pt x="52825" y="204198"/>
                </a:lnTo>
                <a:lnTo>
                  <a:pt x="58553" y="204539"/>
                </a:lnTo>
                <a:lnTo>
                  <a:pt x="70209" y="204917"/>
                </a:lnTo>
                <a:lnTo>
                  <a:pt x="76094" y="205017"/>
                </a:lnTo>
                <a:lnTo>
                  <a:pt x="82003" y="204092"/>
                </a:lnTo>
                <a:lnTo>
                  <a:pt x="87927" y="202484"/>
                </a:lnTo>
                <a:lnTo>
                  <a:pt x="93861" y="200419"/>
                </a:lnTo>
                <a:lnTo>
                  <a:pt x="99800" y="197058"/>
                </a:lnTo>
                <a:lnTo>
                  <a:pt x="105744" y="192833"/>
                </a:lnTo>
                <a:lnTo>
                  <a:pt x="111692" y="188032"/>
                </a:lnTo>
                <a:lnTo>
                  <a:pt x="117641" y="183839"/>
                </a:lnTo>
                <a:lnTo>
                  <a:pt x="123591" y="180052"/>
                </a:lnTo>
                <a:lnTo>
                  <a:pt x="129542" y="176535"/>
                </a:lnTo>
                <a:lnTo>
                  <a:pt x="135495" y="172206"/>
                </a:lnTo>
                <a:lnTo>
                  <a:pt x="141447" y="167335"/>
                </a:lnTo>
                <a:lnTo>
                  <a:pt x="147400" y="162104"/>
                </a:lnTo>
                <a:lnTo>
                  <a:pt x="152360" y="156632"/>
                </a:lnTo>
                <a:lnTo>
                  <a:pt x="156659" y="150999"/>
                </a:lnTo>
                <a:lnTo>
                  <a:pt x="160518" y="145260"/>
                </a:lnTo>
                <a:lnTo>
                  <a:pt x="164083" y="140442"/>
                </a:lnTo>
                <a:lnTo>
                  <a:pt x="167451" y="136237"/>
                </a:lnTo>
                <a:lnTo>
                  <a:pt x="170689" y="132442"/>
                </a:lnTo>
                <a:lnTo>
                  <a:pt x="173840" y="128920"/>
                </a:lnTo>
                <a:lnTo>
                  <a:pt x="179986" y="122361"/>
                </a:lnTo>
                <a:lnTo>
                  <a:pt x="183014" y="120214"/>
                </a:lnTo>
                <a:lnTo>
                  <a:pt x="191024" y="117194"/>
                </a:lnTo>
                <a:lnTo>
                  <a:pt x="193246" y="116487"/>
                </a:lnTo>
                <a:lnTo>
                  <a:pt x="192847" y="116299"/>
                </a:lnTo>
                <a:lnTo>
                  <a:pt x="189756" y="116090"/>
                </a:lnTo>
                <a:lnTo>
                  <a:pt x="188536" y="117026"/>
                </a:lnTo>
                <a:lnTo>
                  <a:pt x="187722" y="118642"/>
                </a:lnTo>
                <a:lnTo>
                  <a:pt x="187179" y="120712"/>
                </a:lnTo>
                <a:lnTo>
                  <a:pt x="186818" y="124077"/>
                </a:lnTo>
                <a:lnTo>
                  <a:pt x="186576" y="128304"/>
                </a:lnTo>
                <a:lnTo>
                  <a:pt x="186309" y="137300"/>
                </a:lnTo>
                <a:lnTo>
                  <a:pt x="186189" y="144606"/>
                </a:lnTo>
                <a:lnTo>
                  <a:pt x="187150" y="148935"/>
                </a:lnTo>
                <a:lnTo>
                  <a:pt x="188782" y="153806"/>
                </a:lnTo>
                <a:lnTo>
                  <a:pt x="190863" y="159037"/>
                </a:lnTo>
                <a:lnTo>
                  <a:pt x="192250" y="164509"/>
                </a:lnTo>
                <a:lnTo>
                  <a:pt x="193174" y="170142"/>
                </a:lnTo>
                <a:lnTo>
                  <a:pt x="193791" y="175881"/>
                </a:lnTo>
                <a:lnTo>
                  <a:pt x="195194" y="180699"/>
                </a:lnTo>
                <a:lnTo>
                  <a:pt x="197121" y="184904"/>
                </a:lnTo>
                <a:lnTo>
                  <a:pt x="199398" y="188699"/>
                </a:lnTo>
                <a:lnTo>
                  <a:pt x="201909" y="192221"/>
                </a:lnTo>
                <a:lnTo>
                  <a:pt x="207344" y="198781"/>
                </a:lnTo>
                <a:lnTo>
                  <a:pt x="213067" y="205004"/>
                </a:lnTo>
                <a:lnTo>
                  <a:pt x="215983" y="208052"/>
                </a:lnTo>
                <a:lnTo>
                  <a:pt x="218918" y="210084"/>
                </a:lnTo>
                <a:lnTo>
                  <a:pt x="224826" y="212342"/>
                </a:lnTo>
                <a:lnTo>
                  <a:pt x="233404" y="213346"/>
                </a:lnTo>
                <a:lnTo>
                  <a:pt x="242840" y="213792"/>
                </a:lnTo>
                <a:lnTo>
                  <a:pt x="250340" y="213990"/>
                </a:lnTo>
                <a:lnTo>
                  <a:pt x="254721" y="213051"/>
                </a:lnTo>
                <a:lnTo>
                  <a:pt x="259627" y="211433"/>
                </a:lnTo>
                <a:lnTo>
                  <a:pt x="264881" y="209361"/>
                </a:lnTo>
                <a:lnTo>
                  <a:pt x="273366" y="204414"/>
                </a:lnTo>
                <a:lnTo>
                  <a:pt x="277018" y="201706"/>
                </a:lnTo>
                <a:lnTo>
                  <a:pt x="279452" y="198908"/>
                </a:lnTo>
                <a:lnTo>
                  <a:pt x="281075" y="196051"/>
                </a:lnTo>
                <a:lnTo>
                  <a:pt x="282157" y="193154"/>
                </a:lnTo>
                <a:lnTo>
                  <a:pt x="283870" y="189238"/>
                </a:lnTo>
                <a:lnTo>
                  <a:pt x="288420" y="179596"/>
                </a:lnTo>
                <a:lnTo>
                  <a:pt x="289038" y="174246"/>
                </a:lnTo>
                <a:lnTo>
                  <a:pt x="288457" y="168695"/>
                </a:lnTo>
                <a:lnTo>
                  <a:pt x="287079" y="163011"/>
                </a:lnTo>
                <a:lnTo>
                  <a:pt x="286159" y="157236"/>
                </a:lnTo>
                <a:lnTo>
                  <a:pt x="285546" y="151403"/>
                </a:lnTo>
                <a:lnTo>
                  <a:pt x="285137" y="145529"/>
                </a:lnTo>
                <a:lnTo>
                  <a:pt x="283873" y="139629"/>
                </a:lnTo>
                <a:lnTo>
                  <a:pt x="282038" y="133711"/>
                </a:lnTo>
                <a:lnTo>
                  <a:pt x="279821" y="127781"/>
                </a:lnTo>
                <a:lnTo>
                  <a:pt x="277353" y="122836"/>
                </a:lnTo>
                <a:lnTo>
                  <a:pt x="274714" y="118547"/>
                </a:lnTo>
                <a:lnTo>
                  <a:pt x="271964" y="114696"/>
                </a:lnTo>
                <a:lnTo>
                  <a:pt x="268145" y="112128"/>
                </a:lnTo>
                <a:lnTo>
                  <a:pt x="263615" y="110416"/>
                </a:lnTo>
                <a:lnTo>
                  <a:pt x="258610" y="109275"/>
                </a:lnTo>
                <a:lnTo>
                  <a:pt x="250404" y="105361"/>
                </a:lnTo>
                <a:lnTo>
                  <a:pt x="246827" y="102928"/>
                </a:lnTo>
                <a:lnTo>
                  <a:pt x="240206" y="100225"/>
                </a:lnTo>
                <a:lnTo>
                  <a:pt x="232965" y="99024"/>
                </a:lnTo>
                <a:lnTo>
                  <a:pt x="228255" y="98704"/>
                </a:lnTo>
                <a:lnTo>
                  <a:pt x="218723" y="98348"/>
                </a:lnTo>
                <a:lnTo>
                  <a:pt x="204142" y="98066"/>
                </a:lnTo>
                <a:lnTo>
                  <a:pt x="203990" y="104200"/>
                </a:lnTo>
                <a:lnTo>
                  <a:pt x="203953" y="1069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PenAnnotation438"/>
          <p:cNvSpPr/>
          <p:nvPr/>
        </p:nvSpPr>
        <p:spPr>
          <a:xfrm>
            <a:off x="7000875" y="1205507"/>
            <a:ext cx="53579" cy="223078"/>
          </a:xfrm>
          <a:custGeom>
            <a:avLst/>
            <a:gdLst/>
            <a:ahLst/>
            <a:cxnLst/>
            <a:rect l="0" t="0" r="0" b="0"/>
            <a:pathLst>
              <a:path w="53579" h="223078">
                <a:moveTo>
                  <a:pt x="0" y="0"/>
                </a:moveTo>
                <a:lnTo>
                  <a:pt x="0" y="76209"/>
                </a:lnTo>
                <a:lnTo>
                  <a:pt x="992" y="83548"/>
                </a:lnTo>
                <a:lnTo>
                  <a:pt x="2646" y="91418"/>
                </a:lnTo>
                <a:lnTo>
                  <a:pt x="4740" y="99641"/>
                </a:lnTo>
                <a:lnTo>
                  <a:pt x="7129" y="107107"/>
                </a:lnTo>
                <a:lnTo>
                  <a:pt x="9713" y="114069"/>
                </a:lnTo>
                <a:lnTo>
                  <a:pt x="12428" y="120694"/>
                </a:lnTo>
                <a:lnTo>
                  <a:pt x="14239" y="128088"/>
                </a:lnTo>
                <a:lnTo>
                  <a:pt x="15446" y="135994"/>
                </a:lnTo>
                <a:lnTo>
                  <a:pt x="16250" y="144241"/>
                </a:lnTo>
                <a:lnTo>
                  <a:pt x="17778" y="151723"/>
                </a:lnTo>
                <a:lnTo>
                  <a:pt x="19790" y="158696"/>
                </a:lnTo>
                <a:lnTo>
                  <a:pt x="22123" y="165328"/>
                </a:lnTo>
                <a:lnTo>
                  <a:pt x="23678" y="170743"/>
                </a:lnTo>
                <a:lnTo>
                  <a:pt x="24715" y="175344"/>
                </a:lnTo>
                <a:lnTo>
                  <a:pt x="25406" y="179404"/>
                </a:lnTo>
                <a:lnTo>
                  <a:pt x="26859" y="184095"/>
                </a:lnTo>
                <a:lnTo>
                  <a:pt x="28820" y="189207"/>
                </a:lnTo>
                <a:lnTo>
                  <a:pt x="31119" y="194599"/>
                </a:lnTo>
                <a:lnTo>
                  <a:pt x="32653" y="199186"/>
                </a:lnTo>
                <a:lnTo>
                  <a:pt x="33674" y="203236"/>
                </a:lnTo>
                <a:lnTo>
                  <a:pt x="34356" y="206928"/>
                </a:lnTo>
                <a:lnTo>
                  <a:pt x="35802" y="210382"/>
                </a:lnTo>
                <a:lnTo>
                  <a:pt x="37758" y="213677"/>
                </a:lnTo>
                <a:lnTo>
                  <a:pt x="43287" y="221353"/>
                </a:lnTo>
                <a:lnTo>
                  <a:pt x="44733" y="221983"/>
                </a:lnTo>
                <a:lnTo>
                  <a:pt x="46689" y="222403"/>
                </a:lnTo>
                <a:lnTo>
                  <a:pt x="52217" y="223077"/>
                </a:lnTo>
                <a:lnTo>
                  <a:pt x="52671" y="222140"/>
                </a:lnTo>
                <a:lnTo>
                  <a:pt x="53399" y="216153"/>
                </a:lnTo>
                <a:lnTo>
                  <a:pt x="53578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PenAnnotation439"/>
          <p:cNvSpPr/>
          <p:nvPr/>
        </p:nvSpPr>
        <p:spPr>
          <a:xfrm>
            <a:off x="7099101" y="1290117"/>
            <a:ext cx="441518" cy="160431"/>
          </a:xfrm>
          <a:custGeom>
            <a:avLst/>
            <a:gdLst/>
            <a:ahLst/>
            <a:cxnLst/>
            <a:rect l="0" t="0" r="0" b="0"/>
            <a:pathLst>
              <a:path w="441518" h="160431">
                <a:moveTo>
                  <a:pt x="0" y="31476"/>
                </a:moveTo>
                <a:lnTo>
                  <a:pt x="4741" y="36217"/>
                </a:lnTo>
                <a:lnTo>
                  <a:pt x="6137" y="38605"/>
                </a:lnTo>
                <a:lnTo>
                  <a:pt x="7068" y="41190"/>
                </a:lnTo>
                <a:lnTo>
                  <a:pt x="7689" y="43905"/>
                </a:lnTo>
                <a:lnTo>
                  <a:pt x="8103" y="47700"/>
                </a:lnTo>
                <a:lnTo>
                  <a:pt x="8378" y="52214"/>
                </a:lnTo>
                <a:lnTo>
                  <a:pt x="8685" y="61529"/>
                </a:lnTo>
                <a:lnTo>
                  <a:pt x="8820" y="68976"/>
                </a:lnTo>
                <a:lnTo>
                  <a:pt x="9849" y="73343"/>
                </a:lnTo>
                <a:lnTo>
                  <a:pt x="11527" y="78239"/>
                </a:lnTo>
                <a:lnTo>
                  <a:pt x="13638" y="83488"/>
                </a:lnTo>
                <a:lnTo>
                  <a:pt x="15046" y="87979"/>
                </a:lnTo>
                <a:lnTo>
                  <a:pt x="15984" y="91965"/>
                </a:lnTo>
                <a:lnTo>
                  <a:pt x="16609" y="95614"/>
                </a:lnTo>
                <a:lnTo>
                  <a:pt x="18018" y="99040"/>
                </a:lnTo>
                <a:lnTo>
                  <a:pt x="19949" y="102315"/>
                </a:lnTo>
                <a:lnTo>
                  <a:pt x="22230" y="105491"/>
                </a:lnTo>
                <a:lnTo>
                  <a:pt x="24741" y="108601"/>
                </a:lnTo>
                <a:lnTo>
                  <a:pt x="27408" y="111666"/>
                </a:lnTo>
                <a:lnTo>
                  <a:pt x="30179" y="114702"/>
                </a:lnTo>
                <a:lnTo>
                  <a:pt x="32025" y="117718"/>
                </a:lnTo>
                <a:lnTo>
                  <a:pt x="33256" y="120721"/>
                </a:lnTo>
                <a:lnTo>
                  <a:pt x="34077" y="123715"/>
                </a:lnTo>
                <a:lnTo>
                  <a:pt x="35616" y="125711"/>
                </a:lnTo>
                <a:lnTo>
                  <a:pt x="37635" y="127041"/>
                </a:lnTo>
                <a:lnTo>
                  <a:pt x="39973" y="127929"/>
                </a:lnTo>
                <a:lnTo>
                  <a:pt x="45217" y="131560"/>
                </a:lnTo>
                <a:lnTo>
                  <a:pt x="48003" y="133918"/>
                </a:lnTo>
                <a:lnTo>
                  <a:pt x="50854" y="134497"/>
                </a:lnTo>
                <a:lnTo>
                  <a:pt x="53746" y="133891"/>
                </a:lnTo>
                <a:lnTo>
                  <a:pt x="59607" y="131564"/>
                </a:lnTo>
                <a:lnTo>
                  <a:pt x="65518" y="130530"/>
                </a:lnTo>
                <a:lnTo>
                  <a:pt x="68483" y="129262"/>
                </a:lnTo>
                <a:lnTo>
                  <a:pt x="74424" y="125208"/>
                </a:lnTo>
                <a:lnTo>
                  <a:pt x="76405" y="122737"/>
                </a:lnTo>
                <a:lnTo>
                  <a:pt x="77726" y="120098"/>
                </a:lnTo>
                <a:lnTo>
                  <a:pt x="78606" y="117347"/>
                </a:lnTo>
                <a:lnTo>
                  <a:pt x="79193" y="114520"/>
                </a:lnTo>
                <a:lnTo>
                  <a:pt x="79584" y="111643"/>
                </a:lnTo>
                <a:lnTo>
                  <a:pt x="79846" y="108734"/>
                </a:lnTo>
                <a:lnTo>
                  <a:pt x="80019" y="104809"/>
                </a:lnTo>
                <a:lnTo>
                  <a:pt x="80213" y="95157"/>
                </a:lnTo>
                <a:lnTo>
                  <a:pt x="80322" y="78567"/>
                </a:lnTo>
                <a:lnTo>
                  <a:pt x="79345" y="72792"/>
                </a:lnTo>
                <a:lnTo>
                  <a:pt x="77701" y="66958"/>
                </a:lnTo>
                <a:lnTo>
                  <a:pt x="75613" y="61083"/>
                </a:lnTo>
                <a:lnTo>
                  <a:pt x="73229" y="56175"/>
                </a:lnTo>
                <a:lnTo>
                  <a:pt x="70648" y="51911"/>
                </a:lnTo>
                <a:lnTo>
                  <a:pt x="67935" y="48076"/>
                </a:lnTo>
                <a:lnTo>
                  <a:pt x="65133" y="44527"/>
                </a:lnTo>
                <a:lnTo>
                  <a:pt x="62274" y="41169"/>
                </a:lnTo>
                <a:lnTo>
                  <a:pt x="59376" y="37938"/>
                </a:lnTo>
                <a:lnTo>
                  <a:pt x="56451" y="35784"/>
                </a:lnTo>
                <a:lnTo>
                  <a:pt x="47594" y="31760"/>
                </a:lnTo>
                <a:lnTo>
                  <a:pt x="41659" y="27303"/>
                </a:lnTo>
                <a:lnTo>
                  <a:pt x="38687" y="25718"/>
                </a:lnTo>
                <a:lnTo>
                  <a:pt x="32738" y="23956"/>
                </a:lnTo>
                <a:lnTo>
                  <a:pt x="29763" y="24478"/>
                </a:lnTo>
                <a:lnTo>
                  <a:pt x="20835" y="28962"/>
                </a:lnTo>
                <a:lnTo>
                  <a:pt x="14883" y="30359"/>
                </a:lnTo>
                <a:lnTo>
                  <a:pt x="12898" y="31723"/>
                </a:lnTo>
                <a:lnTo>
                  <a:pt x="11575" y="33625"/>
                </a:lnTo>
                <a:lnTo>
                  <a:pt x="10106" y="38385"/>
                </a:lnTo>
                <a:lnTo>
                  <a:pt x="9713" y="41043"/>
                </a:lnTo>
                <a:lnTo>
                  <a:pt x="9085" y="47698"/>
                </a:lnTo>
                <a:lnTo>
                  <a:pt x="11644" y="51253"/>
                </a:lnTo>
                <a:lnTo>
                  <a:pt x="16090" y="56141"/>
                </a:lnTo>
                <a:lnTo>
                  <a:pt x="21372" y="61621"/>
                </a:lnTo>
                <a:lnTo>
                  <a:pt x="24170" y="63479"/>
                </a:lnTo>
                <a:lnTo>
                  <a:pt x="29925" y="65543"/>
                </a:lnTo>
                <a:lnTo>
                  <a:pt x="43483" y="66706"/>
                </a:lnTo>
                <a:lnTo>
                  <a:pt x="47841" y="65877"/>
                </a:lnTo>
                <a:lnTo>
                  <a:pt x="55328" y="62310"/>
                </a:lnTo>
                <a:lnTo>
                  <a:pt x="64609" y="57417"/>
                </a:lnTo>
                <a:lnTo>
                  <a:pt x="69862" y="54723"/>
                </a:lnTo>
                <a:lnTo>
                  <a:pt x="80990" y="51730"/>
                </a:lnTo>
                <a:lnTo>
                  <a:pt x="86735" y="50932"/>
                </a:lnTo>
                <a:lnTo>
                  <a:pt x="95766" y="47399"/>
                </a:lnTo>
                <a:lnTo>
                  <a:pt x="99562" y="45068"/>
                </a:lnTo>
                <a:lnTo>
                  <a:pt x="104078" y="41530"/>
                </a:lnTo>
                <a:lnTo>
                  <a:pt x="109073" y="37186"/>
                </a:lnTo>
                <a:lnTo>
                  <a:pt x="114387" y="32306"/>
                </a:lnTo>
                <a:lnTo>
                  <a:pt x="118922" y="29053"/>
                </a:lnTo>
                <a:lnTo>
                  <a:pt x="126607" y="25438"/>
                </a:lnTo>
                <a:lnTo>
                  <a:pt x="133330" y="21186"/>
                </a:lnTo>
                <a:lnTo>
                  <a:pt x="136511" y="18663"/>
                </a:lnTo>
                <a:lnTo>
                  <a:pt x="140617" y="16981"/>
                </a:lnTo>
                <a:lnTo>
                  <a:pt x="150471" y="15112"/>
                </a:lnTo>
                <a:lnTo>
                  <a:pt x="162434" y="14060"/>
                </a:lnTo>
                <a:lnTo>
                  <a:pt x="165836" y="14904"/>
                </a:lnTo>
                <a:lnTo>
                  <a:pt x="172262" y="18489"/>
                </a:lnTo>
                <a:lnTo>
                  <a:pt x="175365" y="21826"/>
                </a:lnTo>
                <a:lnTo>
                  <a:pt x="178426" y="26035"/>
                </a:lnTo>
                <a:lnTo>
                  <a:pt x="181459" y="30825"/>
                </a:lnTo>
                <a:lnTo>
                  <a:pt x="183480" y="36003"/>
                </a:lnTo>
                <a:lnTo>
                  <a:pt x="184828" y="41439"/>
                </a:lnTo>
                <a:lnTo>
                  <a:pt x="185727" y="47048"/>
                </a:lnTo>
                <a:lnTo>
                  <a:pt x="187317" y="52771"/>
                </a:lnTo>
                <a:lnTo>
                  <a:pt x="189371" y="58572"/>
                </a:lnTo>
                <a:lnTo>
                  <a:pt x="191732" y="64423"/>
                </a:lnTo>
                <a:lnTo>
                  <a:pt x="194298" y="70308"/>
                </a:lnTo>
                <a:lnTo>
                  <a:pt x="199795" y="82138"/>
                </a:lnTo>
                <a:lnTo>
                  <a:pt x="201658" y="88071"/>
                </a:lnTo>
                <a:lnTo>
                  <a:pt x="202899" y="94011"/>
                </a:lnTo>
                <a:lnTo>
                  <a:pt x="203727" y="99955"/>
                </a:lnTo>
                <a:lnTo>
                  <a:pt x="204279" y="104910"/>
                </a:lnTo>
                <a:lnTo>
                  <a:pt x="204647" y="109206"/>
                </a:lnTo>
                <a:lnTo>
                  <a:pt x="204892" y="113061"/>
                </a:lnTo>
                <a:lnTo>
                  <a:pt x="205165" y="119992"/>
                </a:lnTo>
                <a:lnTo>
                  <a:pt x="205319" y="129471"/>
                </a:lnTo>
                <a:lnTo>
                  <a:pt x="205380" y="145785"/>
                </a:lnTo>
                <a:lnTo>
                  <a:pt x="205383" y="91939"/>
                </a:lnTo>
                <a:lnTo>
                  <a:pt x="206375" y="83691"/>
                </a:lnTo>
                <a:lnTo>
                  <a:pt x="208029" y="75216"/>
                </a:lnTo>
                <a:lnTo>
                  <a:pt x="210124" y="66589"/>
                </a:lnTo>
                <a:lnTo>
                  <a:pt x="211520" y="58854"/>
                </a:lnTo>
                <a:lnTo>
                  <a:pt x="212451" y="51712"/>
                </a:lnTo>
                <a:lnTo>
                  <a:pt x="213072" y="44967"/>
                </a:lnTo>
                <a:lnTo>
                  <a:pt x="213485" y="38486"/>
                </a:lnTo>
                <a:lnTo>
                  <a:pt x="213944" y="25993"/>
                </a:lnTo>
                <a:lnTo>
                  <a:pt x="215060" y="21867"/>
                </a:lnTo>
                <a:lnTo>
                  <a:pt x="216795" y="19117"/>
                </a:lnTo>
                <a:lnTo>
                  <a:pt x="218944" y="17284"/>
                </a:lnTo>
                <a:lnTo>
                  <a:pt x="220377" y="15069"/>
                </a:lnTo>
                <a:lnTo>
                  <a:pt x="221332" y="12601"/>
                </a:lnTo>
                <a:lnTo>
                  <a:pt x="222865" y="6250"/>
                </a:lnTo>
                <a:lnTo>
                  <a:pt x="223983" y="6721"/>
                </a:lnTo>
                <a:lnTo>
                  <a:pt x="227871" y="9891"/>
                </a:lnTo>
                <a:lnTo>
                  <a:pt x="229305" y="12125"/>
                </a:lnTo>
                <a:lnTo>
                  <a:pt x="230260" y="14607"/>
                </a:lnTo>
                <a:lnTo>
                  <a:pt x="230898" y="17253"/>
                </a:lnTo>
                <a:lnTo>
                  <a:pt x="231322" y="21002"/>
                </a:lnTo>
                <a:lnTo>
                  <a:pt x="231605" y="25486"/>
                </a:lnTo>
                <a:lnTo>
                  <a:pt x="231794" y="30459"/>
                </a:lnTo>
                <a:lnTo>
                  <a:pt x="232060" y="46940"/>
                </a:lnTo>
                <a:lnTo>
                  <a:pt x="232139" y="64390"/>
                </a:lnTo>
                <a:lnTo>
                  <a:pt x="233142" y="70286"/>
                </a:lnTo>
                <a:lnTo>
                  <a:pt x="234804" y="76201"/>
                </a:lnTo>
                <a:lnTo>
                  <a:pt x="236903" y="82129"/>
                </a:lnTo>
                <a:lnTo>
                  <a:pt x="239294" y="87073"/>
                </a:lnTo>
                <a:lnTo>
                  <a:pt x="241881" y="91361"/>
                </a:lnTo>
                <a:lnTo>
                  <a:pt x="244598" y="95212"/>
                </a:lnTo>
                <a:lnTo>
                  <a:pt x="247401" y="98771"/>
                </a:lnTo>
                <a:lnTo>
                  <a:pt x="250262" y="102137"/>
                </a:lnTo>
                <a:lnTo>
                  <a:pt x="253162" y="105372"/>
                </a:lnTo>
                <a:lnTo>
                  <a:pt x="259030" y="111613"/>
                </a:lnTo>
                <a:lnTo>
                  <a:pt x="261983" y="114667"/>
                </a:lnTo>
                <a:lnTo>
                  <a:pt x="264944" y="116702"/>
                </a:lnTo>
                <a:lnTo>
                  <a:pt x="270880" y="118964"/>
                </a:lnTo>
                <a:lnTo>
                  <a:pt x="282777" y="120416"/>
                </a:lnTo>
                <a:lnTo>
                  <a:pt x="288728" y="120614"/>
                </a:lnTo>
                <a:lnTo>
                  <a:pt x="291704" y="119675"/>
                </a:lnTo>
                <a:lnTo>
                  <a:pt x="297656" y="115986"/>
                </a:lnTo>
                <a:lnTo>
                  <a:pt x="300633" y="112621"/>
                </a:lnTo>
                <a:lnTo>
                  <a:pt x="303609" y="108393"/>
                </a:lnTo>
                <a:lnTo>
                  <a:pt x="306586" y="103590"/>
                </a:lnTo>
                <a:lnTo>
                  <a:pt x="309563" y="98404"/>
                </a:lnTo>
                <a:lnTo>
                  <a:pt x="315516" y="87349"/>
                </a:lnTo>
                <a:lnTo>
                  <a:pt x="319484" y="80631"/>
                </a:lnTo>
                <a:lnTo>
                  <a:pt x="329186" y="65229"/>
                </a:lnTo>
                <a:lnTo>
                  <a:pt x="333559" y="57947"/>
                </a:lnTo>
                <a:lnTo>
                  <a:pt x="337466" y="51108"/>
                </a:lnTo>
                <a:lnTo>
                  <a:pt x="344454" y="38217"/>
                </a:lnTo>
                <a:lnTo>
                  <a:pt x="350866" y="25873"/>
                </a:lnTo>
                <a:lnTo>
                  <a:pt x="353966" y="20796"/>
                </a:lnTo>
                <a:lnTo>
                  <a:pt x="357024" y="16418"/>
                </a:lnTo>
                <a:lnTo>
                  <a:pt x="360056" y="12508"/>
                </a:lnTo>
                <a:lnTo>
                  <a:pt x="363069" y="9901"/>
                </a:lnTo>
                <a:lnTo>
                  <a:pt x="366068" y="8163"/>
                </a:lnTo>
                <a:lnTo>
                  <a:pt x="369061" y="7004"/>
                </a:lnTo>
                <a:lnTo>
                  <a:pt x="375033" y="3071"/>
                </a:lnTo>
                <a:lnTo>
                  <a:pt x="378014" y="633"/>
                </a:lnTo>
                <a:lnTo>
                  <a:pt x="381985" y="0"/>
                </a:lnTo>
                <a:lnTo>
                  <a:pt x="391691" y="1943"/>
                </a:lnTo>
                <a:lnTo>
                  <a:pt x="399973" y="6113"/>
                </a:lnTo>
                <a:lnTo>
                  <a:pt x="403570" y="8614"/>
                </a:lnTo>
                <a:lnTo>
                  <a:pt x="406960" y="11274"/>
                </a:lnTo>
                <a:lnTo>
                  <a:pt x="410214" y="14039"/>
                </a:lnTo>
                <a:lnTo>
                  <a:pt x="413374" y="16875"/>
                </a:lnTo>
                <a:lnTo>
                  <a:pt x="416474" y="20750"/>
                </a:lnTo>
                <a:lnTo>
                  <a:pt x="419532" y="25318"/>
                </a:lnTo>
                <a:lnTo>
                  <a:pt x="422563" y="30347"/>
                </a:lnTo>
                <a:lnTo>
                  <a:pt x="425576" y="35684"/>
                </a:lnTo>
                <a:lnTo>
                  <a:pt x="431569" y="46906"/>
                </a:lnTo>
                <a:lnTo>
                  <a:pt x="440522" y="64381"/>
                </a:lnTo>
                <a:lnTo>
                  <a:pt x="441517" y="70280"/>
                </a:lnTo>
                <a:lnTo>
                  <a:pt x="441189" y="76197"/>
                </a:lnTo>
                <a:lnTo>
                  <a:pt x="439977" y="82126"/>
                </a:lnTo>
                <a:lnTo>
                  <a:pt x="439169" y="88063"/>
                </a:lnTo>
                <a:lnTo>
                  <a:pt x="438631" y="94005"/>
                </a:lnTo>
                <a:lnTo>
                  <a:pt x="438273" y="99951"/>
                </a:lnTo>
                <a:lnTo>
                  <a:pt x="437042" y="105900"/>
                </a:lnTo>
                <a:lnTo>
                  <a:pt x="435228" y="111850"/>
                </a:lnTo>
                <a:lnTo>
                  <a:pt x="433027" y="117801"/>
                </a:lnTo>
                <a:lnTo>
                  <a:pt x="429575" y="122760"/>
                </a:lnTo>
                <a:lnTo>
                  <a:pt x="425290" y="127059"/>
                </a:lnTo>
                <a:lnTo>
                  <a:pt x="420449" y="130917"/>
                </a:lnTo>
                <a:lnTo>
                  <a:pt x="415237" y="134481"/>
                </a:lnTo>
                <a:lnTo>
                  <a:pt x="409777" y="137849"/>
                </a:lnTo>
                <a:lnTo>
                  <a:pt x="404154" y="141087"/>
                </a:lnTo>
                <a:lnTo>
                  <a:pt x="392613" y="147330"/>
                </a:lnTo>
                <a:lnTo>
                  <a:pt x="386759" y="150384"/>
                </a:lnTo>
                <a:lnTo>
                  <a:pt x="381863" y="153412"/>
                </a:lnTo>
                <a:lnTo>
                  <a:pt x="377606" y="156423"/>
                </a:lnTo>
                <a:lnTo>
                  <a:pt x="373776" y="159423"/>
                </a:lnTo>
                <a:lnTo>
                  <a:pt x="369240" y="160430"/>
                </a:lnTo>
                <a:lnTo>
                  <a:pt x="364230" y="160109"/>
                </a:lnTo>
                <a:lnTo>
                  <a:pt x="354364" y="158100"/>
                </a:lnTo>
                <a:lnTo>
                  <a:pt x="342240" y="155976"/>
                </a:lnTo>
                <a:lnTo>
                  <a:pt x="332023" y="151963"/>
                </a:lnTo>
                <a:lnTo>
                  <a:pt x="327513" y="149504"/>
                </a:lnTo>
                <a:lnTo>
                  <a:pt x="323514" y="146872"/>
                </a:lnTo>
                <a:lnTo>
                  <a:pt x="314707" y="140260"/>
                </a:lnTo>
                <a:lnTo>
                  <a:pt x="313985" y="138725"/>
                </a:lnTo>
                <a:lnTo>
                  <a:pt x="313503" y="136710"/>
                </a:lnTo>
                <a:lnTo>
                  <a:pt x="312539" y="1297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PenAnnotation440"/>
          <p:cNvSpPr/>
          <p:nvPr/>
        </p:nvSpPr>
        <p:spPr>
          <a:xfrm>
            <a:off x="1464471" y="732235"/>
            <a:ext cx="3464674" cy="598256"/>
          </a:xfrm>
          <a:custGeom>
            <a:avLst/>
            <a:gdLst/>
            <a:ahLst/>
            <a:cxnLst/>
            <a:rect l="0" t="0" r="0" b="0"/>
            <a:pathLst>
              <a:path w="3464674" h="598256">
                <a:moveTo>
                  <a:pt x="223239" y="535780"/>
                </a:moveTo>
                <a:lnTo>
                  <a:pt x="265739" y="535780"/>
                </a:lnTo>
                <a:lnTo>
                  <a:pt x="368287" y="524368"/>
                </a:lnTo>
                <a:lnTo>
                  <a:pt x="414169" y="519194"/>
                </a:lnTo>
                <a:lnTo>
                  <a:pt x="533219" y="509841"/>
                </a:lnTo>
                <a:lnTo>
                  <a:pt x="634204" y="501973"/>
                </a:lnTo>
                <a:lnTo>
                  <a:pt x="725965" y="497583"/>
                </a:lnTo>
                <a:lnTo>
                  <a:pt x="823624" y="491698"/>
                </a:lnTo>
                <a:lnTo>
                  <a:pt x="928869" y="484114"/>
                </a:lnTo>
                <a:lnTo>
                  <a:pt x="1018998" y="481462"/>
                </a:lnTo>
                <a:lnTo>
                  <a:pt x="1119710" y="474547"/>
                </a:lnTo>
                <a:lnTo>
                  <a:pt x="1220788" y="473440"/>
                </a:lnTo>
                <a:lnTo>
                  <a:pt x="1526570" y="473273"/>
                </a:lnTo>
                <a:lnTo>
                  <a:pt x="1623285" y="480340"/>
                </a:lnTo>
                <a:lnTo>
                  <a:pt x="1721374" y="488094"/>
                </a:lnTo>
                <a:lnTo>
                  <a:pt x="1824752" y="490732"/>
                </a:lnTo>
                <a:lnTo>
                  <a:pt x="1928826" y="493725"/>
                </a:lnTo>
                <a:lnTo>
                  <a:pt x="2031999" y="499227"/>
                </a:lnTo>
                <a:lnTo>
                  <a:pt x="2134222" y="504692"/>
                </a:lnTo>
                <a:lnTo>
                  <a:pt x="2240961" y="511071"/>
                </a:lnTo>
                <a:lnTo>
                  <a:pt x="2345477" y="518011"/>
                </a:lnTo>
                <a:lnTo>
                  <a:pt x="2449702" y="525490"/>
                </a:lnTo>
                <a:lnTo>
                  <a:pt x="2546819" y="529317"/>
                </a:lnTo>
                <a:lnTo>
                  <a:pt x="2642254" y="541066"/>
                </a:lnTo>
                <a:lnTo>
                  <a:pt x="2765500" y="551564"/>
                </a:lnTo>
                <a:lnTo>
                  <a:pt x="2864328" y="563171"/>
                </a:lnTo>
                <a:lnTo>
                  <a:pt x="2970484" y="578700"/>
                </a:lnTo>
                <a:lnTo>
                  <a:pt x="3067650" y="588430"/>
                </a:lnTo>
                <a:lnTo>
                  <a:pt x="3149462" y="591950"/>
                </a:lnTo>
                <a:lnTo>
                  <a:pt x="3187359" y="597036"/>
                </a:lnTo>
                <a:lnTo>
                  <a:pt x="3263509" y="598255"/>
                </a:lnTo>
                <a:lnTo>
                  <a:pt x="3276402" y="595628"/>
                </a:lnTo>
                <a:lnTo>
                  <a:pt x="3288748" y="592145"/>
                </a:lnTo>
                <a:lnTo>
                  <a:pt x="3305862" y="589192"/>
                </a:lnTo>
                <a:lnTo>
                  <a:pt x="3318650" y="583466"/>
                </a:lnTo>
                <a:lnTo>
                  <a:pt x="3333574" y="580336"/>
                </a:lnTo>
                <a:lnTo>
                  <a:pt x="3341277" y="576088"/>
                </a:lnTo>
                <a:lnTo>
                  <a:pt x="3360443" y="559139"/>
                </a:lnTo>
                <a:lnTo>
                  <a:pt x="3377992" y="542066"/>
                </a:lnTo>
                <a:lnTo>
                  <a:pt x="3387206" y="528162"/>
                </a:lnTo>
                <a:lnTo>
                  <a:pt x="3396219" y="511474"/>
                </a:lnTo>
                <a:lnTo>
                  <a:pt x="3414111" y="476205"/>
                </a:lnTo>
                <a:lnTo>
                  <a:pt x="3427783" y="458377"/>
                </a:lnTo>
                <a:lnTo>
                  <a:pt x="3439662" y="440526"/>
                </a:lnTo>
                <a:lnTo>
                  <a:pt x="3443659" y="428622"/>
                </a:lnTo>
                <a:lnTo>
                  <a:pt x="3446428" y="415725"/>
                </a:lnTo>
                <a:lnTo>
                  <a:pt x="3450966" y="400071"/>
                </a:lnTo>
                <a:lnTo>
                  <a:pt x="3456290" y="385837"/>
                </a:lnTo>
                <a:lnTo>
                  <a:pt x="3460971" y="372897"/>
                </a:lnTo>
                <a:lnTo>
                  <a:pt x="3463051" y="360531"/>
                </a:lnTo>
                <a:lnTo>
                  <a:pt x="3463977" y="345774"/>
                </a:lnTo>
                <a:lnTo>
                  <a:pt x="3464387" y="330286"/>
                </a:lnTo>
                <a:lnTo>
                  <a:pt x="3464673" y="293292"/>
                </a:lnTo>
                <a:lnTo>
                  <a:pt x="3462051" y="278849"/>
                </a:lnTo>
                <a:lnTo>
                  <a:pt x="3458571" y="265815"/>
                </a:lnTo>
                <a:lnTo>
                  <a:pt x="3455619" y="247321"/>
                </a:lnTo>
                <a:lnTo>
                  <a:pt x="3448901" y="229273"/>
                </a:lnTo>
                <a:lnTo>
                  <a:pt x="3441619" y="211358"/>
                </a:lnTo>
                <a:lnTo>
                  <a:pt x="3438029" y="193482"/>
                </a:lnTo>
                <a:lnTo>
                  <a:pt x="3433673" y="181572"/>
                </a:lnTo>
                <a:lnTo>
                  <a:pt x="3428429" y="172310"/>
                </a:lnTo>
                <a:lnTo>
                  <a:pt x="3419899" y="158872"/>
                </a:lnTo>
                <a:lnTo>
                  <a:pt x="3415032" y="148992"/>
                </a:lnTo>
                <a:lnTo>
                  <a:pt x="3409261" y="131919"/>
                </a:lnTo>
                <a:lnTo>
                  <a:pt x="3404351" y="122130"/>
                </a:lnTo>
                <a:lnTo>
                  <a:pt x="3393114" y="107761"/>
                </a:lnTo>
                <a:lnTo>
                  <a:pt x="3390192" y="104583"/>
                </a:lnTo>
                <a:lnTo>
                  <a:pt x="3387252" y="102464"/>
                </a:lnTo>
                <a:lnTo>
                  <a:pt x="3381340" y="100109"/>
                </a:lnTo>
                <a:lnTo>
                  <a:pt x="3351081" y="98391"/>
                </a:lnTo>
                <a:lnTo>
                  <a:pt x="3069887" y="98225"/>
                </a:lnTo>
                <a:lnTo>
                  <a:pt x="2964485" y="90537"/>
                </a:lnTo>
                <a:lnTo>
                  <a:pt x="2872689" y="89459"/>
                </a:lnTo>
                <a:lnTo>
                  <a:pt x="2776963" y="82188"/>
                </a:lnTo>
                <a:lnTo>
                  <a:pt x="2675513" y="73048"/>
                </a:lnTo>
                <a:lnTo>
                  <a:pt x="2571693" y="61935"/>
                </a:lnTo>
                <a:lnTo>
                  <a:pt x="2483652" y="50488"/>
                </a:lnTo>
                <a:lnTo>
                  <a:pt x="2350084" y="40420"/>
                </a:lnTo>
                <a:lnTo>
                  <a:pt x="2256948" y="30510"/>
                </a:lnTo>
                <a:lnTo>
                  <a:pt x="2167995" y="24877"/>
                </a:lnTo>
                <a:lnTo>
                  <a:pt x="2074283" y="19245"/>
                </a:lnTo>
                <a:lnTo>
                  <a:pt x="1979337" y="11995"/>
                </a:lnTo>
                <a:lnTo>
                  <a:pt x="1884147" y="9534"/>
                </a:lnTo>
                <a:lnTo>
                  <a:pt x="1714525" y="8964"/>
                </a:lnTo>
                <a:lnTo>
                  <a:pt x="1600669" y="1865"/>
                </a:lnTo>
                <a:lnTo>
                  <a:pt x="1510773" y="368"/>
                </a:lnTo>
                <a:lnTo>
                  <a:pt x="1171410" y="0"/>
                </a:lnTo>
                <a:lnTo>
                  <a:pt x="1060590" y="7067"/>
                </a:lnTo>
                <a:lnTo>
                  <a:pt x="971717" y="8561"/>
                </a:lnTo>
                <a:lnTo>
                  <a:pt x="873424" y="15948"/>
                </a:lnTo>
                <a:lnTo>
                  <a:pt x="777834" y="24736"/>
                </a:lnTo>
                <a:lnTo>
                  <a:pt x="669808" y="40760"/>
                </a:lnTo>
                <a:lnTo>
                  <a:pt x="563567" y="51435"/>
                </a:lnTo>
                <a:lnTo>
                  <a:pt x="464506" y="62396"/>
                </a:lnTo>
                <a:lnTo>
                  <a:pt x="364436" y="73466"/>
                </a:lnTo>
                <a:lnTo>
                  <a:pt x="263210" y="87226"/>
                </a:lnTo>
                <a:lnTo>
                  <a:pt x="224079" y="95759"/>
                </a:lnTo>
                <a:lnTo>
                  <a:pt x="196699" y="100140"/>
                </a:lnTo>
                <a:lnTo>
                  <a:pt x="169735" y="105077"/>
                </a:lnTo>
                <a:lnTo>
                  <a:pt x="142894" y="109185"/>
                </a:lnTo>
                <a:lnTo>
                  <a:pt x="118736" y="114040"/>
                </a:lnTo>
                <a:lnTo>
                  <a:pt x="105356" y="116168"/>
                </a:lnTo>
                <a:lnTo>
                  <a:pt x="92795" y="120421"/>
                </a:lnTo>
                <a:lnTo>
                  <a:pt x="83243" y="125619"/>
                </a:lnTo>
                <a:lnTo>
                  <a:pt x="55690" y="142927"/>
                </a:lnTo>
                <a:lnTo>
                  <a:pt x="42087" y="154791"/>
                </a:lnTo>
                <a:lnTo>
                  <a:pt x="26841" y="176732"/>
                </a:lnTo>
                <a:lnTo>
                  <a:pt x="20858" y="184711"/>
                </a:lnTo>
                <a:lnTo>
                  <a:pt x="12903" y="199367"/>
                </a:lnTo>
                <a:lnTo>
                  <a:pt x="7066" y="216357"/>
                </a:lnTo>
                <a:lnTo>
                  <a:pt x="3139" y="227127"/>
                </a:lnTo>
                <a:lnTo>
                  <a:pt x="928" y="244346"/>
                </a:lnTo>
                <a:lnTo>
                  <a:pt x="273" y="262016"/>
                </a:lnTo>
                <a:lnTo>
                  <a:pt x="21" y="297662"/>
                </a:lnTo>
                <a:lnTo>
                  <a:pt x="0" y="327422"/>
                </a:lnTo>
                <a:lnTo>
                  <a:pt x="2645" y="339327"/>
                </a:lnTo>
                <a:lnTo>
                  <a:pt x="6135" y="351233"/>
                </a:lnTo>
                <a:lnTo>
                  <a:pt x="8100" y="369093"/>
                </a:lnTo>
                <a:lnTo>
                  <a:pt x="8682" y="386952"/>
                </a:lnTo>
                <a:lnTo>
                  <a:pt x="8917" y="434577"/>
                </a:lnTo>
                <a:lnTo>
                  <a:pt x="11569" y="449129"/>
                </a:lnTo>
                <a:lnTo>
                  <a:pt x="15062" y="464526"/>
                </a:lnTo>
                <a:lnTo>
                  <a:pt x="16615" y="477984"/>
                </a:lnTo>
                <a:lnTo>
                  <a:pt x="19950" y="493226"/>
                </a:lnTo>
                <a:lnTo>
                  <a:pt x="23748" y="508930"/>
                </a:lnTo>
                <a:lnTo>
                  <a:pt x="25436" y="522524"/>
                </a:lnTo>
                <a:lnTo>
                  <a:pt x="26186" y="535180"/>
                </a:lnTo>
                <a:lnTo>
                  <a:pt x="26786" y="553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PenAnnotation441"/>
          <p:cNvSpPr/>
          <p:nvPr/>
        </p:nvSpPr>
        <p:spPr>
          <a:xfrm>
            <a:off x="6367572" y="1116661"/>
            <a:ext cx="1448684" cy="526289"/>
          </a:xfrm>
          <a:custGeom>
            <a:avLst/>
            <a:gdLst/>
            <a:ahLst/>
            <a:cxnLst/>
            <a:rect l="0" t="0" r="0" b="0"/>
            <a:pathLst>
              <a:path w="1448684" h="526289">
                <a:moveTo>
                  <a:pt x="35013" y="383526"/>
                </a:moveTo>
                <a:lnTo>
                  <a:pt x="48575" y="383526"/>
                </a:lnTo>
                <a:lnTo>
                  <a:pt x="87054" y="396828"/>
                </a:lnTo>
                <a:lnTo>
                  <a:pt x="118216" y="410499"/>
                </a:lnTo>
                <a:lnTo>
                  <a:pt x="160403" y="425222"/>
                </a:lnTo>
                <a:lnTo>
                  <a:pt x="204726" y="440084"/>
                </a:lnTo>
                <a:lnTo>
                  <a:pt x="247535" y="450995"/>
                </a:lnTo>
                <a:lnTo>
                  <a:pt x="283411" y="454780"/>
                </a:lnTo>
                <a:lnTo>
                  <a:pt x="325020" y="461744"/>
                </a:lnTo>
                <a:lnTo>
                  <a:pt x="450541" y="484761"/>
                </a:lnTo>
                <a:lnTo>
                  <a:pt x="480968" y="488051"/>
                </a:lnTo>
                <a:lnTo>
                  <a:pt x="512020" y="490505"/>
                </a:lnTo>
                <a:lnTo>
                  <a:pt x="545665" y="494903"/>
                </a:lnTo>
                <a:lnTo>
                  <a:pt x="656048" y="511627"/>
                </a:lnTo>
                <a:lnTo>
                  <a:pt x="694014" y="514874"/>
                </a:lnTo>
                <a:lnTo>
                  <a:pt x="731723" y="516317"/>
                </a:lnTo>
                <a:lnTo>
                  <a:pt x="771633" y="516958"/>
                </a:lnTo>
                <a:lnTo>
                  <a:pt x="809877" y="519889"/>
                </a:lnTo>
                <a:lnTo>
                  <a:pt x="847710" y="523507"/>
                </a:lnTo>
                <a:lnTo>
                  <a:pt x="887675" y="525115"/>
                </a:lnTo>
                <a:lnTo>
                  <a:pt x="944482" y="526020"/>
                </a:lnTo>
                <a:lnTo>
                  <a:pt x="999017" y="526288"/>
                </a:lnTo>
                <a:lnTo>
                  <a:pt x="1034959" y="523705"/>
                </a:lnTo>
                <a:lnTo>
                  <a:pt x="1070777" y="519250"/>
                </a:lnTo>
                <a:lnTo>
                  <a:pt x="1106541" y="513962"/>
                </a:lnTo>
                <a:lnTo>
                  <a:pt x="1139634" y="510951"/>
                </a:lnTo>
                <a:lnTo>
                  <a:pt x="1171870" y="507628"/>
                </a:lnTo>
                <a:lnTo>
                  <a:pt x="1206041" y="499537"/>
                </a:lnTo>
                <a:lnTo>
                  <a:pt x="1238425" y="491972"/>
                </a:lnTo>
                <a:lnTo>
                  <a:pt x="1281903" y="482135"/>
                </a:lnTo>
                <a:lnTo>
                  <a:pt x="1319920" y="470290"/>
                </a:lnTo>
                <a:lnTo>
                  <a:pt x="1353674" y="454213"/>
                </a:lnTo>
                <a:lnTo>
                  <a:pt x="1373164" y="442724"/>
                </a:lnTo>
                <a:lnTo>
                  <a:pt x="1391747" y="431003"/>
                </a:lnTo>
                <a:lnTo>
                  <a:pt x="1407282" y="419179"/>
                </a:lnTo>
                <a:lnTo>
                  <a:pt x="1420801" y="407309"/>
                </a:lnTo>
                <a:lnTo>
                  <a:pt x="1433425" y="395419"/>
                </a:lnTo>
                <a:lnTo>
                  <a:pt x="1443003" y="380874"/>
                </a:lnTo>
                <a:lnTo>
                  <a:pt x="1446947" y="372828"/>
                </a:lnTo>
                <a:lnTo>
                  <a:pt x="1448584" y="364488"/>
                </a:lnTo>
                <a:lnTo>
                  <a:pt x="1448683" y="355951"/>
                </a:lnTo>
                <a:lnTo>
                  <a:pt x="1447757" y="347283"/>
                </a:lnTo>
                <a:lnTo>
                  <a:pt x="1447139" y="338528"/>
                </a:lnTo>
                <a:lnTo>
                  <a:pt x="1446727" y="329715"/>
                </a:lnTo>
                <a:lnTo>
                  <a:pt x="1446454" y="320863"/>
                </a:lnTo>
                <a:lnTo>
                  <a:pt x="1444286" y="311985"/>
                </a:lnTo>
                <a:lnTo>
                  <a:pt x="1440856" y="303090"/>
                </a:lnTo>
                <a:lnTo>
                  <a:pt x="1436586" y="294183"/>
                </a:lnTo>
                <a:lnTo>
                  <a:pt x="1430762" y="285269"/>
                </a:lnTo>
                <a:lnTo>
                  <a:pt x="1423904" y="276349"/>
                </a:lnTo>
                <a:lnTo>
                  <a:pt x="1416355" y="267426"/>
                </a:lnTo>
                <a:lnTo>
                  <a:pt x="1408345" y="258501"/>
                </a:lnTo>
                <a:lnTo>
                  <a:pt x="1391508" y="240647"/>
                </a:lnTo>
                <a:lnTo>
                  <a:pt x="1381858" y="231719"/>
                </a:lnTo>
                <a:lnTo>
                  <a:pt x="1371457" y="222790"/>
                </a:lnTo>
                <a:lnTo>
                  <a:pt x="1360554" y="213861"/>
                </a:lnTo>
                <a:lnTo>
                  <a:pt x="1348325" y="204931"/>
                </a:lnTo>
                <a:lnTo>
                  <a:pt x="1335211" y="196002"/>
                </a:lnTo>
                <a:lnTo>
                  <a:pt x="1307410" y="178143"/>
                </a:lnTo>
                <a:lnTo>
                  <a:pt x="1278518" y="160284"/>
                </a:lnTo>
                <a:lnTo>
                  <a:pt x="1262876" y="151354"/>
                </a:lnTo>
                <a:lnTo>
                  <a:pt x="1229621" y="133495"/>
                </a:lnTo>
                <a:lnTo>
                  <a:pt x="1194997" y="118281"/>
                </a:lnTo>
                <a:lnTo>
                  <a:pt x="1159765" y="103913"/>
                </a:lnTo>
                <a:lnTo>
                  <a:pt x="1124262" y="87605"/>
                </a:lnTo>
                <a:lnTo>
                  <a:pt x="1085994" y="73081"/>
                </a:lnTo>
                <a:lnTo>
                  <a:pt x="1045835" y="60011"/>
                </a:lnTo>
                <a:lnTo>
                  <a:pt x="1004835" y="47588"/>
                </a:lnTo>
                <a:lnTo>
                  <a:pt x="960816" y="38098"/>
                </a:lnTo>
                <a:lnTo>
                  <a:pt x="915786" y="29580"/>
                </a:lnTo>
                <a:lnTo>
                  <a:pt x="872622" y="19180"/>
                </a:lnTo>
                <a:lnTo>
                  <a:pt x="827640" y="13235"/>
                </a:lnTo>
                <a:lnTo>
                  <a:pt x="804533" y="11650"/>
                </a:lnTo>
                <a:lnTo>
                  <a:pt x="760337" y="7243"/>
                </a:lnTo>
                <a:lnTo>
                  <a:pt x="716552" y="2969"/>
                </a:lnTo>
                <a:lnTo>
                  <a:pt x="693762" y="1829"/>
                </a:lnTo>
                <a:lnTo>
                  <a:pt x="647275" y="562"/>
                </a:lnTo>
                <a:lnTo>
                  <a:pt x="600156" y="0"/>
                </a:lnTo>
                <a:lnTo>
                  <a:pt x="555402" y="2395"/>
                </a:lnTo>
                <a:lnTo>
                  <a:pt x="511367" y="5775"/>
                </a:lnTo>
                <a:lnTo>
                  <a:pt x="465338" y="7277"/>
                </a:lnTo>
                <a:lnTo>
                  <a:pt x="423715" y="13237"/>
                </a:lnTo>
                <a:lnTo>
                  <a:pt x="384379" y="22500"/>
                </a:lnTo>
                <a:lnTo>
                  <a:pt x="343746" y="33231"/>
                </a:lnTo>
                <a:lnTo>
                  <a:pt x="305181" y="44616"/>
                </a:lnTo>
                <a:lnTo>
                  <a:pt x="269189" y="57282"/>
                </a:lnTo>
                <a:lnTo>
                  <a:pt x="236657" y="72833"/>
                </a:lnTo>
                <a:lnTo>
                  <a:pt x="221036" y="81148"/>
                </a:lnTo>
                <a:lnTo>
                  <a:pt x="190450" y="98323"/>
                </a:lnTo>
                <a:lnTo>
                  <a:pt x="145341" y="124727"/>
                </a:lnTo>
                <a:lnTo>
                  <a:pt x="131385" y="134595"/>
                </a:lnTo>
                <a:lnTo>
                  <a:pt x="118113" y="145142"/>
                </a:lnTo>
                <a:lnTo>
                  <a:pt x="105296" y="156143"/>
                </a:lnTo>
                <a:lnTo>
                  <a:pt x="92783" y="166453"/>
                </a:lnTo>
                <a:lnTo>
                  <a:pt x="68296" y="185846"/>
                </a:lnTo>
                <a:lnTo>
                  <a:pt x="58193" y="196177"/>
                </a:lnTo>
                <a:lnTo>
                  <a:pt x="49475" y="207033"/>
                </a:lnTo>
                <a:lnTo>
                  <a:pt x="21223" y="248232"/>
                </a:lnTo>
                <a:lnTo>
                  <a:pt x="15898" y="257611"/>
                </a:lnTo>
                <a:lnTo>
                  <a:pt x="11356" y="266840"/>
                </a:lnTo>
                <a:lnTo>
                  <a:pt x="7335" y="275970"/>
                </a:lnTo>
                <a:lnTo>
                  <a:pt x="4656" y="285033"/>
                </a:lnTo>
                <a:lnTo>
                  <a:pt x="2869" y="294051"/>
                </a:lnTo>
                <a:lnTo>
                  <a:pt x="1677" y="303040"/>
                </a:lnTo>
                <a:lnTo>
                  <a:pt x="883" y="312010"/>
                </a:lnTo>
                <a:lnTo>
                  <a:pt x="354" y="320966"/>
                </a:lnTo>
                <a:lnTo>
                  <a:pt x="0" y="329913"/>
                </a:lnTo>
                <a:lnTo>
                  <a:pt x="2254" y="345146"/>
                </a:lnTo>
                <a:lnTo>
                  <a:pt x="6563" y="358531"/>
                </a:lnTo>
                <a:lnTo>
                  <a:pt x="9101" y="364878"/>
                </a:lnTo>
                <a:lnTo>
                  <a:pt x="17154" y="3835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PenAnnotation442"/>
          <p:cNvSpPr/>
          <p:nvPr/>
        </p:nvSpPr>
        <p:spPr>
          <a:xfrm>
            <a:off x="839390" y="1598414"/>
            <a:ext cx="26790" cy="417770"/>
          </a:xfrm>
          <a:custGeom>
            <a:avLst/>
            <a:gdLst/>
            <a:ahLst/>
            <a:cxnLst/>
            <a:rect l="0" t="0" r="0" b="0"/>
            <a:pathLst>
              <a:path w="26790" h="417770">
                <a:moveTo>
                  <a:pt x="0" y="0"/>
                </a:moveTo>
                <a:lnTo>
                  <a:pt x="0" y="65897"/>
                </a:lnTo>
                <a:lnTo>
                  <a:pt x="992" y="77665"/>
                </a:lnTo>
                <a:lnTo>
                  <a:pt x="2646" y="89480"/>
                </a:lnTo>
                <a:lnTo>
                  <a:pt x="4741" y="101325"/>
                </a:lnTo>
                <a:lnTo>
                  <a:pt x="6137" y="114183"/>
                </a:lnTo>
                <a:lnTo>
                  <a:pt x="7068" y="127715"/>
                </a:lnTo>
                <a:lnTo>
                  <a:pt x="7689" y="141698"/>
                </a:lnTo>
                <a:lnTo>
                  <a:pt x="9094" y="154989"/>
                </a:lnTo>
                <a:lnTo>
                  <a:pt x="11024" y="167818"/>
                </a:lnTo>
                <a:lnTo>
                  <a:pt x="13303" y="180339"/>
                </a:lnTo>
                <a:lnTo>
                  <a:pt x="14822" y="193648"/>
                </a:lnTo>
                <a:lnTo>
                  <a:pt x="15834" y="207481"/>
                </a:lnTo>
                <a:lnTo>
                  <a:pt x="16959" y="235089"/>
                </a:lnTo>
                <a:lnTo>
                  <a:pt x="17459" y="260588"/>
                </a:lnTo>
                <a:lnTo>
                  <a:pt x="18585" y="271952"/>
                </a:lnTo>
                <a:lnTo>
                  <a:pt x="20328" y="282504"/>
                </a:lnTo>
                <a:lnTo>
                  <a:pt x="22481" y="292516"/>
                </a:lnTo>
                <a:lnTo>
                  <a:pt x="23917" y="303159"/>
                </a:lnTo>
                <a:lnTo>
                  <a:pt x="24875" y="314223"/>
                </a:lnTo>
                <a:lnTo>
                  <a:pt x="25938" y="335115"/>
                </a:lnTo>
                <a:lnTo>
                  <a:pt x="26411" y="351016"/>
                </a:lnTo>
                <a:lnTo>
                  <a:pt x="26739" y="383555"/>
                </a:lnTo>
                <a:lnTo>
                  <a:pt x="26788" y="417769"/>
                </a:lnTo>
                <a:lnTo>
                  <a:pt x="26789" y="4107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PenAnnotation443"/>
          <p:cNvSpPr/>
          <p:nvPr/>
        </p:nvSpPr>
        <p:spPr>
          <a:xfrm>
            <a:off x="750093" y="1741289"/>
            <a:ext cx="294681" cy="35719"/>
          </a:xfrm>
          <a:custGeom>
            <a:avLst/>
            <a:gdLst/>
            <a:ahLst/>
            <a:cxnLst/>
            <a:rect l="0" t="0" r="0" b="0"/>
            <a:pathLst>
              <a:path w="294681" h="35719">
                <a:moveTo>
                  <a:pt x="0" y="35718"/>
                </a:moveTo>
                <a:lnTo>
                  <a:pt x="0" y="30978"/>
                </a:lnTo>
                <a:lnTo>
                  <a:pt x="992" y="29581"/>
                </a:lnTo>
                <a:lnTo>
                  <a:pt x="2646" y="28651"/>
                </a:lnTo>
                <a:lnTo>
                  <a:pt x="7129" y="27616"/>
                </a:lnTo>
                <a:lnTo>
                  <a:pt x="16224" y="27034"/>
                </a:lnTo>
                <a:lnTo>
                  <a:pt x="25732" y="26898"/>
                </a:lnTo>
                <a:lnTo>
                  <a:pt x="33029" y="25869"/>
                </a:lnTo>
                <a:lnTo>
                  <a:pt x="41863" y="24191"/>
                </a:lnTo>
                <a:lnTo>
                  <a:pt x="51722" y="22081"/>
                </a:lnTo>
                <a:lnTo>
                  <a:pt x="62262" y="20673"/>
                </a:lnTo>
                <a:lnTo>
                  <a:pt x="73258" y="19735"/>
                </a:lnTo>
                <a:lnTo>
                  <a:pt x="84558" y="19110"/>
                </a:lnTo>
                <a:lnTo>
                  <a:pt x="105050" y="18415"/>
                </a:lnTo>
                <a:lnTo>
                  <a:pt x="114682" y="18229"/>
                </a:lnTo>
                <a:lnTo>
                  <a:pt x="125072" y="17114"/>
                </a:lnTo>
                <a:lnTo>
                  <a:pt x="135967" y="15378"/>
                </a:lnTo>
                <a:lnTo>
                  <a:pt x="147200" y="13228"/>
                </a:lnTo>
                <a:lnTo>
                  <a:pt x="157664" y="11795"/>
                </a:lnTo>
                <a:lnTo>
                  <a:pt x="167618" y="10840"/>
                </a:lnTo>
                <a:lnTo>
                  <a:pt x="177229" y="10203"/>
                </a:lnTo>
                <a:lnTo>
                  <a:pt x="185622" y="8786"/>
                </a:lnTo>
                <a:lnTo>
                  <a:pt x="193201" y="6850"/>
                </a:lnTo>
                <a:lnTo>
                  <a:pt x="200238" y="4566"/>
                </a:lnTo>
                <a:lnTo>
                  <a:pt x="207906" y="3044"/>
                </a:lnTo>
                <a:lnTo>
                  <a:pt x="215995" y="2029"/>
                </a:lnTo>
                <a:lnTo>
                  <a:pt x="224364" y="1353"/>
                </a:lnTo>
                <a:lnTo>
                  <a:pt x="231928" y="902"/>
                </a:lnTo>
                <a:lnTo>
                  <a:pt x="245623" y="401"/>
                </a:lnTo>
                <a:lnTo>
                  <a:pt x="269592" y="79"/>
                </a:lnTo>
                <a:lnTo>
                  <a:pt x="2946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PenAnnotation444"/>
          <p:cNvSpPr/>
          <p:nvPr/>
        </p:nvSpPr>
        <p:spPr>
          <a:xfrm>
            <a:off x="1045342" y="1769842"/>
            <a:ext cx="160166" cy="212502"/>
          </a:xfrm>
          <a:custGeom>
            <a:avLst/>
            <a:gdLst/>
            <a:ahLst/>
            <a:cxnLst/>
            <a:rect l="0" t="0" r="0" b="0"/>
            <a:pathLst>
              <a:path w="160166" h="212502">
                <a:moveTo>
                  <a:pt x="17290" y="87533"/>
                </a:moveTo>
                <a:lnTo>
                  <a:pt x="22031" y="87533"/>
                </a:lnTo>
                <a:lnTo>
                  <a:pt x="24419" y="88525"/>
                </a:lnTo>
                <a:lnTo>
                  <a:pt x="27004" y="90178"/>
                </a:lnTo>
                <a:lnTo>
                  <a:pt x="29719" y="92273"/>
                </a:lnTo>
                <a:lnTo>
                  <a:pt x="32522" y="93669"/>
                </a:lnTo>
                <a:lnTo>
                  <a:pt x="35382" y="94600"/>
                </a:lnTo>
                <a:lnTo>
                  <a:pt x="38281" y="95221"/>
                </a:lnTo>
                <a:lnTo>
                  <a:pt x="41206" y="95635"/>
                </a:lnTo>
                <a:lnTo>
                  <a:pt x="44148" y="95910"/>
                </a:lnTo>
                <a:lnTo>
                  <a:pt x="47102" y="96094"/>
                </a:lnTo>
                <a:lnTo>
                  <a:pt x="51055" y="95225"/>
                </a:lnTo>
                <a:lnTo>
                  <a:pt x="55675" y="93653"/>
                </a:lnTo>
                <a:lnTo>
                  <a:pt x="60740" y="91613"/>
                </a:lnTo>
                <a:lnTo>
                  <a:pt x="66100" y="89260"/>
                </a:lnTo>
                <a:lnTo>
                  <a:pt x="77348" y="84001"/>
                </a:lnTo>
                <a:lnTo>
                  <a:pt x="82134" y="81209"/>
                </a:lnTo>
                <a:lnTo>
                  <a:pt x="86316" y="78356"/>
                </a:lnTo>
                <a:lnTo>
                  <a:pt x="90097" y="75462"/>
                </a:lnTo>
                <a:lnTo>
                  <a:pt x="94601" y="71548"/>
                </a:lnTo>
                <a:lnTo>
                  <a:pt x="99589" y="66954"/>
                </a:lnTo>
                <a:lnTo>
                  <a:pt x="113443" y="53654"/>
                </a:lnTo>
                <a:lnTo>
                  <a:pt x="127013" y="40271"/>
                </a:lnTo>
                <a:lnTo>
                  <a:pt x="129134" y="37173"/>
                </a:lnTo>
                <a:lnTo>
                  <a:pt x="131491" y="31086"/>
                </a:lnTo>
                <a:lnTo>
                  <a:pt x="135184" y="25073"/>
                </a:lnTo>
                <a:lnTo>
                  <a:pt x="137558" y="22080"/>
                </a:lnTo>
                <a:lnTo>
                  <a:pt x="139141" y="19093"/>
                </a:lnTo>
                <a:lnTo>
                  <a:pt x="140899" y="13128"/>
                </a:lnTo>
                <a:lnTo>
                  <a:pt x="140376" y="10148"/>
                </a:lnTo>
                <a:lnTo>
                  <a:pt x="137149" y="4192"/>
                </a:lnTo>
                <a:lnTo>
                  <a:pt x="134899" y="2206"/>
                </a:lnTo>
                <a:lnTo>
                  <a:pt x="132407" y="883"/>
                </a:lnTo>
                <a:lnTo>
                  <a:pt x="129754" y="0"/>
                </a:lnTo>
                <a:lnTo>
                  <a:pt x="126000" y="404"/>
                </a:lnTo>
                <a:lnTo>
                  <a:pt x="121514" y="1666"/>
                </a:lnTo>
                <a:lnTo>
                  <a:pt x="116538" y="3499"/>
                </a:lnTo>
                <a:lnTo>
                  <a:pt x="111237" y="5713"/>
                </a:lnTo>
                <a:lnTo>
                  <a:pt x="105718" y="8182"/>
                </a:lnTo>
                <a:lnTo>
                  <a:pt x="94295" y="13570"/>
                </a:lnTo>
                <a:lnTo>
                  <a:pt x="82603" y="19272"/>
                </a:lnTo>
                <a:lnTo>
                  <a:pt x="76707" y="23174"/>
                </a:lnTo>
                <a:lnTo>
                  <a:pt x="70792" y="27760"/>
                </a:lnTo>
                <a:lnTo>
                  <a:pt x="64864" y="32801"/>
                </a:lnTo>
                <a:lnTo>
                  <a:pt x="58928" y="38147"/>
                </a:lnTo>
                <a:lnTo>
                  <a:pt x="47041" y="49377"/>
                </a:lnTo>
                <a:lnTo>
                  <a:pt x="41093" y="56143"/>
                </a:lnTo>
                <a:lnTo>
                  <a:pt x="35143" y="63630"/>
                </a:lnTo>
                <a:lnTo>
                  <a:pt x="29192" y="71597"/>
                </a:lnTo>
                <a:lnTo>
                  <a:pt x="24233" y="78893"/>
                </a:lnTo>
                <a:lnTo>
                  <a:pt x="19934" y="85742"/>
                </a:lnTo>
                <a:lnTo>
                  <a:pt x="16076" y="92292"/>
                </a:lnTo>
                <a:lnTo>
                  <a:pt x="12512" y="99635"/>
                </a:lnTo>
                <a:lnTo>
                  <a:pt x="9144" y="107507"/>
                </a:lnTo>
                <a:lnTo>
                  <a:pt x="5906" y="115732"/>
                </a:lnTo>
                <a:lnTo>
                  <a:pt x="3748" y="123199"/>
                </a:lnTo>
                <a:lnTo>
                  <a:pt x="2309" y="130162"/>
                </a:lnTo>
                <a:lnTo>
                  <a:pt x="1350" y="136788"/>
                </a:lnTo>
                <a:lnTo>
                  <a:pt x="710" y="143190"/>
                </a:lnTo>
                <a:lnTo>
                  <a:pt x="284" y="149442"/>
                </a:lnTo>
                <a:lnTo>
                  <a:pt x="0" y="155595"/>
                </a:lnTo>
                <a:lnTo>
                  <a:pt x="802" y="161681"/>
                </a:lnTo>
                <a:lnTo>
                  <a:pt x="2329" y="167722"/>
                </a:lnTo>
                <a:lnTo>
                  <a:pt x="4340" y="173735"/>
                </a:lnTo>
                <a:lnTo>
                  <a:pt x="6672" y="178735"/>
                </a:lnTo>
                <a:lnTo>
                  <a:pt x="9219" y="183061"/>
                </a:lnTo>
                <a:lnTo>
                  <a:pt x="11910" y="186937"/>
                </a:lnTo>
                <a:lnTo>
                  <a:pt x="14695" y="190513"/>
                </a:lnTo>
                <a:lnTo>
                  <a:pt x="17545" y="193889"/>
                </a:lnTo>
                <a:lnTo>
                  <a:pt x="20437" y="197132"/>
                </a:lnTo>
                <a:lnTo>
                  <a:pt x="24349" y="200286"/>
                </a:lnTo>
                <a:lnTo>
                  <a:pt x="28941" y="203382"/>
                </a:lnTo>
                <a:lnTo>
                  <a:pt x="33987" y="206437"/>
                </a:lnTo>
                <a:lnTo>
                  <a:pt x="39336" y="208474"/>
                </a:lnTo>
                <a:lnTo>
                  <a:pt x="44886" y="209832"/>
                </a:lnTo>
                <a:lnTo>
                  <a:pt x="50570" y="210737"/>
                </a:lnTo>
                <a:lnTo>
                  <a:pt x="56344" y="211341"/>
                </a:lnTo>
                <a:lnTo>
                  <a:pt x="62178" y="211743"/>
                </a:lnTo>
                <a:lnTo>
                  <a:pt x="68051" y="212012"/>
                </a:lnTo>
                <a:lnTo>
                  <a:pt x="79869" y="212310"/>
                </a:lnTo>
                <a:lnTo>
                  <a:pt x="103625" y="212501"/>
                </a:lnTo>
                <a:lnTo>
                  <a:pt x="108581" y="211525"/>
                </a:lnTo>
                <a:lnTo>
                  <a:pt x="112877" y="209881"/>
                </a:lnTo>
                <a:lnTo>
                  <a:pt x="121289" y="205410"/>
                </a:lnTo>
                <a:lnTo>
                  <a:pt x="131642" y="200115"/>
                </a:lnTo>
                <a:lnTo>
                  <a:pt x="136189" y="197314"/>
                </a:lnTo>
                <a:lnTo>
                  <a:pt x="140212" y="194455"/>
                </a:lnTo>
                <a:lnTo>
                  <a:pt x="143887" y="191556"/>
                </a:lnTo>
                <a:lnTo>
                  <a:pt x="147329" y="188632"/>
                </a:lnTo>
                <a:lnTo>
                  <a:pt x="150615" y="185690"/>
                </a:lnTo>
                <a:lnTo>
                  <a:pt x="160165" y="1768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PenAnnotation445"/>
          <p:cNvSpPr/>
          <p:nvPr/>
        </p:nvSpPr>
        <p:spPr>
          <a:xfrm>
            <a:off x="1276945" y="1794867"/>
            <a:ext cx="151806" cy="192042"/>
          </a:xfrm>
          <a:custGeom>
            <a:avLst/>
            <a:gdLst/>
            <a:ahLst/>
            <a:cxnLst/>
            <a:rect l="0" t="0" r="0" b="0"/>
            <a:pathLst>
              <a:path w="151806" h="192042">
                <a:moveTo>
                  <a:pt x="0" y="0"/>
                </a:moveTo>
                <a:lnTo>
                  <a:pt x="0" y="39292"/>
                </a:lnTo>
                <a:lnTo>
                  <a:pt x="992" y="46038"/>
                </a:lnTo>
                <a:lnTo>
                  <a:pt x="2646" y="52520"/>
                </a:lnTo>
                <a:lnTo>
                  <a:pt x="4740" y="58826"/>
                </a:lnTo>
                <a:lnTo>
                  <a:pt x="6137" y="66006"/>
                </a:lnTo>
                <a:lnTo>
                  <a:pt x="7068" y="73770"/>
                </a:lnTo>
                <a:lnTo>
                  <a:pt x="7688" y="81922"/>
                </a:lnTo>
                <a:lnTo>
                  <a:pt x="9094" y="90333"/>
                </a:lnTo>
                <a:lnTo>
                  <a:pt x="11024" y="98917"/>
                </a:lnTo>
                <a:lnTo>
                  <a:pt x="13302" y="107617"/>
                </a:lnTo>
                <a:lnTo>
                  <a:pt x="15813" y="115401"/>
                </a:lnTo>
                <a:lnTo>
                  <a:pt x="18480" y="122574"/>
                </a:lnTo>
                <a:lnTo>
                  <a:pt x="21249" y="129341"/>
                </a:lnTo>
                <a:lnTo>
                  <a:pt x="23096" y="135837"/>
                </a:lnTo>
                <a:lnTo>
                  <a:pt x="24327" y="142151"/>
                </a:lnTo>
                <a:lnTo>
                  <a:pt x="25148" y="148346"/>
                </a:lnTo>
                <a:lnTo>
                  <a:pt x="26687" y="153467"/>
                </a:lnTo>
                <a:lnTo>
                  <a:pt x="28705" y="157874"/>
                </a:lnTo>
                <a:lnTo>
                  <a:pt x="31043" y="161804"/>
                </a:lnTo>
                <a:lnTo>
                  <a:pt x="33594" y="166408"/>
                </a:lnTo>
                <a:lnTo>
                  <a:pt x="42997" y="184351"/>
                </a:lnTo>
                <a:lnTo>
                  <a:pt x="43914" y="188759"/>
                </a:lnTo>
                <a:lnTo>
                  <a:pt x="44322" y="192041"/>
                </a:lnTo>
                <a:lnTo>
                  <a:pt x="44431" y="191527"/>
                </a:lnTo>
                <a:lnTo>
                  <a:pt x="44605" y="188314"/>
                </a:lnTo>
                <a:lnTo>
                  <a:pt x="39895" y="183017"/>
                </a:lnTo>
                <a:lnTo>
                  <a:pt x="38503" y="179558"/>
                </a:lnTo>
                <a:lnTo>
                  <a:pt x="37575" y="175268"/>
                </a:lnTo>
                <a:lnTo>
                  <a:pt x="36956" y="170423"/>
                </a:lnTo>
                <a:lnTo>
                  <a:pt x="35551" y="165209"/>
                </a:lnTo>
                <a:lnTo>
                  <a:pt x="33623" y="159749"/>
                </a:lnTo>
                <a:lnTo>
                  <a:pt x="31345" y="154124"/>
                </a:lnTo>
                <a:lnTo>
                  <a:pt x="28834" y="148390"/>
                </a:lnTo>
                <a:lnTo>
                  <a:pt x="23398" y="136727"/>
                </a:lnTo>
                <a:lnTo>
                  <a:pt x="14760" y="119004"/>
                </a:lnTo>
                <a:lnTo>
                  <a:pt x="12816" y="112079"/>
                </a:lnTo>
                <a:lnTo>
                  <a:pt x="11521" y="104485"/>
                </a:lnTo>
                <a:lnTo>
                  <a:pt x="10657" y="96445"/>
                </a:lnTo>
                <a:lnTo>
                  <a:pt x="9089" y="89101"/>
                </a:lnTo>
                <a:lnTo>
                  <a:pt x="7052" y="82221"/>
                </a:lnTo>
                <a:lnTo>
                  <a:pt x="4701" y="75650"/>
                </a:lnTo>
                <a:lnTo>
                  <a:pt x="4126" y="69285"/>
                </a:lnTo>
                <a:lnTo>
                  <a:pt x="4735" y="63057"/>
                </a:lnTo>
                <a:lnTo>
                  <a:pt x="6133" y="56921"/>
                </a:lnTo>
                <a:lnTo>
                  <a:pt x="7065" y="50845"/>
                </a:lnTo>
                <a:lnTo>
                  <a:pt x="7687" y="44811"/>
                </a:lnTo>
                <a:lnTo>
                  <a:pt x="8101" y="38804"/>
                </a:lnTo>
                <a:lnTo>
                  <a:pt x="9369" y="33807"/>
                </a:lnTo>
                <a:lnTo>
                  <a:pt x="11207" y="29483"/>
                </a:lnTo>
                <a:lnTo>
                  <a:pt x="13424" y="25608"/>
                </a:lnTo>
                <a:lnTo>
                  <a:pt x="15895" y="22033"/>
                </a:lnTo>
                <a:lnTo>
                  <a:pt x="18534" y="18657"/>
                </a:lnTo>
                <a:lnTo>
                  <a:pt x="21286" y="15415"/>
                </a:lnTo>
                <a:lnTo>
                  <a:pt x="24112" y="12261"/>
                </a:lnTo>
                <a:lnTo>
                  <a:pt x="29899" y="6111"/>
                </a:lnTo>
                <a:lnTo>
                  <a:pt x="32831" y="4074"/>
                </a:lnTo>
                <a:lnTo>
                  <a:pt x="35778" y="2716"/>
                </a:lnTo>
                <a:lnTo>
                  <a:pt x="38735" y="1810"/>
                </a:lnTo>
                <a:lnTo>
                  <a:pt x="42690" y="1207"/>
                </a:lnTo>
                <a:lnTo>
                  <a:pt x="47312" y="804"/>
                </a:lnTo>
                <a:lnTo>
                  <a:pt x="52377" y="536"/>
                </a:lnTo>
                <a:lnTo>
                  <a:pt x="63297" y="238"/>
                </a:lnTo>
                <a:lnTo>
                  <a:pt x="86476" y="47"/>
                </a:lnTo>
                <a:lnTo>
                  <a:pt x="92377" y="1023"/>
                </a:lnTo>
                <a:lnTo>
                  <a:pt x="98296" y="2667"/>
                </a:lnTo>
                <a:lnTo>
                  <a:pt x="104226" y="4754"/>
                </a:lnTo>
                <a:lnTo>
                  <a:pt x="109171" y="6146"/>
                </a:lnTo>
                <a:lnTo>
                  <a:pt x="113461" y="7074"/>
                </a:lnTo>
                <a:lnTo>
                  <a:pt x="117312" y="7692"/>
                </a:lnTo>
                <a:lnTo>
                  <a:pt x="121864" y="9097"/>
                </a:lnTo>
                <a:lnTo>
                  <a:pt x="126883" y="11025"/>
                </a:lnTo>
                <a:lnTo>
                  <a:pt x="139716" y="16509"/>
                </a:lnTo>
                <a:lnTo>
                  <a:pt x="144117" y="19905"/>
                </a:lnTo>
                <a:lnTo>
                  <a:pt x="151805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PenAnnotation446"/>
          <p:cNvSpPr/>
          <p:nvPr/>
        </p:nvSpPr>
        <p:spPr>
          <a:xfrm>
            <a:off x="1491257" y="1750268"/>
            <a:ext cx="187525" cy="235980"/>
          </a:xfrm>
          <a:custGeom>
            <a:avLst/>
            <a:gdLst/>
            <a:ahLst/>
            <a:cxnLst/>
            <a:rect l="0" t="0" r="0" b="0"/>
            <a:pathLst>
              <a:path w="187525" h="235980">
                <a:moveTo>
                  <a:pt x="0" y="44599"/>
                </a:moveTo>
                <a:lnTo>
                  <a:pt x="4741" y="49339"/>
                </a:lnTo>
                <a:lnTo>
                  <a:pt x="7129" y="52720"/>
                </a:lnTo>
                <a:lnTo>
                  <a:pt x="9714" y="56958"/>
                </a:lnTo>
                <a:lnTo>
                  <a:pt x="16251" y="68538"/>
                </a:lnTo>
                <a:lnTo>
                  <a:pt x="17779" y="72464"/>
                </a:lnTo>
                <a:lnTo>
                  <a:pt x="22123" y="84765"/>
                </a:lnTo>
                <a:lnTo>
                  <a:pt x="47659" y="160800"/>
                </a:lnTo>
                <a:lnTo>
                  <a:pt x="50624" y="168699"/>
                </a:lnTo>
                <a:lnTo>
                  <a:pt x="53593" y="175950"/>
                </a:lnTo>
                <a:lnTo>
                  <a:pt x="56565" y="182768"/>
                </a:lnTo>
                <a:lnTo>
                  <a:pt x="62513" y="195635"/>
                </a:lnTo>
                <a:lnTo>
                  <a:pt x="65488" y="201844"/>
                </a:lnTo>
                <a:lnTo>
                  <a:pt x="67471" y="206976"/>
                </a:lnTo>
                <a:lnTo>
                  <a:pt x="68793" y="211389"/>
                </a:lnTo>
                <a:lnTo>
                  <a:pt x="69675" y="215324"/>
                </a:lnTo>
                <a:lnTo>
                  <a:pt x="70654" y="222341"/>
                </a:lnTo>
                <a:lnTo>
                  <a:pt x="71090" y="228767"/>
                </a:lnTo>
                <a:lnTo>
                  <a:pt x="71335" y="235979"/>
                </a:lnTo>
                <a:lnTo>
                  <a:pt x="71424" y="232826"/>
                </a:lnTo>
                <a:lnTo>
                  <a:pt x="68786" y="227143"/>
                </a:lnTo>
                <a:lnTo>
                  <a:pt x="66693" y="222850"/>
                </a:lnTo>
                <a:lnTo>
                  <a:pt x="64306" y="218995"/>
                </a:lnTo>
                <a:lnTo>
                  <a:pt x="59008" y="212067"/>
                </a:lnTo>
                <a:lnTo>
                  <a:pt x="57198" y="206846"/>
                </a:lnTo>
                <a:lnTo>
                  <a:pt x="55992" y="200388"/>
                </a:lnTo>
                <a:lnTo>
                  <a:pt x="55187" y="193107"/>
                </a:lnTo>
                <a:lnTo>
                  <a:pt x="53659" y="185276"/>
                </a:lnTo>
                <a:lnTo>
                  <a:pt x="51648" y="177079"/>
                </a:lnTo>
                <a:lnTo>
                  <a:pt x="49315" y="168638"/>
                </a:lnTo>
                <a:lnTo>
                  <a:pt x="47759" y="160034"/>
                </a:lnTo>
                <a:lnTo>
                  <a:pt x="46723" y="151321"/>
                </a:lnTo>
                <a:lnTo>
                  <a:pt x="46031" y="142536"/>
                </a:lnTo>
                <a:lnTo>
                  <a:pt x="44578" y="133703"/>
                </a:lnTo>
                <a:lnTo>
                  <a:pt x="42617" y="124837"/>
                </a:lnTo>
                <a:lnTo>
                  <a:pt x="40318" y="115951"/>
                </a:lnTo>
                <a:lnTo>
                  <a:pt x="38785" y="107049"/>
                </a:lnTo>
                <a:lnTo>
                  <a:pt x="37763" y="98139"/>
                </a:lnTo>
                <a:lnTo>
                  <a:pt x="37082" y="89222"/>
                </a:lnTo>
                <a:lnTo>
                  <a:pt x="37620" y="81293"/>
                </a:lnTo>
                <a:lnTo>
                  <a:pt x="38971" y="74022"/>
                </a:lnTo>
                <a:lnTo>
                  <a:pt x="40863" y="67191"/>
                </a:lnTo>
                <a:lnTo>
                  <a:pt x="42125" y="60652"/>
                </a:lnTo>
                <a:lnTo>
                  <a:pt x="42966" y="54309"/>
                </a:lnTo>
                <a:lnTo>
                  <a:pt x="43527" y="48096"/>
                </a:lnTo>
                <a:lnTo>
                  <a:pt x="44893" y="41969"/>
                </a:lnTo>
                <a:lnTo>
                  <a:pt x="46796" y="35900"/>
                </a:lnTo>
                <a:lnTo>
                  <a:pt x="49057" y="29870"/>
                </a:lnTo>
                <a:lnTo>
                  <a:pt x="51556" y="24858"/>
                </a:lnTo>
                <a:lnTo>
                  <a:pt x="54215" y="20524"/>
                </a:lnTo>
                <a:lnTo>
                  <a:pt x="56979" y="16643"/>
                </a:lnTo>
                <a:lnTo>
                  <a:pt x="62697" y="9684"/>
                </a:lnTo>
                <a:lnTo>
                  <a:pt x="65610" y="6440"/>
                </a:lnTo>
                <a:lnTo>
                  <a:pt x="68545" y="4276"/>
                </a:lnTo>
                <a:lnTo>
                  <a:pt x="71494" y="2834"/>
                </a:lnTo>
                <a:lnTo>
                  <a:pt x="74452" y="1873"/>
                </a:lnTo>
                <a:lnTo>
                  <a:pt x="78408" y="1232"/>
                </a:lnTo>
                <a:lnTo>
                  <a:pt x="83030" y="805"/>
                </a:lnTo>
                <a:lnTo>
                  <a:pt x="88096" y="520"/>
                </a:lnTo>
                <a:lnTo>
                  <a:pt x="99016" y="204"/>
                </a:lnTo>
                <a:lnTo>
                  <a:pt x="122195" y="0"/>
                </a:lnTo>
                <a:lnTo>
                  <a:pt x="127104" y="976"/>
                </a:lnTo>
                <a:lnTo>
                  <a:pt x="131369" y="2618"/>
                </a:lnTo>
                <a:lnTo>
                  <a:pt x="135204" y="4706"/>
                </a:lnTo>
                <a:lnTo>
                  <a:pt x="150083" y="12383"/>
                </a:lnTo>
                <a:lnTo>
                  <a:pt x="154626" y="15184"/>
                </a:lnTo>
                <a:lnTo>
                  <a:pt x="158647" y="18044"/>
                </a:lnTo>
                <a:lnTo>
                  <a:pt x="162319" y="20942"/>
                </a:lnTo>
                <a:lnTo>
                  <a:pt x="165760" y="23867"/>
                </a:lnTo>
                <a:lnTo>
                  <a:pt x="169046" y="26809"/>
                </a:lnTo>
                <a:lnTo>
                  <a:pt x="172228" y="29762"/>
                </a:lnTo>
                <a:lnTo>
                  <a:pt x="174350" y="32723"/>
                </a:lnTo>
                <a:lnTo>
                  <a:pt x="176708" y="38659"/>
                </a:lnTo>
                <a:lnTo>
                  <a:pt x="178329" y="40639"/>
                </a:lnTo>
                <a:lnTo>
                  <a:pt x="180402" y="41959"/>
                </a:lnTo>
                <a:lnTo>
                  <a:pt x="182776" y="42839"/>
                </a:lnTo>
                <a:lnTo>
                  <a:pt x="184358" y="44418"/>
                </a:lnTo>
                <a:lnTo>
                  <a:pt x="185414" y="46462"/>
                </a:lnTo>
                <a:lnTo>
                  <a:pt x="187524" y="535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PenAnnotation447"/>
          <p:cNvSpPr/>
          <p:nvPr/>
        </p:nvSpPr>
        <p:spPr>
          <a:xfrm>
            <a:off x="1705570" y="1777565"/>
            <a:ext cx="276821" cy="213187"/>
          </a:xfrm>
          <a:custGeom>
            <a:avLst/>
            <a:gdLst/>
            <a:ahLst/>
            <a:cxnLst/>
            <a:rect l="0" t="0" r="0" b="0"/>
            <a:pathLst>
              <a:path w="276821" h="213187">
                <a:moveTo>
                  <a:pt x="0" y="79810"/>
                </a:moveTo>
                <a:lnTo>
                  <a:pt x="7688" y="87498"/>
                </a:lnTo>
                <a:lnTo>
                  <a:pt x="11024" y="88187"/>
                </a:lnTo>
                <a:lnTo>
                  <a:pt x="13302" y="88371"/>
                </a:lnTo>
                <a:lnTo>
                  <a:pt x="21125" y="91222"/>
                </a:lnTo>
                <a:lnTo>
                  <a:pt x="25990" y="93371"/>
                </a:lnTo>
                <a:lnTo>
                  <a:pt x="30225" y="93811"/>
                </a:lnTo>
                <a:lnTo>
                  <a:pt x="34041" y="93113"/>
                </a:lnTo>
                <a:lnTo>
                  <a:pt x="37576" y="91655"/>
                </a:lnTo>
                <a:lnTo>
                  <a:pt x="42910" y="90683"/>
                </a:lnTo>
                <a:lnTo>
                  <a:pt x="49443" y="90035"/>
                </a:lnTo>
                <a:lnTo>
                  <a:pt x="56774" y="89603"/>
                </a:lnTo>
                <a:lnTo>
                  <a:pt x="63646" y="88323"/>
                </a:lnTo>
                <a:lnTo>
                  <a:pt x="70212" y="86477"/>
                </a:lnTo>
                <a:lnTo>
                  <a:pt x="76574" y="84255"/>
                </a:lnTo>
                <a:lnTo>
                  <a:pt x="81807" y="81781"/>
                </a:lnTo>
                <a:lnTo>
                  <a:pt x="90267" y="76386"/>
                </a:lnTo>
                <a:lnTo>
                  <a:pt x="97335" y="70681"/>
                </a:lnTo>
                <a:lnTo>
                  <a:pt x="100609" y="67771"/>
                </a:lnTo>
                <a:lnTo>
                  <a:pt x="103783" y="63846"/>
                </a:lnTo>
                <a:lnTo>
                  <a:pt x="106892" y="59245"/>
                </a:lnTo>
                <a:lnTo>
                  <a:pt x="109956" y="54194"/>
                </a:lnTo>
                <a:lnTo>
                  <a:pt x="112992" y="49834"/>
                </a:lnTo>
                <a:lnTo>
                  <a:pt x="116007" y="45935"/>
                </a:lnTo>
                <a:lnTo>
                  <a:pt x="119010" y="42344"/>
                </a:lnTo>
                <a:lnTo>
                  <a:pt x="121012" y="37965"/>
                </a:lnTo>
                <a:lnTo>
                  <a:pt x="122346" y="33062"/>
                </a:lnTo>
                <a:lnTo>
                  <a:pt x="123236" y="27808"/>
                </a:lnTo>
                <a:lnTo>
                  <a:pt x="123829" y="23314"/>
                </a:lnTo>
                <a:lnTo>
                  <a:pt x="124225" y="19326"/>
                </a:lnTo>
                <a:lnTo>
                  <a:pt x="124488" y="15674"/>
                </a:lnTo>
                <a:lnTo>
                  <a:pt x="123672" y="12248"/>
                </a:lnTo>
                <a:lnTo>
                  <a:pt x="120119" y="5795"/>
                </a:lnTo>
                <a:lnTo>
                  <a:pt x="117782" y="3678"/>
                </a:lnTo>
                <a:lnTo>
                  <a:pt x="115232" y="2266"/>
                </a:lnTo>
                <a:lnTo>
                  <a:pt x="109753" y="697"/>
                </a:lnTo>
                <a:lnTo>
                  <a:pt x="104011" y="0"/>
                </a:lnTo>
                <a:lnTo>
                  <a:pt x="101091" y="806"/>
                </a:lnTo>
                <a:lnTo>
                  <a:pt x="95200" y="4348"/>
                </a:lnTo>
                <a:lnTo>
                  <a:pt x="86629" y="9230"/>
                </a:lnTo>
                <a:lnTo>
                  <a:pt x="81565" y="11920"/>
                </a:lnTo>
                <a:lnTo>
                  <a:pt x="76205" y="15698"/>
                </a:lnTo>
                <a:lnTo>
                  <a:pt x="70647" y="20202"/>
                </a:lnTo>
                <a:lnTo>
                  <a:pt x="64957" y="25188"/>
                </a:lnTo>
                <a:lnTo>
                  <a:pt x="60172" y="30497"/>
                </a:lnTo>
                <a:lnTo>
                  <a:pt x="55990" y="36020"/>
                </a:lnTo>
                <a:lnTo>
                  <a:pt x="52209" y="41687"/>
                </a:lnTo>
                <a:lnTo>
                  <a:pt x="48697" y="47449"/>
                </a:lnTo>
                <a:lnTo>
                  <a:pt x="45363" y="53275"/>
                </a:lnTo>
                <a:lnTo>
                  <a:pt x="42148" y="59143"/>
                </a:lnTo>
                <a:lnTo>
                  <a:pt x="38021" y="66032"/>
                </a:lnTo>
                <a:lnTo>
                  <a:pt x="28143" y="81624"/>
                </a:lnTo>
                <a:lnTo>
                  <a:pt x="24715" y="89949"/>
                </a:lnTo>
                <a:lnTo>
                  <a:pt x="22430" y="98475"/>
                </a:lnTo>
                <a:lnTo>
                  <a:pt x="20906" y="107136"/>
                </a:lnTo>
                <a:lnTo>
                  <a:pt x="19890" y="114894"/>
                </a:lnTo>
                <a:lnTo>
                  <a:pt x="19213" y="122051"/>
                </a:lnTo>
                <a:lnTo>
                  <a:pt x="18762" y="128807"/>
                </a:lnTo>
                <a:lnTo>
                  <a:pt x="19453" y="135294"/>
                </a:lnTo>
                <a:lnTo>
                  <a:pt x="20906" y="141604"/>
                </a:lnTo>
                <a:lnTo>
                  <a:pt x="22867" y="147795"/>
                </a:lnTo>
                <a:lnTo>
                  <a:pt x="26159" y="153907"/>
                </a:lnTo>
                <a:lnTo>
                  <a:pt x="30337" y="159965"/>
                </a:lnTo>
                <a:lnTo>
                  <a:pt x="35108" y="165989"/>
                </a:lnTo>
                <a:lnTo>
                  <a:pt x="39280" y="171989"/>
                </a:lnTo>
                <a:lnTo>
                  <a:pt x="43054" y="177973"/>
                </a:lnTo>
                <a:lnTo>
                  <a:pt x="46562" y="183947"/>
                </a:lnTo>
                <a:lnTo>
                  <a:pt x="50885" y="188922"/>
                </a:lnTo>
                <a:lnTo>
                  <a:pt x="55751" y="193231"/>
                </a:lnTo>
                <a:lnTo>
                  <a:pt x="60980" y="197096"/>
                </a:lnTo>
                <a:lnTo>
                  <a:pt x="67442" y="200664"/>
                </a:lnTo>
                <a:lnTo>
                  <a:pt x="74727" y="204036"/>
                </a:lnTo>
                <a:lnTo>
                  <a:pt x="82560" y="207275"/>
                </a:lnTo>
                <a:lnTo>
                  <a:pt x="89767" y="209435"/>
                </a:lnTo>
                <a:lnTo>
                  <a:pt x="96555" y="210875"/>
                </a:lnTo>
                <a:lnTo>
                  <a:pt x="103065" y="211835"/>
                </a:lnTo>
                <a:lnTo>
                  <a:pt x="110382" y="212475"/>
                </a:lnTo>
                <a:lnTo>
                  <a:pt x="118236" y="212902"/>
                </a:lnTo>
                <a:lnTo>
                  <a:pt x="126449" y="213186"/>
                </a:lnTo>
                <a:lnTo>
                  <a:pt x="133909" y="212383"/>
                </a:lnTo>
                <a:lnTo>
                  <a:pt x="140866" y="210856"/>
                </a:lnTo>
                <a:lnTo>
                  <a:pt x="147489" y="208846"/>
                </a:lnTo>
                <a:lnTo>
                  <a:pt x="153888" y="207506"/>
                </a:lnTo>
                <a:lnTo>
                  <a:pt x="160139" y="206612"/>
                </a:lnTo>
                <a:lnTo>
                  <a:pt x="166291" y="206016"/>
                </a:lnTo>
                <a:lnTo>
                  <a:pt x="173368" y="204627"/>
                </a:lnTo>
                <a:lnTo>
                  <a:pt x="181063" y="202709"/>
                </a:lnTo>
                <a:lnTo>
                  <a:pt x="189169" y="200438"/>
                </a:lnTo>
                <a:lnTo>
                  <a:pt x="196558" y="197931"/>
                </a:lnTo>
                <a:lnTo>
                  <a:pt x="203468" y="195268"/>
                </a:lnTo>
                <a:lnTo>
                  <a:pt x="210060" y="192501"/>
                </a:lnTo>
                <a:lnTo>
                  <a:pt x="215446" y="189664"/>
                </a:lnTo>
                <a:lnTo>
                  <a:pt x="228759" y="180930"/>
                </a:lnTo>
                <a:lnTo>
                  <a:pt x="233866" y="177981"/>
                </a:lnTo>
                <a:lnTo>
                  <a:pt x="239254" y="175023"/>
                </a:lnTo>
                <a:lnTo>
                  <a:pt x="247887" y="169090"/>
                </a:lnTo>
                <a:lnTo>
                  <a:pt x="255031" y="163146"/>
                </a:lnTo>
                <a:lnTo>
                  <a:pt x="261514" y="157197"/>
                </a:lnTo>
                <a:lnTo>
                  <a:pt x="268509" y="150603"/>
                </a:lnTo>
                <a:lnTo>
                  <a:pt x="276820" y="1423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PenAnnotation448"/>
          <p:cNvSpPr/>
          <p:nvPr/>
        </p:nvSpPr>
        <p:spPr>
          <a:xfrm>
            <a:off x="893001" y="2482453"/>
            <a:ext cx="124861" cy="419488"/>
          </a:xfrm>
          <a:custGeom>
            <a:avLst/>
            <a:gdLst/>
            <a:ahLst/>
            <a:cxnLst/>
            <a:rect l="0" t="0" r="0" b="0"/>
            <a:pathLst>
              <a:path w="124861" h="419488">
                <a:moveTo>
                  <a:pt x="8897" y="0"/>
                </a:moveTo>
                <a:lnTo>
                  <a:pt x="8897" y="112076"/>
                </a:lnTo>
                <a:lnTo>
                  <a:pt x="7905" y="122342"/>
                </a:lnTo>
                <a:lnTo>
                  <a:pt x="6251" y="132163"/>
                </a:lnTo>
                <a:lnTo>
                  <a:pt x="4156" y="141687"/>
                </a:lnTo>
                <a:lnTo>
                  <a:pt x="2760" y="152996"/>
                </a:lnTo>
                <a:lnTo>
                  <a:pt x="1829" y="165498"/>
                </a:lnTo>
                <a:lnTo>
                  <a:pt x="1208" y="178793"/>
                </a:lnTo>
                <a:lnTo>
                  <a:pt x="519" y="204148"/>
                </a:lnTo>
                <a:lnTo>
                  <a:pt x="0" y="288654"/>
                </a:lnTo>
                <a:lnTo>
                  <a:pt x="981" y="299592"/>
                </a:lnTo>
                <a:lnTo>
                  <a:pt x="2627" y="309861"/>
                </a:lnTo>
                <a:lnTo>
                  <a:pt x="4717" y="319683"/>
                </a:lnTo>
                <a:lnTo>
                  <a:pt x="6110" y="330200"/>
                </a:lnTo>
                <a:lnTo>
                  <a:pt x="7039" y="341180"/>
                </a:lnTo>
                <a:lnTo>
                  <a:pt x="7659" y="352469"/>
                </a:lnTo>
                <a:lnTo>
                  <a:pt x="9063" y="361979"/>
                </a:lnTo>
                <a:lnTo>
                  <a:pt x="10992" y="370304"/>
                </a:lnTo>
                <a:lnTo>
                  <a:pt x="13271" y="377838"/>
                </a:lnTo>
                <a:lnTo>
                  <a:pt x="15781" y="384845"/>
                </a:lnTo>
                <a:lnTo>
                  <a:pt x="18448" y="391501"/>
                </a:lnTo>
                <a:lnTo>
                  <a:pt x="21217" y="397922"/>
                </a:lnTo>
                <a:lnTo>
                  <a:pt x="24056" y="403195"/>
                </a:lnTo>
                <a:lnTo>
                  <a:pt x="26940" y="407703"/>
                </a:lnTo>
                <a:lnTo>
                  <a:pt x="29856" y="411700"/>
                </a:lnTo>
                <a:lnTo>
                  <a:pt x="32791" y="414365"/>
                </a:lnTo>
                <a:lnTo>
                  <a:pt x="35740" y="416142"/>
                </a:lnTo>
                <a:lnTo>
                  <a:pt x="38699" y="417326"/>
                </a:lnTo>
                <a:lnTo>
                  <a:pt x="42656" y="418116"/>
                </a:lnTo>
                <a:lnTo>
                  <a:pt x="47278" y="418642"/>
                </a:lnTo>
                <a:lnTo>
                  <a:pt x="52343" y="418993"/>
                </a:lnTo>
                <a:lnTo>
                  <a:pt x="60618" y="419383"/>
                </a:lnTo>
                <a:lnTo>
                  <a:pt x="64214" y="419487"/>
                </a:lnTo>
                <a:lnTo>
                  <a:pt x="67603" y="418564"/>
                </a:lnTo>
                <a:lnTo>
                  <a:pt x="70855" y="416957"/>
                </a:lnTo>
                <a:lnTo>
                  <a:pt x="74014" y="414893"/>
                </a:lnTo>
                <a:lnTo>
                  <a:pt x="77113" y="411533"/>
                </a:lnTo>
                <a:lnTo>
                  <a:pt x="80171" y="407308"/>
                </a:lnTo>
                <a:lnTo>
                  <a:pt x="83202" y="402507"/>
                </a:lnTo>
                <a:lnTo>
                  <a:pt x="86215" y="396330"/>
                </a:lnTo>
                <a:lnTo>
                  <a:pt x="89216" y="389236"/>
                </a:lnTo>
                <a:lnTo>
                  <a:pt x="92209" y="381530"/>
                </a:lnTo>
                <a:lnTo>
                  <a:pt x="98179" y="365029"/>
                </a:lnTo>
                <a:lnTo>
                  <a:pt x="101161" y="356462"/>
                </a:lnTo>
                <a:lnTo>
                  <a:pt x="104141" y="346782"/>
                </a:lnTo>
                <a:lnTo>
                  <a:pt x="110097" y="325443"/>
                </a:lnTo>
                <a:lnTo>
                  <a:pt x="112082" y="315188"/>
                </a:lnTo>
                <a:lnTo>
                  <a:pt x="113406" y="305375"/>
                </a:lnTo>
                <a:lnTo>
                  <a:pt x="114288" y="295857"/>
                </a:lnTo>
                <a:lnTo>
                  <a:pt x="115869" y="285542"/>
                </a:lnTo>
                <a:lnTo>
                  <a:pt x="117915" y="274698"/>
                </a:lnTo>
                <a:lnTo>
                  <a:pt x="120271" y="263499"/>
                </a:lnTo>
                <a:lnTo>
                  <a:pt x="121841" y="252064"/>
                </a:lnTo>
                <a:lnTo>
                  <a:pt x="122889" y="240472"/>
                </a:lnTo>
                <a:lnTo>
                  <a:pt x="123587" y="228776"/>
                </a:lnTo>
                <a:lnTo>
                  <a:pt x="124362" y="207842"/>
                </a:lnTo>
                <a:lnTo>
                  <a:pt x="124799" y="176676"/>
                </a:lnTo>
                <a:lnTo>
                  <a:pt x="124860" y="165409"/>
                </a:lnTo>
                <a:lnTo>
                  <a:pt x="123909" y="155913"/>
                </a:lnTo>
                <a:lnTo>
                  <a:pt x="122283" y="147598"/>
                </a:lnTo>
                <a:lnTo>
                  <a:pt x="120206" y="140071"/>
                </a:lnTo>
                <a:lnTo>
                  <a:pt x="118822" y="132076"/>
                </a:lnTo>
                <a:lnTo>
                  <a:pt x="117899" y="123769"/>
                </a:lnTo>
                <a:lnTo>
                  <a:pt x="117284" y="115255"/>
                </a:lnTo>
                <a:lnTo>
                  <a:pt x="113954" y="103149"/>
                </a:lnTo>
                <a:lnTo>
                  <a:pt x="111677" y="98531"/>
                </a:lnTo>
                <a:lnTo>
                  <a:pt x="109147" y="88109"/>
                </a:lnTo>
                <a:lnTo>
                  <a:pt x="108473" y="82552"/>
                </a:lnTo>
                <a:lnTo>
                  <a:pt x="105077" y="73731"/>
                </a:lnTo>
                <a:lnTo>
                  <a:pt x="98313" y="62702"/>
                </a:lnTo>
                <a:lnTo>
                  <a:pt x="100893" y="62594"/>
                </a:lnTo>
                <a:lnTo>
                  <a:pt x="107124" y="625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PenAnnotation449"/>
          <p:cNvSpPr/>
          <p:nvPr/>
        </p:nvSpPr>
        <p:spPr>
          <a:xfrm>
            <a:off x="1160859" y="2562975"/>
            <a:ext cx="321470" cy="321145"/>
          </a:xfrm>
          <a:custGeom>
            <a:avLst/>
            <a:gdLst/>
            <a:ahLst/>
            <a:cxnLst/>
            <a:rect l="0" t="0" r="0" b="0"/>
            <a:pathLst>
              <a:path w="321470" h="321145">
                <a:moveTo>
                  <a:pt x="0" y="89142"/>
                </a:moveTo>
                <a:lnTo>
                  <a:pt x="29811" y="89142"/>
                </a:lnTo>
                <a:lnTo>
                  <a:pt x="32773" y="90134"/>
                </a:lnTo>
                <a:lnTo>
                  <a:pt x="38709" y="93882"/>
                </a:lnTo>
                <a:lnTo>
                  <a:pt x="42673" y="94287"/>
                </a:lnTo>
                <a:lnTo>
                  <a:pt x="52369" y="92090"/>
                </a:lnTo>
                <a:lnTo>
                  <a:pt x="60648" y="90452"/>
                </a:lnTo>
                <a:lnTo>
                  <a:pt x="68626" y="89724"/>
                </a:lnTo>
                <a:lnTo>
                  <a:pt x="73532" y="89530"/>
                </a:lnTo>
                <a:lnTo>
                  <a:pt x="78787" y="89401"/>
                </a:lnTo>
                <a:lnTo>
                  <a:pt x="84275" y="88322"/>
                </a:lnTo>
                <a:lnTo>
                  <a:pt x="89917" y="86611"/>
                </a:lnTo>
                <a:lnTo>
                  <a:pt x="95664" y="84478"/>
                </a:lnTo>
                <a:lnTo>
                  <a:pt x="101479" y="82064"/>
                </a:lnTo>
                <a:lnTo>
                  <a:pt x="107340" y="79462"/>
                </a:lnTo>
                <a:lnTo>
                  <a:pt x="119144" y="73926"/>
                </a:lnTo>
                <a:lnTo>
                  <a:pt x="131005" y="68158"/>
                </a:lnTo>
                <a:lnTo>
                  <a:pt x="140245" y="62287"/>
                </a:lnTo>
                <a:lnTo>
                  <a:pt x="148651" y="55378"/>
                </a:lnTo>
                <a:lnTo>
                  <a:pt x="153671" y="50757"/>
                </a:lnTo>
                <a:lnTo>
                  <a:pt x="167571" y="37420"/>
                </a:lnTo>
                <a:lnTo>
                  <a:pt x="171245" y="33824"/>
                </a:lnTo>
                <a:lnTo>
                  <a:pt x="173695" y="30435"/>
                </a:lnTo>
                <a:lnTo>
                  <a:pt x="176416" y="24024"/>
                </a:lnTo>
                <a:lnTo>
                  <a:pt x="177948" y="14836"/>
                </a:lnTo>
                <a:lnTo>
                  <a:pt x="178402" y="5830"/>
                </a:lnTo>
                <a:lnTo>
                  <a:pt x="177474" y="3835"/>
                </a:lnTo>
                <a:lnTo>
                  <a:pt x="175863" y="2505"/>
                </a:lnTo>
                <a:lnTo>
                  <a:pt x="173797" y="1618"/>
                </a:lnTo>
                <a:lnTo>
                  <a:pt x="168855" y="633"/>
                </a:lnTo>
                <a:lnTo>
                  <a:pt x="162359" y="195"/>
                </a:lnTo>
                <a:lnTo>
                  <a:pt x="152857" y="0"/>
                </a:lnTo>
                <a:lnTo>
                  <a:pt x="147545" y="941"/>
                </a:lnTo>
                <a:lnTo>
                  <a:pt x="142020" y="2560"/>
                </a:lnTo>
                <a:lnTo>
                  <a:pt x="136352" y="4632"/>
                </a:lnTo>
                <a:lnTo>
                  <a:pt x="130589" y="7997"/>
                </a:lnTo>
                <a:lnTo>
                  <a:pt x="124762" y="12225"/>
                </a:lnTo>
                <a:lnTo>
                  <a:pt x="118893" y="17028"/>
                </a:lnTo>
                <a:lnTo>
                  <a:pt x="112005" y="22214"/>
                </a:lnTo>
                <a:lnTo>
                  <a:pt x="96412" y="33269"/>
                </a:lnTo>
                <a:lnTo>
                  <a:pt x="89080" y="39987"/>
                </a:lnTo>
                <a:lnTo>
                  <a:pt x="82207" y="47442"/>
                </a:lnTo>
                <a:lnTo>
                  <a:pt x="75640" y="55389"/>
                </a:lnTo>
                <a:lnTo>
                  <a:pt x="70271" y="63663"/>
                </a:lnTo>
                <a:lnTo>
                  <a:pt x="65699" y="72156"/>
                </a:lnTo>
                <a:lnTo>
                  <a:pt x="61658" y="80795"/>
                </a:lnTo>
                <a:lnTo>
                  <a:pt x="56981" y="89530"/>
                </a:lnTo>
                <a:lnTo>
                  <a:pt x="51878" y="98330"/>
                </a:lnTo>
                <a:lnTo>
                  <a:pt x="46491" y="107174"/>
                </a:lnTo>
                <a:lnTo>
                  <a:pt x="42900" y="116046"/>
                </a:lnTo>
                <a:lnTo>
                  <a:pt x="40507" y="124937"/>
                </a:lnTo>
                <a:lnTo>
                  <a:pt x="38911" y="133841"/>
                </a:lnTo>
                <a:lnTo>
                  <a:pt x="36854" y="143746"/>
                </a:lnTo>
                <a:lnTo>
                  <a:pt x="31924" y="165335"/>
                </a:lnTo>
                <a:lnTo>
                  <a:pt x="30212" y="175656"/>
                </a:lnTo>
                <a:lnTo>
                  <a:pt x="29071" y="185513"/>
                </a:lnTo>
                <a:lnTo>
                  <a:pt x="28310" y="195061"/>
                </a:lnTo>
                <a:lnTo>
                  <a:pt x="28795" y="204403"/>
                </a:lnTo>
                <a:lnTo>
                  <a:pt x="30111" y="213608"/>
                </a:lnTo>
                <a:lnTo>
                  <a:pt x="31980" y="222721"/>
                </a:lnTo>
                <a:lnTo>
                  <a:pt x="34219" y="231773"/>
                </a:lnTo>
                <a:lnTo>
                  <a:pt x="36703" y="240784"/>
                </a:lnTo>
                <a:lnTo>
                  <a:pt x="39351" y="249768"/>
                </a:lnTo>
                <a:lnTo>
                  <a:pt x="43101" y="257741"/>
                </a:lnTo>
                <a:lnTo>
                  <a:pt x="47586" y="265041"/>
                </a:lnTo>
                <a:lnTo>
                  <a:pt x="52560" y="271893"/>
                </a:lnTo>
                <a:lnTo>
                  <a:pt x="58852" y="278444"/>
                </a:lnTo>
                <a:lnTo>
                  <a:pt x="66024" y="284797"/>
                </a:lnTo>
                <a:lnTo>
                  <a:pt x="73782" y="291016"/>
                </a:lnTo>
                <a:lnTo>
                  <a:pt x="80938" y="296154"/>
                </a:lnTo>
                <a:lnTo>
                  <a:pt x="87693" y="300572"/>
                </a:lnTo>
                <a:lnTo>
                  <a:pt x="94181" y="304509"/>
                </a:lnTo>
                <a:lnTo>
                  <a:pt x="101482" y="308126"/>
                </a:lnTo>
                <a:lnTo>
                  <a:pt x="109327" y="311530"/>
                </a:lnTo>
                <a:lnTo>
                  <a:pt x="117533" y="314791"/>
                </a:lnTo>
                <a:lnTo>
                  <a:pt x="125980" y="316965"/>
                </a:lnTo>
                <a:lnTo>
                  <a:pt x="134588" y="318415"/>
                </a:lnTo>
                <a:lnTo>
                  <a:pt x="143304" y="319381"/>
                </a:lnTo>
                <a:lnTo>
                  <a:pt x="151098" y="320025"/>
                </a:lnTo>
                <a:lnTo>
                  <a:pt x="158279" y="320455"/>
                </a:lnTo>
                <a:lnTo>
                  <a:pt x="165051" y="320741"/>
                </a:lnTo>
                <a:lnTo>
                  <a:pt x="180512" y="321059"/>
                </a:lnTo>
                <a:lnTo>
                  <a:pt x="188802" y="321144"/>
                </a:lnTo>
                <a:lnTo>
                  <a:pt x="197306" y="320208"/>
                </a:lnTo>
                <a:lnTo>
                  <a:pt x="205951" y="318592"/>
                </a:lnTo>
                <a:lnTo>
                  <a:pt x="214691" y="316523"/>
                </a:lnTo>
                <a:lnTo>
                  <a:pt x="222502" y="313159"/>
                </a:lnTo>
                <a:lnTo>
                  <a:pt x="229694" y="308932"/>
                </a:lnTo>
                <a:lnTo>
                  <a:pt x="236473" y="304130"/>
                </a:lnTo>
                <a:lnTo>
                  <a:pt x="243969" y="299935"/>
                </a:lnTo>
                <a:lnTo>
                  <a:pt x="251943" y="296148"/>
                </a:lnTo>
                <a:lnTo>
                  <a:pt x="260235" y="292630"/>
                </a:lnTo>
                <a:lnTo>
                  <a:pt x="267748" y="288301"/>
                </a:lnTo>
                <a:lnTo>
                  <a:pt x="274741" y="283430"/>
                </a:lnTo>
                <a:lnTo>
                  <a:pt x="281387" y="278199"/>
                </a:lnTo>
                <a:lnTo>
                  <a:pt x="287802" y="272726"/>
                </a:lnTo>
                <a:lnTo>
                  <a:pt x="294064" y="267094"/>
                </a:lnTo>
                <a:lnTo>
                  <a:pt x="309711" y="252332"/>
                </a:lnTo>
                <a:lnTo>
                  <a:pt x="321469" y="240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PenAnnotation450"/>
          <p:cNvSpPr/>
          <p:nvPr/>
        </p:nvSpPr>
        <p:spPr>
          <a:xfrm>
            <a:off x="1151929" y="2317778"/>
            <a:ext cx="250032" cy="160512"/>
          </a:xfrm>
          <a:custGeom>
            <a:avLst/>
            <a:gdLst/>
            <a:ahLst/>
            <a:cxnLst/>
            <a:rect l="0" t="0" r="0" b="0"/>
            <a:pathLst>
              <a:path w="250032" h="160512">
                <a:moveTo>
                  <a:pt x="0" y="93237"/>
                </a:moveTo>
                <a:lnTo>
                  <a:pt x="0" y="106799"/>
                </a:lnTo>
                <a:lnTo>
                  <a:pt x="992" y="108231"/>
                </a:lnTo>
                <a:lnTo>
                  <a:pt x="2646" y="109186"/>
                </a:lnTo>
                <a:lnTo>
                  <a:pt x="4741" y="109823"/>
                </a:lnTo>
                <a:lnTo>
                  <a:pt x="12360" y="107885"/>
                </a:lnTo>
                <a:lnTo>
                  <a:pt x="17170" y="105979"/>
                </a:lnTo>
                <a:lnTo>
                  <a:pt x="21368" y="104708"/>
                </a:lnTo>
                <a:lnTo>
                  <a:pt x="28679" y="103296"/>
                </a:lnTo>
                <a:lnTo>
                  <a:pt x="33010" y="101927"/>
                </a:lnTo>
                <a:lnTo>
                  <a:pt x="37882" y="100023"/>
                </a:lnTo>
                <a:lnTo>
                  <a:pt x="43114" y="97761"/>
                </a:lnTo>
                <a:lnTo>
                  <a:pt x="48587" y="94269"/>
                </a:lnTo>
                <a:lnTo>
                  <a:pt x="54219" y="89956"/>
                </a:lnTo>
                <a:lnTo>
                  <a:pt x="59959" y="85097"/>
                </a:lnTo>
                <a:lnTo>
                  <a:pt x="64777" y="80865"/>
                </a:lnTo>
                <a:lnTo>
                  <a:pt x="72777" y="73517"/>
                </a:lnTo>
                <a:lnTo>
                  <a:pt x="87599" y="59062"/>
                </a:lnTo>
                <a:lnTo>
                  <a:pt x="92134" y="53586"/>
                </a:lnTo>
                <a:lnTo>
                  <a:pt x="96149" y="47952"/>
                </a:lnTo>
                <a:lnTo>
                  <a:pt x="99818" y="42211"/>
                </a:lnTo>
                <a:lnTo>
                  <a:pt x="104249" y="37392"/>
                </a:lnTo>
                <a:lnTo>
                  <a:pt x="109187" y="33186"/>
                </a:lnTo>
                <a:lnTo>
                  <a:pt x="114463" y="29391"/>
                </a:lnTo>
                <a:lnTo>
                  <a:pt x="118973" y="25868"/>
                </a:lnTo>
                <a:lnTo>
                  <a:pt x="122972" y="22528"/>
                </a:lnTo>
                <a:lnTo>
                  <a:pt x="126630" y="19308"/>
                </a:lnTo>
                <a:lnTo>
                  <a:pt x="129068" y="16170"/>
                </a:lnTo>
                <a:lnTo>
                  <a:pt x="130694" y="13086"/>
                </a:lnTo>
                <a:lnTo>
                  <a:pt x="131778" y="10037"/>
                </a:lnTo>
                <a:lnTo>
                  <a:pt x="133493" y="7013"/>
                </a:lnTo>
                <a:lnTo>
                  <a:pt x="135628" y="4004"/>
                </a:lnTo>
                <a:lnTo>
                  <a:pt x="138044" y="1006"/>
                </a:lnTo>
                <a:lnTo>
                  <a:pt x="139654" y="0"/>
                </a:lnTo>
                <a:lnTo>
                  <a:pt x="140728" y="321"/>
                </a:lnTo>
                <a:lnTo>
                  <a:pt x="141444" y="1528"/>
                </a:lnTo>
                <a:lnTo>
                  <a:pt x="142913" y="2332"/>
                </a:lnTo>
                <a:lnTo>
                  <a:pt x="147191" y="3225"/>
                </a:lnTo>
                <a:lnTo>
                  <a:pt x="148729" y="4456"/>
                </a:lnTo>
                <a:lnTo>
                  <a:pt x="149755" y="6268"/>
                </a:lnTo>
                <a:lnTo>
                  <a:pt x="150438" y="8469"/>
                </a:lnTo>
                <a:lnTo>
                  <a:pt x="151886" y="11920"/>
                </a:lnTo>
                <a:lnTo>
                  <a:pt x="153843" y="16205"/>
                </a:lnTo>
                <a:lnTo>
                  <a:pt x="156140" y="21047"/>
                </a:lnTo>
                <a:lnTo>
                  <a:pt x="157672" y="26259"/>
                </a:lnTo>
                <a:lnTo>
                  <a:pt x="158693" y="31718"/>
                </a:lnTo>
                <a:lnTo>
                  <a:pt x="159373" y="37341"/>
                </a:lnTo>
                <a:lnTo>
                  <a:pt x="160819" y="43075"/>
                </a:lnTo>
                <a:lnTo>
                  <a:pt x="162775" y="48882"/>
                </a:lnTo>
                <a:lnTo>
                  <a:pt x="165072" y="54737"/>
                </a:lnTo>
                <a:lnTo>
                  <a:pt x="167595" y="60625"/>
                </a:lnTo>
                <a:lnTo>
                  <a:pt x="173044" y="72459"/>
                </a:lnTo>
                <a:lnTo>
                  <a:pt x="181690" y="90278"/>
                </a:lnTo>
                <a:lnTo>
                  <a:pt x="183634" y="96225"/>
                </a:lnTo>
                <a:lnTo>
                  <a:pt x="184931" y="102174"/>
                </a:lnTo>
                <a:lnTo>
                  <a:pt x="185795" y="108125"/>
                </a:lnTo>
                <a:lnTo>
                  <a:pt x="187364" y="114076"/>
                </a:lnTo>
                <a:lnTo>
                  <a:pt x="189401" y="120028"/>
                </a:lnTo>
                <a:lnTo>
                  <a:pt x="191752" y="125981"/>
                </a:lnTo>
                <a:lnTo>
                  <a:pt x="194311" y="130941"/>
                </a:lnTo>
                <a:lnTo>
                  <a:pt x="197010" y="135240"/>
                </a:lnTo>
                <a:lnTo>
                  <a:pt x="199801" y="139099"/>
                </a:lnTo>
                <a:lnTo>
                  <a:pt x="202654" y="142663"/>
                </a:lnTo>
                <a:lnTo>
                  <a:pt x="205548" y="146032"/>
                </a:lnTo>
                <a:lnTo>
                  <a:pt x="208469" y="149270"/>
                </a:lnTo>
                <a:lnTo>
                  <a:pt x="211409" y="151428"/>
                </a:lnTo>
                <a:lnTo>
                  <a:pt x="217322" y="153826"/>
                </a:lnTo>
                <a:lnTo>
                  <a:pt x="223257" y="157538"/>
                </a:lnTo>
                <a:lnTo>
                  <a:pt x="226229" y="159917"/>
                </a:lnTo>
                <a:lnTo>
                  <a:pt x="229202" y="160511"/>
                </a:lnTo>
                <a:lnTo>
                  <a:pt x="232176" y="159914"/>
                </a:lnTo>
                <a:lnTo>
                  <a:pt x="238127" y="156606"/>
                </a:lnTo>
                <a:lnTo>
                  <a:pt x="244079" y="151828"/>
                </a:lnTo>
                <a:lnTo>
                  <a:pt x="250031" y="1468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PenAnnotation451"/>
          <p:cNvSpPr/>
          <p:nvPr/>
        </p:nvSpPr>
        <p:spPr>
          <a:xfrm>
            <a:off x="1553765" y="2223492"/>
            <a:ext cx="116087" cy="616149"/>
          </a:xfrm>
          <a:custGeom>
            <a:avLst/>
            <a:gdLst/>
            <a:ahLst/>
            <a:cxnLst/>
            <a:rect l="0" t="0" r="0" b="0"/>
            <a:pathLst>
              <a:path w="116087" h="616149">
                <a:moveTo>
                  <a:pt x="0" y="0"/>
                </a:moveTo>
                <a:lnTo>
                  <a:pt x="0" y="28679"/>
                </a:lnTo>
                <a:lnTo>
                  <a:pt x="2646" y="43173"/>
                </a:lnTo>
                <a:lnTo>
                  <a:pt x="7129" y="63836"/>
                </a:lnTo>
                <a:lnTo>
                  <a:pt x="12429" y="89557"/>
                </a:lnTo>
                <a:lnTo>
                  <a:pt x="14239" y="103360"/>
                </a:lnTo>
                <a:lnTo>
                  <a:pt x="15446" y="117524"/>
                </a:lnTo>
                <a:lnTo>
                  <a:pt x="16250" y="131927"/>
                </a:lnTo>
                <a:lnTo>
                  <a:pt x="18771" y="147483"/>
                </a:lnTo>
                <a:lnTo>
                  <a:pt x="22436" y="163806"/>
                </a:lnTo>
                <a:lnTo>
                  <a:pt x="26864" y="180641"/>
                </a:lnTo>
                <a:lnTo>
                  <a:pt x="34429" y="212577"/>
                </a:lnTo>
                <a:lnTo>
                  <a:pt x="37836" y="228038"/>
                </a:lnTo>
                <a:lnTo>
                  <a:pt x="44266" y="261092"/>
                </a:lnTo>
                <a:lnTo>
                  <a:pt x="74408" y="424289"/>
                </a:lnTo>
                <a:lnTo>
                  <a:pt x="78378" y="438633"/>
                </a:lnTo>
                <a:lnTo>
                  <a:pt x="83010" y="452164"/>
                </a:lnTo>
                <a:lnTo>
                  <a:pt x="88082" y="465154"/>
                </a:lnTo>
                <a:lnTo>
                  <a:pt x="91464" y="477782"/>
                </a:lnTo>
                <a:lnTo>
                  <a:pt x="93718" y="490170"/>
                </a:lnTo>
                <a:lnTo>
                  <a:pt x="95221" y="502397"/>
                </a:lnTo>
                <a:lnTo>
                  <a:pt x="97215" y="513525"/>
                </a:lnTo>
                <a:lnTo>
                  <a:pt x="99537" y="523920"/>
                </a:lnTo>
                <a:lnTo>
                  <a:pt x="102077" y="533827"/>
                </a:lnTo>
                <a:lnTo>
                  <a:pt x="104899" y="552772"/>
                </a:lnTo>
                <a:lnTo>
                  <a:pt x="107145" y="570122"/>
                </a:lnTo>
                <a:lnTo>
                  <a:pt x="109133" y="577526"/>
                </a:lnTo>
                <a:lnTo>
                  <a:pt x="111451" y="584447"/>
                </a:lnTo>
                <a:lnTo>
                  <a:pt x="114713" y="598928"/>
                </a:lnTo>
                <a:lnTo>
                  <a:pt x="116086" y="6161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PenAnnotation452"/>
          <p:cNvSpPr/>
          <p:nvPr/>
        </p:nvSpPr>
        <p:spPr>
          <a:xfrm>
            <a:off x="1500555" y="2566605"/>
            <a:ext cx="356821" cy="14075"/>
          </a:xfrm>
          <a:custGeom>
            <a:avLst/>
            <a:gdLst/>
            <a:ahLst/>
            <a:cxnLst/>
            <a:rect l="0" t="0" r="0" b="0"/>
            <a:pathLst>
              <a:path w="356821" h="14075">
                <a:moveTo>
                  <a:pt x="8562" y="5145"/>
                </a:moveTo>
                <a:lnTo>
                  <a:pt x="0" y="5145"/>
                </a:lnTo>
                <a:lnTo>
                  <a:pt x="236060" y="5145"/>
                </a:lnTo>
                <a:lnTo>
                  <a:pt x="246547" y="4152"/>
                </a:lnTo>
                <a:lnTo>
                  <a:pt x="256516" y="2499"/>
                </a:lnTo>
                <a:lnTo>
                  <a:pt x="266138" y="404"/>
                </a:lnTo>
                <a:lnTo>
                  <a:pt x="274537" y="0"/>
                </a:lnTo>
                <a:lnTo>
                  <a:pt x="282121" y="722"/>
                </a:lnTo>
                <a:lnTo>
                  <a:pt x="289161" y="2196"/>
                </a:lnTo>
                <a:lnTo>
                  <a:pt x="295839" y="3179"/>
                </a:lnTo>
                <a:lnTo>
                  <a:pt x="302275" y="3834"/>
                </a:lnTo>
                <a:lnTo>
                  <a:pt x="308550" y="4271"/>
                </a:lnTo>
                <a:lnTo>
                  <a:pt x="314718" y="4562"/>
                </a:lnTo>
                <a:lnTo>
                  <a:pt x="326863" y="4886"/>
                </a:lnTo>
                <a:lnTo>
                  <a:pt x="331888" y="5964"/>
                </a:lnTo>
                <a:lnTo>
                  <a:pt x="336229" y="7675"/>
                </a:lnTo>
                <a:lnTo>
                  <a:pt x="340116" y="9808"/>
                </a:lnTo>
                <a:lnTo>
                  <a:pt x="343700" y="11230"/>
                </a:lnTo>
                <a:lnTo>
                  <a:pt x="347081" y="12178"/>
                </a:lnTo>
                <a:lnTo>
                  <a:pt x="356820" y="1407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PenAnnotation453"/>
          <p:cNvSpPr/>
          <p:nvPr/>
        </p:nvSpPr>
        <p:spPr>
          <a:xfrm>
            <a:off x="1839515" y="2554423"/>
            <a:ext cx="267892" cy="266789"/>
          </a:xfrm>
          <a:custGeom>
            <a:avLst/>
            <a:gdLst/>
            <a:ahLst/>
            <a:cxnLst/>
            <a:rect l="0" t="0" r="0" b="0"/>
            <a:pathLst>
              <a:path w="267892" h="266789">
                <a:moveTo>
                  <a:pt x="0" y="124483"/>
                </a:moveTo>
                <a:lnTo>
                  <a:pt x="51138" y="124483"/>
                </a:lnTo>
                <a:lnTo>
                  <a:pt x="57905" y="123491"/>
                </a:lnTo>
                <a:lnTo>
                  <a:pt x="65392" y="121837"/>
                </a:lnTo>
                <a:lnTo>
                  <a:pt x="73360" y="119742"/>
                </a:lnTo>
                <a:lnTo>
                  <a:pt x="80657" y="117354"/>
                </a:lnTo>
                <a:lnTo>
                  <a:pt x="87506" y="114769"/>
                </a:lnTo>
                <a:lnTo>
                  <a:pt x="94056" y="112054"/>
                </a:lnTo>
                <a:lnTo>
                  <a:pt x="101399" y="109252"/>
                </a:lnTo>
                <a:lnTo>
                  <a:pt x="117496" y="103492"/>
                </a:lnTo>
                <a:lnTo>
                  <a:pt x="124964" y="100567"/>
                </a:lnTo>
                <a:lnTo>
                  <a:pt x="131926" y="97625"/>
                </a:lnTo>
                <a:lnTo>
                  <a:pt x="138553" y="94671"/>
                </a:lnTo>
                <a:lnTo>
                  <a:pt x="143962" y="90718"/>
                </a:lnTo>
                <a:lnTo>
                  <a:pt x="148561" y="86098"/>
                </a:lnTo>
                <a:lnTo>
                  <a:pt x="152619" y="81033"/>
                </a:lnTo>
                <a:lnTo>
                  <a:pt x="157308" y="75673"/>
                </a:lnTo>
                <a:lnTo>
                  <a:pt x="162419" y="70115"/>
                </a:lnTo>
                <a:lnTo>
                  <a:pt x="176447" y="55457"/>
                </a:lnTo>
                <a:lnTo>
                  <a:pt x="180139" y="51677"/>
                </a:lnTo>
                <a:lnTo>
                  <a:pt x="182601" y="47172"/>
                </a:lnTo>
                <a:lnTo>
                  <a:pt x="184242" y="42184"/>
                </a:lnTo>
                <a:lnTo>
                  <a:pt x="185336" y="36875"/>
                </a:lnTo>
                <a:lnTo>
                  <a:pt x="186065" y="32343"/>
                </a:lnTo>
                <a:lnTo>
                  <a:pt x="186875" y="24662"/>
                </a:lnTo>
                <a:lnTo>
                  <a:pt x="187236" y="17941"/>
                </a:lnTo>
                <a:lnTo>
                  <a:pt x="187332" y="14760"/>
                </a:lnTo>
                <a:lnTo>
                  <a:pt x="186403" y="11647"/>
                </a:lnTo>
                <a:lnTo>
                  <a:pt x="182726" y="5542"/>
                </a:lnTo>
                <a:lnTo>
                  <a:pt x="180357" y="3517"/>
                </a:lnTo>
                <a:lnTo>
                  <a:pt x="177785" y="2167"/>
                </a:lnTo>
                <a:lnTo>
                  <a:pt x="175078" y="1267"/>
                </a:lnTo>
                <a:lnTo>
                  <a:pt x="166779" y="267"/>
                </a:lnTo>
                <a:lnTo>
                  <a:pt x="161787" y="0"/>
                </a:lnTo>
                <a:lnTo>
                  <a:pt x="156475" y="815"/>
                </a:lnTo>
                <a:lnTo>
                  <a:pt x="150950" y="2350"/>
                </a:lnTo>
                <a:lnTo>
                  <a:pt x="145282" y="4365"/>
                </a:lnTo>
                <a:lnTo>
                  <a:pt x="139519" y="6702"/>
                </a:lnTo>
                <a:lnTo>
                  <a:pt x="133692" y="9251"/>
                </a:lnTo>
                <a:lnTo>
                  <a:pt x="127824" y="11943"/>
                </a:lnTo>
                <a:lnTo>
                  <a:pt x="121927" y="16714"/>
                </a:lnTo>
                <a:lnTo>
                  <a:pt x="116011" y="22871"/>
                </a:lnTo>
                <a:lnTo>
                  <a:pt x="110083" y="29953"/>
                </a:lnTo>
                <a:lnTo>
                  <a:pt x="104146" y="36658"/>
                </a:lnTo>
                <a:lnTo>
                  <a:pt x="92259" y="49400"/>
                </a:lnTo>
                <a:lnTo>
                  <a:pt x="86311" y="56568"/>
                </a:lnTo>
                <a:lnTo>
                  <a:pt x="80361" y="64324"/>
                </a:lnTo>
                <a:lnTo>
                  <a:pt x="74410" y="72470"/>
                </a:lnTo>
                <a:lnTo>
                  <a:pt x="69450" y="80878"/>
                </a:lnTo>
                <a:lnTo>
                  <a:pt x="65152" y="89460"/>
                </a:lnTo>
                <a:lnTo>
                  <a:pt x="61294" y="98158"/>
                </a:lnTo>
                <a:lnTo>
                  <a:pt x="58722" y="106933"/>
                </a:lnTo>
                <a:lnTo>
                  <a:pt x="57007" y="115759"/>
                </a:lnTo>
                <a:lnTo>
                  <a:pt x="55864" y="124620"/>
                </a:lnTo>
                <a:lnTo>
                  <a:pt x="55102" y="133504"/>
                </a:lnTo>
                <a:lnTo>
                  <a:pt x="54594" y="142403"/>
                </a:lnTo>
                <a:lnTo>
                  <a:pt x="54256" y="151313"/>
                </a:lnTo>
                <a:lnTo>
                  <a:pt x="55022" y="160229"/>
                </a:lnTo>
                <a:lnTo>
                  <a:pt x="56525" y="169149"/>
                </a:lnTo>
                <a:lnTo>
                  <a:pt x="58519" y="178073"/>
                </a:lnTo>
                <a:lnTo>
                  <a:pt x="60841" y="186007"/>
                </a:lnTo>
                <a:lnTo>
                  <a:pt x="63381" y="193280"/>
                </a:lnTo>
                <a:lnTo>
                  <a:pt x="66067" y="200113"/>
                </a:lnTo>
                <a:lnTo>
                  <a:pt x="69841" y="206653"/>
                </a:lnTo>
                <a:lnTo>
                  <a:pt x="74342" y="212997"/>
                </a:lnTo>
                <a:lnTo>
                  <a:pt x="79327" y="219211"/>
                </a:lnTo>
                <a:lnTo>
                  <a:pt x="83643" y="225338"/>
                </a:lnTo>
                <a:lnTo>
                  <a:pt x="87512" y="231407"/>
                </a:lnTo>
                <a:lnTo>
                  <a:pt x="91084" y="237437"/>
                </a:lnTo>
                <a:lnTo>
                  <a:pt x="96441" y="242450"/>
                </a:lnTo>
                <a:lnTo>
                  <a:pt x="102989" y="246784"/>
                </a:lnTo>
                <a:lnTo>
                  <a:pt x="123781" y="257624"/>
                </a:lnTo>
                <a:lnTo>
                  <a:pt x="130146" y="260868"/>
                </a:lnTo>
                <a:lnTo>
                  <a:pt x="136373" y="263032"/>
                </a:lnTo>
                <a:lnTo>
                  <a:pt x="142509" y="264474"/>
                </a:lnTo>
                <a:lnTo>
                  <a:pt x="148584" y="265435"/>
                </a:lnTo>
                <a:lnTo>
                  <a:pt x="155611" y="266076"/>
                </a:lnTo>
                <a:lnTo>
                  <a:pt x="163272" y="266503"/>
                </a:lnTo>
                <a:lnTo>
                  <a:pt x="171356" y="266788"/>
                </a:lnTo>
                <a:lnTo>
                  <a:pt x="179722" y="265986"/>
                </a:lnTo>
                <a:lnTo>
                  <a:pt x="188275" y="264459"/>
                </a:lnTo>
                <a:lnTo>
                  <a:pt x="196955" y="262448"/>
                </a:lnTo>
                <a:lnTo>
                  <a:pt x="204725" y="260116"/>
                </a:lnTo>
                <a:lnTo>
                  <a:pt x="211890" y="257569"/>
                </a:lnTo>
                <a:lnTo>
                  <a:pt x="218650" y="254879"/>
                </a:lnTo>
                <a:lnTo>
                  <a:pt x="225142" y="252093"/>
                </a:lnTo>
                <a:lnTo>
                  <a:pt x="237646" y="246352"/>
                </a:lnTo>
                <a:lnTo>
                  <a:pt x="267891" y="2316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PenAnnotation454"/>
          <p:cNvSpPr/>
          <p:nvPr/>
        </p:nvSpPr>
        <p:spPr>
          <a:xfrm>
            <a:off x="2214562" y="2536031"/>
            <a:ext cx="523043" cy="267891"/>
          </a:xfrm>
          <a:custGeom>
            <a:avLst/>
            <a:gdLst/>
            <a:ahLst/>
            <a:cxnLst/>
            <a:rect l="0" t="0" r="0" b="0"/>
            <a:pathLst>
              <a:path w="523043" h="267891">
                <a:moveTo>
                  <a:pt x="0" y="0"/>
                </a:moveTo>
                <a:lnTo>
                  <a:pt x="0" y="34552"/>
                </a:lnTo>
                <a:lnTo>
                  <a:pt x="992" y="40894"/>
                </a:lnTo>
                <a:lnTo>
                  <a:pt x="2646" y="48099"/>
                </a:lnTo>
                <a:lnTo>
                  <a:pt x="4740" y="55878"/>
                </a:lnTo>
                <a:lnTo>
                  <a:pt x="6137" y="64041"/>
                </a:lnTo>
                <a:lnTo>
                  <a:pt x="7068" y="72459"/>
                </a:lnTo>
                <a:lnTo>
                  <a:pt x="7688" y="81048"/>
                </a:lnTo>
                <a:lnTo>
                  <a:pt x="10087" y="89751"/>
                </a:lnTo>
                <a:lnTo>
                  <a:pt x="13670" y="98529"/>
                </a:lnTo>
                <a:lnTo>
                  <a:pt x="18043" y="107358"/>
                </a:lnTo>
                <a:lnTo>
                  <a:pt x="21950" y="116220"/>
                </a:lnTo>
                <a:lnTo>
                  <a:pt x="25548" y="125105"/>
                </a:lnTo>
                <a:lnTo>
                  <a:pt x="32190" y="142914"/>
                </a:lnTo>
                <a:lnTo>
                  <a:pt x="38450" y="160752"/>
                </a:lnTo>
                <a:lnTo>
                  <a:pt x="41508" y="168684"/>
                </a:lnTo>
                <a:lnTo>
                  <a:pt x="44540" y="175956"/>
                </a:lnTo>
                <a:lnTo>
                  <a:pt x="47552" y="182788"/>
                </a:lnTo>
                <a:lnTo>
                  <a:pt x="50553" y="190320"/>
                </a:lnTo>
                <a:lnTo>
                  <a:pt x="56533" y="206626"/>
                </a:lnTo>
                <a:lnTo>
                  <a:pt x="59517" y="214149"/>
                </a:lnTo>
                <a:lnTo>
                  <a:pt x="62498" y="221148"/>
                </a:lnTo>
                <a:lnTo>
                  <a:pt x="65478" y="227799"/>
                </a:lnTo>
                <a:lnTo>
                  <a:pt x="67464" y="233226"/>
                </a:lnTo>
                <a:lnTo>
                  <a:pt x="68789" y="237835"/>
                </a:lnTo>
                <a:lnTo>
                  <a:pt x="69672" y="241901"/>
                </a:lnTo>
                <a:lnTo>
                  <a:pt x="73298" y="249063"/>
                </a:lnTo>
                <a:lnTo>
                  <a:pt x="75655" y="252362"/>
                </a:lnTo>
                <a:lnTo>
                  <a:pt x="78273" y="258674"/>
                </a:lnTo>
                <a:lnTo>
                  <a:pt x="78971" y="261746"/>
                </a:lnTo>
                <a:lnTo>
                  <a:pt x="78444" y="262802"/>
                </a:lnTo>
                <a:lnTo>
                  <a:pt x="77101" y="262514"/>
                </a:lnTo>
                <a:lnTo>
                  <a:pt x="72556" y="259662"/>
                </a:lnTo>
                <a:lnTo>
                  <a:pt x="69289" y="253981"/>
                </a:lnTo>
                <a:lnTo>
                  <a:pt x="67028" y="249688"/>
                </a:lnTo>
                <a:lnTo>
                  <a:pt x="65522" y="244841"/>
                </a:lnTo>
                <a:lnTo>
                  <a:pt x="64517" y="239626"/>
                </a:lnTo>
                <a:lnTo>
                  <a:pt x="63847" y="234165"/>
                </a:lnTo>
                <a:lnTo>
                  <a:pt x="62409" y="227547"/>
                </a:lnTo>
                <a:lnTo>
                  <a:pt x="60457" y="220159"/>
                </a:lnTo>
                <a:lnTo>
                  <a:pt x="58164" y="212257"/>
                </a:lnTo>
                <a:lnTo>
                  <a:pt x="52971" y="195539"/>
                </a:lnTo>
                <a:lnTo>
                  <a:pt x="50197" y="186914"/>
                </a:lnTo>
                <a:lnTo>
                  <a:pt x="48347" y="178188"/>
                </a:lnTo>
                <a:lnTo>
                  <a:pt x="47114" y="169393"/>
                </a:lnTo>
                <a:lnTo>
                  <a:pt x="46292" y="160554"/>
                </a:lnTo>
                <a:lnTo>
                  <a:pt x="45744" y="150692"/>
                </a:lnTo>
                <a:lnTo>
                  <a:pt x="45136" y="129151"/>
                </a:lnTo>
                <a:lnTo>
                  <a:pt x="45965" y="118843"/>
                </a:lnTo>
                <a:lnTo>
                  <a:pt x="47511" y="108994"/>
                </a:lnTo>
                <a:lnTo>
                  <a:pt x="49533" y="99452"/>
                </a:lnTo>
                <a:lnTo>
                  <a:pt x="51874" y="90114"/>
                </a:lnTo>
                <a:lnTo>
                  <a:pt x="54426" y="80912"/>
                </a:lnTo>
                <a:lnTo>
                  <a:pt x="57120" y="71800"/>
                </a:lnTo>
                <a:lnTo>
                  <a:pt x="60900" y="62750"/>
                </a:lnTo>
                <a:lnTo>
                  <a:pt x="65405" y="53739"/>
                </a:lnTo>
                <a:lnTo>
                  <a:pt x="70392" y="44756"/>
                </a:lnTo>
                <a:lnTo>
                  <a:pt x="75702" y="36782"/>
                </a:lnTo>
                <a:lnTo>
                  <a:pt x="81226" y="29483"/>
                </a:lnTo>
                <a:lnTo>
                  <a:pt x="86893" y="22631"/>
                </a:lnTo>
                <a:lnTo>
                  <a:pt x="92655" y="17072"/>
                </a:lnTo>
                <a:lnTo>
                  <a:pt x="98481" y="12373"/>
                </a:lnTo>
                <a:lnTo>
                  <a:pt x="104349" y="8249"/>
                </a:lnTo>
                <a:lnTo>
                  <a:pt x="116162" y="3666"/>
                </a:lnTo>
                <a:lnTo>
                  <a:pt x="129018" y="1629"/>
                </a:lnTo>
                <a:lnTo>
                  <a:pt x="144654" y="724"/>
                </a:lnTo>
                <a:lnTo>
                  <a:pt x="152991" y="1475"/>
                </a:lnTo>
                <a:lnTo>
                  <a:pt x="161525" y="2967"/>
                </a:lnTo>
                <a:lnTo>
                  <a:pt x="170191" y="4955"/>
                </a:lnTo>
                <a:lnTo>
                  <a:pt x="185112" y="12455"/>
                </a:lnTo>
                <a:lnTo>
                  <a:pt x="191869" y="17233"/>
                </a:lnTo>
                <a:lnTo>
                  <a:pt x="199350" y="23395"/>
                </a:lnTo>
                <a:lnTo>
                  <a:pt x="207314" y="30479"/>
                </a:lnTo>
                <a:lnTo>
                  <a:pt x="224101" y="46288"/>
                </a:lnTo>
                <a:lnTo>
                  <a:pt x="241483" y="63237"/>
                </a:lnTo>
                <a:lnTo>
                  <a:pt x="249293" y="72915"/>
                </a:lnTo>
                <a:lnTo>
                  <a:pt x="256485" y="83337"/>
                </a:lnTo>
                <a:lnTo>
                  <a:pt x="269767" y="104507"/>
                </a:lnTo>
                <a:lnTo>
                  <a:pt x="282284" y="123838"/>
                </a:lnTo>
                <a:lnTo>
                  <a:pt x="287408" y="133160"/>
                </a:lnTo>
                <a:lnTo>
                  <a:pt x="291816" y="142352"/>
                </a:lnTo>
                <a:lnTo>
                  <a:pt x="295747" y="151456"/>
                </a:lnTo>
                <a:lnTo>
                  <a:pt x="299360" y="160502"/>
                </a:lnTo>
                <a:lnTo>
                  <a:pt x="306020" y="178490"/>
                </a:lnTo>
                <a:lnTo>
                  <a:pt x="308193" y="186462"/>
                </a:lnTo>
                <a:lnTo>
                  <a:pt x="309642" y="193761"/>
                </a:lnTo>
                <a:lnTo>
                  <a:pt x="310608" y="200612"/>
                </a:lnTo>
                <a:lnTo>
                  <a:pt x="311251" y="207163"/>
                </a:lnTo>
                <a:lnTo>
                  <a:pt x="311681" y="213515"/>
                </a:lnTo>
                <a:lnTo>
                  <a:pt x="312157" y="224872"/>
                </a:lnTo>
                <a:lnTo>
                  <a:pt x="312489" y="238768"/>
                </a:lnTo>
                <a:lnTo>
                  <a:pt x="311513" y="239546"/>
                </a:lnTo>
                <a:lnTo>
                  <a:pt x="307784" y="240410"/>
                </a:lnTo>
                <a:lnTo>
                  <a:pt x="306392" y="239648"/>
                </a:lnTo>
                <a:lnTo>
                  <a:pt x="305465" y="238148"/>
                </a:lnTo>
                <a:lnTo>
                  <a:pt x="304846" y="236156"/>
                </a:lnTo>
                <a:lnTo>
                  <a:pt x="304159" y="228651"/>
                </a:lnTo>
                <a:lnTo>
                  <a:pt x="303976" y="223871"/>
                </a:lnTo>
                <a:lnTo>
                  <a:pt x="302862" y="217708"/>
                </a:lnTo>
                <a:lnTo>
                  <a:pt x="301127" y="210623"/>
                </a:lnTo>
                <a:lnTo>
                  <a:pt x="298977" y="202923"/>
                </a:lnTo>
                <a:lnTo>
                  <a:pt x="297545" y="194813"/>
                </a:lnTo>
                <a:lnTo>
                  <a:pt x="296590" y="186430"/>
                </a:lnTo>
                <a:lnTo>
                  <a:pt x="295953" y="177865"/>
                </a:lnTo>
                <a:lnTo>
                  <a:pt x="296521" y="168186"/>
                </a:lnTo>
                <a:lnTo>
                  <a:pt x="297892" y="157765"/>
                </a:lnTo>
                <a:lnTo>
                  <a:pt x="299797" y="146848"/>
                </a:lnTo>
                <a:lnTo>
                  <a:pt x="302060" y="135602"/>
                </a:lnTo>
                <a:lnTo>
                  <a:pt x="307220" y="112523"/>
                </a:lnTo>
                <a:lnTo>
                  <a:pt x="309986" y="101804"/>
                </a:lnTo>
                <a:lnTo>
                  <a:pt x="312821" y="91682"/>
                </a:lnTo>
                <a:lnTo>
                  <a:pt x="315704" y="81957"/>
                </a:lnTo>
                <a:lnTo>
                  <a:pt x="319610" y="73489"/>
                </a:lnTo>
                <a:lnTo>
                  <a:pt x="324198" y="65860"/>
                </a:lnTo>
                <a:lnTo>
                  <a:pt x="329242" y="58789"/>
                </a:lnTo>
                <a:lnTo>
                  <a:pt x="335580" y="52091"/>
                </a:lnTo>
                <a:lnTo>
                  <a:pt x="342783" y="45642"/>
                </a:lnTo>
                <a:lnTo>
                  <a:pt x="350561" y="39357"/>
                </a:lnTo>
                <a:lnTo>
                  <a:pt x="357731" y="34176"/>
                </a:lnTo>
                <a:lnTo>
                  <a:pt x="364495" y="29729"/>
                </a:lnTo>
                <a:lnTo>
                  <a:pt x="370989" y="25772"/>
                </a:lnTo>
                <a:lnTo>
                  <a:pt x="383496" y="21376"/>
                </a:lnTo>
                <a:lnTo>
                  <a:pt x="389609" y="20204"/>
                </a:lnTo>
                <a:lnTo>
                  <a:pt x="395669" y="20414"/>
                </a:lnTo>
                <a:lnTo>
                  <a:pt x="407694" y="23294"/>
                </a:lnTo>
                <a:lnTo>
                  <a:pt x="419653" y="27882"/>
                </a:lnTo>
                <a:lnTo>
                  <a:pt x="431583" y="34220"/>
                </a:lnTo>
                <a:lnTo>
                  <a:pt x="437542" y="38688"/>
                </a:lnTo>
                <a:lnTo>
                  <a:pt x="443499" y="43651"/>
                </a:lnTo>
                <a:lnTo>
                  <a:pt x="449456" y="49937"/>
                </a:lnTo>
                <a:lnTo>
                  <a:pt x="455411" y="57104"/>
                </a:lnTo>
                <a:lnTo>
                  <a:pt x="461365" y="64858"/>
                </a:lnTo>
                <a:lnTo>
                  <a:pt x="467319" y="73996"/>
                </a:lnTo>
                <a:lnTo>
                  <a:pt x="473272" y="84058"/>
                </a:lnTo>
                <a:lnTo>
                  <a:pt x="479226" y="94734"/>
                </a:lnTo>
                <a:lnTo>
                  <a:pt x="484187" y="104827"/>
                </a:lnTo>
                <a:lnTo>
                  <a:pt x="488487" y="114533"/>
                </a:lnTo>
                <a:lnTo>
                  <a:pt x="492345" y="123980"/>
                </a:lnTo>
                <a:lnTo>
                  <a:pt x="495910" y="133255"/>
                </a:lnTo>
                <a:lnTo>
                  <a:pt x="502516" y="151498"/>
                </a:lnTo>
                <a:lnTo>
                  <a:pt x="504675" y="160530"/>
                </a:lnTo>
                <a:lnTo>
                  <a:pt x="506114" y="169528"/>
                </a:lnTo>
                <a:lnTo>
                  <a:pt x="507074" y="178502"/>
                </a:lnTo>
                <a:lnTo>
                  <a:pt x="508705" y="187463"/>
                </a:lnTo>
                <a:lnTo>
                  <a:pt x="510785" y="196413"/>
                </a:lnTo>
                <a:lnTo>
                  <a:pt x="513164" y="205356"/>
                </a:lnTo>
                <a:lnTo>
                  <a:pt x="514750" y="213302"/>
                </a:lnTo>
                <a:lnTo>
                  <a:pt x="515807" y="220584"/>
                </a:lnTo>
                <a:lnTo>
                  <a:pt x="516512" y="227423"/>
                </a:lnTo>
                <a:lnTo>
                  <a:pt x="516982" y="232975"/>
                </a:lnTo>
                <a:lnTo>
                  <a:pt x="517295" y="237668"/>
                </a:lnTo>
                <a:lnTo>
                  <a:pt x="517643" y="245529"/>
                </a:lnTo>
                <a:lnTo>
                  <a:pt x="517798" y="252329"/>
                </a:lnTo>
                <a:lnTo>
                  <a:pt x="518832" y="255532"/>
                </a:lnTo>
                <a:lnTo>
                  <a:pt x="522626" y="261736"/>
                </a:lnTo>
                <a:lnTo>
                  <a:pt x="523042" y="263788"/>
                </a:lnTo>
                <a:lnTo>
                  <a:pt x="522328" y="265155"/>
                </a:lnTo>
                <a:lnTo>
                  <a:pt x="517922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PenAnnotation455"/>
          <p:cNvSpPr/>
          <p:nvPr/>
        </p:nvSpPr>
        <p:spPr>
          <a:xfrm>
            <a:off x="2830710" y="2300650"/>
            <a:ext cx="665689" cy="519164"/>
          </a:xfrm>
          <a:custGeom>
            <a:avLst/>
            <a:gdLst/>
            <a:ahLst/>
            <a:cxnLst/>
            <a:rect l="0" t="0" r="0" b="0"/>
            <a:pathLst>
              <a:path w="665689" h="519164">
                <a:moveTo>
                  <a:pt x="0" y="297889"/>
                </a:moveTo>
                <a:lnTo>
                  <a:pt x="0" y="302629"/>
                </a:lnTo>
                <a:lnTo>
                  <a:pt x="993" y="305018"/>
                </a:lnTo>
                <a:lnTo>
                  <a:pt x="7130" y="313120"/>
                </a:lnTo>
                <a:lnTo>
                  <a:pt x="20991" y="327700"/>
                </a:lnTo>
                <a:lnTo>
                  <a:pt x="24908" y="329669"/>
                </a:lnTo>
                <a:lnTo>
                  <a:pt x="38910" y="332440"/>
                </a:lnTo>
                <a:lnTo>
                  <a:pt x="55679" y="333377"/>
                </a:lnTo>
                <a:lnTo>
                  <a:pt x="60932" y="333454"/>
                </a:lnTo>
                <a:lnTo>
                  <a:pt x="72060" y="330893"/>
                </a:lnTo>
                <a:lnTo>
                  <a:pt x="89482" y="323873"/>
                </a:lnTo>
                <a:lnTo>
                  <a:pt x="107212" y="315510"/>
                </a:lnTo>
                <a:lnTo>
                  <a:pt x="113146" y="312612"/>
                </a:lnTo>
                <a:lnTo>
                  <a:pt x="118095" y="308697"/>
                </a:lnTo>
                <a:lnTo>
                  <a:pt x="130793" y="293705"/>
                </a:lnTo>
                <a:lnTo>
                  <a:pt x="141143" y="282469"/>
                </a:lnTo>
                <a:lnTo>
                  <a:pt x="144697" y="276695"/>
                </a:lnTo>
                <a:lnTo>
                  <a:pt x="148646" y="264987"/>
                </a:lnTo>
                <a:lnTo>
                  <a:pt x="150869" y="251980"/>
                </a:lnTo>
                <a:lnTo>
                  <a:pt x="151528" y="237102"/>
                </a:lnTo>
                <a:lnTo>
                  <a:pt x="150628" y="232559"/>
                </a:lnTo>
                <a:lnTo>
                  <a:pt x="146983" y="224867"/>
                </a:lnTo>
                <a:lnTo>
                  <a:pt x="139409" y="218140"/>
                </a:lnTo>
                <a:lnTo>
                  <a:pt x="134611" y="214957"/>
                </a:lnTo>
                <a:lnTo>
                  <a:pt x="123989" y="211421"/>
                </a:lnTo>
                <a:lnTo>
                  <a:pt x="118378" y="210478"/>
                </a:lnTo>
                <a:lnTo>
                  <a:pt x="106852" y="212076"/>
                </a:lnTo>
                <a:lnTo>
                  <a:pt x="101001" y="213891"/>
                </a:lnTo>
                <a:lnTo>
                  <a:pt x="89207" y="221199"/>
                </a:lnTo>
                <a:lnTo>
                  <a:pt x="68765" y="236471"/>
                </a:lnTo>
                <a:lnTo>
                  <a:pt x="53383" y="248764"/>
                </a:lnTo>
                <a:lnTo>
                  <a:pt x="39932" y="264149"/>
                </a:lnTo>
                <a:lnTo>
                  <a:pt x="33567" y="272419"/>
                </a:lnTo>
                <a:lnTo>
                  <a:pt x="27339" y="280909"/>
                </a:lnTo>
                <a:lnTo>
                  <a:pt x="21203" y="289545"/>
                </a:lnTo>
                <a:lnTo>
                  <a:pt x="17112" y="298280"/>
                </a:lnTo>
                <a:lnTo>
                  <a:pt x="14385" y="307079"/>
                </a:lnTo>
                <a:lnTo>
                  <a:pt x="12566" y="315922"/>
                </a:lnTo>
                <a:lnTo>
                  <a:pt x="7901" y="336331"/>
                </a:lnTo>
                <a:lnTo>
                  <a:pt x="5267" y="347329"/>
                </a:lnTo>
                <a:lnTo>
                  <a:pt x="3511" y="357638"/>
                </a:lnTo>
                <a:lnTo>
                  <a:pt x="2341" y="367487"/>
                </a:lnTo>
                <a:lnTo>
                  <a:pt x="1561" y="377030"/>
                </a:lnTo>
                <a:lnTo>
                  <a:pt x="2033" y="387360"/>
                </a:lnTo>
                <a:lnTo>
                  <a:pt x="3340" y="398216"/>
                </a:lnTo>
                <a:lnTo>
                  <a:pt x="5203" y="409422"/>
                </a:lnTo>
                <a:lnTo>
                  <a:pt x="8430" y="419869"/>
                </a:lnTo>
                <a:lnTo>
                  <a:pt x="12565" y="429811"/>
                </a:lnTo>
                <a:lnTo>
                  <a:pt x="17307" y="439415"/>
                </a:lnTo>
                <a:lnTo>
                  <a:pt x="22452" y="448794"/>
                </a:lnTo>
                <a:lnTo>
                  <a:pt x="27867" y="458023"/>
                </a:lnTo>
                <a:lnTo>
                  <a:pt x="33461" y="467153"/>
                </a:lnTo>
                <a:lnTo>
                  <a:pt x="44968" y="482589"/>
                </a:lnTo>
                <a:lnTo>
                  <a:pt x="50815" y="489483"/>
                </a:lnTo>
                <a:lnTo>
                  <a:pt x="65249" y="499789"/>
                </a:lnTo>
                <a:lnTo>
                  <a:pt x="94028" y="514490"/>
                </a:lnTo>
                <a:lnTo>
                  <a:pt x="106613" y="518179"/>
                </a:lnTo>
                <a:lnTo>
                  <a:pt x="112748" y="519163"/>
                </a:lnTo>
                <a:lnTo>
                  <a:pt x="127501" y="517610"/>
                </a:lnTo>
                <a:lnTo>
                  <a:pt x="142988" y="513613"/>
                </a:lnTo>
                <a:lnTo>
                  <a:pt x="156485" y="508529"/>
                </a:lnTo>
                <a:lnTo>
                  <a:pt x="169099" y="500317"/>
                </a:lnTo>
                <a:lnTo>
                  <a:pt x="181319" y="489060"/>
                </a:lnTo>
                <a:lnTo>
                  <a:pt x="193365" y="474135"/>
                </a:lnTo>
                <a:lnTo>
                  <a:pt x="199356" y="464995"/>
                </a:lnTo>
                <a:lnTo>
                  <a:pt x="205334" y="454934"/>
                </a:lnTo>
                <a:lnTo>
                  <a:pt x="211303" y="444257"/>
                </a:lnTo>
                <a:lnTo>
                  <a:pt x="223228" y="421811"/>
                </a:lnTo>
                <a:lnTo>
                  <a:pt x="247052" y="375063"/>
                </a:lnTo>
                <a:lnTo>
                  <a:pt x="252014" y="364221"/>
                </a:lnTo>
                <a:lnTo>
                  <a:pt x="256314" y="354017"/>
                </a:lnTo>
                <a:lnTo>
                  <a:pt x="260173" y="344237"/>
                </a:lnTo>
                <a:lnTo>
                  <a:pt x="262746" y="334741"/>
                </a:lnTo>
                <a:lnTo>
                  <a:pt x="264461" y="325433"/>
                </a:lnTo>
                <a:lnTo>
                  <a:pt x="265604" y="316252"/>
                </a:lnTo>
                <a:lnTo>
                  <a:pt x="269521" y="300758"/>
                </a:lnTo>
                <a:lnTo>
                  <a:pt x="273576" y="288250"/>
                </a:lnTo>
                <a:lnTo>
                  <a:pt x="275379" y="279383"/>
                </a:lnTo>
                <a:lnTo>
                  <a:pt x="276852" y="276622"/>
                </a:lnTo>
                <a:lnTo>
                  <a:pt x="278826" y="274781"/>
                </a:lnTo>
                <a:lnTo>
                  <a:pt x="281134" y="273554"/>
                </a:lnTo>
                <a:lnTo>
                  <a:pt x="282673" y="273728"/>
                </a:lnTo>
                <a:lnTo>
                  <a:pt x="283699" y="274836"/>
                </a:lnTo>
                <a:lnTo>
                  <a:pt x="284383" y="276567"/>
                </a:lnTo>
                <a:lnTo>
                  <a:pt x="290086" y="283744"/>
                </a:lnTo>
                <a:lnTo>
                  <a:pt x="291617" y="287467"/>
                </a:lnTo>
                <a:lnTo>
                  <a:pt x="294765" y="303179"/>
                </a:lnTo>
                <a:lnTo>
                  <a:pt x="306989" y="347974"/>
                </a:lnTo>
                <a:lnTo>
                  <a:pt x="308840" y="358068"/>
                </a:lnTo>
                <a:lnTo>
                  <a:pt x="310073" y="367774"/>
                </a:lnTo>
                <a:lnTo>
                  <a:pt x="310895" y="377221"/>
                </a:lnTo>
                <a:lnTo>
                  <a:pt x="312435" y="386496"/>
                </a:lnTo>
                <a:lnTo>
                  <a:pt x="314454" y="395655"/>
                </a:lnTo>
                <a:lnTo>
                  <a:pt x="316793" y="404738"/>
                </a:lnTo>
                <a:lnTo>
                  <a:pt x="318352" y="413770"/>
                </a:lnTo>
                <a:lnTo>
                  <a:pt x="319391" y="422768"/>
                </a:lnTo>
                <a:lnTo>
                  <a:pt x="320084" y="431743"/>
                </a:lnTo>
                <a:lnTo>
                  <a:pt x="321538" y="440703"/>
                </a:lnTo>
                <a:lnTo>
                  <a:pt x="323499" y="449653"/>
                </a:lnTo>
                <a:lnTo>
                  <a:pt x="327333" y="465550"/>
                </a:lnTo>
                <a:lnTo>
                  <a:pt x="329490" y="480078"/>
                </a:lnTo>
                <a:lnTo>
                  <a:pt x="330363" y="493727"/>
                </a:lnTo>
                <a:lnTo>
                  <a:pt x="325648" y="489419"/>
                </a:lnTo>
                <a:lnTo>
                  <a:pt x="324255" y="487091"/>
                </a:lnTo>
                <a:lnTo>
                  <a:pt x="322707" y="481859"/>
                </a:lnTo>
                <a:lnTo>
                  <a:pt x="321836" y="468594"/>
                </a:lnTo>
                <a:lnTo>
                  <a:pt x="321542" y="433069"/>
                </a:lnTo>
                <a:lnTo>
                  <a:pt x="321479" y="382607"/>
                </a:lnTo>
                <a:lnTo>
                  <a:pt x="322468" y="371235"/>
                </a:lnTo>
                <a:lnTo>
                  <a:pt x="324119" y="359685"/>
                </a:lnTo>
                <a:lnTo>
                  <a:pt x="326213" y="348016"/>
                </a:lnTo>
                <a:lnTo>
                  <a:pt x="328600" y="338252"/>
                </a:lnTo>
                <a:lnTo>
                  <a:pt x="333899" y="322112"/>
                </a:lnTo>
                <a:lnTo>
                  <a:pt x="339561" y="308324"/>
                </a:lnTo>
                <a:lnTo>
                  <a:pt x="346377" y="295581"/>
                </a:lnTo>
                <a:lnTo>
                  <a:pt x="356021" y="283303"/>
                </a:lnTo>
                <a:lnTo>
                  <a:pt x="364276" y="276523"/>
                </a:lnTo>
                <a:lnTo>
                  <a:pt x="367867" y="274716"/>
                </a:lnTo>
                <a:lnTo>
                  <a:pt x="377148" y="272707"/>
                </a:lnTo>
                <a:lnTo>
                  <a:pt x="382401" y="272171"/>
                </a:lnTo>
                <a:lnTo>
                  <a:pt x="386895" y="272806"/>
                </a:lnTo>
                <a:lnTo>
                  <a:pt x="394534" y="276157"/>
                </a:lnTo>
                <a:lnTo>
                  <a:pt x="401237" y="283600"/>
                </a:lnTo>
                <a:lnTo>
                  <a:pt x="407523" y="294515"/>
                </a:lnTo>
                <a:lnTo>
                  <a:pt x="413624" y="309287"/>
                </a:lnTo>
                <a:lnTo>
                  <a:pt x="419643" y="325775"/>
                </a:lnTo>
                <a:lnTo>
                  <a:pt x="422637" y="334339"/>
                </a:lnTo>
                <a:lnTo>
                  <a:pt x="424633" y="343025"/>
                </a:lnTo>
                <a:lnTo>
                  <a:pt x="425964" y="351792"/>
                </a:lnTo>
                <a:lnTo>
                  <a:pt x="426851" y="360613"/>
                </a:lnTo>
                <a:lnTo>
                  <a:pt x="428435" y="369470"/>
                </a:lnTo>
                <a:lnTo>
                  <a:pt x="430483" y="378352"/>
                </a:lnTo>
                <a:lnTo>
                  <a:pt x="432840" y="387250"/>
                </a:lnTo>
                <a:lnTo>
                  <a:pt x="438105" y="405073"/>
                </a:lnTo>
                <a:lnTo>
                  <a:pt x="449570" y="440769"/>
                </a:lnTo>
                <a:lnTo>
                  <a:pt x="458423" y="467554"/>
                </a:lnTo>
                <a:lnTo>
                  <a:pt x="462381" y="474499"/>
                </a:lnTo>
                <a:lnTo>
                  <a:pt x="476440" y="490006"/>
                </a:lnTo>
                <a:lnTo>
                  <a:pt x="487331" y="504743"/>
                </a:lnTo>
                <a:lnTo>
                  <a:pt x="490583" y="507229"/>
                </a:lnTo>
                <a:lnTo>
                  <a:pt x="496842" y="509991"/>
                </a:lnTo>
                <a:lnTo>
                  <a:pt x="502931" y="511219"/>
                </a:lnTo>
                <a:lnTo>
                  <a:pt x="511590" y="509119"/>
                </a:lnTo>
                <a:lnTo>
                  <a:pt x="516677" y="507170"/>
                </a:lnTo>
                <a:lnTo>
                  <a:pt x="521061" y="503886"/>
                </a:lnTo>
                <a:lnTo>
                  <a:pt x="528578" y="494946"/>
                </a:lnTo>
                <a:lnTo>
                  <a:pt x="537871" y="479066"/>
                </a:lnTo>
                <a:lnTo>
                  <a:pt x="548617" y="458779"/>
                </a:lnTo>
                <a:lnTo>
                  <a:pt x="560007" y="436533"/>
                </a:lnTo>
                <a:lnTo>
                  <a:pt x="564830" y="423061"/>
                </a:lnTo>
                <a:lnTo>
                  <a:pt x="569038" y="408126"/>
                </a:lnTo>
                <a:lnTo>
                  <a:pt x="572836" y="392216"/>
                </a:lnTo>
                <a:lnTo>
                  <a:pt x="577352" y="376648"/>
                </a:lnTo>
                <a:lnTo>
                  <a:pt x="582346" y="361309"/>
                </a:lnTo>
                <a:lnTo>
                  <a:pt x="587661" y="346122"/>
                </a:lnTo>
                <a:lnTo>
                  <a:pt x="592196" y="329052"/>
                </a:lnTo>
                <a:lnTo>
                  <a:pt x="596212" y="310727"/>
                </a:lnTo>
                <a:lnTo>
                  <a:pt x="615967" y="207073"/>
                </a:lnTo>
                <a:lnTo>
                  <a:pt x="619004" y="189720"/>
                </a:lnTo>
                <a:lnTo>
                  <a:pt x="621029" y="173190"/>
                </a:lnTo>
                <a:lnTo>
                  <a:pt x="622379" y="157210"/>
                </a:lnTo>
                <a:lnTo>
                  <a:pt x="623279" y="141595"/>
                </a:lnTo>
                <a:lnTo>
                  <a:pt x="624871" y="126224"/>
                </a:lnTo>
                <a:lnTo>
                  <a:pt x="626925" y="111016"/>
                </a:lnTo>
                <a:lnTo>
                  <a:pt x="629286" y="95916"/>
                </a:lnTo>
                <a:lnTo>
                  <a:pt x="629868" y="82873"/>
                </a:lnTo>
                <a:lnTo>
                  <a:pt x="629264" y="71201"/>
                </a:lnTo>
                <a:lnTo>
                  <a:pt x="627869" y="60443"/>
                </a:lnTo>
                <a:lnTo>
                  <a:pt x="626939" y="50295"/>
                </a:lnTo>
                <a:lnTo>
                  <a:pt x="626319" y="40553"/>
                </a:lnTo>
                <a:lnTo>
                  <a:pt x="625446" y="17912"/>
                </a:lnTo>
                <a:lnTo>
                  <a:pt x="625187" y="4919"/>
                </a:lnTo>
                <a:lnTo>
                  <a:pt x="625127" y="0"/>
                </a:lnTo>
                <a:lnTo>
                  <a:pt x="625111" y="78"/>
                </a:lnTo>
                <a:lnTo>
                  <a:pt x="625085" y="7331"/>
                </a:lnTo>
                <a:lnTo>
                  <a:pt x="622436" y="17939"/>
                </a:lnTo>
                <a:lnTo>
                  <a:pt x="618943" y="32576"/>
                </a:lnTo>
                <a:lnTo>
                  <a:pt x="618012" y="40646"/>
                </a:lnTo>
                <a:lnTo>
                  <a:pt x="617391" y="49003"/>
                </a:lnTo>
                <a:lnTo>
                  <a:pt x="616977" y="58543"/>
                </a:lnTo>
                <a:lnTo>
                  <a:pt x="616517" y="79726"/>
                </a:lnTo>
                <a:lnTo>
                  <a:pt x="616159" y="210565"/>
                </a:lnTo>
                <a:lnTo>
                  <a:pt x="617147" y="226774"/>
                </a:lnTo>
                <a:lnTo>
                  <a:pt x="618799" y="242542"/>
                </a:lnTo>
                <a:lnTo>
                  <a:pt x="623280" y="274282"/>
                </a:lnTo>
                <a:lnTo>
                  <a:pt x="628579" y="308233"/>
                </a:lnTo>
                <a:lnTo>
                  <a:pt x="631381" y="323636"/>
                </a:lnTo>
                <a:lnTo>
                  <a:pt x="637140" y="351335"/>
                </a:lnTo>
                <a:lnTo>
                  <a:pt x="645961" y="389241"/>
                </a:lnTo>
                <a:lnTo>
                  <a:pt x="647929" y="401454"/>
                </a:lnTo>
                <a:lnTo>
                  <a:pt x="649242" y="413565"/>
                </a:lnTo>
                <a:lnTo>
                  <a:pt x="650118" y="425608"/>
                </a:lnTo>
                <a:lnTo>
                  <a:pt x="650701" y="436613"/>
                </a:lnTo>
                <a:lnTo>
                  <a:pt x="651349" y="456778"/>
                </a:lnTo>
                <a:lnTo>
                  <a:pt x="652514" y="465330"/>
                </a:lnTo>
                <a:lnTo>
                  <a:pt x="656455" y="480125"/>
                </a:lnTo>
                <a:lnTo>
                  <a:pt x="658867" y="493315"/>
                </a:lnTo>
                <a:lnTo>
                  <a:pt x="659511" y="499610"/>
                </a:lnTo>
                <a:lnTo>
                  <a:pt x="660932" y="503807"/>
                </a:lnTo>
                <a:lnTo>
                  <a:pt x="662871" y="506605"/>
                </a:lnTo>
                <a:lnTo>
                  <a:pt x="665157" y="508471"/>
                </a:lnTo>
                <a:lnTo>
                  <a:pt x="665688" y="510706"/>
                </a:lnTo>
                <a:lnTo>
                  <a:pt x="665050" y="513189"/>
                </a:lnTo>
                <a:lnTo>
                  <a:pt x="663632" y="515836"/>
                </a:lnTo>
                <a:lnTo>
                  <a:pt x="662688" y="516609"/>
                </a:lnTo>
                <a:lnTo>
                  <a:pt x="662057" y="516132"/>
                </a:lnTo>
                <a:lnTo>
                  <a:pt x="660797" y="5122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PenAnnotation456"/>
          <p:cNvSpPr/>
          <p:nvPr/>
        </p:nvSpPr>
        <p:spPr>
          <a:xfrm>
            <a:off x="3321843" y="2504097"/>
            <a:ext cx="330400" cy="40864"/>
          </a:xfrm>
          <a:custGeom>
            <a:avLst/>
            <a:gdLst/>
            <a:ahLst/>
            <a:cxnLst/>
            <a:rect l="0" t="0" r="0" b="0"/>
            <a:pathLst>
              <a:path w="330400" h="40864">
                <a:moveTo>
                  <a:pt x="0" y="5145"/>
                </a:moveTo>
                <a:lnTo>
                  <a:pt x="4741" y="404"/>
                </a:lnTo>
                <a:lnTo>
                  <a:pt x="6137" y="0"/>
                </a:lnTo>
                <a:lnTo>
                  <a:pt x="7068" y="723"/>
                </a:lnTo>
                <a:lnTo>
                  <a:pt x="7689" y="2197"/>
                </a:lnTo>
                <a:lnTo>
                  <a:pt x="10087" y="3179"/>
                </a:lnTo>
                <a:lnTo>
                  <a:pt x="18043" y="4271"/>
                </a:lnTo>
                <a:lnTo>
                  <a:pt x="28194" y="4757"/>
                </a:lnTo>
                <a:lnTo>
                  <a:pt x="33679" y="4886"/>
                </a:lnTo>
                <a:lnTo>
                  <a:pt x="41304" y="5964"/>
                </a:lnTo>
                <a:lnTo>
                  <a:pt x="50356" y="7676"/>
                </a:lnTo>
                <a:lnTo>
                  <a:pt x="60360" y="9809"/>
                </a:lnTo>
                <a:lnTo>
                  <a:pt x="70998" y="11230"/>
                </a:lnTo>
                <a:lnTo>
                  <a:pt x="82059" y="12179"/>
                </a:lnTo>
                <a:lnTo>
                  <a:pt x="93401" y="12810"/>
                </a:lnTo>
                <a:lnTo>
                  <a:pt x="104932" y="14224"/>
                </a:lnTo>
                <a:lnTo>
                  <a:pt x="116587" y="16159"/>
                </a:lnTo>
                <a:lnTo>
                  <a:pt x="128327" y="18440"/>
                </a:lnTo>
                <a:lnTo>
                  <a:pt x="140122" y="19962"/>
                </a:lnTo>
                <a:lnTo>
                  <a:pt x="151953" y="20976"/>
                </a:lnTo>
                <a:lnTo>
                  <a:pt x="163810" y="21652"/>
                </a:lnTo>
                <a:lnTo>
                  <a:pt x="175684" y="23095"/>
                </a:lnTo>
                <a:lnTo>
                  <a:pt x="187568" y="25049"/>
                </a:lnTo>
                <a:lnTo>
                  <a:pt x="199459" y="27344"/>
                </a:lnTo>
                <a:lnTo>
                  <a:pt x="210363" y="28874"/>
                </a:lnTo>
                <a:lnTo>
                  <a:pt x="220610" y="29894"/>
                </a:lnTo>
                <a:lnTo>
                  <a:pt x="230417" y="30574"/>
                </a:lnTo>
                <a:lnTo>
                  <a:pt x="239932" y="31027"/>
                </a:lnTo>
                <a:lnTo>
                  <a:pt x="258441" y="31531"/>
                </a:lnTo>
                <a:lnTo>
                  <a:pt x="266552" y="32657"/>
                </a:lnTo>
                <a:lnTo>
                  <a:pt x="273944" y="34400"/>
                </a:lnTo>
                <a:lnTo>
                  <a:pt x="280856" y="36555"/>
                </a:lnTo>
                <a:lnTo>
                  <a:pt x="287448" y="37991"/>
                </a:lnTo>
                <a:lnTo>
                  <a:pt x="293828" y="38948"/>
                </a:lnTo>
                <a:lnTo>
                  <a:pt x="300065" y="39587"/>
                </a:lnTo>
                <a:lnTo>
                  <a:pt x="309641" y="40296"/>
                </a:lnTo>
                <a:lnTo>
                  <a:pt x="319132" y="40751"/>
                </a:lnTo>
                <a:lnTo>
                  <a:pt x="323077" y="40814"/>
                </a:lnTo>
                <a:lnTo>
                  <a:pt x="330399" y="408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PenAnnotation457"/>
          <p:cNvSpPr/>
          <p:nvPr/>
        </p:nvSpPr>
        <p:spPr>
          <a:xfrm>
            <a:off x="3564014" y="2589609"/>
            <a:ext cx="291269" cy="258905"/>
          </a:xfrm>
          <a:custGeom>
            <a:avLst/>
            <a:gdLst/>
            <a:ahLst/>
            <a:cxnLst/>
            <a:rect l="0" t="0" r="0" b="0"/>
            <a:pathLst>
              <a:path w="291269" h="258905">
                <a:moveTo>
                  <a:pt x="231103" y="0"/>
                </a:moveTo>
                <a:lnTo>
                  <a:pt x="231103" y="4740"/>
                </a:lnTo>
                <a:lnTo>
                  <a:pt x="230111" y="6137"/>
                </a:lnTo>
                <a:lnTo>
                  <a:pt x="228457" y="7068"/>
                </a:lnTo>
                <a:lnTo>
                  <a:pt x="226362" y="7688"/>
                </a:lnTo>
                <a:lnTo>
                  <a:pt x="224966" y="9094"/>
                </a:lnTo>
                <a:lnTo>
                  <a:pt x="224035" y="11024"/>
                </a:lnTo>
                <a:lnTo>
                  <a:pt x="223414" y="13302"/>
                </a:lnTo>
                <a:lnTo>
                  <a:pt x="221016" y="15813"/>
                </a:lnTo>
                <a:lnTo>
                  <a:pt x="213060" y="21250"/>
                </a:lnTo>
                <a:lnTo>
                  <a:pt x="207168" y="24088"/>
                </a:lnTo>
                <a:lnTo>
                  <a:pt x="200263" y="26973"/>
                </a:lnTo>
                <a:lnTo>
                  <a:pt x="192684" y="29888"/>
                </a:lnTo>
                <a:lnTo>
                  <a:pt x="184654" y="31831"/>
                </a:lnTo>
                <a:lnTo>
                  <a:pt x="176325" y="33127"/>
                </a:lnTo>
                <a:lnTo>
                  <a:pt x="167795" y="33991"/>
                </a:lnTo>
                <a:lnTo>
                  <a:pt x="158140" y="35559"/>
                </a:lnTo>
                <a:lnTo>
                  <a:pt x="147734" y="37597"/>
                </a:lnTo>
                <a:lnTo>
                  <a:pt x="136828" y="39947"/>
                </a:lnTo>
                <a:lnTo>
                  <a:pt x="126582" y="41514"/>
                </a:lnTo>
                <a:lnTo>
                  <a:pt x="116773" y="42559"/>
                </a:lnTo>
                <a:lnTo>
                  <a:pt x="107258" y="43256"/>
                </a:lnTo>
                <a:lnTo>
                  <a:pt x="96946" y="44712"/>
                </a:lnTo>
                <a:lnTo>
                  <a:pt x="86102" y="46675"/>
                </a:lnTo>
                <a:lnTo>
                  <a:pt x="74904" y="48976"/>
                </a:lnTo>
                <a:lnTo>
                  <a:pt x="65455" y="50510"/>
                </a:lnTo>
                <a:lnTo>
                  <a:pt x="57171" y="51533"/>
                </a:lnTo>
                <a:lnTo>
                  <a:pt x="49664" y="52215"/>
                </a:lnTo>
                <a:lnTo>
                  <a:pt x="42675" y="52669"/>
                </a:lnTo>
                <a:lnTo>
                  <a:pt x="29617" y="53174"/>
                </a:lnTo>
                <a:lnTo>
                  <a:pt x="11110" y="53458"/>
                </a:lnTo>
                <a:lnTo>
                  <a:pt x="7050" y="54490"/>
                </a:lnTo>
                <a:lnTo>
                  <a:pt x="4344" y="56171"/>
                </a:lnTo>
                <a:lnTo>
                  <a:pt x="0" y="61256"/>
                </a:lnTo>
                <a:lnTo>
                  <a:pt x="636" y="61673"/>
                </a:lnTo>
                <a:lnTo>
                  <a:pt x="6271" y="62261"/>
                </a:lnTo>
                <a:lnTo>
                  <a:pt x="11454" y="62398"/>
                </a:lnTo>
                <a:lnTo>
                  <a:pt x="19710" y="65105"/>
                </a:lnTo>
                <a:lnTo>
                  <a:pt x="24690" y="67216"/>
                </a:lnTo>
                <a:lnTo>
                  <a:pt x="30987" y="69615"/>
                </a:lnTo>
                <a:lnTo>
                  <a:pt x="45920" y="74927"/>
                </a:lnTo>
                <a:lnTo>
                  <a:pt x="71062" y="83496"/>
                </a:lnTo>
                <a:lnTo>
                  <a:pt x="80753" y="86422"/>
                </a:lnTo>
                <a:lnTo>
                  <a:pt x="102103" y="92318"/>
                </a:lnTo>
                <a:lnTo>
                  <a:pt x="136436" y="101216"/>
                </a:lnTo>
                <a:lnTo>
                  <a:pt x="147156" y="105181"/>
                </a:lnTo>
                <a:lnTo>
                  <a:pt x="157279" y="109808"/>
                </a:lnTo>
                <a:lnTo>
                  <a:pt x="199653" y="131493"/>
                </a:lnTo>
                <a:lnTo>
                  <a:pt x="210137" y="137271"/>
                </a:lnTo>
                <a:lnTo>
                  <a:pt x="220102" y="143108"/>
                </a:lnTo>
                <a:lnTo>
                  <a:pt x="229722" y="148983"/>
                </a:lnTo>
                <a:lnTo>
                  <a:pt x="238120" y="153893"/>
                </a:lnTo>
                <a:lnTo>
                  <a:pt x="252742" y="161993"/>
                </a:lnTo>
                <a:lnTo>
                  <a:pt x="259420" y="166534"/>
                </a:lnTo>
                <a:lnTo>
                  <a:pt x="265856" y="171546"/>
                </a:lnTo>
                <a:lnTo>
                  <a:pt x="272131" y="176872"/>
                </a:lnTo>
                <a:lnTo>
                  <a:pt x="277306" y="182407"/>
                </a:lnTo>
                <a:lnTo>
                  <a:pt x="281749" y="188081"/>
                </a:lnTo>
                <a:lnTo>
                  <a:pt x="285703" y="193848"/>
                </a:lnTo>
                <a:lnTo>
                  <a:pt x="288339" y="199678"/>
                </a:lnTo>
                <a:lnTo>
                  <a:pt x="290096" y="205548"/>
                </a:lnTo>
                <a:lnTo>
                  <a:pt x="291268" y="211446"/>
                </a:lnTo>
                <a:lnTo>
                  <a:pt x="291056" y="216370"/>
                </a:lnTo>
                <a:lnTo>
                  <a:pt x="289924" y="220645"/>
                </a:lnTo>
                <a:lnTo>
                  <a:pt x="288176" y="224488"/>
                </a:lnTo>
                <a:lnTo>
                  <a:pt x="285027" y="229033"/>
                </a:lnTo>
                <a:lnTo>
                  <a:pt x="280943" y="234048"/>
                </a:lnTo>
                <a:lnTo>
                  <a:pt x="276235" y="239376"/>
                </a:lnTo>
                <a:lnTo>
                  <a:pt x="271113" y="243920"/>
                </a:lnTo>
                <a:lnTo>
                  <a:pt x="265714" y="247941"/>
                </a:lnTo>
                <a:lnTo>
                  <a:pt x="260130" y="251614"/>
                </a:lnTo>
                <a:lnTo>
                  <a:pt x="252439" y="254063"/>
                </a:lnTo>
                <a:lnTo>
                  <a:pt x="243342" y="255696"/>
                </a:lnTo>
                <a:lnTo>
                  <a:pt x="233309" y="256784"/>
                </a:lnTo>
                <a:lnTo>
                  <a:pt x="223644" y="257510"/>
                </a:lnTo>
                <a:lnTo>
                  <a:pt x="214224" y="257993"/>
                </a:lnTo>
                <a:lnTo>
                  <a:pt x="194828" y="258531"/>
                </a:lnTo>
                <a:lnTo>
                  <a:pt x="143105" y="258904"/>
                </a:lnTo>
                <a:lnTo>
                  <a:pt x="133742" y="257931"/>
                </a:lnTo>
                <a:lnTo>
                  <a:pt x="124524" y="256290"/>
                </a:lnTo>
                <a:lnTo>
                  <a:pt x="115402" y="254204"/>
                </a:lnTo>
                <a:lnTo>
                  <a:pt x="106344" y="251821"/>
                </a:lnTo>
                <a:lnTo>
                  <a:pt x="97329" y="249240"/>
                </a:lnTo>
                <a:lnTo>
                  <a:pt x="88342" y="246527"/>
                </a:lnTo>
                <a:lnTo>
                  <a:pt x="81358" y="243726"/>
                </a:lnTo>
                <a:lnTo>
                  <a:pt x="75711" y="240867"/>
                </a:lnTo>
                <a:lnTo>
                  <a:pt x="70954" y="237969"/>
                </a:lnTo>
                <a:lnTo>
                  <a:pt x="65797" y="235044"/>
                </a:lnTo>
                <a:lnTo>
                  <a:pt x="54777" y="229149"/>
                </a:lnTo>
                <a:lnTo>
                  <a:pt x="45911" y="223222"/>
                </a:lnTo>
                <a:lnTo>
                  <a:pt x="42157" y="220252"/>
                </a:lnTo>
                <a:lnTo>
                  <a:pt x="39654" y="217280"/>
                </a:lnTo>
                <a:lnTo>
                  <a:pt x="37986" y="214306"/>
                </a:lnTo>
                <a:lnTo>
                  <a:pt x="36874" y="211332"/>
                </a:lnTo>
                <a:lnTo>
                  <a:pt x="32992" y="205381"/>
                </a:lnTo>
                <a:lnTo>
                  <a:pt x="25720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PenAnnotation458"/>
          <p:cNvSpPr/>
          <p:nvPr/>
        </p:nvSpPr>
        <p:spPr>
          <a:xfrm>
            <a:off x="1000502" y="3071812"/>
            <a:ext cx="26413" cy="542732"/>
          </a:xfrm>
          <a:custGeom>
            <a:avLst/>
            <a:gdLst/>
            <a:ahLst/>
            <a:cxnLst/>
            <a:rect l="0" t="0" r="0" b="0"/>
            <a:pathLst>
              <a:path w="26413" h="542732">
                <a:moveTo>
                  <a:pt x="17482" y="0"/>
                </a:moveTo>
                <a:lnTo>
                  <a:pt x="8920" y="0"/>
                </a:lnTo>
                <a:lnTo>
                  <a:pt x="7805" y="992"/>
                </a:lnTo>
                <a:lnTo>
                  <a:pt x="3921" y="4741"/>
                </a:lnTo>
                <a:lnTo>
                  <a:pt x="2488" y="8121"/>
                </a:lnTo>
                <a:lnTo>
                  <a:pt x="1533" y="12360"/>
                </a:lnTo>
                <a:lnTo>
                  <a:pt x="896" y="17169"/>
                </a:lnTo>
                <a:lnTo>
                  <a:pt x="189" y="33097"/>
                </a:lnTo>
                <a:lnTo>
                  <a:pt x="0" y="42900"/>
                </a:lnTo>
                <a:lnTo>
                  <a:pt x="866" y="52413"/>
                </a:lnTo>
                <a:lnTo>
                  <a:pt x="2436" y="61731"/>
                </a:lnTo>
                <a:lnTo>
                  <a:pt x="4475" y="70920"/>
                </a:lnTo>
                <a:lnTo>
                  <a:pt x="5834" y="82006"/>
                </a:lnTo>
                <a:lnTo>
                  <a:pt x="6740" y="94359"/>
                </a:lnTo>
                <a:lnTo>
                  <a:pt x="7344" y="107554"/>
                </a:lnTo>
                <a:lnTo>
                  <a:pt x="8015" y="135445"/>
                </a:lnTo>
                <a:lnTo>
                  <a:pt x="8446" y="193773"/>
                </a:lnTo>
                <a:lnTo>
                  <a:pt x="9474" y="208557"/>
                </a:lnTo>
                <a:lnTo>
                  <a:pt x="11151" y="223374"/>
                </a:lnTo>
                <a:lnTo>
                  <a:pt x="13261" y="238213"/>
                </a:lnTo>
                <a:lnTo>
                  <a:pt x="14668" y="254059"/>
                </a:lnTo>
                <a:lnTo>
                  <a:pt x="15606" y="270575"/>
                </a:lnTo>
                <a:lnTo>
                  <a:pt x="16231" y="287540"/>
                </a:lnTo>
                <a:lnTo>
                  <a:pt x="17640" y="303811"/>
                </a:lnTo>
                <a:lnTo>
                  <a:pt x="19572" y="319618"/>
                </a:lnTo>
                <a:lnTo>
                  <a:pt x="21852" y="335118"/>
                </a:lnTo>
                <a:lnTo>
                  <a:pt x="23372" y="350412"/>
                </a:lnTo>
                <a:lnTo>
                  <a:pt x="24385" y="365569"/>
                </a:lnTo>
                <a:lnTo>
                  <a:pt x="25511" y="394647"/>
                </a:lnTo>
                <a:lnTo>
                  <a:pt x="26145" y="433330"/>
                </a:lnTo>
                <a:lnTo>
                  <a:pt x="26411" y="542731"/>
                </a:lnTo>
                <a:lnTo>
                  <a:pt x="26412" y="52685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PenAnnotation459"/>
          <p:cNvSpPr/>
          <p:nvPr/>
        </p:nvSpPr>
        <p:spPr>
          <a:xfrm>
            <a:off x="821531" y="3287690"/>
            <a:ext cx="669727" cy="335795"/>
          </a:xfrm>
          <a:custGeom>
            <a:avLst/>
            <a:gdLst/>
            <a:ahLst/>
            <a:cxnLst/>
            <a:rect l="0" t="0" r="0" b="0"/>
            <a:pathLst>
              <a:path w="669727" h="335795">
                <a:moveTo>
                  <a:pt x="0" y="60942"/>
                </a:moveTo>
                <a:lnTo>
                  <a:pt x="13302" y="74245"/>
                </a:lnTo>
                <a:lnTo>
                  <a:pt x="30730" y="82192"/>
                </a:lnTo>
                <a:lnTo>
                  <a:pt x="46400" y="85270"/>
                </a:lnTo>
                <a:lnTo>
                  <a:pt x="65270" y="87629"/>
                </a:lnTo>
                <a:lnTo>
                  <a:pt x="90194" y="91985"/>
                </a:lnTo>
                <a:lnTo>
                  <a:pt x="102793" y="93544"/>
                </a:lnTo>
                <a:lnTo>
                  <a:pt x="115162" y="94583"/>
                </a:lnTo>
                <a:lnTo>
                  <a:pt x="127376" y="95276"/>
                </a:lnTo>
                <a:lnTo>
                  <a:pt x="151531" y="96046"/>
                </a:lnTo>
                <a:lnTo>
                  <a:pt x="194635" y="96539"/>
                </a:lnTo>
                <a:lnTo>
                  <a:pt x="205163" y="95588"/>
                </a:lnTo>
                <a:lnTo>
                  <a:pt x="216150" y="93961"/>
                </a:lnTo>
                <a:lnTo>
                  <a:pt x="227444" y="91885"/>
                </a:lnTo>
                <a:lnTo>
                  <a:pt x="247930" y="89577"/>
                </a:lnTo>
                <a:lnTo>
                  <a:pt x="266957" y="87560"/>
                </a:lnTo>
                <a:lnTo>
                  <a:pt x="285335" y="83356"/>
                </a:lnTo>
                <a:lnTo>
                  <a:pt x="303425" y="78180"/>
                </a:lnTo>
                <a:lnTo>
                  <a:pt x="320394" y="72572"/>
                </a:lnTo>
                <a:lnTo>
                  <a:pt x="341104" y="63837"/>
                </a:lnTo>
                <a:lnTo>
                  <a:pt x="359808" y="53973"/>
                </a:lnTo>
                <a:lnTo>
                  <a:pt x="371912" y="44285"/>
                </a:lnTo>
                <a:lnTo>
                  <a:pt x="381260" y="38656"/>
                </a:lnTo>
                <a:lnTo>
                  <a:pt x="388722" y="35162"/>
                </a:lnTo>
                <a:lnTo>
                  <a:pt x="401597" y="24835"/>
                </a:lnTo>
                <a:lnTo>
                  <a:pt x="408954" y="17981"/>
                </a:lnTo>
                <a:lnTo>
                  <a:pt x="409558" y="18411"/>
                </a:lnTo>
                <a:lnTo>
                  <a:pt x="409960" y="19690"/>
                </a:lnTo>
                <a:lnTo>
                  <a:pt x="410606" y="28871"/>
                </a:lnTo>
                <a:lnTo>
                  <a:pt x="408049" y="37097"/>
                </a:lnTo>
                <a:lnTo>
                  <a:pt x="405978" y="42069"/>
                </a:lnTo>
                <a:lnTo>
                  <a:pt x="405589" y="48360"/>
                </a:lnTo>
                <a:lnTo>
                  <a:pt x="406322" y="55531"/>
                </a:lnTo>
                <a:lnTo>
                  <a:pt x="407803" y="63288"/>
                </a:lnTo>
                <a:lnTo>
                  <a:pt x="408791" y="72428"/>
                </a:lnTo>
                <a:lnTo>
                  <a:pt x="409449" y="82490"/>
                </a:lnTo>
                <a:lnTo>
                  <a:pt x="409888" y="93167"/>
                </a:lnTo>
                <a:lnTo>
                  <a:pt x="413157" y="103261"/>
                </a:lnTo>
                <a:lnTo>
                  <a:pt x="418313" y="112967"/>
                </a:lnTo>
                <a:lnTo>
                  <a:pt x="424727" y="122415"/>
                </a:lnTo>
                <a:lnTo>
                  <a:pt x="429995" y="132682"/>
                </a:lnTo>
                <a:lnTo>
                  <a:pt x="434499" y="143495"/>
                </a:lnTo>
                <a:lnTo>
                  <a:pt x="438494" y="154673"/>
                </a:lnTo>
                <a:lnTo>
                  <a:pt x="441157" y="166093"/>
                </a:lnTo>
                <a:lnTo>
                  <a:pt x="442933" y="177676"/>
                </a:lnTo>
                <a:lnTo>
                  <a:pt x="444117" y="189366"/>
                </a:lnTo>
                <a:lnTo>
                  <a:pt x="445898" y="201129"/>
                </a:lnTo>
                <a:lnTo>
                  <a:pt x="448078" y="212939"/>
                </a:lnTo>
                <a:lnTo>
                  <a:pt x="450523" y="224781"/>
                </a:lnTo>
                <a:lnTo>
                  <a:pt x="453146" y="235653"/>
                </a:lnTo>
                <a:lnTo>
                  <a:pt x="455886" y="245877"/>
                </a:lnTo>
                <a:lnTo>
                  <a:pt x="461577" y="265174"/>
                </a:lnTo>
                <a:lnTo>
                  <a:pt x="467413" y="283673"/>
                </a:lnTo>
                <a:lnTo>
                  <a:pt x="469367" y="291781"/>
                </a:lnTo>
                <a:lnTo>
                  <a:pt x="470669" y="299171"/>
                </a:lnTo>
                <a:lnTo>
                  <a:pt x="471537" y="306082"/>
                </a:lnTo>
                <a:lnTo>
                  <a:pt x="472502" y="316406"/>
                </a:lnTo>
                <a:lnTo>
                  <a:pt x="472930" y="324302"/>
                </a:lnTo>
                <a:lnTo>
                  <a:pt x="473228" y="335794"/>
                </a:lnTo>
                <a:lnTo>
                  <a:pt x="473267" y="327790"/>
                </a:lnTo>
                <a:lnTo>
                  <a:pt x="473269" y="325161"/>
                </a:lnTo>
                <a:lnTo>
                  <a:pt x="470626" y="316948"/>
                </a:lnTo>
                <a:lnTo>
                  <a:pt x="468532" y="311980"/>
                </a:lnTo>
                <a:lnTo>
                  <a:pt x="467135" y="305692"/>
                </a:lnTo>
                <a:lnTo>
                  <a:pt x="466205" y="298523"/>
                </a:lnTo>
                <a:lnTo>
                  <a:pt x="465584" y="290767"/>
                </a:lnTo>
                <a:lnTo>
                  <a:pt x="464179" y="282619"/>
                </a:lnTo>
                <a:lnTo>
                  <a:pt x="462249" y="274211"/>
                </a:lnTo>
                <a:lnTo>
                  <a:pt x="459971" y="265630"/>
                </a:lnTo>
                <a:lnTo>
                  <a:pt x="458452" y="255940"/>
                </a:lnTo>
                <a:lnTo>
                  <a:pt x="457439" y="245511"/>
                </a:lnTo>
                <a:lnTo>
                  <a:pt x="456764" y="234589"/>
                </a:lnTo>
                <a:lnTo>
                  <a:pt x="457306" y="222348"/>
                </a:lnTo>
                <a:lnTo>
                  <a:pt x="458660" y="209226"/>
                </a:lnTo>
                <a:lnTo>
                  <a:pt x="460554" y="195517"/>
                </a:lnTo>
                <a:lnTo>
                  <a:pt x="459833" y="182409"/>
                </a:lnTo>
                <a:lnTo>
                  <a:pt x="457368" y="169701"/>
                </a:lnTo>
                <a:lnTo>
                  <a:pt x="453740" y="157261"/>
                </a:lnTo>
                <a:lnTo>
                  <a:pt x="453306" y="144998"/>
                </a:lnTo>
                <a:lnTo>
                  <a:pt x="455001" y="132855"/>
                </a:lnTo>
                <a:lnTo>
                  <a:pt x="458115" y="120790"/>
                </a:lnTo>
                <a:lnTo>
                  <a:pt x="462176" y="109771"/>
                </a:lnTo>
                <a:lnTo>
                  <a:pt x="466867" y="99447"/>
                </a:lnTo>
                <a:lnTo>
                  <a:pt x="471979" y="89589"/>
                </a:lnTo>
                <a:lnTo>
                  <a:pt x="476379" y="80040"/>
                </a:lnTo>
                <a:lnTo>
                  <a:pt x="480305" y="70698"/>
                </a:lnTo>
                <a:lnTo>
                  <a:pt x="483914" y="61493"/>
                </a:lnTo>
                <a:lnTo>
                  <a:pt x="488305" y="53372"/>
                </a:lnTo>
                <a:lnTo>
                  <a:pt x="493216" y="45973"/>
                </a:lnTo>
                <a:lnTo>
                  <a:pt x="498475" y="39057"/>
                </a:lnTo>
                <a:lnTo>
                  <a:pt x="503965" y="32461"/>
                </a:lnTo>
                <a:lnTo>
                  <a:pt x="509609" y="26080"/>
                </a:lnTo>
                <a:lnTo>
                  <a:pt x="515357" y="19841"/>
                </a:lnTo>
                <a:lnTo>
                  <a:pt x="522165" y="15682"/>
                </a:lnTo>
                <a:lnTo>
                  <a:pt x="537667" y="11061"/>
                </a:lnTo>
                <a:lnTo>
                  <a:pt x="558388" y="3719"/>
                </a:lnTo>
                <a:lnTo>
                  <a:pt x="577096" y="0"/>
                </a:lnTo>
                <a:lnTo>
                  <a:pt x="589201" y="1776"/>
                </a:lnTo>
                <a:lnTo>
                  <a:pt x="601195" y="4881"/>
                </a:lnTo>
                <a:lnTo>
                  <a:pt x="618112" y="7621"/>
                </a:lnTo>
                <a:lnTo>
                  <a:pt x="626281" y="11778"/>
                </a:lnTo>
                <a:lnTo>
                  <a:pt x="640603" y="22531"/>
                </a:lnTo>
                <a:lnTo>
                  <a:pt x="654923" y="31261"/>
                </a:lnTo>
                <a:lnTo>
                  <a:pt x="666508" y="40454"/>
                </a:lnTo>
                <a:lnTo>
                  <a:pt x="669726" y="430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PenAnnotation460"/>
          <p:cNvSpPr/>
          <p:nvPr/>
        </p:nvSpPr>
        <p:spPr>
          <a:xfrm>
            <a:off x="1528741" y="3237982"/>
            <a:ext cx="1122696" cy="578148"/>
          </a:xfrm>
          <a:custGeom>
            <a:avLst/>
            <a:gdLst/>
            <a:ahLst/>
            <a:cxnLst/>
            <a:rect l="0" t="0" r="0" b="0"/>
            <a:pathLst>
              <a:path w="1122696" h="578148">
                <a:moveTo>
                  <a:pt x="105391" y="137439"/>
                </a:moveTo>
                <a:lnTo>
                  <a:pt x="113953" y="137439"/>
                </a:lnTo>
                <a:lnTo>
                  <a:pt x="106600" y="137439"/>
                </a:lnTo>
                <a:lnTo>
                  <a:pt x="106197" y="136447"/>
                </a:lnTo>
                <a:lnTo>
                  <a:pt x="105750" y="132699"/>
                </a:lnTo>
                <a:lnTo>
                  <a:pt x="104638" y="130310"/>
                </a:lnTo>
                <a:lnTo>
                  <a:pt x="99325" y="122208"/>
                </a:lnTo>
                <a:lnTo>
                  <a:pt x="97734" y="116448"/>
                </a:lnTo>
                <a:lnTo>
                  <a:pt x="95326" y="113524"/>
                </a:lnTo>
                <a:lnTo>
                  <a:pt x="83447" y="103674"/>
                </a:lnTo>
                <a:lnTo>
                  <a:pt x="76456" y="93990"/>
                </a:lnTo>
                <a:lnTo>
                  <a:pt x="72210" y="90614"/>
                </a:lnTo>
                <a:lnTo>
                  <a:pt x="67396" y="88363"/>
                </a:lnTo>
                <a:lnTo>
                  <a:pt x="57747" y="84870"/>
                </a:lnTo>
                <a:lnTo>
                  <a:pt x="46736" y="78317"/>
                </a:lnTo>
                <a:lnTo>
                  <a:pt x="40296" y="76437"/>
                </a:lnTo>
                <a:lnTo>
                  <a:pt x="37190" y="76927"/>
                </a:lnTo>
                <a:lnTo>
                  <a:pt x="31093" y="80118"/>
                </a:lnTo>
                <a:lnTo>
                  <a:pt x="25075" y="87489"/>
                </a:lnTo>
                <a:lnTo>
                  <a:pt x="16110" y="102796"/>
                </a:lnTo>
                <a:lnTo>
                  <a:pt x="10148" y="115097"/>
                </a:lnTo>
                <a:lnTo>
                  <a:pt x="4191" y="130486"/>
                </a:lnTo>
                <a:lnTo>
                  <a:pt x="882" y="147247"/>
                </a:lnTo>
                <a:lnTo>
                  <a:pt x="0" y="155884"/>
                </a:lnTo>
                <a:lnTo>
                  <a:pt x="2388" y="165611"/>
                </a:lnTo>
                <a:lnTo>
                  <a:pt x="6957" y="176064"/>
                </a:lnTo>
                <a:lnTo>
                  <a:pt x="12979" y="187002"/>
                </a:lnTo>
                <a:lnTo>
                  <a:pt x="16994" y="197270"/>
                </a:lnTo>
                <a:lnTo>
                  <a:pt x="19671" y="207092"/>
                </a:lnTo>
                <a:lnTo>
                  <a:pt x="21455" y="216617"/>
                </a:lnTo>
                <a:lnTo>
                  <a:pt x="23637" y="225943"/>
                </a:lnTo>
                <a:lnTo>
                  <a:pt x="26084" y="235137"/>
                </a:lnTo>
                <a:lnTo>
                  <a:pt x="28707" y="244243"/>
                </a:lnTo>
                <a:lnTo>
                  <a:pt x="36914" y="262298"/>
                </a:lnTo>
                <a:lnTo>
                  <a:pt x="46183" y="278261"/>
                </a:lnTo>
                <a:lnTo>
                  <a:pt x="56980" y="293817"/>
                </a:lnTo>
                <a:lnTo>
                  <a:pt x="63370" y="304837"/>
                </a:lnTo>
                <a:lnTo>
                  <a:pt x="67455" y="308568"/>
                </a:lnTo>
                <a:lnTo>
                  <a:pt x="72163" y="311057"/>
                </a:lnTo>
                <a:lnTo>
                  <a:pt x="85624" y="314558"/>
                </a:lnTo>
                <a:lnTo>
                  <a:pt x="103802" y="315742"/>
                </a:lnTo>
                <a:lnTo>
                  <a:pt x="108300" y="313855"/>
                </a:lnTo>
                <a:lnTo>
                  <a:pt x="112292" y="310612"/>
                </a:lnTo>
                <a:lnTo>
                  <a:pt x="119372" y="301717"/>
                </a:lnTo>
                <a:lnTo>
                  <a:pt x="128937" y="284561"/>
                </a:lnTo>
                <a:lnTo>
                  <a:pt x="135038" y="269303"/>
                </a:lnTo>
                <a:lnTo>
                  <a:pt x="138054" y="260075"/>
                </a:lnTo>
                <a:lnTo>
                  <a:pt x="141057" y="249955"/>
                </a:lnTo>
                <a:lnTo>
                  <a:pt x="144051" y="239239"/>
                </a:lnTo>
                <a:lnTo>
                  <a:pt x="143071" y="228126"/>
                </a:lnTo>
                <a:lnTo>
                  <a:pt x="139441" y="216748"/>
                </a:lnTo>
                <a:lnTo>
                  <a:pt x="134044" y="205195"/>
                </a:lnTo>
                <a:lnTo>
                  <a:pt x="130446" y="194516"/>
                </a:lnTo>
                <a:lnTo>
                  <a:pt x="128048" y="184420"/>
                </a:lnTo>
                <a:lnTo>
                  <a:pt x="126449" y="174713"/>
                </a:lnTo>
                <a:lnTo>
                  <a:pt x="124672" y="158636"/>
                </a:lnTo>
                <a:lnTo>
                  <a:pt x="123882" y="144876"/>
                </a:lnTo>
                <a:lnTo>
                  <a:pt x="123531" y="132146"/>
                </a:lnTo>
                <a:lnTo>
                  <a:pt x="122446" y="126965"/>
                </a:lnTo>
                <a:lnTo>
                  <a:pt x="114696" y="111345"/>
                </a:lnTo>
                <a:lnTo>
                  <a:pt x="114395" y="117917"/>
                </a:lnTo>
                <a:lnTo>
                  <a:pt x="114324" y="157637"/>
                </a:lnTo>
                <a:lnTo>
                  <a:pt x="119284" y="165787"/>
                </a:lnTo>
                <a:lnTo>
                  <a:pt x="138024" y="182780"/>
                </a:lnTo>
                <a:lnTo>
                  <a:pt x="145006" y="191479"/>
                </a:lnTo>
                <a:lnTo>
                  <a:pt x="149660" y="200255"/>
                </a:lnTo>
                <a:lnTo>
                  <a:pt x="156816" y="217943"/>
                </a:lnTo>
                <a:lnTo>
                  <a:pt x="166611" y="235727"/>
                </a:lnTo>
                <a:lnTo>
                  <a:pt x="174934" y="253552"/>
                </a:lnTo>
                <a:lnTo>
                  <a:pt x="182932" y="270405"/>
                </a:lnTo>
                <a:lnTo>
                  <a:pt x="197599" y="291048"/>
                </a:lnTo>
                <a:lnTo>
                  <a:pt x="208670" y="307748"/>
                </a:lnTo>
                <a:lnTo>
                  <a:pt x="211947" y="310510"/>
                </a:lnTo>
                <a:lnTo>
                  <a:pt x="215124" y="312351"/>
                </a:lnTo>
                <a:lnTo>
                  <a:pt x="223945" y="314397"/>
                </a:lnTo>
                <a:lnTo>
                  <a:pt x="241037" y="315710"/>
                </a:lnTo>
                <a:lnTo>
                  <a:pt x="244439" y="313833"/>
                </a:lnTo>
                <a:lnTo>
                  <a:pt x="259674" y="296563"/>
                </a:lnTo>
                <a:lnTo>
                  <a:pt x="264801" y="291147"/>
                </a:lnTo>
                <a:lnTo>
                  <a:pt x="273144" y="277191"/>
                </a:lnTo>
                <a:lnTo>
                  <a:pt x="280159" y="260075"/>
                </a:lnTo>
                <a:lnTo>
                  <a:pt x="283419" y="249954"/>
                </a:lnTo>
                <a:lnTo>
                  <a:pt x="286584" y="239238"/>
                </a:lnTo>
                <a:lnTo>
                  <a:pt x="290679" y="229118"/>
                </a:lnTo>
                <a:lnTo>
                  <a:pt x="295393" y="219394"/>
                </a:lnTo>
                <a:lnTo>
                  <a:pt x="300520" y="209936"/>
                </a:lnTo>
                <a:lnTo>
                  <a:pt x="300962" y="199661"/>
                </a:lnTo>
                <a:lnTo>
                  <a:pt x="298279" y="188842"/>
                </a:lnTo>
                <a:lnTo>
                  <a:pt x="293515" y="177661"/>
                </a:lnTo>
                <a:lnTo>
                  <a:pt x="292323" y="168223"/>
                </a:lnTo>
                <a:lnTo>
                  <a:pt x="293512" y="159946"/>
                </a:lnTo>
                <a:lnTo>
                  <a:pt x="299133" y="146450"/>
                </a:lnTo>
                <a:lnTo>
                  <a:pt x="307876" y="133274"/>
                </a:lnTo>
                <a:lnTo>
                  <a:pt x="322691" y="116839"/>
                </a:lnTo>
                <a:lnTo>
                  <a:pt x="326656" y="115768"/>
                </a:lnTo>
                <a:lnTo>
                  <a:pt x="331284" y="116046"/>
                </a:lnTo>
                <a:lnTo>
                  <a:pt x="336354" y="117224"/>
                </a:lnTo>
                <a:lnTo>
                  <a:pt x="344633" y="121179"/>
                </a:lnTo>
                <a:lnTo>
                  <a:pt x="357517" y="131629"/>
                </a:lnTo>
                <a:lnTo>
                  <a:pt x="367268" y="141803"/>
                </a:lnTo>
                <a:lnTo>
                  <a:pt x="374908" y="152938"/>
                </a:lnTo>
                <a:lnTo>
                  <a:pt x="394841" y="167148"/>
                </a:lnTo>
                <a:lnTo>
                  <a:pt x="408490" y="175105"/>
                </a:lnTo>
                <a:lnTo>
                  <a:pt x="417590" y="182393"/>
                </a:lnTo>
                <a:lnTo>
                  <a:pt x="423657" y="189237"/>
                </a:lnTo>
                <a:lnTo>
                  <a:pt x="431389" y="203125"/>
                </a:lnTo>
                <a:lnTo>
                  <a:pt x="438134" y="219219"/>
                </a:lnTo>
                <a:lnTo>
                  <a:pt x="439337" y="225693"/>
                </a:lnTo>
                <a:lnTo>
                  <a:pt x="439147" y="231002"/>
                </a:lnTo>
                <a:lnTo>
                  <a:pt x="437282" y="240539"/>
                </a:lnTo>
                <a:lnTo>
                  <a:pt x="436232" y="256071"/>
                </a:lnTo>
                <a:lnTo>
                  <a:pt x="435807" y="270729"/>
                </a:lnTo>
                <a:lnTo>
                  <a:pt x="431054" y="266450"/>
                </a:lnTo>
                <a:lnTo>
                  <a:pt x="429656" y="263134"/>
                </a:lnTo>
                <a:lnTo>
                  <a:pt x="428103" y="254158"/>
                </a:lnTo>
                <a:lnTo>
                  <a:pt x="427412" y="240908"/>
                </a:lnTo>
                <a:lnTo>
                  <a:pt x="428098" y="225097"/>
                </a:lnTo>
                <a:lnTo>
                  <a:pt x="431710" y="208149"/>
                </a:lnTo>
                <a:lnTo>
                  <a:pt x="429101" y="198469"/>
                </a:lnTo>
                <a:lnTo>
                  <a:pt x="423393" y="188048"/>
                </a:lnTo>
                <a:lnTo>
                  <a:pt x="415619" y="177132"/>
                </a:lnTo>
                <a:lnTo>
                  <a:pt x="411429" y="166878"/>
                </a:lnTo>
                <a:lnTo>
                  <a:pt x="409627" y="157065"/>
                </a:lnTo>
                <a:lnTo>
                  <a:pt x="409125" y="124670"/>
                </a:lnTo>
                <a:lnTo>
                  <a:pt x="411068" y="118012"/>
                </a:lnTo>
                <a:lnTo>
                  <a:pt x="418518" y="105323"/>
                </a:lnTo>
                <a:lnTo>
                  <a:pt x="429129" y="91764"/>
                </a:lnTo>
                <a:lnTo>
                  <a:pt x="432341" y="89130"/>
                </a:lnTo>
                <a:lnTo>
                  <a:pt x="435475" y="87374"/>
                </a:lnTo>
                <a:lnTo>
                  <a:pt x="438557" y="86203"/>
                </a:lnTo>
                <a:lnTo>
                  <a:pt x="442595" y="87407"/>
                </a:lnTo>
                <a:lnTo>
                  <a:pt x="469036" y="104184"/>
                </a:lnTo>
                <a:lnTo>
                  <a:pt x="473829" y="109316"/>
                </a:lnTo>
                <a:lnTo>
                  <a:pt x="481800" y="122956"/>
                </a:lnTo>
                <a:lnTo>
                  <a:pt x="488650" y="138940"/>
                </a:lnTo>
                <a:lnTo>
                  <a:pt x="495002" y="154973"/>
                </a:lnTo>
                <a:lnTo>
                  <a:pt x="501132" y="168714"/>
                </a:lnTo>
                <a:lnTo>
                  <a:pt x="520394" y="184081"/>
                </a:lnTo>
                <a:lnTo>
                  <a:pt x="533864" y="192346"/>
                </a:lnTo>
                <a:lnTo>
                  <a:pt x="551477" y="209468"/>
                </a:lnTo>
                <a:lnTo>
                  <a:pt x="562613" y="226007"/>
                </a:lnTo>
                <a:lnTo>
                  <a:pt x="570869" y="239972"/>
                </a:lnTo>
                <a:lnTo>
                  <a:pt x="581095" y="254250"/>
                </a:lnTo>
                <a:lnTo>
                  <a:pt x="589998" y="261454"/>
                </a:lnTo>
                <a:lnTo>
                  <a:pt x="599576" y="266971"/>
                </a:lnTo>
                <a:lnTo>
                  <a:pt x="607141" y="269423"/>
                </a:lnTo>
                <a:lnTo>
                  <a:pt x="616978" y="270803"/>
                </a:lnTo>
                <a:lnTo>
                  <a:pt x="620082" y="270005"/>
                </a:lnTo>
                <a:lnTo>
                  <a:pt x="626177" y="266472"/>
                </a:lnTo>
                <a:lnTo>
                  <a:pt x="639926" y="249424"/>
                </a:lnTo>
                <a:lnTo>
                  <a:pt x="648225" y="233843"/>
                </a:lnTo>
                <a:lnTo>
                  <a:pt x="651828" y="225521"/>
                </a:lnTo>
                <a:lnTo>
                  <a:pt x="651253" y="215012"/>
                </a:lnTo>
                <a:lnTo>
                  <a:pt x="647893" y="203045"/>
                </a:lnTo>
                <a:lnTo>
                  <a:pt x="642676" y="190106"/>
                </a:lnTo>
                <a:lnTo>
                  <a:pt x="641183" y="177511"/>
                </a:lnTo>
                <a:lnTo>
                  <a:pt x="642172" y="165146"/>
                </a:lnTo>
                <a:lnTo>
                  <a:pt x="647570" y="140824"/>
                </a:lnTo>
                <a:lnTo>
                  <a:pt x="653276" y="116785"/>
                </a:lnTo>
                <a:lnTo>
                  <a:pt x="656187" y="105810"/>
                </a:lnTo>
                <a:lnTo>
                  <a:pt x="662067" y="85679"/>
                </a:lnTo>
                <a:lnTo>
                  <a:pt x="667988" y="72102"/>
                </a:lnTo>
                <a:lnTo>
                  <a:pt x="670955" y="67092"/>
                </a:lnTo>
                <a:lnTo>
                  <a:pt x="674253" y="56233"/>
                </a:lnTo>
                <a:lnTo>
                  <a:pt x="675133" y="50560"/>
                </a:lnTo>
                <a:lnTo>
                  <a:pt x="676711" y="46777"/>
                </a:lnTo>
                <a:lnTo>
                  <a:pt x="678755" y="44256"/>
                </a:lnTo>
                <a:lnTo>
                  <a:pt x="681111" y="42575"/>
                </a:lnTo>
                <a:lnTo>
                  <a:pt x="683673" y="42446"/>
                </a:lnTo>
                <a:lnTo>
                  <a:pt x="686373" y="43353"/>
                </a:lnTo>
                <a:lnTo>
                  <a:pt x="689166" y="44949"/>
                </a:lnTo>
                <a:lnTo>
                  <a:pt x="691027" y="47006"/>
                </a:lnTo>
                <a:lnTo>
                  <a:pt x="692268" y="49369"/>
                </a:lnTo>
                <a:lnTo>
                  <a:pt x="699001" y="65031"/>
                </a:lnTo>
                <a:lnTo>
                  <a:pt x="707034" y="81479"/>
                </a:lnTo>
                <a:lnTo>
                  <a:pt x="712778" y="95701"/>
                </a:lnTo>
                <a:lnTo>
                  <a:pt x="718638" y="111944"/>
                </a:lnTo>
                <a:lnTo>
                  <a:pt x="733456" y="155469"/>
                </a:lnTo>
                <a:lnTo>
                  <a:pt x="741390" y="163350"/>
                </a:lnTo>
                <a:lnTo>
                  <a:pt x="766081" y="177398"/>
                </a:lnTo>
                <a:lnTo>
                  <a:pt x="775046" y="184914"/>
                </a:lnTo>
                <a:lnTo>
                  <a:pt x="781023" y="192902"/>
                </a:lnTo>
                <a:lnTo>
                  <a:pt x="787664" y="207730"/>
                </a:lnTo>
                <a:lnTo>
                  <a:pt x="790616" y="217628"/>
                </a:lnTo>
                <a:lnTo>
                  <a:pt x="790411" y="222648"/>
                </a:lnTo>
                <a:lnTo>
                  <a:pt x="787537" y="233518"/>
                </a:lnTo>
                <a:lnTo>
                  <a:pt x="785382" y="237211"/>
                </a:lnTo>
                <a:lnTo>
                  <a:pt x="782953" y="239672"/>
                </a:lnTo>
                <a:lnTo>
                  <a:pt x="774794" y="245783"/>
                </a:lnTo>
                <a:lnTo>
                  <a:pt x="771925" y="248364"/>
                </a:lnTo>
                <a:lnTo>
                  <a:pt x="769021" y="250084"/>
                </a:lnTo>
                <a:lnTo>
                  <a:pt x="763147" y="251996"/>
                </a:lnTo>
                <a:lnTo>
                  <a:pt x="760192" y="251514"/>
                </a:lnTo>
                <a:lnTo>
                  <a:pt x="740606" y="240962"/>
                </a:lnTo>
                <a:lnTo>
                  <a:pt x="718214" y="223446"/>
                </a:lnTo>
                <a:lnTo>
                  <a:pt x="701592" y="211650"/>
                </a:lnTo>
                <a:lnTo>
                  <a:pt x="693492" y="201511"/>
                </a:lnTo>
                <a:lnTo>
                  <a:pt x="684982" y="197021"/>
                </a:lnTo>
                <a:lnTo>
                  <a:pt x="650515" y="185961"/>
                </a:lnTo>
                <a:lnTo>
                  <a:pt x="644424" y="182686"/>
                </a:lnTo>
                <a:lnTo>
                  <a:pt x="636665" y="177393"/>
                </a:lnTo>
                <a:lnTo>
                  <a:pt x="625267" y="173716"/>
                </a:lnTo>
                <a:lnTo>
                  <a:pt x="625608" y="173530"/>
                </a:lnTo>
                <a:lnTo>
                  <a:pt x="628633" y="173323"/>
                </a:lnTo>
                <a:lnTo>
                  <a:pt x="659616" y="182688"/>
                </a:lnTo>
                <a:lnTo>
                  <a:pt x="687537" y="193290"/>
                </a:lnTo>
                <a:lnTo>
                  <a:pt x="715742" y="206753"/>
                </a:lnTo>
                <a:lnTo>
                  <a:pt x="739335" y="220926"/>
                </a:lnTo>
                <a:lnTo>
                  <a:pt x="761318" y="231850"/>
                </a:lnTo>
                <a:lnTo>
                  <a:pt x="791093" y="240378"/>
                </a:lnTo>
                <a:lnTo>
                  <a:pt x="819208" y="243346"/>
                </a:lnTo>
                <a:lnTo>
                  <a:pt x="846390" y="243233"/>
                </a:lnTo>
                <a:lnTo>
                  <a:pt x="864341" y="239690"/>
                </a:lnTo>
                <a:lnTo>
                  <a:pt x="879596" y="232163"/>
                </a:lnTo>
                <a:lnTo>
                  <a:pt x="893982" y="223195"/>
                </a:lnTo>
                <a:lnTo>
                  <a:pt x="910298" y="215902"/>
                </a:lnTo>
                <a:lnTo>
                  <a:pt x="912863" y="210584"/>
                </a:lnTo>
                <a:lnTo>
                  <a:pt x="911596" y="204062"/>
                </a:lnTo>
                <a:lnTo>
                  <a:pt x="907775" y="196737"/>
                </a:lnTo>
                <a:lnTo>
                  <a:pt x="907213" y="188877"/>
                </a:lnTo>
                <a:lnTo>
                  <a:pt x="908822" y="180661"/>
                </a:lnTo>
                <a:lnTo>
                  <a:pt x="914909" y="162602"/>
                </a:lnTo>
                <a:lnTo>
                  <a:pt x="926901" y="121317"/>
                </a:lnTo>
                <a:lnTo>
                  <a:pt x="929885" y="111808"/>
                </a:lnTo>
                <a:lnTo>
                  <a:pt x="931874" y="101500"/>
                </a:lnTo>
                <a:lnTo>
                  <a:pt x="933200" y="90660"/>
                </a:lnTo>
                <a:lnTo>
                  <a:pt x="934084" y="79464"/>
                </a:lnTo>
                <a:lnTo>
                  <a:pt x="935666" y="69023"/>
                </a:lnTo>
                <a:lnTo>
                  <a:pt x="937712" y="59087"/>
                </a:lnTo>
                <a:lnTo>
                  <a:pt x="940069" y="49485"/>
                </a:lnTo>
                <a:lnTo>
                  <a:pt x="940648" y="41100"/>
                </a:lnTo>
                <a:lnTo>
                  <a:pt x="938645" y="26492"/>
                </a:lnTo>
                <a:lnTo>
                  <a:pt x="936680" y="11852"/>
                </a:lnTo>
                <a:lnTo>
                  <a:pt x="935412" y="8074"/>
                </a:lnTo>
                <a:lnTo>
                  <a:pt x="931357" y="1230"/>
                </a:lnTo>
                <a:lnTo>
                  <a:pt x="929879" y="0"/>
                </a:lnTo>
                <a:lnTo>
                  <a:pt x="928893" y="173"/>
                </a:lnTo>
                <a:lnTo>
                  <a:pt x="928236" y="1280"/>
                </a:lnTo>
                <a:lnTo>
                  <a:pt x="922571" y="7579"/>
                </a:lnTo>
                <a:lnTo>
                  <a:pt x="922038" y="11178"/>
                </a:lnTo>
                <a:lnTo>
                  <a:pt x="925034" y="26717"/>
                </a:lnTo>
                <a:lnTo>
                  <a:pt x="926083" y="41596"/>
                </a:lnTo>
                <a:lnTo>
                  <a:pt x="929195" y="58132"/>
                </a:lnTo>
                <a:lnTo>
                  <a:pt x="939278" y="97741"/>
                </a:lnTo>
                <a:lnTo>
                  <a:pt x="944981" y="123103"/>
                </a:lnTo>
                <a:lnTo>
                  <a:pt x="947892" y="136811"/>
                </a:lnTo>
                <a:lnTo>
                  <a:pt x="956777" y="151904"/>
                </a:lnTo>
                <a:lnTo>
                  <a:pt x="969646" y="167918"/>
                </a:lnTo>
                <a:lnTo>
                  <a:pt x="985170" y="184547"/>
                </a:lnTo>
                <a:lnTo>
                  <a:pt x="997504" y="200595"/>
                </a:lnTo>
                <a:lnTo>
                  <a:pt x="1007712" y="216254"/>
                </a:lnTo>
                <a:lnTo>
                  <a:pt x="1016501" y="231655"/>
                </a:lnTo>
                <a:lnTo>
                  <a:pt x="1023352" y="247874"/>
                </a:lnTo>
                <a:lnTo>
                  <a:pt x="1028912" y="264641"/>
                </a:lnTo>
                <a:lnTo>
                  <a:pt x="1033611" y="281772"/>
                </a:lnTo>
                <a:lnTo>
                  <a:pt x="1044124" y="316681"/>
                </a:lnTo>
                <a:lnTo>
                  <a:pt x="1049705" y="334324"/>
                </a:lnTo>
                <a:lnTo>
                  <a:pt x="1055410" y="351048"/>
                </a:lnTo>
                <a:lnTo>
                  <a:pt x="1084746" y="433398"/>
                </a:lnTo>
                <a:lnTo>
                  <a:pt x="1089685" y="448847"/>
                </a:lnTo>
                <a:lnTo>
                  <a:pt x="1097819" y="476595"/>
                </a:lnTo>
                <a:lnTo>
                  <a:pt x="1100385" y="489551"/>
                </a:lnTo>
                <a:lnTo>
                  <a:pt x="1102095" y="502157"/>
                </a:lnTo>
                <a:lnTo>
                  <a:pt x="1103236" y="514530"/>
                </a:lnTo>
                <a:lnTo>
                  <a:pt x="1103996" y="525755"/>
                </a:lnTo>
                <a:lnTo>
                  <a:pt x="1104503" y="536215"/>
                </a:lnTo>
                <a:lnTo>
                  <a:pt x="1104074" y="553790"/>
                </a:lnTo>
                <a:lnTo>
                  <a:pt x="1099246" y="569263"/>
                </a:lnTo>
                <a:lnTo>
                  <a:pt x="1097769" y="576746"/>
                </a:lnTo>
                <a:lnTo>
                  <a:pt x="1095390" y="578147"/>
                </a:lnTo>
                <a:lnTo>
                  <a:pt x="1091820" y="578088"/>
                </a:lnTo>
                <a:lnTo>
                  <a:pt x="1087456" y="577057"/>
                </a:lnTo>
                <a:lnTo>
                  <a:pt x="1079961" y="573265"/>
                </a:lnTo>
                <a:lnTo>
                  <a:pt x="1076573" y="570865"/>
                </a:lnTo>
                <a:lnTo>
                  <a:pt x="1062324" y="553266"/>
                </a:lnTo>
                <a:lnTo>
                  <a:pt x="1055886" y="543641"/>
                </a:lnTo>
                <a:lnTo>
                  <a:pt x="1040794" y="519718"/>
                </a:lnTo>
                <a:lnTo>
                  <a:pt x="1033595" y="505401"/>
                </a:lnTo>
                <a:lnTo>
                  <a:pt x="1026811" y="489904"/>
                </a:lnTo>
                <a:lnTo>
                  <a:pt x="1020304" y="473618"/>
                </a:lnTo>
                <a:lnTo>
                  <a:pt x="1007782" y="439649"/>
                </a:lnTo>
                <a:lnTo>
                  <a:pt x="1001665" y="422256"/>
                </a:lnTo>
                <a:lnTo>
                  <a:pt x="989576" y="384410"/>
                </a:lnTo>
                <a:lnTo>
                  <a:pt x="983574" y="364595"/>
                </a:lnTo>
                <a:lnTo>
                  <a:pt x="979573" y="345431"/>
                </a:lnTo>
                <a:lnTo>
                  <a:pt x="976906" y="326702"/>
                </a:lnTo>
                <a:lnTo>
                  <a:pt x="975128" y="308263"/>
                </a:lnTo>
                <a:lnTo>
                  <a:pt x="973942" y="290017"/>
                </a:lnTo>
                <a:lnTo>
                  <a:pt x="973152" y="271900"/>
                </a:lnTo>
                <a:lnTo>
                  <a:pt x="972625" y="253869"/>
                </a:lnTo>
                <a:lnTo>
                  <a:pt x="967313" y="235895"/>
                </a:lnTo>
                <a:lnTo>
                  <a:pt x="958810" y="217959"/>
                </a:lnTo>
                <a:lnTo>
                  <a:pt x="948181" y="200049"/>
                </a:lnTo>
                <a:lnTo>
                  <a:pt x="943079" y="183148"/>
                </a:lnTo>
                <a:lnTo>
                  <a:pt x="941663" y="166919"/>
                </a:lnTo>
                <a:lnTo>
                  <a:pt x="942702" y="151140"/>
                </a:lnTo>
                <a:lnTo>
                  <a:pt x="945380" y="136651"/>
                </a:lnTo>
                <a:lnTo>
                  <a:pt x="949149" y="123023"/>
                </a:lnTo>
                <a:lnTo>
                  <a:pt x="953647" y="109969"/>
                </a:lnTo>
                <a:lnTo>
                  <a:pt x="959622" y="98290"/>
                </a:lnTo>
                <a:lnTo>
                  <a:pt x="966581" y="87527"/>
                </a:lnTo>
                <a:lnTo>
                  <a:pt x="974198" y="77376"/>
                </a:lnTo>
                <a:lnTo>
                  <a:pt x="987952" y="58159"/>
                </a:lnTo>
                <a:lnTo>
                  <a:pt x="994398" y="48866"/>
                </a:lnTo>
                <a:lnTo>
                  <a:pt x="1009498" y="35897"/>
                </a:lnTo>
                <a:lnTo>
                  <a:pt x="1017691" y="31049"/>
                </a:lnTo>
                <a:lnTo>
                  <a:pt x="1034733" y="25663"/>
                </a:lnTo>
                <a:lnTo>
                  <a:pt x="1043445" y="24226"/>
                </a:lnTo>
                <a:lnTo>
                  <a:pt x="1058416" y="25276"/>
                </a:lnTo>
                <a:lnTo>
                  <a:pt x="1078001" y="31445"/>
                </a:lnTo>
                <a:lnTo>
                  <a:pt x="1102396" y="42419"/>
                </a:lnTo>
                <a:lnTo>
                  <a:pt x="1107405" y="47303"/>
                </a:lnTo>
                <a:lnTo>
                  <a:pt x="1115616" y="60668"/>
                </a:lnTo>
                <a:lnTo>
                  <a:pt x="1119927" y="73884"/>
                </a:lnTo>
                <a:lnTo>
                  <a:pt x="1121843" y="87365"/>
                </a:lnTo>
                <a:lnTo>
                  <a:pt x="1122695" y="103278"/>
                </a:lnTo>
                <a:lnTo>
                  <a:pt x="1117781" y="120272"/>
                </a:lnTo>
                <a:lnTo>
                  <a:pt x="1108983" y="136755"/>
                </a:lnTo>
                <a:lnTo>
                  <a:pt x="1098458" y="150695"/>
                </a:lnTo>
                <a:lnTo>
                  <a:pt x="1097834" y="158183"/>
                </a:lnTo>
                <a:lnTo>
                  <a:pt x="1100395" y="166151"/>
                </a:lnTo>
                <a:lnTo>
                  <a:pt x="1105079" y="174440"/>
                </a:lnTo>
                <a:lnTo>
                  <a:pt x="1105224" y="180958"/>
                </a:lnTo>
                <a:lnTo>
                  <a:pt x="1102345" y="186296"/>
                </a:lnTo>
                <a:lnTo>
                  <a:pt x="1097449" y="190846"/>
                </a:lnTo>
                <a:lnTo>
                  <a:pt x="1084071" y="198548"/>
                </a:lnTo>
                <a:lnTo>
                  <a:pt x="1055970" y="211577"/>
                </a:lnTo>
                <a:lnTo>
                  <a:pt x="1048673" y="212662"/>
                </a:lnTo>
                <a:lnTo>
                  <a:pt x="1032628" y="211221"/>
                </a:lnTo>
                <a:lnTo>
                  <a:pt x="1020866" y="207273"/>
                </a:lnTo>
                <a:lnTo>
                  <a:pt x="1000491" y="196654"/>
                </a:lnTo>
                <a:lnTo>
                  <a:pt x="978471" y="190876"/>
                </a:lnTo>
                <a:lnTo>
                  <a:pt x="953802" y="185002"/>
                </a:lnTo>
                <a:lnTo>
                  <a:pt x="926923" y="1731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PenAnnotation461"/>
          <p:cNvSpPr/>
          <p:nvPr/>
        </p:nvSpPr>
        <p:spPr>
          <a:xfrm>
            <a:off x="2750711" y="3081480"/>
            <a:ext cx="481836" cy="383239"/>
          </a:xfrm>
          <a:custGeom>
            <a:avLst/>
            <a:gdLst/>
            <a:ahLst/>
            <a:cxnLst/>
            <a:rect l="0" t="0" r="0" b="0"/>
            <a:pathLst>
              <a:path w="481836" h="383239">
                <a:moveTo>
                  <a:pt x="8562" y="222504"/>
                </a:moveTo>
                <a:lnTo>
                  <a:pt x="8562" y="248235"/>
                </a:lnTo>
                <a:lnTo>
                  <a:pt x="5916" y="259076"/>
                </a:lnTo>
                <a:lnTo>
                  <a:pt x="2425" y="270508"/>
                </a:lnTo>
                <a:lnTo>
                  <a:pt x="873" y="282203"/>
                </a:lnTo>
                <a:lnTo>
                  <a:pt x="184" y="294016"/>
                </a:lnTo>
                <a:lnTo>
                  <a:pt x="0" y="299944"/>
                </a:lnTo>
                <a:lnTo>
                  <a:pt x="2442" y="311823"/>
                </a:lnTo>
                <a:lnTo>
                  <a:pt x="4482" y="317769"/>
                </a:lnTo>
                <a:lnTo>
                  <a:pt x="11795" y="323717"/>
                </a:lnTo>
                <a:lnTo>
                  <a:pt x="22623" y="329667"/>
                </a:lnTo>
                <a:lnTo>
                  <a:pt x="35796" y="335618"/>
                </a:lnTo>
                <a:lnTo>
                  <a:pt x="50431" y="344875"/>
                </a:lnTo>
                <a:lnTo>
                  <a:pt x="58921" y="352298"/>
                </a:lnTo>
                <a:lnTo>
                  <a:pt x="73864" y="362054"/>
                </a:lnTo>
                <a:lnTo>
                  <a:pt x="85017" y="371229"/>
                </a:lnTo>
                <a:lnTo>
                  <a:pt x="91490" y="377239"/>
                </a:lnTo>
                <a:lnTo>
                  <a:pt x="94605" y="379239"/>
                </a:lnTo>
                <a:lnTo>
                  <a:pt x="100712" y="381461"/>
                </a:lnTo>
                <a:lnTo>
                  <a:pt x="109729" y="382712"/>
                </a:lnTo>
                <a:lnTo>
                  <a:pt x="112717" y="381895"/>
                </a:lnTo>
                <a:lnTo>
                  <a:pt x="121664" y="376998"/>
                </a:lnTo>
                <a:lnTo>
                  <a:pt x="127621" y="375503"/>
                </a:lnTo>
                <a:lnTo>
                  <a:pt x="130599" y="373121"/>
                </a:lnTo>
                <a:lnTo>
                  <a:pt x="136553" y="365182"/>
                </a:lnTo>
                <a:lnTo>
                  <a:pt x="133577" y="360287"/>
                </a:lnTo>
                <a:lnTo>
                  <a:pt x="126632" y="355039"/>
                </a:lnTo>
                <a:lnTo>
                  <a:pt x="117041" y="349556"/>
                </a:lnTo>
                <a:lnTo>
                  <a:pt x="111639" y="342924"/>
                </a:lnTo>
                <a:lnTo>
                  <a:pt x="109030" y="335526"/>
                </a:lnTo>
                <a:lnTo>
                  <a:pt x="108283" y="327618"/>
                </a:lnTo>
                <a:lnTo>
                  <a:pt x="107785" y="319369"/>
                </a:lnTo>
                <a:lnTo>
                  <a:pt x="107231" y="302266"/>
                </a:lnTo>
                <a:lnTo>
                  <a:pt x="106920" y="280643"/>
                </a:lnTo>
                <a:lnTo>
                  <a:pt x="105884" y="273170"/>
                </a:lnTo>
                <a:lnTo>
                  <a:pt x="104201" y="265211"/>
                </a:lnTo>
                <a:lnTo>
                  <a:pt x="102087" y="256928"/>
                </a:lnTo>
                <a:lnTo>
                  <a:pt x="99685" y="249422"/>
                </a:lnTo>
                <a:lnTo>
                  <a:pt x="97092" y="242434"/>
                </a:lnTo>
                <a:lnTo>
                  <a:pt x="94371" y="235791"/>
                </a:lnTo>
                <a:lnTo>
                  <a:pt x="91565" y="229377"/>
                </a:lnTo>
                <a:lnTo>
                  <a:pt x="85801" y="216960"/>
                </a:lnTo>
                <a:lnTo>
                  <a:pt x="81883" y="211863"/>
                </a:lnTo>
                <a:lnTo>
                  <a:pt x="72238" y="203553"/>
                </a:lnTo>
                <a:lnTo>
                  <a:pt x="63982" y="199199"/>
                </a:lnTo>
                <a:lnTo>
                  <a:pt x="60391" y="198037"/>
                </a:lnTo>
                <a:lnTo>
                  <a:pt x="56013" y="198255"/>
                </a:lnTo>
                <a:lnTo>
                  <a:pt x="45857" y="201144"/>
                </a:lnTo>
                <a:lnTo>
                  <a:pt x="37375" y="205734"/>
                </a:lnTo>
                <a:lnTo>
                  <a:pt x="33724" y="208348"/>
                </a:lnTo>
                <a:lnTo>
                  <a:pt x="27021" y="216543"/>
                </a:lnTo>
                <a:lnTo>
                  <a:pt x="20735" y="226800"/>
                </a:lnTo>
                <a:lnTo>
                  <a:pt x="14633" y="237973"/>
                </a:lnTo>
                <a:lnTo>
                  <a:pt x="11260" y="249554"/>
                </a:lnTo>
                <a:lnTo>
                  <a:pt x="10361" y="255420"/>
                </a:lnTo>
                <a:lnTo>
                  <a:pt x="9761" y="262307"/>
                </a:lnTo>
                <a:lnTo>
                  <a:pt x="9362" y="269875"/>
                </a:lnTo>
                <a:lnTo>
                  <a:pt x="9095" y="277897"/>
                </a:lnTo>
                <a:lnTo>
                  <a:pt x="9910" y="285230"/>
                </a:lnTo>
                <a:lnTo>
                  <a:pt x="11445" y="292102"/>
                </a:lnTo>
                <a:lnTo>
                  <a:pt x="15796" y="304038"/>
                </a:lnTo>
                <a:lnTo>
                  <a:pt x="21038" y="312650"/>
                </a:lnTo>
                <a:lnTo>
                  <a:pt x="29320" y="319785"/>
                </a:lnTo>
                <a:lnTo>
                  <a:pt x="39616" y="326263"/>
                </a:lnTo>
                <a:lnTo>
                  <a:pt x="50806" y="332450"/>
                </a:lnTo>
                <a:lnTo>
                  <a:pt x="57561" y="333504"/>
                </a:lnTo>
                <a:lnTo>
                  <a:pt x="65040" y="333215"/>
                </a:lnTo>
                <a:lnTo>
                  <a:pt x="73003" y="332030"/>
                </a:lnTo>
                <a:lnTo>
                  <a:pt x="87143" y="328068"/>
                </a:lnTo>
                <a:lnTo>
                  <a:pt x="100041" y="322999"/>
                </a:lnTo>
                <a:lnTo>
                  <a:pt x="112389" y="317439"/>
                </a:lnTo>
                <a:lnTo>
                  <a:pt x="127137" y="309015"/>
                </a:lnTo>
                <a:lnTo>
                  <a:pt x="135237" y="303990"/>
                </a:lnTo>
                <a:lnTo>
                  <a:pt x="142621" y="297664"/>
                </a:lnTo>
                <a:lnTo>
                  <a:pt x="149529" y="290470"/>
                </a:lnTo>
                <a:lnTo>
                  <a:pt x="156118" y="282697"/>
                </a:lnTo>
                <a:lnTo>
                  <a:pt x="162495" y="275532"/>
                </a:lnTo>
                <a:lnTo>
                  <a:pt x="174873" y="262277"/>
                </a:lnTo>
                <a:lnTo>
                  <a:pt x="179959" y="255965"/>
                </a:lnTo>
                <a:lnTo>
                  <a:pt x="184342" y="249772"/>
                </a:lnTo>
                <a:lnTo>
                  <a:pt x="197898" y="228930"/>
                </a:lnTo>
                <a:lnTo>
                  <a:pt x="203247" y="220835"/>
                </a:lnTo>
                <a:lnTo>
                  <a:pt x="209190" y="209194"/>
                </a:lnTo>
                <a:lnTo>
                  <a:pt x="212824" y="200713"/>
                </a:lnTo>
                <a:lnTo>
                  <a:pt x="219455" y="190361"/>
                </a:lnTo>
                <a:lnTo>
                  <a:pt x="222424" y="179698"/>
                </a:lnTo>
                <a:lnTo>
                  <a:pt x="223567" y="179084"/>
                </a:lnTo>
                <a:lnTo>
                  <a:pt x="227482" y="178402"/>
                </a:lnTo>
                <a:lnTo>
                  <a:pt x="228922" y="179212"/>
                </a:lnTo>
                <a:lnTo>
                  <a:pt x="229883" y="180744"/>
                </a:lnTo>
                <a:lnTo>
                  <a:pt x="230950" y="185093"/>
                </a:lnTo>
                <a:lnTo>
                  <a:pt x="231551" y="194111"/>
                </a:lnTo>
                <a:lnTo>
                  <a:pt x="231692" y="203601"/>
                </a:lnTo>
                <a:lnTo>
                  <a:pt x="232721" y="207918"/>
                </a:lnTo>
                <a:lnTo>
                  <a:pt x="237919" y="219725"/>
                </a:lnTo>
                <a:lnTo>
                  <a:pt x="239483" y="229868"/>
                </a:lnTo>
                <a:lnTo>
                  <a:pt x="240892" y="236343"/>
                </a:lnTo>
                <a:lnTo>
                  <a:pt x="242824" y="243636"/>
                </a:lnTo>
                <a:lnTo>
                  <a:pt x="245104" y="251475"/>
                </a:lnTo>
                <a:lnTo>
                  <a:pt x="247616" y="258685"/>
                </a:lnTo>
                <a:lnTo>
                  <a:pt x="250283" y="265476"/>
                </a:lnTo>
                <a:lnTo>
                  <a:pt x="253053" y="271988"/>
                </a:lnTo>
                <a:lnTo>
                  <a:pt x="254900" y="278314"/>
                </a:lnTo>
                <a:lnTo>
                  <a:pt x="256131" y="284515"/>
                </a:lnTo>
                <a:lnTo>
                  <a:pt x="256952" y="290634"/>
                </a:lnTo>
                <a:lnTo>
                  <a:pt x="258491" y="297690"/>
                </a:lnTo>
                <a:lnTo>
                  <a:pt x="260510" y="305370"/>
                </a:lnTo>
                <a:lnTo>
                  <a:pt x="262847" y="313467"/>
                </a:lnTo>
                <a:lnTo>
                  <a:pt x="268091" y="325109"/>
                </a:lnTo>
                <a:lnTo>
                  <a:pt x="270878" y="329603"/>
                </a:lnTo>
                <a:lnTo>
                  <a:pt x="278689" y="334583"/>
                </a:lnTo>
                <a:lnTo>
                  <a:pt x="289850" y="339887"/>
                </a:lnTo>
                <a:lnTo>
                  <a:pt x="303244" y="345408"/>
                </a:lnTo>
                <a:lnTo>
                  <a:pt x="313165" y="349088"/>
                </a:lnTo>
                <a:lnTo>
                  <a:pt x="326834" y="353178"/>
                </a:lnTo>
                <a:lnTo>
                  <a:pt x="336217" y="357641"/>
                </a:lnTo>
                <a:lnTo>
                  <a:pt x="343694" y="361940"/>
                </a:lnTo>
                <a:lnTo>
                  <a:pt x="350325" y="363850"/>
                </a:lnTo>
                <a:lnTo>
                  <a:pt x="352490" y="363368"/>
                </a:lnTo>
                <a:lnTo>
                  <a:pt x="353933" y="362053"/>
                </a:lnTo>
                <a:lnTo>
                  <a:pt x="354895" y="360186"/>
                </a:lnTo>
                <a:lnTo>
                  <a:pt x="360990" y="352816"/>
                </a:lnTo>
                <a:lnTo>
                  <a:pt x="358608" y="350058"/>
                </a:lnTo>
                <a:lnTo>
                  <a:pt x="345377" y="344348"/>
                </a:lnTo>
                <a:lnTo>
                  <a:pt x="341254" y="339452"/>
                </a:lnTo>
                <a:lnTo>
                  <a:pt x="339497" y="333212"/>
                </a:lnTo>
                <a:lnTo>
                  <a:pt x="339318" y="326075"/>
                </a:lnTo>
                <a:lnTo>
                  <a:pt x="340191" y="318340"/>
                </a:lnTo>
                <a:lnTo>
                  <a:pt x="341765" y="310207"/>
                </a:lnTo>
                <a:lnTo>
                  <a:pt x="351421" y="271027"/>
                </a:lnTo>
                <a:lnTo>
                  <a:pt x="353220" y="258821"/>
                </a:lnTo>
                <a:lnTo>
                  <a:pt x="354420" y="245723"/>
                </a:lnTo>
                <a:lnTo>
                  <a:pt x="355220" y="232030"/>
                </a:lnTo>
                <a:lnTo>
                  <a:pt x="356745" y="218933"/>
                </a:lnTo>
                <a:lnTo>
                  <a:pt x="358755" y="206233"/>
                </a:lnTo>
                <a:lnTo>
                  <a:pt x="361086" y="193797"/>
                </a:lnTo>
                <a:lnTo>
                  <a:pt x="362641" y="180546"/>
                </a:lnTo>
                <a:lnTo>
                  <a:pt x="363677" y="166750"/>
                </a:lnTo>
                <a:lnTo>
                  <a:pt x="364368" y="152593"/>
                </a:lnTo>
                <a:lnTo>
                  <a:pt x="365821" y="139186"/>
                </a:lnTo>
                <a:lnTo>
                  <a:pt x="367781" y="126279"/>
                </a:lnTo>
                <a:lnTo>
                  <a:pt x="370081" y="113705"/>
                </a:lnTo>
                <a:lnTo>
                  <a:pt x="371613" y="101354"/>
                </a:lnTo>
                <a:lnTo>
                  <a:pt x="372635" y="89152"/>
                </a:lnTo>
                <a:lnTo>
                  <a:pt x="373317" y="77048"/>
                </a:lnTo>
                <a:lnTo>
                  <a:pt x="374074" y="55661"/>
                </a:lnTo>
                <a:lnTo>
                  <a:pt x="374560" y="22419"/>
                </a:lnTo>
                <a:lnTo>
                  <a:pt x="373607" y="16684"/>
                </a:lnTo>
                <a:lnTo>
                  <a:pt x="368519" y="4865"/>
                </a:lnTo>
                <a:lnTo>
                  <a:pt x="366114" y="0"/>
                </a:lnTo>
                <a:lnTo>
                  <a:pt x="365858" y="4221"/>
                </a:lnTo>
                <a:lnTo>
                  <a:pt x="365781" y="16496"/>
                </a:lnTo>
                <a:lnTo>
                  <a:pt x="368409" y="27096"/>
                </a:lnTo>
                <a:lnTo>
                  <a:pt x="370499" y="32701"/>
                </a:lnTo>
                <a:lnTo>
                  <a:pt x="371893" y="40406"/>
                </a:lnTo>
                <a:lnTo>
                  <a:pt x="372821" y="49511"/>
                </a:lnTo>
                <a:lnTo>
                  <a:pt x="373441" y="59551"/>
                </a:lnTo>
                <a:lnTo>
                  <a:pt x="374846" y="70212"/>
                </a:lnTo>
                <a:lnTo>
                  <a:pt x="376775" y="81288"/>
                </a:lnTo>
                <a:lnTo>
                  <a:pt x="379053" y="92642"/>
                </a:lnTo>
                <a:lnTo>
                  <a:pt x="384230" y="115839"/>
                </a:lnTo>
                <a:lnTo>
                  <a:pt x="386999" y="127582"/>
                </a:lnTo>
                <a:lnTo>
                  <a:pt x="388846" y="139379"/>
                </a:lnTo>
                <a:lnTo>
                  <a:pt x="390077" y="151212"/>
                </a:lnTo>
                <a:lnTo>
                  <a:pt x="390898" y="163070"/>
                </a:lnTo>
                <a:lnTo>
                  <a:pt x="392437" y="174944"/>
                </a:lnTo>
                <a:lnTo>
                  <a:pt x="394455" y="186829"/>
                </a:lnTo>
                <a:lnTo>
                  <a:pt x="396793" y="198720"/>
                </a:lnTo>
                <a:lnTo>
                  <a:pt x="399343" y="209625"/>
                </a:lnTo>
                <a:lnTo>
                  <a:pt x="402036" y="219871"/>
                </a:lnTo>
                <a:lnTo>
                  <a:pt x="404823" y="229678"/>
                </a:lnTo>
                <a:lnTo>
                  <a:pt x="406682" y="240185"/>
                </a:lnTo>
                <a:lnTo>
                  <a:pt x="407920" y="251159"/>
                </a:lnTo>
                <a:lnTo>
                  <a:pt x="408746" y="262443"/>
                </a:lnTo>
                <a:lnTo>
                  <a:pt x="410289" y="272942"/>
                </a:lnTo>
                <a:lnTo>
                  <a:pt x="412310" y="282919"/>
                </a:lnTo>
                <a:lnTo>
                  <a:pt x="414649" y="292546"/>
                </a:lnTo>
                <a:lnTo>
                  <a:pt x="417201" y="301941"/>
                </a:lnTo>
                <a:lnTo>
                  <a:pt x="422682" y="320317"/>
                </a:lnTo>
                <a:lnTo>
                  <a:pt x="429501" y="328392"/>
                </a:lnTo>
                <a:lnTo>
                  <a:pt x="439008" y="335760"/>
                </a:lnTo>
                <a:lnTo>
                  <a:pt x="450308" y="342657"/>
                </a:lnTo>
                <a:lnTo>
                  <a:pt x="458833" y="349238"/>
                </a:lnTo>
                <a:lnTo>
                  <a:pt x="465508" y="355611"/>
                </a:lnTo>
                <a:lnTo>
                  <a:pt x="474579" y="366991"/>
                </a:lnTo>
                <a:lnTo>
                  <a:pt x="476998" y="371415"/>
                </a:lnTo>
                <a:lnTo>
                  <a:pt x="481835" y="3832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PenAnnotation462"/>
          <p:cNvSpPr/>
          <p:nvPr/>
        </p:nvSpPr>
        <p:spPr>
          <a:xfrm>
            <a:off x="3018234" y="3187898"/>
            <a:ext cx="321470" cy="8931"/>
          </a:xfrm>
          <a:custGeom>
            <a:avLst/>
            <a:gdLst/>
            <a:ahLst/>
            <a:cxnLst/>
            <a:rect l="0" t="0" r="0" b="0"/>
            <a:pathLst>
              <a:path w="321470" h="8931">
                <a:moveTo>
                  <a:pt x="0" y="0"/>
                </a:moveTo>
                <a:lnTo>
                  <a:pt x="271926" y="0"/>
                </a:lnTo>
                <a:lnTo>
                  <a:pt x="278519" y="992"/>
                </a:lnTo>
                <a:lnTo>
                  <a:pt x="284898" y="2646"/>
                </a:lnTo>
                <a:lnTo>
                  <a:pt x="291135" y="4741"/>
                </a:lnTo>
                <a:lnTo>
                  <a:pt x="296285" y="6137"/>
                </a:lnTo>
                <a:lnTo>
                  <a:pt x="300711" y="7068"/>
                </a:lnTo>
                <a:lnTo>
                  <a:pt x="304653" y="7688"/>
                </a:lnTo>
                <a:lnTo>
                  <a:pt x="308274" y="8102"/>
                </a:lnTo>
                <a:lnTo>
                  <a:pt x="311680" y="8378"/>
                </a:lnTo>
                <a:lnTo>
                  <a:pt x="321469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PenAnnotation463"/>
          <p:cNvSpPr/>
          <p:nvPr/>
        </p:nvSpPr>
        <p:spPr>
          <a:xfrm>
            <a:off x="1081855" y="4003003"/>
            <a:ext cx="168302" cy="389633"/>
          </a:xfrm>
          <a:custGeom>
            <a:avLst/>
            <a:gdLst/>
            <a:ahLst/>
            <a:cxnLst/>
            <a:rect l="0" t="0" r="0" b="0"/>
            <a:pathLst>
              <a:path w="168302" h="389633">
                <a:moveTo>
                  <a:pt x="16496" y="42145"/>
                </a:moveTo>
                <a:lnTo>
                  <a:pt x="16496" y="46886"/>
                </a:lnTo>
                <a:lnTo>
                  <a:pt x="19142" y="57150"/>
                </a:lnTo>
                <a:lnTo>
                  <a:pt x="21236" y="64055"/>
                </a:lnTo>
                <a:lnTo>
                  <a:pt x="23564" y="74372"/>
                </a:lnTo>
                <a:lnTo>
                  <a:pt x="24598" y="85242"/>
                </a:lnTo>
                <a:lnTo>
                  <a:pt x="25058" y="103302"/>
                </a:lnTo>
                <a:lnTo>
                  <a:pt x="26173" y="114666"/>
                </a:lnTo>
                <a:lnTo>
                  <a:pt x="27908" y="127203"/>
                </a:lnTo>
                <a:lnTo>
                  <a:pt x="30057" y="140523"/>
                </a:lnTo>
                <a:lnTo>
                  <a:pt x="31490" y="154363"/>
                </a:lnTo>
                <a:lnTo>
                  <a:pt x="32445" y="168551"/>
                </a:lnTo>
                <a:lnTo>
                  <a:pt x="33082" y="182970"/>
                </a:lnTo>
                <a:lnTo>
                  <a:pt x="34499" y="197544"/>
                </a:lnTo>
                <a:lnTo>
                  <a:pt x="36435" y="212221"/>
                </a:lnTo>
                <a:lnTo>
                  <a:pt x="38719" y="226967"/>
                </a:lnTo>
                <a:lnTo>
                  <a:pt x="40241" y="240765"/>
                </a:lnTo>
                <a:lnTo>
                  <a:pt x="41256" y="253934"/>
                </a:lnTo>
                <a:lnTo>
                  <a:pt x="41932" y="266681"/>
                </a:lnTo>
                <a:lnTo>
                  <a:pt x="42684" y="291429"/>
                </a:lnTo>
                <a:lnTo>
                  <a:pt x="43232" y="358256"/>
                </a:lnTo>
                <a:lnTo>
                  <a:pt x="43275" y="381628"/>
                </a:lnTo>
                <a:lnTo>
                  <a:pt x="42286" y="384552"/>
                </a:lnTo>
                <a:lnTo>
                  <a:pt x="40635" y="386503"/>
                </a:lnTo>
                <a:lnTo>
                  <a:pt x="35596" y="389632"/>
                </a:lnTo>
                <a:lnTo>
                  <a:pt x="34190" y="388897"/>
                </a:lnTo>
                <a:lnTo>
                  <a:pt x="29983" y="385434"/>
                </a:lnTo>
                <a:lnTo>
                  <a:pt x="24805" y="375296"/>
                </a:lnTo>
                <a:lnTo>
                  <a:pt x="22035" y="368425"/>
                </a:lnTo>
                <a:lnTo>
                  <a:pt x="20189" y="359876"/>
                </a:lnTo>
                <a:lnTo>
                  <a:pt x="18958" y="350208"/>
                </a:lnTo>
                <a:lnTo>
                  <a:pt x="18137" y="339794"/>
                </a:lnTo>
                <a:lnTo>
                  <a:pt x="16598" y="328882"/>
                </a:lnTo>
                <a:lnTo>
                  <a:pt x="14580" y="317639"/>
                </a:lnTo>
                <a:lnTo>
                  <a:pt x="12242" y="306175"/>
                </a:lnTo>
                <a:lnTo>
                  <a:pt x="10683" y="292579"/>
                </a:lnTo>
                <a:lnTo>
                  <a:pt x="9644" y="277562"/>
                </a:lnTo>
                <a:lnTo>
                  <a:pt x="8952" y="261597"/>
                </a:lnTo>
                <a:lnTo>
                  <a:pt x="7498" y="245993"/>
                </a:lnTo>
                <a:lnTo>
                  <a:pt x="5536" y="230630"/>
                </a:lnTo>
                <a:lnTo>
                  <a:pt x="3236" y="215427"/>
                </a:lnTo>
                <a:lnTo>
                  <a:pt x="1703" y="199338"/>
                </a:lnTo>
                <a:lnTo>
                  <a:pt x="681" y="182659"/>
                </a:lnTo>
                <a:lnTo>
                  <a:pt x="0" y="165587"/>
                </a:lnTo>
                <a:lnTo>
                  <a:pt x="537" y="149244"/>
                </a:lnTo>
                <a:lnTo>
                  <a:pt x="1888" y="133388"/>
                </a:lnTo>
                <a:lnTo>
                  <a:pt x="3781" y="117857"/>
                </a:lnTo>
                <a:lnTo>
                  <a:pt x="6035" y="103533"/>
                </a:lnTo>
                <a:lnTo>
                  <a:pt x="8530" y="90016"/>
                </a:lnTo>
                <a:lnTo>
                  <a:pt x="11185" y="77035"/>
                </a:lnTo>
                <a:lnTo>
                  <a:pt x="14940" y="65406"/>
                </a:lnTo>
                <a:lnTo>
                  <a:pt x="19427" y="54675"/>
                </a:lnTo>
                <a:lnTo>
                  <a:pt x="24403" y="44546"/>
                </a:lnTo>
                <a:lnTo>
                  <a:pt x="29705" y="35808"/>
                </a:lnTo>
                <a:lnTo>
                  <a:pt x="35224" y="27998"/>
                </a:lnTo>
                <a:lnTo>
                  <a:pt x="40888" y="20807"/>
                </a:lnTo>
                <a:lnTo>
                  <a:pt x="46648" y="15021"/>
                </a:lnTo>
                <a:lnTo>
                  <a:pt x="52472" y="10172"/>
                </a:lnTo>
                <a:lnTo>
                  <a:pt x="58340" y="5947"/>
                </a:lnTo>
                <a:lnTo>
                  <a:pt x="64235" y="3130"/>
                </a:lnTo>
                <a:lnTo>
                  <a:pt x="70151" y="1252"/>
                </a:lnTo>
                <a:lnTo>
                  <a:pt x="76078" y="0"/>
                </a:lnTo>
                <a:lnTo>
                  <a:pt x="81022" y="1150"/>
                </a:lnTo>
                <a:lnTo>
                  <a:pt x="85310" y="3901"/>
                </a:lnTo>
                <a:lnTo>
                  <a:pt x="104062" y="22574"/>
                </a:lnTo>
                <a:lnTo>
                  <a:pt x="108608" y="30090"/>
                </a:lnTo>
                <a:lnTo>
                  <a:pt x="112630" y="39070"/>
                </a:lnTo>
                <a:lnTo>
                  <a:pt x="116304" y="49024"/>
                </a:lnTo>
                <a:lnTo>
                  <a:pt x="120738" y="59630"/>
                </a:lnTo>
                <a:lnTo>
                  <a:pt x="125678" y="70668"/>
                </a:lnTo>
                <a:lnTo>
                  <a:pt x="130956" y="81997"/>
                </a:lnTo>
                <a:lnTo>
                  <a:pt x="135467" y="94510"/>
                </a:lnTo>
                <a:lnTo>
                  <a:pt x="139466" y="107813"/>
                </a:lnTo>
                <a:lnTo>
                  <a:pt x="143125" y="121642"/>
                </a:lnTo>
                <a:lnTo>
                  <a:pt x="145564" y="135823"/>
                </a:lnTo>
                <a:lnTo>
                  <a:pt x="147189" y="150238"/>
                </a:lnTo>
                <a:lnTo>
                  <a:pt x="148274" y="164808"/>
                </a:lnTo>
                <a:lnTo>
                  <a:pt x="149988" y="179483"/>
                </a:lnTo>
                <a:lnTo>
                  <a:pt x="152124" y="194227"/>
                </a:lnTo>
                <a:lnTo>
                  <a:pt x="154540" y="209018"/>
                </a:lnTo>
                <a:lnTo>
                  <a:pt x="156150" y="223839"/>
                </a:lnTo>
                <a:lnTo>
                  <a:pt x="157224" y="238680"/>
                </a:lnTo>
                <a:lnTo>
                  <a:pt x="158417" y="267408"/>
                </a:lnTo>
                <a:lnTo>
                  <a:pt x="159088" y="304902"/>
                </a:lnTo>
                <a:lnTo>
                  <a:pt x="159245" y="325613"/>
                </a:lnTo>
                <a:lnTo>
                  <a:pt x="160279" y="334311"/>
                </a:lnTo>
                <a:lnTo>
                  <a:pt x="161961" y="342094"/>
                </a:lnTo>
                <a:lnTo>
                  <a:pt x="164074" y="349267"/>
                </a:lnTo>
                <a:lnTo>
                  <a:pt x="166422" y="359884"/>
                </a:lnTo>
                <a:lnTo>
                  <a:pt x="168301" y="3725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PenAnnotation464"/>
          <p:cNvSpPr/>
          <p:nvPr/>
        </p:nvSpPr>
        <p:spPr>
          <a:xfrm>
            <a:off x="1389412" y="4018359"/>
            <a:ext cx="1343073" cy="373931"/>
          </a:xfrm>
          <a:custGeom>
            <a:avLst/>
            <a:gdLst/>
            <a:ahLst/>
            <a:cxnLst/>
            <a:rect l="0" t="0" r="0" b="0"/>
            <a:pathLst>
              <a:path w="1343073" h="373931">
                <a:moveTo>
                  <a:pt x="21478" y="0"/>
                </a:moveTo>
                <a:lnTo>
                  <a:pt x="21478" y="61157"/>
                </a:lnTo>
                <a:lnTo>
                  <a:pt x="22470" y="72521"/>
                </a:lnTo>
                <a:lnTo>
                  <a:pt x="24124" y="85058"/>
                </a:lnTo>
                <a:lnTo>
                  <a:pt x="26219" y="98378"/>
                </a:lnTo>
                <a:lnTo>
                  <a:pt x="27615" y="113210"/>
                </a:lnTo>
                <a:lnTo>
                  <a:pt x="28546" y="129051"/>
                </a:lnTo>
                <a:lnTo>
                  <a:pt x="29167" y="145565"/>
                </a:lnTo>
                <a:lnTo>
                  <a:pt x="30573" y="162528"/>
                </a:lnTo>
                <a:lnTo>
                  <a:pt x="32502" y="179789"/>
                </a:lnTo>
                <a:lnTo>
                  <a:pt x="34780" y="197250"/>
                </a:lnTo>
                <a:lnTo>
                  <a:pt x="37292" y="212859"/>
                </a:lnTo>
                <a:lnTo>
                  <a:pt x="39958" y="227234"/>
                </a:lnTo>
                <a:lnTo>
                  <a:pt x="51366" y="283562"/>
                </a:lnTo>
                <a:lnTo>
                  <a:pt x="55294" y="296197"/>
                </a:lnTo>
                <a:lnTo>
                  <a:pt x="59897" y="307598"/>
                </a:lnTo>
                <a:lnTo>
                  <a:pt x="64950" y="318175"/>
                </a:lnTo>
                <a:lnTo>
                  <a:pt x="70303" y="327210"/>
                </a:lnTo>
                <a:lnTo>
                  <a:pt x="75856" y="335218"/>
                </a:lnTo>
                <a:lnTo>
                  <a:pt x="81543" y="342541"/>
                </a:lnTo>
                <a:lnTo>
                  <a:pt x="86326" y="349408"/>
                </a:lnTo>
                <a:lnTo>
                  <a:pt x="90507" y="355970"/>
                </a:lnTo>
                <a:lnTo>
                  <a:pt x="94286" y="362329"/>
                </a:lnTo>
                <a:lnTo>
                  <a:pt x="98790" y="366568"/>
                </a:lnTo>
                <a:lnTo>
                  <a:pt x="103777" y="369394"/>
                </a:lnTo>
                <a:lnTo>
                  <a:pt x="114610" y="372535"/>
                </a:lnTo>
                <a:lnTo>
                  <a:pt x="126039" y="373930"/>
                </a:lnTo>
                <a:lnTo>
                  <a:pt x="130873" y="373310"/>
                </a:lnTo>
                <a:lnTo>
                  <a:pt x="135088" y="371905"/>
                </a:lnTo>
                <a:lnTo>
                  <a:pt x="138890" y="369975"/>
                </a:lnTo>
                <a:lnTo>
                  <a:pt x="148406" y="362540"/>
                </a:lnTo>
                <a:lnTo>
                  <a:pt x="153722" y="357780"/>
                </a:lnTo>
                <a:lnTo>
                  <a:pt x="158258" y="350637"/>
                </a:lnTo>
                <a:lnTo>
                  <a:pt x="162274" y="341906"/>
                </a:lnTo>
                <a:lnTo>
                  <a:pt x="165944" y="332117"/>
                </a:lnTo>
                <a:lnTo>
                  <a:pt x="168390" y="321622"/>
                </a:lnTo>
                <a:lnTo>
                  <a:pt x="170021" y="310657"/>
                </a:lnTo>
                <a:lnTo>
                  <a:pt x="171108" y="299378"/>
                </a:lnTo>
                <a:lnTo>
                  <a:pt x="171833" y="286898"/>
                </a:lnTo>
                <a:lnTo>
                  <a:pt x="172638" y="259802"/>
                </a:lnTo>
                <a:lnTo>
                  <a:pt x="173092" y="211916"/>
                </a:lnTo>
                <a:lnTo>
                  <a:pt x="171171" y="194855"/>
                </a:lnTo>
                <a:lnTo>
                  <a:pt x="167906" y="177529"/>
                </a:lnTo>
                <a:lnTo>
                  <a:pt x="159979" y="143394"/>
                </a:lnTo>
                <a:lnTo>
                  <a:pt x="153149" y="111686"/>
                </a:lnTo>
                <a:lnTo>
                  <a:pt x="148946" y="97278"/>
                </a:lnTo>
                <a:lnTo>
                  <a:pt x="144160" y="83703"/>
                </a:lnTo>
                <a:lnTo>
                  <a:pt x="138985" y="70685"/>
                </a:lnTo>
                <a:lnTo>
                  <a:pt x="133550" y="59030"/>
                </a:lnTo>
                <a:lnTo>
                  <a:pt x="127943" y="48283"/>
                </a:lnTo>
                <a:lnTo>
                  <a:pt x="122220" y="38141"/>
                </a:lnTo>
                <a:lnTo>
                  <a:pt x="115429" y="29397"/>
                </a:lnTo>
                <a:lnTo>
                  <a:pt x="107924" y="21582"/>
                </a:lnTo>
                <a:lnTo>
                  <a:pt x="99945" y="14388"/>
                </a:lnTo>
                <a:lnTo>
                  <a:pt x="85787" y="6395"/>
                </a:lnTo>
                <a:lnTo>
                  <a:pt x="79234" y="4263"/>
                </a:lnTo>
                <a:lnTo>
                  <a:pt x="72880" y="3834"/>
                </a:lnTo>
                <a:lnTo>
                  <a:pt x="60529" y="6004"/>
                </a:lnTo>
                <a:lnTo>
                  <a:pt x="54457" y="9955"/>
                </a:lnTo>
                <a:lnTo>
                  <a:pt x="48425" y="15567"/>
                </a:lnTo>
                <a:lnTo>
                  <a:pt x="42419" y="22284"/>
                </a:lnTo>
                <a:lnTo>
                  <a:pt x="36431" y="29739"/>
                </a:lnTo>
                <a:lnTo>
                  <a:pt x="30455" y="37685"/>
                </a:lnTo>
                <a:lnTo>
                  <a:pt x="24486" y="45959"/>
                </a:lnTo>
                <a:lnTo>
                  <a:pt x="19515" y="55445"/>
                </a:lnTo>
                <a:lnTo>
                  <a:pt x="15208" y="65737"/>
                </a:lnTo>
                <a:lnTo>
                  <a:pt x="11345" y="76567"/>
                </a:lnTo>
                <a:lnTo>
                  <a:pt x="7777" y="87755"/>
                </a:lnTo>
                <a:lnTo>
                  <a:pt x="4407" y="99183"/>
                </a:lnTo>
                <a:lnTo>
                  <a:pt x="1168" y="110771"/>
                </a:lnTo>
                <a:lnTo>
                  <a:pt x="0" y="123456"/>
                </a:lnTo>
                <a:lnTo>
                  <a:pt x="214" y="136875"/>
                </a:lnTo>
                <a:lnTo>
                  <a:pt x="1349" y="150781"/>
                </a:lnTo>
                <a:lnTo>
                  <a:pt x="3098" y="164021"/>
                </a:lnTo>
                <a:lnTo>
                  <a:pt x="5256" y="176816"/>
                </a:lnTo>
                <a:lnTo>
                  <a:pt x="7687" y="189315"/>
                </a:lnTo>
                <a:lnTo>
                  <a:pt x="11292" y="200624"/>
                </a:lnTo>
                <a:lnTo>
                  <a:pt x="15679" y="211140"/>
                </a:lnTo>
                <a:lnTo>
                  <a:pt x="20589" y="221127"/>
                </a:lnTo>
                <a:lnTo>
                  <a:pt x="26838" y="229770"/>
                </a:lnTo>
                <a:lnTo>
                  <a:pt x="33981" y="237516"/>
                </a:lnTo>
                <a:lnTo>
                  <a:pt x="41720" y="244664"/>
                </a:lnTo>
                <a:lnTo>
                  <a:pt x="55610" y="255253"/>
                </a:lnTo>
                <a:lnTo>
                  <a:pt x="62092" y="259465"/>
                </a:lnTo>
                <a:lnTo>
                  <a:pt x="77232" y="264146"/>
                </a:lnTo>
                <a:lnTo>
                  <a:pt x="111205" y="267151"/>
                </a:lnTo>
                <a:lnTo>
                  <a:pt x="128825" y="262270"/>
                </a:lnTo>
                <a:lnTo>
                  <a:pt x="146579" y="252494"/>
                </a:lnTo>
                <a:lnTo>
                  <a:pt x="155480" y="245720"/>
                </a:lnTo>
                <a:lnTo>
                  <a:pt x="164391" y="238227"/>
                </a:lnTo>
                <a:lnTo>
                  <a:pt x="173308" y="230256"/>
                </a:lnTo>
                <a:lnTo>
                  <a:pt x="191153" y="213461"/>
                </a:lnTo>
                <a:lnTo>
                  <a:pt x="199087" y="203823"/>
                </a:lnTo>
                <a:lnTo>
                  <a:pt x="206361" y="193429"/>
                </a:lnTo>
                <a:lnTo>
                  <a:pt x="213194" y="182530"/>
                </a:lnTo>
                <a:lnTo>
                  <a:pt x="219734" y="171296"/>
                </a:lnTo>
                <a:lnTo>
                  <a:pt x="226079" y="159838"/>
                </a:lnTo>
                <a:lnTo>
                  <a:pt x="238419" y="136523"/>
                </a:lnTo>
                <a:lnTo>
                  <a:pt x="250519" y="112932"/>
                </a:lnTo>
                <a:lnTo>
                  <a:pt x="255531" y="102077"/>
                </a:lnTo>
                <a:lnTo>
                  <a:pt x="259865" y="91864"/>
                </a:lnTo>
                <a:lnTo>
                  <a:pt x="263747" y="82079"/>
                </a:lnTo>
                <a:lnTo>
                  <a:pt x="266334" y="72578"/>
                </a:lnTo>
                <a:lnTo>
                  <a:pt x="268059" y="63268"/>
                </a:lnTo>
                <a:lnTo>
                  <a:pt x="269209" y="54085"/>
                </a:lnTo>
                <a:lnTo>
                  <a:pt x="270968" y="46971"/>
                </a:lnTo>
                <a:lnTo>
                  <a:pt x="275568" y="36420"/>
                </a:lnTo>
                <a:lnTo>
                  <a:pt x="280012" y="27635"/>
                </a:lnTo>
                <a:lnTo>
                  <a:pt x="280249" y="35102"/>
                </a:lnTo>
                <a:lnTo>
                  <a:pt x="280312" y="41261"/>
                </a:lnTo>
                <a:lnTo>
                  <a:pt x="281347" y="48343"/>
                </a:lnTo>
                <a:lnTo>
                  <a:pt x="283029" y="56041"/>
                </a:lnTo>
                <a:lnTo>
                  <a:pt x="285142" y="64150"/>
                </a:lnTo>
                <a:lnTo>
                  <a:pt x="286551" y="74517"/>
                </a:lnTo>
                <a:lnTo>
                  <a:pt x="287490" y="86389"/>
                </a:lnTo>
                <a:lnTo>
                  <a:pt x="288117" y="99264"/>
                </a:lnTo>
                <a:lnTo>
                  <a:pt x="289526" y="112809"/>
                </a:lnTo>
                <a:lnTo>
                  <a:pt x="291458" y="126799"/>
                </a:lnTo>
                <a:lnTo>
                  <a:pt x="293738" y="141088"/>
                </a:lnTo>
                <a:lnTo>
                  <a:pt x="296251" y="154582"/>
                </a:lnTo>
                <a:lnTo>
                  <a:pt x="301688" y="180159"/>
                </a:lnTo>
                <a:lnTo>
                  <a:pt x="310327" y="216871"/>
                </a:lnTo>
                <a:lnTo>
                  <a:pt x="314255" y="228916"/>
                </a:lnTo>
                <a:lnTo>
                  <a:pt x="318858" y="240915"/>
                </a:lnTo>
                <a:lnTo>
                  <a:pt x="328272" y="262847"/>
                </a:lnTo>
                <a:lnTo>
                  <a:pt x="335763" y="279209"/>
                </a:lnTo>
                <a:lnTo>
                  <a:pt x="340142" y="285358"/>
                </a:lnTo>
                <a:lnTo>
                  <a:pt x="350299" y="294836"/>
                </a:lnTo>
                <a:lnTo>
                  <a:pt x="358782" y="299710"/>
                </a:lnTo>
                <a:lnTo>
                  <a:pt x="362433" y="301010"/>
                </a:lnTo>
                <a:lnTo>
                  <a:pt x="366852" y="300884"/>
                </a:lnTo>
                <a:lnTo>
                  <a:pt x="377053" y="298098"/>
                </a:lnTo>
                <a:lnTo>
                  <a:pt x="385556" y="293553"/>
                </a:lnTo>
                <a:lnTo>
                  <a:pt x="389212" y="290952"/>
                </a:lnTo>
                <a:lnTo>
                  <a:pt x="398567" y="280124"/>
                </a:lnTo>
                <a:lnTo>
                  <a:pt x="403839" y="273070"/>
                </a:lnTo>
                <a:lnTo>
                  <a:pt x="408346" y="264398"/>
                </a:lnTo>
                <a:lnTo>
                  <a:pt x="412344" y="254648"/>
                </a:lnTo>
                <a:lnTo>
                  <a:pt x="416000" y="244180"/>
                </a:lnTo>
                <a:lnTo>
                  <a:pt x="419431" y="233231"/>
                </a:lnTo>
                <a:lnTo>
                  <a:pt x="425888" y="210484"/>
                </a:lnTo>
                <a:lnTo>
                  <a:pt x="428998" y="197870"/>
                </a:lnTo>
                <a:lnTo>
                  <a:pt x="435101" y="170624"/>
                </a:lnTo>
                <a:lnTo>
                  <a:pt x="437125" y="156414"/>
                </a:lnTo>
                <a:lnTo>
                  <a:pt x="438475" y="141979"/>
                </a:lnTo>
                <a:lnTo>
                  <a:pt x="439374" y="127394"/>
                </a:lnTo>
                <a:lnTo>
                  <a:pt x="440966" y="114695"/>
                </a:lnTo>
                <a:lnTo>
                  <a:pt x="443020" y="103252"/>
                </a:lnTo>
                <a:lnTo>
                  <a:pt x="445381" y="92648"/>
                </a:lnTo>
                <a:lnTo>
                  <a:pt x="447947" y="83593"/>
                </a:lnTo>
                <a:lnTo>
                  <a:pt x="450650" y="75572"/>
                </a:lnTo>
                <a:lnTo>
                  <a:pt x="453444" y="68241"/>
                </a:lnTo>
                <a:lnTo>
                  <a:pt x="454315" y="63353"/>
                </a:lnTo>
                <a:lnTo>
                  <a:pt x="453903" y="60095"/>
                </a:lnTo>
                <a:lnTo>
                  <a:pt x="450854" y="54866"/>
                </a:lnTo>
                <a:lnTo>
                  <a:pt x="450604" y="55428"/>
                </a:lnTo>
                <a:lnTo>
                  <a:pt x="450202" y="66107"/>
                </a:lnTo>
                <a:lnTo>
                  <a:pt x="450169" y="70860"/>
                </a:lnTo>
                <a:lnTo>
                  <a:pt x="451139" y="77998"/>
                </a:lnTo>
                <a:lnTo>
                  <a:pt x="452778" y="86725"/>
                </a:lnTo>
                <a:lnTo>
                  <a:pt x="454863" y="96512"/>
                </a:lnTo>
                <a:lnTo>
                  <a:pt x="456253" y="107998"/>
                </a:lnTo>
                <a:lnTo>
                  <a:pt x="457180" y="120615"/>
                </a:lnTo>
                <a:lnTo>
                  <a:pt x="457797" y="133989"/>
                </a:lnTo>
                <a:lnTo>
                  <a:pt x="459201" y="146873"/>
                </a:lnTo>
                <a:lnTo>
                  <a:pt x="461130" y="159430"/>
                </a:lnTo>
                <a:lnTo>
                  <a:pt x="471353" y="212842"/>
                </a:lnTo>
                <a:lnTo>
                  <a:pt x="475184" y="227223"/>
                </a:lnTo>
                <a:lnTo>
                  <a:pt x="479722" y="241771"/>
                </a:lnTo>
                <a:lnTo>
                  <a:pt x="484732" y="256430"/>
                </a:lnTo>
                <a:lnTo>
                  <a:pt x="490056" y="269180"/>
                </a:lnTo>
                <a:lnTo>
                  <a:pt x="495590" y="280657"/>
                </a:lnTo>
                <a:lnTo>
                  <a:pt x="501264" y="291284"/>
                </a:lnTo>
                <a:lnTo>
                  <a:pt x="507030" y="300354"/>
                </a:lnTo>
                <a:lnTo>
                  <a:pt x="512859" y="308384"/>
                </a:lnTo>
                <a:lnTo>
                  <a:pt x="518730" y="315722"/>
                </a:lnTo>
                <a:lnTo>
                  <a:pt x="523635" y="322599"/>
                </a:lnTo>
                <a:lnTo>
                  <a:pt x="527898" y="329167"/>
                </a:lnTo>
                <a:lnTo>
                  <a:pt x="531732" y="335531"/>
                </a:lnTo>
                <a:lnTo>
                  <a:pt x="536272" y="339773"/>
                </a:lnTo>
                <a:lnTo>
                  <a:pt x="541284" y="342601"/>
                </a:lnTo>
                <a:lnTo>
                  <a:pt x="546609" y="344487"/>
                </a:lnTo>
                <a:lnTo>
                  <a:pt x="552143" y="344752"/>
                </a:lnTo>
                <a:lnTo>
                  <a:pt x="563585" y="342400"/>
                </a:lnTo>
                <a:lnTo>
                  <a:pt x="568421" y="339392"/>
                </a:lnTo>
                <a:lnTo>
                  <a:pt x="576442" y="330757"/>
                </a:lnTo>
                <a:lnTo>
                  <a:pt x="583313" y="320305"/>
                </a:lnTo>
                <a:lnTo>
                  <a:pt x="586535" y="314740"/>
                </a:lnTo>
                <a:lnTo>
                  <a:pt x="589675" y="307061"/>
                </a:lnTo>
                <a:lnTo>
                  <a:pt x="592760" y="297973"/>
                </a:lnTo>
                <a:lnTo>
                  <a:pt x="595810" y="287945"/>
                </a:lnTo>
                <a:lnTo>
                  <a:pt x="598834" y="276300"/>
                </a:lnTo>
                <a:lnTo>
                  <a:pt x="604841" y="250131"/>
                </a:lnTo>
                <a:lnTo>
                  <a:pt x="613801" y="207507"/>
                </a:lnTo>
                <a:lnTo>
                  <a:pt x="615790" y="192908"/>
                </a:lnTo>
                <a:lnTo>
                  <a:pt x="617116" y="178215"/>
                </a:lnTo>
                <a:lnTo>
                  <a:pt x="617999" y="163458"/>
                </a:lnTo>
                <a:lnTo>
                  <a:pt x="619581" y="149652"/>
                </a:lnTo>
                <a:lnTo>
                  <a:pt x="621627" y="136479"/>
                </a:lnTo>
                <a:lnTo>
                  <a:pt x="623984" y="123728"/>
                </a:lnTo>
                <a:lnTo>
                  <a:pt x="625555" y="112251"/>
                </a:lnTo>
                <a:lnTo>
                  <a:pt x="626602" y="101623"/>
                </a:lnTo>
                <a:lnTo>
                  <a:pt x="627300" y="91561"/>
                </a:lnTo>
                <a:lnTo>
                  <a:pt x="627766" y="81877"/>
                </a:lnTo>
                <a:lnTo>
                  <a:pt x="628283" y="63179"/>
                </a:lnTo>
                <a:lnTo>
                  <a:pt x="629413" y="56010"/>
                </a:lnTo>
                <a:lnTo>
                  <a:pt x="633315" y="45398"/>
                </a:lnTo>
                <a:lnTo>
                  <a:pt x="638356" y="34729"/>
                </a:lnTo>
                <a:lnTo>
                  <a:pt x="641090" y="29106"/>
                </a:lnTo>
                <a:lnTo>
                  <a:pt x="643904" y="25357"/>
                </a:lnTo>
                <a:lnTo>
                  <a:pt x="646773" y="22858"/>
                </a:lnTo>
                <a:lnTo>
                  <a:pt x="649677" y="21192"/>
                </a:lnTo>
                <a:lnTo>
                  <a:pt x="655550" y="19340"/>
                </a:lnTo>
                <a:lnTo>
                  <a:pt x="658505" y="18846"/>
                </a:lnTo>
                <a:lnTo>
                  <a:pt x="661467" y="19510"/>
                </a:lnTo>
                <a:lnTo>
                  <a:pt x="667405" y="22892"/>
                </a:lnTo>
                <a:lnTo>
                  <a:pt x="673351" y="30349"/>
                </a:lnTo>
                <a:lnTo>
                  <a:pt x="680293" y="40278"/>
                </a:lnTo>
                <a:lnTo>
                  <a:pt x="689993" y="51305"/>
                </a:lnTo>
                <a:lnTo>
                  <a:pt x="695358" y="58016"/>
                </a:lnTo>
                <a:lnTo>
                  <a:pt x="700919" y="65466"/>
                </a:lnTo>
                <a:lnTo>
                  <a:pt x="706611" y="73410"/>
                </a:lnTo>
                <a:lnTo>
                  <a:pt x="711397" y="82674"/>
                </a:lnTo>
                <a:lnTo>
                  <a:pt x="715580" y="92819"/>
                </a:lnTo>
                <a:lnTo>
                  <a:pt x="719361" y="103551"/>
                </a:lnTo>
                <a:lnTo>
                  <a:pt x="723866" y="114675"/>
                </a:lnTo>
                <a:lnTo>
                  <a:pt x="728854" y="126059"/>
                </a:lnTo>
                <a:lnTo>
                  <a:pt x="734164" y="137617"/>
                </a:lnTo>
                <a:lnTo>
                  <a:pt x="738696" y="149292"/>
                </a:lnTo>
                <a:lnTo>
                  <a:pt x="742709" y="161044"/>
                </a:lnTo>
                <a:lnTo>
                  <a:pt x="746377" y="172847"/>
                </a:lnTo>
                <a:lnTo>
                  <a:pt x="753098" y="196544"/>
                </a:lnTo>
                <a:lnTo>
                  <a:pt x="765497" y="244096"/>
                </a:lnTo>
                <a:lnTo>
                  <a:pt x="768515" y="254012"/>
                </a:lnTo>
                <a:lnTo>
                  <a:pt x="771518" y="262607"/>
                </a:lnTo>
                <a:lnTo>
                  <a:pt x="774512" y="270321"/>
                </a:lnTo>
                <a:lnTo>
                  <a:pt x="778493" y="276456"/>
                </a:lnTo>
                <a:lnTo>
                  <a:pt x="788208" y="285919"/>
                </a:lnTo>
                <a:lnTo>
                  <a:pt x="800093" y="296824"/>
                </a:lnTo>
                <a:lnTo>
                  <a:pt x="803484" y="299086"/>
                </a:lnTo>
                <a:lnTo>
                  <a:pt x="809899" y="301599"/>
                </a:lnTo>
                <a:lnTo>
                  <a:pt x="813990" y="301277"/>
                </a:lnTo>
                <a:lnTo>
                  <a:pt x="823828" y="298273"/>
                </a:lnTo>
                <a:lnTo>
                  <a:pt x="828237" y="295091"/>
                </a:lnTo>
                <a:lnTo>
                  <a:pt x="835783" y="286263"/>
                </a:lnTo>
                <a:lnTo>
                  <a:pt x="840176" y="280139"/>
                </a:lnTo>
                <a:lnTo>
                  <a:pt x="850349" y="265397"/>
                </a:lnTo>
                <a:lnTo>
                  <a:pt x="854848" y="256306"/>
                </a:lnTo>
                <a:lnTo>
                  <a:pt x="858839" y="246277"/>
                </a:lnTo>
                <a:lnTo>
                  <a:pt x="862492" y="235622"/>
                </a:lnTo>
                <a:lnTo>
                  <a:pt x="865920" y="224550"/>
                </a:lnTo>
                <a:lnTo>
                  <a:pt x="872374" y="201665"/>
                </a:lnTo>
                <a:lnTo>
                  <a:pt x="874492" y="189014"/>
                </a:lnTo>
                <a:lnTo>
                  <a:pt x="875904" y="175618"/>
                </a:lnTo>
                <a:lnTo>
                  <a:pt x="876845" y="161727"/>
                </a:lnTo>
                <a:lnTo>
                  <a:pt x="878465" y="148498"/>
                </a:lnTo>
                <a:lnTo>
                  <a:pt x="880537" y="135709"/>
                </a:lnTo>
                <a:lnTo>
                  <a:pt x="882911" y="123215"/>
                </a:lnTo>
                <a:lnTo>
                  <a:pt x="884493" y="110917"/>
                </a:lnTo>
                <a:lnTo>
                  <a:pt x="885548" y="98749"/>
                </a:lnTo>
                <a:lnTo>
                  <a:pt x="886251" y="86669"/>
                </a:lnTo>
                <a:lnTo>
                  <a:pt x="887712" y="75638"/>
                </a:lnTo>
                <a:lnTo>
                  <a:pt x="889678" y="65309"/>
                </a:lnTo>
                <a:lnTo>
                  <a:pt x="891982" y="55445"/>
                </a:lnTo>
                <a:lnTo>
                  <a:pt x="893517" y="46885"/>
                </a:lnTo>
                <a:lnTo>
                  <a:pt x="894540" y="39194"/>
                </a:lnTo>
                <a:lnTo>
                  <a:pt x="895223" y="32083"/>
                </a:lnTo>
                <a:lnTo>
                  <a:pt x="898627" y="21535"/>
                </a:lnTo>
                <a:lnTo>
                  <a:pt x="903447" y="13540"/>
                </a:lnTo>
                <a:lnTo>
                  <a:pt x="908897" y="6679"/>
                </a:lnTo>
                <a:lnTo>
                  <a:pt x="910747" y="5445"/>
                </a:lnTo>
                <a:lnTo>
                  <a:pt x="911980" y="5614"/>
                </a:lnTo>
                <a:lnTo>
                  <a:pt x="912803" y="6720"/>
                </a:lnTo>
                <a:lnTo>
                  <a:pt x="914343" y="7456"/>
                </a:lnTo>
                <a:lnTo>
                  <a:pt x="918700" y="8275"/>
                </a:lnTo>
                <a:lnTo>
                  <a:pt x="921251" y="10478"/>
                </a:lnTo>
                <a:lnTo>
                  <a:pt x="929582" y="22066"/>
                </a:lnTo>
                <a:lnTo>
                  <a:pt x="935395" y="28990"/>
                </a:lnTo>
                <a:lnTo>
                  <a:pt x="941286" y="40666"/>
                </a:lnTo>
                <a:lnTo>
                  <a:pt x="944246" y="47946"/>
                </a:lnTo>
                <a:lnTo>
                  <a:pt x="947211" y="55777"/>
                </a:lnTo>
                <a:lnTo>
                  <a:pt x="953152" y="72414"/>
                </a:lnTo>
                <a:lnTo>
                  <a:pt x="962075" y="98516"/>
                </a:lnTo>
                <a:lnTo>
                  <a:pt x="964058" y="107349"/>
                </a:lnTo>
                <a:lnTo>
                  <a:pt x="965381" y="116214"/>
                </a:lnTo>
                <a:lnTo>
                  <a:pt x="966262" y="125101"/>
                </a:lnTo>
                <a:lnTo>
                  <a:pt x="967842" y="134995"/>
                </a:lnTo>
                <a:lnTo>
                  <a:pt x="969887" y="145559"/>
                </a:lnTo>
                <a:lnTo>
                  <a:pt x="972243" y="156571"/>
                </a:lnTo>
                <a:lnTo>
                  <a:pt x="975798" y="166888"/>
                </a:lnTo>
                <a:lnTo>
                  <a:pt x="980152" y="176743"/>
                </a:lnTo>
                <a:lnTo>
                  <a:pt x="985040" y="186290"/>
                </a:lnTo>
                <a:lnTo>
                  <a:pt x="989290" y="195631"/>
                </a:lnTo>
                <a:lnTo>
                  <a:pt x="993116" y="204834"/>
                </a:lnTo>
                <a:lnTo>
                  <a:pt x="996659" y="213947"/>
                </a:lnTo>
                <a:lnTo>
                  <a:pt x="1000013" y="222006"/>
                </a:lnTo>
                <a:lnTo>
                  <a:pt x="1003241" y="229363"/>
                </a:lnTo>
                <a:lnTo>
                  <a:pt x="1006385" y="236253"/>
                </a:lnTo>
                <a:lnTo>
                  <a:pt x="1010466" y="242830"/>
                </a:lnTo>
                <a:lnTo>
                  <a:pt x="1015170" y="249199"/>
                </a:lnTo>
                <a:lnTo>
                  <a:pt x="1024697" y="260575"/>
                </a:lnTo>
                <a:lnTo>
                  <a:pt x="1032239" y="268939"/>
                </a:lnTo>
                <a:lnTo>
                  <a:pt x="1046803" y="279225"/>
                </a:lnTo>
                <a:lnTo>
                  <a:pt x="1057939" y="282850"/>
                </a:lnTo>
                <a:lnTo>
                  <a:pt x="1081256" y="285177"/>
                </a:lnTo>
                <a:lnTo>
                  <a:pt x="1093095" y="282850"/>
                </a:lnTo>
                <a:lnTo>
                  <a:pt x="1099030" y="280840"/>
                </a:lnTo>
                <a:lnTo>
                  <a:pt x="1110916" y="273315"/>
                </a:lnTo>
                <a:lnTo>
                  <a:pt x="1122813" y="263356"/>
                </a:lnTo>
                <a:lnTo>
                  <a:pt x="1134716" y="252315"/>
                </a:lnTo>
                <a:lnTo>
                  <a:pt x="1139676" y="245601"/>
                </a:lnTo>
                <a:lnTo>
                  <a:pt x="1143974" y="238148"/>
                </a:lnTo>
                <a:lnTo>
                  <a:pt x="1162743" y="200059"/>
                </a:lnTo>
                <a:lnTo>
                  <a:pt x="1167290" y="188935"/>
                </a:lnTo>
                <a:lnTo>
                  <a:pt x="1171314" y="177550"/>
                </a:lnTo>
                <a:lnTo>
                  <a:pt x="1174988" y="165992"/>
                </a:lnTo>
                <a:lnTo>
                  <a:pt x="1177438" y="154318"/>
                </a:lnTo>
                <a:lnTo>
                  <a:pt x="1179071" y="142566"/>
                </a:lnTo>
                <a:lnTo>
                  <a:pt x="1180160" y="130762"/>
                </a:lnTo>
                <a:lnTo>
                  <a:pt x="1181878" y="118925"/>
                </a:lnTo>
                <a:lnTo>
                  <a:pt x="1184016" y="107065"/>
                </a:lnTo>
                <a:lnTo>
                  <a:pt x="1186433" y="95189"/>
                </a:lnTo>
                <a:lnTo>
                  <a:pt x="1188044" y="85287"/>
                </a:lnTo>
                <a:lnTo>
                  <a:pt x="1189118" y="76702"/>
                </a:lnTo>
                <a:lnTo>
                  <a:pt x="1189835" y="68994"/>
                </a:lnTo>
                <a:lnTo>
                  <a:pt x="1190312" y="61871"/>
                </a:lnTo>
                <a:lnTo>
                  <a:pt x="1190631" y="55138"/>
                </a:lnTo>
                <a:lnTo>
                  <a:pt x="1190843" y="48665"/>
                </a:lnTo>
                <a:lnTo>
                  <a:pt x="1191976" y="44349"/>
                </a:lnTo>
                <a:lnTo>
                  <a:pt x="1193724" y="41473"/>
                </a:lnTo>
                <a:lnTo>
                  <a:pt x="1199818" y="36055"/>
                </a:lnTo>
                <a:lnTo>
                  <a:pt x="1200085" y="45299"/>
                </a:lnTo>
                <a:lnTo>
                  <a:pt x="1200187" y="82449"/>
                </a:lnTo>
                <a:lnTo>
                  <a:pt x="1201182" y="90685"/>
                </a:lnTo>
                <a:lnTo>
                  <a:pt x="1202838" y="99152"/>
                </a:lnTo>
                <a:lnTo>
                  <a:pt x="1204935" y="107773"/>
                </a:lnTo>
                <a:lnTo>
                  <a:pt x="1207324" y="116497"/>
                </a:lnTo>
                <a:lnTo>
                  <a:pt x="1212625" y="134128"/>
                </a:lnTo>
                <a:lnTo>
                  <a:pt x="1221187" y="160789"/>
                </a:lnTo>
                <a:lnTo>
                  <a:pt x="1225104" y="169700"/>
                </a:lnTo>
                <a:lnTo>
                  <a:pt x="1229701" y="178618"/>
                </a:lnTo>
                <a:lnTo>
                  <a:pt x="1234749" y="187539"/>
                </a:lnTo>
                <a:lnTo>
                  <a:pt x="1239107" y="196464"/>
                </a:lnTo>
                <a:lnTo>
                  <a:pt x="1243004" y="205390"/>
                </a:lnTo>
                <a:lnTo>
                  <a:pt x="1246594" y="214317"/>
                </a:lnTo>
                <a:lnTo>
                  <a:pt x="1250972" y="222253"/>
                </a:lnTo>
                <a:lnTo>
                  <a:pt x="1255875" y="229528"/>
                </a:lnTo>
                <a:lnTo>
                  <a:pt x="1261128" y="236363"/>
                </a:lnTo>
                <a:lnTo>
                  <a:pt x="1266615" y="242903"/>
                </a:lnTo>
                <a:lnTo>
                  <a:pt x="1272257" y="249248"/>
                </a:lnTo>
                <a:lnTo>
                  <a:pt x="1283817" y="260597"/>
                </a:lnTo>
                <a:lnTo>
                  <a:pt x="1300490" y="272565"/>
                </a:lnTo>
                <a:lnTo>
                  <a:pt x="1308602" y="279229"/>
                </a:lnTo>
                <a:lnTo>
                  <a:pt x="1313147" y="281402"/>
                </a:lnTo>
                <a:lnTo>
                  <a:pt x="1323488" y="283817"/>
                </a:lnTo>
                <a:lnTo>
                  <a:pt x="1328032" y="283469"/>
                </a:lnTo>
                <a:lnTo>
                  <a:pt x="1332053" y="282245"/>
                </a:lnTo>
                <a:lnTo>
                  <a:pt x="1343072" y="276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PenAnnotation465"/>
          <p:cNvSpPr/>
          <p:nvPr/>
        </p:nvSpPr>
        <p:spPr>
          <a:xfrm>
            <a:off x="2616398" y="3879269"/>
            <a:ext cx="17860" cy="5146"/>
          </a:xfrm>
          <a:custGeom>
            <a:avLst/>
            <a:gdLst/>
            <a:ahLst/>
            <a:cxnLst/>
            <a:rect l="0" t="0" r="0" b="0"/>
            <a:pathLst>
              <a:path w="17860" h="5146">
                <a:moveTo>
                  <a:pt x="17859" y="5145"/>
                </a:moveTo>
                <a:lnTo>
                  <a:pt x="8379" y="404"/>
                </a:lnTo>
                <a:lnTo>
                  <a:pt x="6578" y="0"/>
                </a:lnTo>
                <a:lnTo>
                  <a:pt x="6370" y="722"/>
                </a:lnTo>
                <a:lnTo>
                  <a:pt x="7223" y="2197"/>
                </a:lnTo>
                <a:lnTo>
                  <a:pt x="6800" y="3179"/>
                </a:lnTo>
                <a:lnTo>
                  <a:pt x="5525" y="3834"/>
                </a:lnTo>
                <a:lnTo>
                  <a:pt x="0" y="51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PenAnnotation466"/>
          <p:cNvSpPr/>
          <p:nvPr/>
        </p:nvSpPr>
        <p:spPr>
          <a:xfrm>
            <a:off x="2857500" y="3696890"/>
            <a:ext cx="53579" cy="544712"/>
          </a:xfrm>
          <a:custGeom>
            <a:avLst/>
            <a:gdLst/>
            <a:ahLst/>
            <a:cxnLst/>
            <a:rect l="0" t="0" r="0" b="0"/>
            <a:pathLst>
              <a:path w="53579" h="544712">
                <a:moveTo>
                  <a:pt x="0" y="0"/>
                </a:moveTo>
                <a:lnTo>
                  <a:pt x="0" y="48797"/>
                </a:lnTo>
                <a:lnTo>
                  <a:pt x="992" y="58328"/>
                </a:lnTo>
                <a:lnTo>
                  <a:pt x="2645" y="69644"/>
                </a:lnTo>
                <a:lnTo>
                  <a:pt x="4740" y="82148"/>
                </a:lnTo>
                <a:lnTo>
                  <a:pt x="6137" y="96437"/>
                </a:lnTo>
                <a:lnTo>
                  <a:pt x="7067" y="111916"/>
                </a:lnTo>
                <a:lnTo>
                  <a:pt x="8102" y="144990"/>
                </a:lnTo>
                <a:lnTo>
                  <a:pt x="8562" y="179534"/>
                </a:lnTo>
                <a:lnTo>
                  <a:pt x="9676" y="198072"/>
                </a:lnTo>
                <a:lnTo>
                  <a:pt x="11412" y="217376"/>
                </a:lnTo>
                <a:lnTo>
                  <a:pt x="13561" y="237191"/>
                </a:lnTo>
                <a:lnTo>
                  <a:pt x="14993" y="256354"/>
                </a:lnTo>
                <a:lnTo>
                  <a:pt x="15949" y="275082"/>
                </a:lnTo>
                <a:lnTo>
                  <a:pt x="17010" y="311767"/>
                </a:lnTo>
                <a:lnTo>
                  <a:pt x="17747" y="396994"/>
                </a:lnTo>
                <a:lnTo>
                  <a:pt x="18777" y="411506"/>
                </a:lnTo>
                <a:lnTo>
                  <a:pt x="20455" y="425150"/>
                </a:lnTo>
                <a:lnTo>
                  <a:pt x="22566" y="438214"/>
                </a:lnTo>
                <a:lnTo>
                  <a:pt x="23974" y="449901"/>
                </a:lnTo>
                <a:lnTo>
                  <a:pt x="24912" y="460669"/>
                </a:lnTo>
                <a:lnTo>
                  <a:pt x="25537" y="470823"/>
                </a:lnTo>
                <a:lnTo>
                  <a:pt x="26947" y="480570"/>
                </a:lnTo>
                <a:lnTo>
                  <a:pt x="28879" y="490044"/>
                </a:lnTo>
                <a:lnTo>
                  <a:pt x="31158" y="499337"/>
                </a:lnTo>
                <a:lnTo>
                  <a:pt x="32678" y="507516"/>
                </a:lnTo>
                <a:lnTo>
                  <a:pt x="33692" y="514954"/>
                </a:lnTo>
                <a:lnTo>
                  <a:pt x="34367" y="521896"/>
                </a:lnTo>
                <a:lnTo>
                  <a:pt x="35810" y="527517"/>
                </a:lnTo>
                <a:lnTo>
                  <a:pt x="37764" y="532256"/>
                </a:lnTo>
                <a:lnTo>
                  <a:pt x="40058" y="536408"/>
                </a:lnTo>
                <a:lnTo>
                  <a:pt x="42580" y="539175"/>
                </a:lnTo>
                <a:lnTo>
                  <a:pt x="45254" y="541021"/>
                </a:lnTo>
                <a:lnTo>
                  <a:pt x="53578" y="54471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PenAnnotation467"/>
          <p:cNvSpPr/>
          <p:nvPr/>
        </p:nvSpPr>
        <p:spPr>
          <a:xfrm>
            <a:off x="2759273" y="3911897"/>
            <a:ext cx="1151931" cy="302346"/>
          </a:xfrm>
          <a:custGeom>
            <a:avLst/>
            <a:gdLst/>
            <a:ahLst/>
            <a:cxnLst/>
            <a:rect l="0" t="0" r="0" b="0"/>
            <a:pathLst>
              <a:path w="1151931" h="302346">
                <a:moveTo>
                  <a:pt x="0" y="106462"/>
                </a:moveTo>
                <a:lnTo>
                  <a:pt x="0" y="111203"/>
                </a:lnTo>
                <a:lnTo>
                  <a:pt x="992" y="113591"/>
                </a:lnTo>
                <a:lnTo>
                  <a:pt x="6137" y="121693"/>
                </a:lnTo>
                <a:lnTo>
                  <a:pt x="9095" y="130377"/>
                </a:lnTo>
                <a:lnTo>
                  <a:pt x="13302" y="136273"/>
                </a:lnTo>
                <a:lnTo>
                  <a:pt x="23772" y="142201"/>
                </a:lnTo>
                <a:lnTo>
                  <a:pt x="43754" y="151116"/>
                </a:lnTo>
                <a:lnTo>
                  <a:pt x="50005" y="154091"/>
                </a:lnTo>
                <a:lnTo>
                  <a:pt x="64889" y="157396"/>
                </a:lnTo>
                <a:lnTo>
                  <a:pt x="73025" y="158277"/>
                </a:lnTo>
                <a:lnTo>
                  <a:pt x="103437" y="154778"/>
                </a:lnTo>
                <a:lnTo>
                  <a:pt x="132844" y="147456"/>
                </a:lnTo>
                <a:lnTo>
                  <a:pt x="151315" y="139234"/>
                </a:lnTo>
                <a:lnTo>
                  <a:pt x="160408" y="134263"/>
                </a:lnTo>
                <a:lnTo>
                  <a:pt x="169446" y="128965"/>
                </a:lnTo>
                <a:lnTo>
                  <a:pt x="187427" y="117786"/>
                </a:lnTo>
                <a:lnTo>
                  <a:pt x="214284" y="100336"/>
                </a:lnTo>
                <a:lnTo>
                  <a:pt x="222231" y="94441"/>
                </a:lnTo>
                <a:lnTo>
                  <a:pt x="229513" y="88526"/>
                </a:lnTo>
                <a:lnTo>
                  <a:pt x="236353" y="82599"/>
                </a:lnTo>
                <a:lnTo>
                  <a:pt x="241904" y="76663"/>
                </a:lnTo>
                <a:lnTo>
                  <a:pt x="246598" y="70721"/>
                </a:lnTo>
                <a:lnTo>
                  <a:pt x="250719" y="64775"/>
                </a:lnTo>
                <a:lnTo>
                  <a:pt x="257943" y="55523"/>
                </a:lnTo>
                <a:lnTo>
                  <a:pt x="264462" y="48103"/>
                </a:lnTo>
                <a:lnTo>
                  <a:pt x="274997" y="36943"/>
                </a:lnTo>
                <a:lnTo>
                  <a:pt x="276597" y="38288"/>
                </a:lnTo>
                <a:lnTo>
                  <a:pt x="281021" y="45074"/>
                </a:lnTo>
                <a:lnTo>
                  <a:pt x="282597" y="49661"/>
                </a:lnTo>
                <a:lnTo>
                  <a:pt x="283648" y="54705"/>
                </a:lnTo>
                <a:lnTo>
                  <a:pt x="284349" y="60050"/>
                </a:lnTo>
                <a:lnTo>
                  <a:pt x="284816" y="67584"/>
                </a:lnTo>
                <a:lnTo>
                  <a:pt x="285335" y="86537"/>
                </a:lnTo>
                <a:lnTo>
                  <a:pt x="285739" y="189907"/>
                </a:lnTo>
                <a:lnTo>
                  <a:pt x="286735" y="201779"/>
                </a:lnTo>
                <a:lnTo>
                  <a:pt x="288391" y="213663"/>
                </a:lnTo>
                <a:lnTo>
                  <a:pt x="290487" y="225555"/>
                </a:lnTo>
                <a:lnTo>
                  <a:pt x="292877" y="235466"/>
                </a:lnTo>
                <a:lnTo>
                  <a:pt x="295462" y="244059"/>
                </a:lnTo>
                <a:lnTo>
                  <a:pt x="298178" y="251771"/>
                </a:lnTo>
                <a:lnTo>
                  <a:pt x="300981" y="258897"/>
                </a:lnTo>
                <a:lnTo>
                  <a:pt x="303841" y="265632"/>
                </a:lnTo>
                <a:lnTo>
                  <a:pt x="306741" y="272107"/>
                </a:lnTo>
                <a:lnTo>
                  <a:pt x="309665" y="277415"/>
                </a:lnTo>
                <a:lnTo>
                  <a:pt x="315561" y="285959"/>
                </a:lnTo>
                <a:lnTo>
                  <a:pt x="318523" y="288635"/>
                </a:lnTo>
                <a:lnTo>
                  <a:pt x="321489" y="290418"/>
                </a:lnTo>
                <a:lnTo>
                  <a:pt x="324459" y="291608"/>
                </a:lnTo>
                <a:lnTo>
                  <a:pt x="327431" y="291408"/>
                </a:lnTo>
                <a:lnTo>
                  <a:pt x="330404" y="290283"/>
                </a:lnTo>
                <a:lnTo>
                  <a:pt x="347046" y="281348"/>
                </a:lnTo>
                <a:lnTo>
                  <a:pt x="355326" y="273155"/>
                </a:lnTo>
                <a:lnTo>
                  <a:pt x="358923" y="268192"/>
                </a:lnTo>
                <a:lnTo>
                  <a:pt x="362313" y="261907"/>
                </a:lnTo>
                <a:lnTo>
                  <a:pt x="365566" y="254740"/>
                </a:lnTo>
                <a:lnTo>
                  <a:pt x="368726" y="246986"/>
                </a:lnTo>
                <a:lnTo>
                  <a:pt x="372817" y="238840"/>
                </a:lnTo>
                <a:lnTo>
                  <a:pt x="377529" y="230433"/>
                </a:lnTo>
                <a:lnTo>
                  <a:pt x="382655" y="221852"/>
                </a:lnTo>
                <a:lnTo>
                  <a:pt x="387064" y="212162"/>
                </a:lnTo>
                <a:lnTo>
                  <a:pt x="390996" y="201733"/>
                </a:lnTo>
                <a:lnTo>
                  <a:pt x="394609" y="190812"/>
                </a:lnTo>
                <a:lnTo>
                  <a:pt x="398010" y="179562"/>
                </a:lnTo>
                <a:lnTo>
                  <a:pt x="407538" y="145760"/>
                </a:lnTo>
                <a:lnTo>
                  <a:pt x="413631" y="125912"/>
                </a:lnTo>
                <a:lnTo>
                  <a:pt x="415652" y="116452"/>
                </a:lnTo>
                <a:lnTo>
                  <a:pt x="417000" y="107169"/>
                </a:lnTo>
                <a:lnTo>
                  <a:pt x="418497" y="90901"/>
                </a:lnTo>
                <a:lnTo>
                  <a:pt x="418896" y="85174"/>
                </a:lnTo>
                <a:lnTo>
                  <a:pt x="419163" y="80363"/>
                </a:lnTo>
                <a:lnTo>
                  <a:pt x="420332" y="76165"/>
                </a:lnTo>
                <a:lnTo>
                  <a:pt x="424278" y="68853"/>
                </a:lnTo>
                <a:lnTo>
                  <a:pt x="427337" y="63899"/>
                </a:lnTo>
                <a:lnTo>
                  <a:pt x="427766" y="64196"/>
                </a:lnTo>
                <a:lnTo>
                  <a:pt x="428243" y="67172"/>
                </a:lnTo>
                <a:lnTo>
                  <a:pt x="428512" y="74425"/>
                </a:lnTo>
                <a:lnTo>
                  <a:pt x="425929" y="82632"/>
                </a:lnTo>
                <a:lnTo>
                  <a:pt x="423851" y="87599"/>
                </a:lnTo>
                <a:lnTo>
                  <a:pt x="423458" y="93887"/>
                </a:lnTo>
                <a:lnTo>
                  <a:pt x="424188" y="101055"/>
                </a:lnTo>
                <a:lnTo>
                  <a:pt x="425667" y="108811"/>
                </a:lnTo>
                <a:lnTo>
                  <a:pt x="426653" y="116957"/>
                </a:lnTo>
                <a:lnTo>
                  <a:pt x="427310" y="125365"/>
                </a:lnTo>
                <a:lnTo>
                  <a:pt x="427749" y="133947"/>
                </a:lnTo>
                <a:lnTo>
                  <a:pt x="429033" y="142645"/>
                </a:lnTo>
                <a:lnTo>
                  <a:pt x="430881" y="151420"/>
                </a:lnTo>
                <a:lnTo>
                  <a:pt x="433106" y="160246"/>
                </a:lnTo>
                <a:lnTo>
                  <a:pt x="435581" y="169107"/>
                </a:lnTo>
                <a:lnTo>
                  <a:pt x="440977" y="186890"/>
                </a:lnTo>
                <a:lnTo>
                  <a:pt x="444797" y="194807"/>
                </a:lnTo>
                <a:lnTo>
                  <a:pt x="449328" y="202070"/>
                </a:lnTo>
                <a:lnTo>
                  <a:pt x="454333" y="208896"/>
                </a:lnTo>
                <a:lnTo>
                  <a:pt x="458662" y="215431"/>
                </a:lnTo>
                <a:lnTo>
                  <a:pt x="462541" y="221772"/>
                </a:lnTo>
                <a:lnTo>
                  <a:pt x="466118" y="227984"/>
                </a:lnTo>
                <a:lnTo>
                  <a:pt x="470487" y="233117"/>
                </a:lnTo>
                <a:lnTo>
                  <a:pt x="480634" y="241467"/>
                </a:lnTo>
                <a:lnTo>
                  <a:pt x="491758" y="248485"/>
                </a:lnTo>
                <a:lnTo>
                  <a:pt x="497503" y="251745"/>
                </a:lnTo>
                <a:lnTo>
                  <a:pt x="509177" y="255368"/>
                </a:lnTo>
                <a:lnTo>
                  <a:pt x="515069" y="256335"/>
                </a:lnTo>
                <a:lnTo>
                  <a:pt x="519988" y="255986"/>
                </a:lnTo>
                <a:lnTo>
                  <a:pt x="524261" y="254762"/>
                </a:lnTo>
                <a:lnTo>
                  <a:pt x="528101" y="252954"/>
                </a:lnTo>
                <a:lnTo>
                  <a:pt x="537659" y="245653"/>
                </a:lnTo>
                <a:lnTo>
                  <a:pt x="542987" y="240927"/>
                </a:lnTo>
                <a:lnTo>
                  <a:pt x="554197" y="230386"/>
                </a:lnTo>
                <a:lnTo>
                  <a:pt x="559965" y="224797"/>
                </a:lnTo>
                <a:lnTo>
                  <a:pt x="564802" y="218094"/>
                </a:lnTo>
                <a:lnTo>
                  <a:pt x="569019" y="210649"/>
                </a:lnTo>
                <a:lnTo>
                  <a:pt x="572822" y="202709"/>
                </a:lnTo>
                <a:lnTo>
                  <a:pt x="576350" y="194439"/>
                </a:lnTo>
                <a:lnTo>
                  <a:pt x="579695" y="185949"/>
                </a:lnTo>
                <a:lnTo>
                  <a:pt x="582916" y="177313"/>
                </a:lnTo>
                <a:lnTo>
                  <a:pt x="586056" y="167586"/>
                </a:lnTo>
                <a:lnTo>
                  <a:pt x="589141" y="157134"/>
                </a:lnTo>
                <a:lnTo>
                  <a:pt x="595216" y="134936"/>
                </a:lnTo>
                <a:lnTo>
                  <a:pt x="601223" y="111841"/>
                </a:lnTo>
                <a:lnTo>
                  <a:pt x="603221" y="101118"/>
                </a:lnTo>
                <a:lnTo>
                  <a:pt x="604554" y="90993"/>
                </a:lnTo>
                <a:lnTo>
                  <a:pt x="605442" y="81267"/>
                </a:lnTo>
                <a:lnTo>
                  <a:pt x="607026" y="71805"/>
                </a:lnTo>
                <a:lnTo>
                  <a:pt x="609075" y="62522"/>
                </a:lnTo>
                <a:lnTo>
                  <a:pt x="611433" y="53356"/>
                </a:lnTo>
                <a:lnTo>
                  <a:pt x="613005" y="46253"/>
                </a:lnTo>
                <a:lnTo>
                  <a:pt x="614052" y="40526"/>
                </a:lnTo>
                <a:lnTo>
                  <a:pt x="614751" y="35715"/>
                </a:lnTo>
                <a:lnTo>
                  <a:pt x="615217" y="30524"/>
                </a:lnTo>
                <a:lnTo>
                  <a:pt x="615527" y="25079"/>
                </a:lnTo>
                <a:lnTo>
                  <a:pt x="615734" y="19464"/>
                </a:lnTo>
                <a:lnTo>
                  <a:pt x="616865" y="15722"/>
                </a:lnTo>
                <a:lnTo>
                  <a:pt x="618610" y="13226"/>
                </a:lnTo>
                <a:lnTo>
                  <a:pt x="620766" y="11562"/>
                </a:lnTo>
                <a:lnTo>
                  <a:pt x="622203" y="9461"/>
                </a:lnTo>
                <a:lnTo>
                  <a:pt x="623801" y="4481"/>
                </a:lnTo>
                <a:lnTo>
                  <a:pt x="625219" y="3748"/>
                </a:lnTo>
                <a:lnTo>
                  <a:pt x="627156" y="4251"/>
                </a:lnTo>
                <a:lnTo>
                  <a:pt x="629440" y="5579"/>
                </a:lnTo>
                <a:lnTo>
                  <a:pt x="634624" y="7055"/>
                </a:lnTo>
                <a:lnTo>
                  <a:pt x="637395" y="7448"/>
                </a:lnTo>
                <a:lnTo>
                  <a:pt x="640235" y="8703"/>
                </a:lnTo>
                <a:lnTo>
                  <a:pt x="646036" y="12743"/>
                </a:lnTo>
                <a:lnTo>
                  <a:pt x="651921" y="20491"/>
                </a:lnTo>
                <a:lnTo>
                  <a:pt x="654880" y="25335"/>
                </a:lnTo>
                <a:lnTo>
                  <a:pt x="657844" y="30549"/>
                </a:lnTo>
                <a:lnTo>
                  <a:pt x="663784" y="41635"/>
                </a:lnTo>
                <a:lnTo>
                  <a:pt x="681634" y="76754"/>
                </a:lnTo>
                <a:lnTo>
                  <a:pt x="684610" y="83680"/>
                </a:lnTo>
                <a:lnTo>
                  <a:pt x="687586" y="91274"/>
                </a:lnTo>
                <a:lnTo>
                  <a:pt x="690563" y="99313"/>
                </a:lnTo>
                <a:lnTo>
                  <a:pt x="693539" y="106657"/>
                </a:lnTo>
                <a:lnTo>
                  <a:pt x="696516" y="113537"/>
                </a:lnTo>
                <a:lnTo>
                  <a:pt x="699492" y="120108"/>
                </a:lnTo>
                <a:lnTo>
                  <a:pt x="702469" y="127466"/>
                </a:lnTo>
                <a:lnTo>
                  <a:pt x="708422" y="143578"/>
                </a:lnTo>
                <a:lnTo>
                  <a:pt x="717352" y="169384"/>
                </a:lnTo>
                <a:lnTo>
                  <a:pt x="720328" y="177183"/>
                </a:lnTo>
                <a:lnTo>
                  <a:pt x="723305" y="184367"/>
                </a:lnTo>
                <a:lnTo>
                  <a:pt x="726281" y="191141"/>
                </a:lnTo>
                <a:lnTo>
                  <a:pt x="732234" y="203959"/>
                </a:lnTo>
                <a:lnTo>
                  <a:pt x="735211" y="210156"/>
                </a:lnTo>
                <a:lnTo>
                  <a:pt x="738187" y="215278"/>
                </a:lnTo>
                <a:lnTo>
                  <a:pt x="744141" y="223617"/>
                </a:lnTo>
                <a:lnTo>
                  <a:pt x="747117" y="228221"/>
                </a:lnTo>
                <a:lnTo>
                  <a:pt x="750094" y="233275"/>
                </a:lnTo>
                <a:lnTo>
                  <a:pt x="753070" y="238629"/>
                </a:lnTo>
                <a:lnTo>
                  <a:pt x="756047" y="242199"/>
                </a:lnTo>
                <a:lnTo>
                  <a:pt x="759023" y="244578"/>
                </a:lnTo>
                <a:lnTo>
                  <a:pt x="762000" y="246164"/>
                </a:lnTo>
                <a:lnTo>
                  <a:pt x="770599" y="247927"/>
                </a:lnTo>
                <a:lnTo>
                  <a:pt x="792288" y="249058"/>
                </a:lnTo>
                <a:lnTo>
                  <a:pt x="803904" y="246567"/>
                </a:lnTo>
                <a:lnTo>
                  <a:pt x="809780" y="244514"/>
                </a:lnTo>
                <a:lnTo>
                  <a:pt x="821600" y="236941"/>
                </a:lnTo>
                <a:lnTo>
                  <a:pt x="827530" y="232143"/>
                </a:lnTo>
                <a:lnTo>
                  <a:pt x="833468" y="225968"/>
                </a:lnTo>
                <a:lnTo>
                  <a:pt x="839411" y="218875"/>
                </a:lnTo>
                <a:lnTo>
                  <a:pt x="845357" y="211169"/>
                </a:lnTo>
                <a:lnTo>
                  <a:pt x="851306" y="203056"/>
                </a:lnTo>
                <a:lnTo>
                  <a:pt x="863207" y="186104"/>
                </a:lnTo>
                <a:lnTo>
                  <a:pt x="868167" y="177416"/>
                </a:lnTo>
                <a:lnTo>
                  <a:pt x="872465" y="168647"/>
                </a:lnTo>
                <a:lnTo>
                  <a:pt x="876323" y="159825"/>
                </a:lnTo>
                <a:lnTo>
                  <a:pt x="885902" y="139439"/>
                </a:lnTo>
                <a:lnTo>
                  <a:pt x="891234" y="128447"/>
                </a:lnTo>
                <a:lnTo>
                  <a:pt x="895781" y="117150"/>
                </a:lnTo>
                <a:lnTo>
                  <a:pt x="899804" y="105650"/>
                </a:lnTo>
                <a:lnTo>
                  <a:pt x="903479" y="94014"/>
                </a:lnTo>
                <a:lnTo>
                  <a:pt x="905929" y="83281"/>
                </a:lnTo>
                <a:lnTo>
                  <a:pt x="907562" y="73148"/>
                </a:lnTo>
                <a:lnTo>
                  <a:pt x="908651" y="63417"/>
                </a:lnTo>
                <a:lnTo>
                  <a:pt x="909376" y="54945"/>
                </a:lnTo>
                <a:lnTo>
                  <a:pt x="909860" y="47312"/>
                </a:lnTo>
                <a:lnTo>
                  <a:pt x="910398" y="33540"/>
                </a:lnTo>
                <a:lnTo>
                  <a:pt x="910637" y="20805"/>
                </a:lnTo>
                <a:lnTo>
                  <a:pt x="909708" y="15623"/>
                </a:lnTo>
                <a:lnTo>
                  <a:pt x="906031" y="7219"/>
                </a:lnTo>
                <a:lnTo>
                  <a:pt x="903661" y="4581"/>
                </a:lnTo>
                <a:lnTo>
                  <a:pt x="901089" y="2823"/>
                </a:lnTo>
                <a:lnTo>
                  <a:pt x="895586" y="869"/>
                </a:lnTo>
                <a:lnTo>
                  <a:pt x="889832" y="0"/>
                </a:lnTo>
                <a:lnTo>
                  <a:pt x="886909" y="1753"/>
                </a:lnTo>
                <a:lnTo>
                  <a:pt x="881015" y="8992"/>
                </a:lnTo>
                <a:lnTo>
                  <a:pt x="878054" y="13701"/>
                </a:lnTo>
                <a:lnTo>
                  <a:pt x="875088" y="18824"/>
                </a:lnTo>
                <a:lnTo>
                  <a:pt x="872119" y="24224"/>
                </a:lnTo>
                <a:lnTo>
                  <a:pt x="870139" y="29809"/>
                </a:lnTo>
                <a:lnTo>
                  <a:pt x="868819" y="35516"/>
                </a:lnTo>
                <a:lnTo>
                  <a:pt x="867940" y="41305"/>
                </a:lnTo>
                <a:lnTo>
                  <a:pt x="866361" y="49134"/>
                </a:lnTo>
                <a:lnTo>
                  <a:pt x="861961" y="68415"/>
                </a:lnTo>
                <a:lnTo>
                  <a:pt x="860390" y="78121"/>
                </a:lnTo>
                <a:lnTo>
                  <a:pt x="859344" y="87568"/>
                </a:lnTo>
                <a:lnTo>
                  <a:pt x="858646" y="96842"/>
                </a:lnTo>
                <a:lnTo>
                  <a:pt x="858181" y="106002"/>
                </a:lnTo>
                <a:lnTo>
                  <a:pt x="857663" y="124117"/>
                </a:lnTo>
                <a:lnTo>
                  <a:pt x="858518" y="134107"/>
                </a:lnTo>
                <a:lnTo>
                  <a:pt x="860080" y="144736"/>
                </a:lnTo>
                <a:lnTo>
                  <a:pt x="862113" y="155790"/>
                </a:lnTo>
                <a:lnTo>
                  <a:pt x="865453" y="166137"/>
                </a:lnTo>
                <a:lnTo>
                  <a:pt x="869664" y="176011"/>
                </a:lnTo>
                <a:lnTo>
                  <a:pt x="874455" y="185570"/>
                </a:lnTo>
                <a:lnTo>
                  <a:pt x="878642" y="194919"/>
                </a:lnTo>
                <a:lnTo>
                  <a:pt x="882426" y="204129"/>
                </a:lnTo>
                <a:lnTo>
                  <a:pt x="885940" y="213245"/>
                </a:lnTo>
                <a:lnTo>
                  <a:pt x="890267" y="221307"/>
                </a:lnTo>
                <a:lnTo>
                  <a:pt x="895136" y="228666"/>
                </a:lnTo>
                <a:lnTo>
                  <a:pt x="900367" y="235556"/>
                </a:lnTo>
                <a:lnTo>
                  <a:pt x="905838" y="242134"/>
                </a:lnTo>
                <a:lnTo>
                  <a:pt x="911470" y="248504"/>
                </a:lnTo>
                <a:lnTo>
                  <a:pt x="923020" y="260873"/>
                </a:lnTo>
                <a:lnTo>
                  <a:pt x="934767" y="272985"/>
                </a:lnTo>
                <a:lnTo>
                  <a:pt x="946603" y="282337"/>
                </a:lnTo>
                <a:lnTo>
                  <a:pt x="958478" y="289800"/>
                </a:lnTo>
                <a:lnTo>
                  <a:pt x="970371" y="296425"/>
                </a:lnTo>
                <a:lnTo>
                  <a:pt x="982271" y="300030"/>
                </a:lnTo>
                <a:lnTo>
                  <a:pt x="1010820" y="302345"/>
                </a:lnTo>
                <a:lnTo>
                  <a:pt x="1025053" y="300016"/>
                </a:lnTo>
                <a:lnTo>
                  <a:pt x="1038985" y="296666"/>
                </a:lnTo>
                <a:lnTo>
                  <a:pt x="1062572" y="293787"/>
                </a:lnTo>
                <a:lnTo>
                  <a:pt x="1088822" y="284429"/>
                </a:lnTo>
                <a:lnTo>
                  <a:pt x="1107104" y="275940"/>
                </a:lnTo>
                <a:lnTo>
                  <a:pt x="1113116" y="273026"/>
                </a:lnTo>
                <a:lnTo>
                  <a:pt x="1118116" y="269098"/>
                </a:lnTo>
                <a:lnTo>
                  <a:pt x="1122442" y="264495"/>
                </a:lnTo>
                <a:lnTo>
                  <a:pt x="1126318" y="259442"/>
                </a:lnTo>
                <a:lnTo>
                  <a:pt x="1130886" y="254090"/>
                </a:lnTo>
                <a:lnTo>
                  <a:pt x="1135917" y="248537"/>
                </a:lnTo>
                <a:lnTo>
                  <a:pt x="1151930" y="2314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PenAnnotation468"/>
          <p:cNvSpPr/>
          <p:nvPr/>
        </p:nvSpPr>
        <p:spPr>
          <a:xfrm>
            <a:off x="1125341" y="4773759"/>
            <a:ext cx="401636" cy="367731"/>
          </a:xfrm>
          <a:custGeom>
            <a:avLst/>
            <a:gdLst/>
            <a:ahLst/>
            <a:cxnLst/>
            <a:rect l="0" t="0" r="0" b="0"/>
            <a:pathLst>
              <a:path w="401636" h="367731">
                <a:moveTo>
                  <a:pt x="169463" y="39342"/>
                </a:moveTo>
                <a:lnTo>
                  <a:pt x="169463" y="56512"/>
                </a:lnTo>
                <a:lnTo>
                  <a:pt x="170455" y="59718"/>
                </a:lnTo>
                <a:lnTo>
                  <a:pt x="172109" y="61856"/>
                </a:lnTo>
                <a:lnTo>
                  <a:pt x="174204" y="63281"/>
                </a:lnTo>
                <a:lnTo>
                  <a:pt x="175600" y="66216"/>
                </a:lnTo>
                <a:lnTo>
                  <a:pt x="177152" y="74767"/>
                </a:lnTo>
                <a:lnTo>
                  <a:pt x="178558" y="78834"/>
                </a:lnTo>
                <a:lnTo>
                  <a:pt x="184285" y="89298"/>
                </a:lnTo>
                <a:lnTo>
                  <a:pt x="185972" y="95610"/>
                </a:lnTo>
                <a:lnTo>
                  <a:pt x="187415" y="97690"/>
                </a:lnTo>
                <a:lnTo>
                  <a:pt x="189368" y="99076"/>
                </a:lnTo>
                <a:lnTo>
                  <a:pt x="191663" y="100001"/>
                </a:lnTo>
                <a:lnTo>
                  <a:pt x="193193" y="101610"/>
                </a:lnTo>
                <a:lnTo>
                  <a:pt x="194213" y="103674"/>
                </a:lnTo>
                <a:lnTo>
                  <a:pt x="195849" y="109376"/>
                </a:lnTo>
                <a:lnTo>
                  <a:pt x="195984" y="108852"/>
                </a:lnTo>
                <a:lnTo>
                  <a:pt x="196217" y="102968"/>
                </a:lnTo>
                <a:lnTo>
                  <a:pt x="190108" y="94942"/>
                </a:lnTo>
                <a:lnTo>
                  <a:pt x="187156" y="85692"/>
                </a:lnTo>
                <a:lnTo>
                  <a:pt x="182949" y="76148"/>
                </a:lnTo>
                <a:lnTo>
                  <a:pt x="175002" y="59618"/>
                </a:lnTo>
                <a:lnTo>
                  <a:pt x="157521" y="24410"/>
                </a:lnTo>
                <a:lnTo>
                  <a:pt x="153564" y="19465"/>
                </a:lnTo>
                <a:lnTo>
                  <a:pt x="143876" y="11326"/>
                </a:lnTo>
                <a:lnTo>
                  <a:pt x="132956" y="4401"/>
                </a:lnTo>
                <a:lnTo>
                  <a:pt x="127265" y="1165"/>
                </a:lnTo>
                <a:lnTo>
                  <a:pt x="121488" y="0"/>
                </a:lnTo>
                <a:lnTo>
                  <a:pt x="115651" y="216"/>
                </a:lnTo>
                <a:lnTo>
                  <a:pt x="103875" y="3101"/>
                </a:lnTo>
                <a:lnTo>
                  <a:pt x="92026" y="7691"/>
                </a:lnTo>
                <a:lnTo>
                  <a:pt x="80146" y="15684"/>
                </a:lnTo>
                <a:lnTo>
                  <a:pt x="68251" y="25851"/>
                </a:lnTo>
                <a:lnTo>
                  <a:pt x="56350" y="36984"/>
                </a:lnTo>
                <a:lnTo>
                  <a:pt x="50398" y="43723"/>
                </a:lnTo>
                <a:lnTo>
                  <a:pt x="44446" y="51193"/>
                </a:lnTo>
                <a:lnTo>
                  <a:pt x="38493" y="59149"/>
                </a:lnTo>
                <a:lnTo>
                  <a:pt x="32541" y="68421"/>
                </a:lnTo>
                <a:lnTo>
                  <a:pt x="26588" y="78572"/>
                </a:lnTo>
                <a:lnTo>
                  <a:pt x="20635" y="89308"/>
                </a:lnTo>
                <a:lnTo>
                  <a:pt x="15674" y="100434"/>
                </a:lnTo>
                <a:lnTo>
                  <a:pt x="11374" y="111820"/>
                </a:lnTo>
                <a:lnTo>
                  <a:pt x="7516" y="123380"/>
                </a:lnTo>
                <a:lnTo>
                  <a:pt x="4944" y="136047"/>
                </a:lnTo>
                <a:lnTo>
                  <a:pt x="3229" y="149452"/>
                </a:lnTo>
                <a:lnTo>
                  <a:pt x="2086" y="163350"/>
                </a:lnTo>
                <a:lnTo>
                  <a:pt x="1323" y="176585"/>
                </a:lnTo>
                <a:lnTo>
                  <a:pt x="477" y="201873"/>
                </a:lnTo>
                <a:lnTo>
                  <a:pt x="0" y="238422"/>
                </a:lnTo>
                <a:lnTo>
                  <a:pt x="925" y="250445"/>
                </a:lnTo>
                <a:lnTo>
                  <a:pt x="2534" y="262429"/>
                </a:lnTo>
                <a:lnTo>
                  <a:pt x="4599" y="274387"/>
                </a:lnTo>
                <a:lnTo>
                  <a:pt x="7960" y="286328"/>
                </a:lnTo>
                <a:lnTo>
                  <a:pt x="12185" y="298257"/>
                </a:lnTo>
                <a:lnTo>
                  <a:pt x="16986" y="310179"/>
                </a:lnTo>
                <a:lnTo>
                  <a:pt x="22171" y="320111"/>
                </a:lnTo>
                <a:lnTo>
                  <a:pt x="27612" y="328717"/>
                </a:lnTo>
                <a:lnTo>
                  <a:pt x="33224" y="336438"/>
                </a:lnTo>
                <a:lnTo>
                  <a:pt x="39942" y="342578"/>
                </a:lnTo>
                <a:lnTo>
                  <a:pt x="47397" y="347663"/>
                </a:lnTo>
                <a:lnTo>
                  <a:pt x="62626" y="355960"/>
                </a:lnTo>
                <a:lnTo>
                  <a:pt x="76008" y="362954"/>
                </a:lnTo>
                <a:lnTo>
                  <a:pt x="82355" y="365216"/>
                </a:lnTo>
                <a:lnTo>
                  <a:pt x="94699" y="367730"/>
                </a:lnTo>
                <a:lnTo>
                  <a:pt x="101761" y="367408"/>
                </a:lnTo>
                <a:lnTo>
                  <a:pt x="109446" y="366201"/>
                </a:lnTo>
                <a:lnTo>
                  <a:pt x="117545" y="364404"/>
                </a:lnTo>
                <a:lnTo>
                  <a:pt x="124929" y="362214"/>
                </a:lnTo>
                <a:lnTo>
                  <a:pt x="131836" y="359762"/>
                </a:lnTo>
                <a:lnTo>
                  <a:pt x="138426" y="357135"/>
                </a:lnTo>
                <a:lnTo>
                  <a:pt x="143810" y="352407"/>
                </a:lnTo>
                <a:lnTo>
                  <a:pt x="148393" y="346279"/>
                </a:lnTo>
                <a:lnTo>
                  <a:pt x="152440" y="339216"/>
                </a:lnTo>
                <a:lnTo>
                  <a:pt x="157122" y="331532"/>
                </a:lnTo>
                <a:lnTo>
                  <a:pt x="167616" y="315056"/>
                </a:lnTo>
                <a:lnTo>
                  <a:pt x="172201" y="305503"/>
                </a:lnTo>
                <a:lnTo>
                  <a:pt x="176249" y="295165"/>
                </a:lnTo>
                <a:lnTo>
                  <a:pt x="179940" y="284305"/>
                </a:lnTo>
                <a:lnTo>
                  <a:pt x="183393" y="273096"/>
                </a:lnTo>
                <a:lnTo>
                  <a:pt x="189876" y="250059"/>
                </a:lnTo>
                <a:lnTo>
                  <a:pt x="192993" y="237366"/>
                </a:lnTo>
                <a:lnTo>
                  <a:pt x="199103" y="210035"/>
                </a:lnTo>
                <a:lnTo>
                  <a:pt x="201130" y="196794"/>
                </a:lnTo>
                <a:lnTo>
                  <a:pt x="202480" y="183998"/>
                </a:lnTo>
                <a:lnTo>
                  <a:pt x="203381" y="171498"/>
                </a:lnTo>
                <a:lnTo>
                  <a:pt x="203981" y="159196"/>
                </a:lnTo>
                <a:lnTo>
                  <a:pt x="204648" y="134944"/>
                </a:lnTo>
                <a:lnTo>
                  <a:pt x="205024" y="103718"/>
                </a:lnTo>
                <a:lnTo>
                  <a:pt x="204084" y="95158"/>
                </a:lnTo>
                <a:lnTo>
                  <a:pt x="202466" y="87467"/>
                </a:lnTo>
                <a:lnTo>
                  <a:pt x="200395" y="80355"/>
                </a:lnTo>
                <a:lnTo>
                  <a:pt x="198022" y="73629"/>
                </a:lnTo>
                <a:lnTo>
                  <a:pt x="195448" y="67161"/>
                </a:lnTo>
                <a:lnTo>
                  <a:pt x="192739" y="60864"/>
                </a:lnTo>
                <a:lnTo>
                  <a:pt x="189942" y="56667"/>
                </a:lnTo>
                <a:lnTo>
                  <a:pt x="187084" y="53869"/>
                </a:lnTo>
                <a:lnTo>
                  <a:pt x="180110" y="49377"/>
                </a:lnTo>
                <a:lnTo>
                  <a:pt x="176510" y="48763"/>
                </a:lnTo>
                <a:lnTo>
                  <a:pt x="174161" y="48599"/>
                </a:lnTo>
                <a:lnTo>
                  <a:pt x="172595" y="50475"/>
                </a:lnTo>
                <a:lnTo>
                  <a:pt x="170855" y="57849"/>
                </a:lnTo>
                <a:lnTo>
                  <a:pt x="172728" y="67742"/>
                </a:lnTo>
                <a:lnTo>
                  <a:pt x="174616" y="73158"/>
                </a:lnTo>
                <a:lnTo>
                  <a:pt x="175875" y="79745"/>
                </a:lnTo>
                <a:lnTo>
                  <a:pt x="176714" y="87114"/>
                </a:lnTo>
                <a:lnTo>
                  <a:pt x="177274" y="95003"/>
                </a:lnTo>
                <a:lnTo>
                  <a:pt x="178639" y="104230"/>
                </a:lnTo>
                <a:lnTo>
                  <a:pt x="180541" y="114351"/>
                </a:lnTo>
                <a:lnTo>
                  <a:pt x="182802" y="125067"/>
                </a:lnTo>
                <a:lnTo>
                  <a:pt x="186293" y="136179"/>
                </a:lnTo>
                <a:lnTo>
                  <a:pt x="190605" y="147557"/>
                </a:lnTo>
                <a:lnTo>
                  <a:pt x="195464" y="159110"/>
                </a:lnTo>
                <a:lnTo>
                  <a:pt x="199695" y="169789"/>
                </a:lnTo>
                <a:lnTo>
                  <a:pt x="207043" y="189592"/>
                </a:lnTo>
                <a:lnTo>
                  <a:pt x="211384" y="199040"/>
                </a:lnTo>
                <a:lnTo>
                  <a:pt x="216262" y="208315"/>
                </a:lnTo>
                <a:lnTo>
                  <a:pt x="221498" y="217475"/>
                </a:lnTo>
                <a:lnTo>
                  <a:pt x="232608" y="238237"/>
                </a:lnTo>
                <a:lnTo>
                  <a:pt x="238349" y="249329"/>
                </a:lnTo>
                <a:lnTo>
                  <a:pt x="244160" y="258709"/>
                </a:lnTo>
                <a:lnTo>
                  <a:pt x="250019" y="266946"/>
                </a:lnTo>
                <a:lnTo>
                  <a:pt x="255909" y="274422"/>
                </a:lnTo>
                <a:lnTo>
                  <a:pt x="267746" y="285374"/>
                </a:lnTo>
                <a:lnTo>
                  <a:pt x="279621" y="293549"/>
                </a:lnTo>
                <a:lnTo>
                  <a:pt x="291513" y="300490"/>
                </a:lnTo>
                <a:lnTo>
                  <a:pt x="298455" y="302737"/>
                </a:lnTo>
                <a:lnTo>
                  <a:pt x="306059" y="304236"/>
                </a:lnTo>
                <a:lnTo>
                  <a:pt x="314105" y="305235"/>
                </a:lnTo>
                <a:lnTo>
                  <a:pt x="321454" y="305901"/>
                </a:lnTo>
                <a:lnTo>
                  <a:pt x="328337" y="306345"/>
                </a:lnTo>
                <a:lnTo>
                  <a:pt x="334910" y="306641"/>
                </a:lnTo>
                <a:lnTo>
                  <a:pt x="341277" y="304854"/>
                </a:lnTo>
                <a:lnTo>
                  <a:pt x="353643" y="297576"/>
                </a:lnTo>
                <a:lnTo>
                  <a:pt x="359718" y="291866"/>
                </a:lnTo>
                <a:lnTo>
                  <a:pt x="365753" y="285082"/>
                </a:lnTo>
                <a:lnTo>
                  <a:pt x="371761" y="277582"/>
                </a:lnTo>
                <a:lnTo>
                  <a:pt x="376758" y="269606"/>
                </a:lnTo>
                <a:lnTo>
                  <a:pt x="381081" y="261313"/>
                </a:lnTo>
                <a:lnTo>
                  <a:pt x="384956" y="252807"/>
                </a:lnTo>
                <a:lnTo>
                  <a:pt x="388531" y="246144"/>
                </a:lnTo>
                <a:lnTo>
                  <a:pt x="391907" y="240710"/>
                </a:lnTo>
                <a:lnTo>
                  <a:pt x="401635" y="226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PenAnnotation469"/>
          <p:cNvSpPr/>
          <p:nvPr/>
        </p:nvSpPr>
        <p:spPr>
          <a:xfrm>
            <a:off x="1509236" y="4616757"/>
            <a:ext cx="866061" cy="470697"/>
          </a:xfrm>
          <a:custGeom>
            <a:avLst/>
            <a:gdLst/>
            <a:ahLst/>
            <a:cxnLst/>
            <a:rect l="0" t="0" r="0" b="0"/>
            <a:pathLst>
              <a:path w="866061" h="470697">
                <a:moveTo>
                  <a:pt x="35599" y="8821"/>
                </a:moveTo>
                <a:lnTo>
                  <a:pt x="30859" y="4081"/>
                </a:lnTo>
                <a:lnTo>
                  <a:pt x="28470" y="2684"/>
                </a:lnTo>
                <a:lnTo>
                  <a:pt x="19349" y="259"/>
                </a:lnTo>
                <a:lnTo>
                  <a:pt x="13476" y="0"/>
                </a:lnTo>
                <a:lnTo>
                  <a:pt x="11921" y="1948"/>
                </a:lnTo>
                <a:lnTo>
                  <a:pt x="8740" y="14171"/>
                </a:lnTo>
                <a:lnTo>
                  <a:pt x="4480" y="24758"/>
                </a:lnTo>
                <a:lnTo>
                  <a:pt x="2947" y="32344"/>
                </a:lnTo>
                <a:lnTo>
                  <a:pt x="1925" y="41370"/>
                </a:lnTo>
                <a:lnTo>
                  <a:pt x="1243" y="51356"/>
                </a:lnTo>
                <a:lnTo>
                  <a:pt x="789" y="62974"/>
                </a:lnTo>
                <a:lnTo>
                  <a:pt x="284" y="89113"/>
                </a:lnTo>
                <a:lnTo>
                  <a:pt x="0" y="131719"/>
                </a:lnTo>
                <a:lnTo>
                  <a:pt x="953" y="146316"/>
                </a:lnTo>
                <a:lnTo>
                  <a:pt x="2580" y="161007"/>
                </a:lnTo>
                <a:lnTo>
                  <a:pt x="7033" y="191553"/>
                </a:lnTo>
                <a:lnTo>
                  <a:pt x="12320" y="224973"/>
                </a:lnTo>
                <a:lnTo>
                  <a:pt x="16111" y="241226"/>
                </a:lnTo>
                <a:lnTo>
                  <a:pt x="20623" y="257024"/>
                </a:lnTo>
                <a:lnTo>
                  <a:pt x="25615" y="272516"/>
                </a:lnTo>
                <a:lnTo>
                  <a:pt x="29935" y="287805"/>
                </a:lnTo>
                <a:lnTo>
                  <a:pt x="33808" y="302958"/>
                </a:lnTo>
                <a:lnTo>
                  <a:pt x="37381" y="318022"/>
                </a:lnTo>
                <a:lnTo>
                  <a:pt x="41748" y="333025"/>
                </a:lnTo>
                <a:lnTo>
                  <a:pt x="46644" y="347989"/>
                </a:lnTo>
                <a:lnTo>
                  <a:pt x="64019" y="398167"/>
                </a:lnTo>
                <a:lnTo>
                  <a:pt x="68436" y="408283"/>
                </a:lnTo>
                <a:lnTo>
                  <a:pt x="73366" y="418004"/>
                </a:lnTo>
                <a:lnTo>
                  <a:pt x="83142" y="435751"/>
                </a:lnTo>
                <a:lnTo>
                  <a:pt x="90795" y="450252"/>
                </a:lnTo>
                <a:lnTo>
                  <a:pt x="100681" y="464832"/>
                </a:lnTo>
                <a:lnTo>
                  <a:pt x="105154" y="470696"/>
                </a:lnTo>
                <a:lnTo>
                  <a:pt x="106774" y="470527"/>
                </a:lnTo>
                <a:lnTo>
                  <a:pt x="111219" y="467692"/>
                </a:lnTo>
                <a:lnTo>
                  <a:pt x="112802" y="464556"/>
                </a:lnTo>
                <a:lnTo>
                  <a:pt x="114560" y="455779"/>
                </a:lnTo>
                <a:lnTo>
                  <a:pt x="117987" y="442617"/>
                </a:lnTo>
                <a:lnTo>
                  <a:pt x="120290" y="434940"/>
                </a:lnTo>
                <a:lnTo>
                  <a:pt x="121826" y="425853"/>
                </a:lnTo>
                <a:lnTo>
                  <a:pt x="122849" y="415827"/>
                </a:lnTo>
                <a:lnTo>
                  <a:pt x="123532" y="405174"/>
                </a:lnTo>
                <a:lnTo>
                  <a:pt x="123986" y="394103"/>
                </a:lnTo>
                <a:lnTo>
                  <a:pt x="124492" y="371219"/>
                </a:lnTo>
                <a:lnTo>
                  <a:pt x="124777" y="336022"/>
                </a:lnTo>
                <a:lnTo>
                  <a:pt x="125809" y="324189"/>
                </a:lnTo>
                <a:lnTo>
                  <a:pt x="127489" y="312332"/>
                </a:lnTo>
                <a:lnTo>
                  <a:pt x="129601" y="300459"/>
                </a:lnTo>
                <a:lnTo>
                  <a:pt x="131010" y="288574"/>
                </a:lnTo>
                <a:lnTo>
                  <a:pt x="131948" y="276682"/>
                </a:lnTo>
                <a:lnTo>
                  <a:pt x="132574" y="264786"/>
                </a:lnTo>
                <a:lnTo>
                  <a:pt x="133984" y="254870"/>
                </a:lnTo>
                <a:lnTo>
                  <a:pt x="135915" y="246276"/>
                </a:lnTo>
                <a:lnTo>
                  <a:pt x="138196" y="238562"/>
                </a:lnTo>
                <a:lnTo>
                  <a:pt x="143375" y="224699"/>
                </a:lnTo>
                <a:lnTo>
                  <a:pt x="148984" y="212915"/>
                </a:lnTo>
                <a:lnTo>
                  <a:pt x="154784" y="204371"/>
                </a:lnTo>
                <a:lnTo>
                  <a:pt x="158712" y="201695"/>
                </a:lnTo>
                <a:lnTo>
                  <a:pt x="168368" y="198722"/>
                </a:lnTo>
                <a:lnTo>
                  <a:pt x="173721" y="198921"/>
                </a:lnTo>
                <a:lnTo>
                  <a:pt x="184961" y="201789"/>
                </a:lnTo>
                <a:lnTo>
                  <a:pt x="189744" y="204935"/>
                </a:lnTo>
                <a:lnTo>
                  <a:pt x="197704" y="213722"/>
                </a:lnTo>
                <a:lnTo>
                  <a:pt x="207196" y="226888"/>
                </a:lnTo>
                <a:lnTo>
                  <a:pt x="212505" y="234566"/>
                </a:lnTo>
                <a:lnTo>
                  <a:pt x="217036" y="242661"/>
                </a:lnTo>
                <a:lnTo>
                  <a:pt x="221050" y="251035"/>
                </a:lnTo>
                <a:lnTo>
                  <a:pt x="224717" y="259594"/>
                </a:lnTo>
                <a:lnTo>
                  <a:pt x="228155" y="268276"/>
                </a:lnTo>
                <a:lnTo>
                  <a:pt x="234620" y="285861"/>
                </a:lnTo>
                <a:lnTo>
                  <a:pt x="236740" y="294717"/>
                </a:lnTo>
                <a:lnTo>
                  <a:pt x="238154" y="303598"/>
                </a:lnTo>
                <a:lnTo>
                  <a:pt x="239097" y="312495"/>
                </a:lnTo>
                <a:lnTo>
                  <a:pt x="239725" y="321403"/>
                </a:lnTo>
                <a:lnTo>
                  <a:pt x="240144" y="330318"/>
                </a:lnTo>
                <a:lnTo>
                  <a:pt x="240424" y="339239"/>
                </a:lnTo>
                <a:lnTo>
                  <a:pt x="239618" y="348162"/>
                </a:lnTo>
                <a:lnTo>
                  <a:pt x="238088" y="357087"/>
                </a:lnTo>
                <a:lnTo>
                  <a:pt x="236076" y="366014"/>
                </a:lnTo>
                <a:lnTo>
                  <a:pt x="233743" y="374942"/>
                </a:lnTo>
                <a:lnTo>
                  <a:pt x="231195" y="383870"/>
                </a:lnTo>
                <a:lnTo>
                  <a:pt x="228504" y="392799"/>
                </a:lnTo>
                <a:lnTo>
                  <a:pt x="222869" y="405365"/>
                </a:lnTo>
                <a:lnTo>
                  <a:pt x="219977" y="410106"/>
                </a:lnTo>
                <a:lnTo>
                  <a:pt x="211472" y="418019"/>
                </a:lnTo>
                <a:lnTo>
                  <a:pt x="202070" y="423850"/>
                </a:lnTo>
                <a:lnTo>
                  <a:pt x="194584" y="426443"/>
                </a:lnTo>
                <a:lnTo>
                  <a:pt x="180051" y="427902"/>
                </a:lnTo>
                <a:lnTo>
                  <a:pt x="168922" y="425598"/>
                </a:lnTo>
                <a:lnTo>
                  <a:pt x="163177" y="423593"/>
                </a:lnTo>
                <a:lnTo>
                  <a:pt x="151501" y="416076"/>
                </a:lnTo>
                <a:lnTo>
                  <a:pt x="133771" y="403333"/>
                </a:lnTo>
                <a:lnTo>
                  <a:pt x="110003" y="390138"/>
                </a:lnTo>
                <a:lnTo>
                  <a:pt x="93328" y="378969"/>
                </a:lnTo>
                <a:lnTo>
                  <a:pt x="86723" y="376730"/>
                </a:lnTo>
                <a:lnTo>
                  <a:pt x="84564" y="375140"/>
                </a:lnTo>
                <a:lnTo>
                  <a:pt x="83126" y="373089"/>
                </a:lnTo>
                <a:lnTo>
                  <a:pt x="82166" y="370729"/>
                </a:lnTo>
                <a:lnTo>
                  <a:pt x="82519" y="370147"/>
                </a:lnTo>
                <a:lnTo>
                  <a:pt x="83746" y="370752"/>
                </a:lnTo>
                <a:lnTo>
                  <a:pt x="85557" y="372147"/>
                </a:lnTo>
                <a:lnTo>
                  <a:pt x="87756" y="373077"/>
                </a:lnTo>
                <a:lnTo>
                  <a:pt x="101060" y="377216"/>
                </a:lnTo>
                <a:lnTo>
                  <a:pt x="122503" y="387294"/>
                </a:lnTo>
                <a:lnTo>
                  <a:pt x="139952" y="400648"/>
                </a:lnTo>
                <a:lnTo>
                  <a:pt x="157690" y="412431"/>
                </a:lnTo>
                <a:lnTo>
                  <a:pt x="180254" y="422207"/>
                </a:lnTo>
                <a:lnTo>
                  <a:pt x="205791" y="426647"/>
                </a:lnTo>
                <a:lnTo>
                  <a:pt x="232209" y="427962"/>
                </a:lnTo>
                <a:lnTo>
                  <a:pt x="247336" y="425624"/>
                </a:lnTo>
                <a:lnTo>
                  <a:pt x="254148" y="423612"/>
                </a:lnTo>
                <a:lnTo>
                  <a:pt x="267008" y="416084"/>
                </a:lnTo>
                <a:lnTo>
                  <a:pt x="279338" y="406123"/>
                </a:lnTo>
                <a:lnTo>
                  <a:pt x="291433" y="395082"/>
                </a:lnTo>
                <a:lnTo>
                  <a:pt x="300777" y="380914"/>
                </a:lnTo>
                <a:lnTo>
                  <a:pt x="304658" y="372969"/>
                </a:lnTo>
                <a:lnTo>
                  <a:pt x="309230" y="364696"/>
                </a:lnTo>
                <a:lnTo>
                  <a:pt x="314262" y="356204"/>
                </a:lnTo>
                <a:lnTo>
                  <a:pt x="319601" y="347565"/>
                </a:lnTo>
                <a:lnTo>
                  <a:pt x="324153" y="336846"/>
                </a:lnTo>
                <a:lnTo>
                  <a:pt x="328179" y="324738"/>
                </a:lnTo>
                <a:lnTo>
                  <a:pt x="335299" y="299049"/>
                </a:lnTo>
                <a:lnTo>
                  <a:pt x="350992" y="238214"/>
                </a:lnTo>
                <a:lnTo>
                  <a:pt x="353018" y="226241"/>
                </a:lnTo>
                <a:lnTo>
                  <a:pt x="354368" y="214291"/>
                </a:lnTo>
                <a:lnTo>
                  <a:pt x="355268" y="202356"/>
                </a:lnTo>
                <a:lnTo>
                  <a:pt x="356268" y="183803"/>
                </a:lnTo>
                <a:lnTo>
                  <a:pt x="356713" y="168942"/>
                </a:lnTo>
                <a:lnTo>
                  <a:pt x="356910" y="155723"/>
                </a:lnTo>
                <a:lnTo>
                  <a:pt x="357955" y="150412"/>
                </a:lnTo>
                <a:lnTo>
                  <a:pt x="364743" y="136215"/>
                </a:lnTo>
                <a:lnTo>
                  <a:pt x="366153" y="135422"/>
                </a:lnTo>
                <a:lnTo>
                  <a:pt x="370367" y="134541"/>
                </a:lnTo>
                <a:lnTo>
                  <a:pt x="378317" y="134045"/>
                </a:lnTo>
                <a:lnTo>
                  <a:pt x="380163" y="134968"/>
                </a:lnTo>
                <a:lnTo>
                  <a:pt x="381395" y="136575"/>
                </a:lnTo>
                <a:lnTo>
                  <a:pt x="382216" y="138638"/>
                </a:lnTo>
                <a:lnTo>
                  <a:pt x="388111" y="146284"/>
                </a:lnTo>
                <a:lnTo>
                  <a:pt x="398992" y="158748"/>
                </a:lnTo>
                <a:lnTo>
                  <a:pt x="404805" y="168390"/>
                </a:lnTo>
                <a:lnTo>
                  <a:pt x="410696" y="179290"/>
                </a:lnTo>
                <a:lnTo>
                  <a:pt x="422562" y="202456"/>
                </a:lnTo>
                <a:lnTo>
                  <a:pt x="431485" y="215463"/>
                </a:lnTo>
                <a:lnTo>
                  <a:pt x="437437" y="225016"/>
                </a:lnTo>
                <a:lnTo>
                  <a:pt x="446365" y="238905"/>
                </a:lnTo>
                <a:lnTo>
                  <a:pt x="455295" y="251950"/>
                </a:lnTo>
                <a:lnTo>
                  <a:pt x="464224" y="265737"/>
                </a:lnTo>
                <a:lnTo>
                  <a:pt x="467201" y="269394"/>
                </a:lnTo>
                <a:lnTo>
                  <a:pt x="470508" y="276105"/>
                </a:lnTo>
                <a:lnTo>
                  <a:pt x="475016" y="288107"/>
                </a:lnTo>
                <a:lnTo>
                  <a:pt x="478943" y="297651"/>
                </a:lnTo>
                <a:lnTo>
                  <a:pt x="482145" y="308602"/>
                </a:lnTo>
                <a:lnTo>
                  <a:pt x="486411" y="315028"/>
                </a:lnTo>
                <a:lnTo>
                  <a:pt x="488968" y="323837"/>
                </a:lnTo>
                <a:lnTo>
                  <a:pt x="489650" y="328964"/>
                </a:lnTo>
                <a:lnTo>
                  <a:pt x="493053" y="337308"/>
                </a:lnTo>
                <a:lnTo>
                  <a:pt x="500548" y="350228"/>
                </a:lnTo>
                <a:lnTo>
                  <a:pt x="509052" y="363978"/>
                </a:lnTo>
                <a:lnTo>
                  <a:pt x="520815" y="377514"/>
                </a:lnTo>
                <a:lnTo>
                  <a:pt x="532692" y="389741"/>
                </a:lnTo>
                <a:lnTo>
                  <a:pt x="538642" y="395739"/>
                </a:lnTo>
                <a:lnTo>
                  <a:pt x="542609" y="397734"/>
                </a:lnTo>
                <a:lnTo>
                  <a:pt x="568927" y="405942"/>
                </a:lnTo>
                <a:lnTo>
                  <a:pt x="574706" y="406522"/>
                </a:lnTo>
                <a:lnTo>
                  <a:pt x="586418" y="404519"/>
                </a:lnTo>
                <a:lnTo>
                  <a:pt x="595593" y="400322"/>
                </a:lnTo>
                <a:lnTo>
                  <a:pt x="619842" y="385667"/>
                </a:lnTo>
                <a:lnTo>
                  <a:pt x="631284" y="376068"/>
                </a:lnTo>
                <a:lnTo>
                  <a:pt x="640338" y="362542"/>
                </a:lnTo>
                <a:lnTo>
                  <a:pt x="644141" y="354768"/>
                </a:lnTo>
                <a:lnTo>
                  <a:pt x="647669" y="346608"/>
                </a:lnTo>
                <a:lnTo>
                  <a:pt x="651013" y="338192"/>
                </a:lnTo>
                <a:lnTo>
                  <a:pt x="654235" y="329605"/>
                </a:lnTo>
                <a:lnTo>
                  <a:pt x="657374" y="319911"/>
                </a:lnTo>
                <a:lnTo>
                  <a:pt x="660460" y="309480"/>
                </a:lnTo>
                <a:lnTo>
                  <a:pt x="666534" y="287307"/>
                </a:lnTo>
                <a:lnTo>
                  <a:pt x="672541" y="264222"/>
                </a:lnTo>
                <a:lnTo>
                  <a:pt x="675532" y="253503"/>
                </a:lnTo>
                <a:lnTo>
                  <a:pt x="681501" y="233654"/>
                </a:lnTo>
                <a:lnTo>
                  <a:pt x="690440" y="205745"/>
                </a:lnTo>
                <a:lnTo>
                  <a:pt x="692425" y="197651"/>
                </a:lnTo>
                <a:lnTo>
                  <a:pt x="694631" y="183365"/>
                </a:lnTo>
                <a:lnTo>
                  <a:pt x="695873" y="168907"/>
                </a:lnTo>
                <a:lnTo>
                  <a:pt x="696351" y="161352"/>
                </a:lnTo>
                <a:lnTo>
                  <a:pt x="696390" y="173081"/>
                </a:lnTo>
                <a:lnTo>
                  <a:pt x="696396" y="220914"/>
                </a:lnTo>
                <a:lnTo>
                  <a:pt x="697388" y="231576"/>
                </a:lnTo>
                <a:lnTo>
                  <a:pt x="699042" y="242652"/>
                </a:lnTo>
                <a:lnTo>
                  <a:pt x="701137" y="254006"/>
                </a:lnTo>
                <a:lnTo>
                  <a:pt x="706110" y="277203"/>
                </a:lnTo>
                <a:lnTo>
                  <a:pt x="708825" y="288945"/>
                </a:lnTo>
                <a:lnTo>
                  <a:pt x="711628" y="299750"/>
                </a:lnTo>
                <a:lnTo>
                  <a:pt x="714488" y="309930"/>
                </a:lnTo>
                <a:lnTo>
                  <a:pt x="717387" y="319693"/>
                </a:lnTo>
                <a:lnTo>
                  <a:pt x="721304" y="329178"/>
                </a:lnTo>
                <a:lnTo>
                  <a:pt x="725900" y="338478"/>
                </a:lnTo>
                <a:lnTo>
                  <a:pt x="730948" y="347655"/>
                </a:lnTo>
                <a:lnTo>
                  <a:pt x="735306" y="356749"/>
                </a:lnTo>
                <a:lnTo>
                  <a:pt x="739203" y="365788"/>
                </a:lnTo>
                <a:lnTo>
                  <a:pt x="742794" y="374792"/>
                </a:lnTo>
                <a:lnTo>
                  <a:pt x="747172" y="382778"/>
                </a:lnTo>
                <a:lnTo>
                  <a:pt x="757328" y="396943"/>
                </a:lnTo>
                <a:lnTo>
                  <a:pt x="768456" y="407208"/>
                </a:lnTo>
                <a:lnTo>
                  <a:pt x="791769" y="421882"/>
                </a:lnTo>
                <a:lnTo>
                  <a:pt x="800961" y="425567"/>
                </a:lnTo>
                <a:lnTo>
                  <a:pt x="804802" y="426551"/>
                </a:lnTo>
                <a:lnTo>
                  <a:pt x="809346" y="426213"/>
                </a:lnTo>
                <a:lnTo>
                  <a:pt x="819687" y="423193"/>
                </a:lnTo>
                <a:lnTo>
                  <a:pt x="830898" y="413252"/>
                </a:lnTo>
                <a:lnTo>
                  <a:pt x="841503" y="399904"/>
                </a:lnTo>
                <a:lnTo>
                  <a:pt x="849524" y="387357"/>
                </a:lnTo>
                <a:lnTo>
                  <a:pt x="856396" y="377812"/>
                </a:lnTo>
                <a:lnTo>
                  <a:pt x="866060" y="3660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PenAnnotation470"/>
          <p:cNvSpPr/>
          <p:nvPr/>
        </p:nvSpPr>
        <p:spPr>
          <a:xfrm>
            <a:off x="2187773" y="4509492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17859" y="0"/>
                </a:moveTo>
                <a:lnTo>
                  <a:pt x="13119" y="4740"/>
                </a:lnTo>
                <a:lnTo>
                  <a:pt x="11722" y="7129"/>
                </a:lnTo>
                <a:lnTo>
                  <a:pt x="10792" y="9713"/>
                </a:lnTo>
                <a:lnTo>
                  <a:pt x="10171" y="12428"/>
                </a:lnTo>
                <a:lnTo>
                  <a:pt x="8765" y="16223"/>
                </a:lnTo>
                <a:lnTo>
                  <a:pt x="6836" y="20737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PenAnnotation471"/>
          <p:cNvSpPr/>
          <p:nvPr/>
        </p:nvSpPr>
        <p:spPr>
          <a:xfrm>
            <a:off x="2402085" y="1741289"/>
            <a:ext cx="285751" cy="231605"/>
          </a:xfrm>
          <a:custGeom>
            <a:avLst/>
            <a:gdLst/>
            <a:ahLst/>
            <a:cxnLst/>
            <a:rect l="0" t="0" r="0" b="0"/>
            <a:pathLst>
              <a:path w="285751" h="231605">
                <a:moveTo>
                  <a:pt x="0" y="116086"/>
                </a:moveTo>
                <a:lnTo>
                  <a:pt x="8563" y="116086"/>
                </a:lnTo>
                <a:lnTo>
                  <a:pt x="8857" y="123215"/>
                </a:lnTo>
                <a:lnTo>
                  <a:pt x="8898" y="128514"/>
                </a:lnTo>
                <a:lnTo>
                  <a:pt x="9901" y="132309"/>
                </a:lnTo>
                <a:lnTo>
                  <a:pt x="11562" y="136823"/>
                </a:lnTo>
                <a:lnTo>
                  <a:pt x="13661" y="141817"/>
                </a:lnTo>
                <a:lnTo>
                  <a:pt x="15061" y="146138"/>
                </a:lnTo>
                <a:lnTo>
                  <a:pt x="15994" y="150011"/>
                </a:lnTo>
                <a:lnTo>
                  <a:pt x="16616" y="153586"/>
                </a:lnTo>
                <a:lnTo>
                  <a:pt x="17031" y="157953"/>
                </a:lnTo>
                <a:lnTo>
                  <a:pt x="17307" y="162849"/>
                </a:lnTo>
                <a:lnTo>
                  <a:pt x="17614" y="173580"/>
                </a:lnTo>
                <a:lnTo>
                  <a:pt x="17751" y="184964"/>
                </a:lnTo>
                <a:lnTo>
                  <a:pt x="18779" y="190778"/>
                </a:lnTo>
                <a:lnTo>
                  <a:pt x="20457" y="196638"/>
                </a:lnTo>
                <a:lnTo>
                  <a:pt x="22568" y="202530"/>
                </a:lnTo>
                <a:lnTo>
                  <a:pt x="23975" y="207449"/>
                </a:lnTo>
                <a:lnTo>
                  <a:pt x="24913" y="211721"/>
                </a:lnTo>
                <a:lnTo>
                  <a:pt x="25539" y="215561"/>
                </a:lnTo>
                <a:lnTo>
                  <a:pt x="28879" y="222474"/>
                </a:lnTo>
                <a:lnTo>
                  <a:pt x="31160" y="225707"/>
                </a:lnTo>
                <a:lnTo>
                  <a:pt x="34664" y="227861"/>
                </a:lnTo>
                <a:lnTo>
                  <a:pt x="38984" y="229298"/>
                </a:lnTo>
                <a:lnTo>
                  <a:pt x="43849" y="230256"/>
                </a:lnTo>
                <a:lnTo>
                  <a:pt x="49077" y="230894"/>
                </a:lnTo>
                <a:lnTo>
                  <a:pt x="54546" y="231320"/>
                </a:lnTo>
                <a:lnTo>
                  <a:pt x="60177" y="231604"/>
                </a:lnTo>
                <a:lnTo>
                  <a:pt x="65915" y="229809"/>
                </a:lnTo>
                <a:lnTo>
                  <a:pt x="71725" y="226628"/>
                </a:lnTo>
                <a:lnTo>
                  <a:pt x="77582" y="222522"/>
                </a:lnTo>
                <a:lnTo>
                  <a:pt x="84464" y="216809"/>
                </a:lnTo>
                <a:lnTo>
                  <a:pt x="92028" y="210024"/>
                </a:lnTo>
                <a:lnTo>
                  <a:pt x="100047" y="202523"/>
                </a:lnTo>
                <a:lnTo>
                  <a:pt x="108370" y="193555"/>
                </a:lnTo>
                <a:lnTo>
                  <a:pt x="116895" y="183607"/>
                </a:lnTo>
                <a:lnTo>
                  <a:pt x="156705" y="134384"/>
                </a:lnTo>
                <a:lnTo>
                  <a:pt x="168963" y="120347"/>
                </a:lnTo>
                <a:lnTo>
                  <a:pt x="182095" y="106028"/>
                </a:lnTo>
                <a:lnTo>
                  <a:pt x="208924" y="77881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PenAnnotation472"/>
          <p:cNvSpPr/>
          <p:nvPr/>
        </p:nvSpPr>
        <p:spPr>
          <a:xfrm>
            <a:off x="3955851" y="2652117"/>
            <a:ext cx="196454" cy="150724"/>
          </a:xfrm>
          <a:custGeom>
            <a:avLst/>
            <a:gdLst/>
            <a:ahLst/>
            <a:cxnLst/>
            <a:rect l="0" t="0" r="0" b="0"/>
            <a:pathLst>
              <a:path w="196454" h="150724">
                <a:moveTo>
                  <a:pt x="0" y="35718"/>
                </a:moveTo>
                <a:lnTo>
                  <a:pt x="0" y="40459"/>
                </a:lnTo>
                <a:lnTo>
                  <a:pt x="992" y="43840"/>
                </a:lnTo>
                <a:lnTo>
                  <a:pt x="2646" y="48078"/>
                </a:lnTo>
                <a:lnTo>
                  <a:pt x="7688" y="59657"/>
                </a:lnTo>
                <a:lnTo>
                  <a:pt x="11024" y="69178"/>
                </a:lnTo>
                <a:lnTo>
                  <a:pt x="21250" y="99544"/>
                </a:lnTo>
                <a:lnTo>
                  <a:pt x="24089" y="107042"/>
                </a:lnTo>
                <a:lnTo>
                  <a:pt x="26973" y="114025"/>
                </a:lnTo>
                <a:lnTo>
                  <a:pt x="29889" y="120665"/>
                </a:lnTo>
                <a:lnTo>
                  <a:pt x="33816" y="127076"/>
                </a:lnTo>
                <a:lnTo>
                  <a:pt x="38419" y="133335"/>
                </a:lnTo>
                <a:lnTo>
                  <a:pt x="43472" y="139491"/>
                </a:lnTo>
                <a:lnTo>
                  <a:pt x="48825" y="143596"/>
                </a:lnTo>
                <a:lnTo>
                  <a:pt x="54378" y="146332"/>
                </a:lnTo>
                <a:lnTo>
                  <a:pt x="60065" y="148156"/>
                </a:lnTo>
                <a:lnTo>
                  <a:pt x="65840" y="149372"/>
                </a:lnTo>
                <a:lnTo>
                  <a:pt x="71675" y="150183"/>
                </a:lnTo>
                <a:lnTo>
                  <a:pt x="77549" y="150723"/>
                </a:lnTo>
                <a:lnTo>
                  <a:pt x="83449" y="149100"/>
                </a:lnTo>
                <a:lnTo>
                  <a:pt x="89367" y="146032"/>
                </a:lnTo>
                <a:lnTo>
                  <a:pt x="95297" y="142003"/>
                </a:lnTo>
                <a:lnTo>
                  <a:pt x="102226" y="136341"/>
                </a:lnTo>
                <a:lnTo>
                  <a:pt x="109823" y="129589"/>
                </a:lnTo>
                <a:lnTo>
                  <a:pt x="117863" y="122111"/>
                </a:lnTo>
                <a:lnTo>
                  <a:pt x="126201" y="112165"/>
                </a:lnTo>
                <a:lnTo>
                  <a:pt x="134735" y="100574"/>
                </a:lnTo>
                <a:lnTo>
                  <a:pt x="143402" y="87885"/>
                </a:lnTo>
                <a:lnTo>
                  <a:pt x="151164" y="75457"/>
                </a:lnTo>
                <a:lnTo>
                  <a:pt x="158323" y="63203"/>
                </a:lnTo>
                <a:lnTo>
                  <a:pt x="165080" y="51065"/>
                </a:lnTo>
                <a:lnTo>
                  <a:pt x="171569" y="39996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PenAnnotation473"/>
          <p:cNvSpPr/>
          <p:nvPr/>
        </p:nvSpPr>
        <p:spPr>
          <a:xfrm>
            <a:off x="3491507" y="3187898"/>
            <a:ext cx="250033" cy="155479"/>
          </a:xfrm>
          <a:custGeom>
            <a:avLst/>
            <a:gdLst/>
            <a:ahLst/>
            <a:cxnLst/>
            <a:rect l="0" t="0" r="0" b="0"/>
            <a:pathLst>
              <a:path w="250033" h="155479">
                <a:moveTo>
                  <a:pt x="0" y="89297"/>
                </a:moveTo>
                <a:lnTo>
                  <a:pt x="0" y="94038"/>
                </a:lnTo>
                <a:lnTo>
                  <a:pt x="993" y="96426"/>
                </a:lnTo>
                <a:lnTo>
                  <a:pt x="2646" y="99011"/>
                </a:lnTo>
                <a:lnTo>
                  <a:pt x="7689" y="105547"/>
                </a:lnTo>
                <a:lnTo>
                  <a:pt x="9095" y="108068"/>
                </a:lnTo>
                <a:lnTo>
                  <a:pt x="13303" y="116160"/>
                </a:lnTo>
                <a:lnTo>
                  <a:pt x="16806" y="121096"/>
                </a:lnTo>
                <a:lnTo>
                  <a:pt x="21126" y="126372"/>
                </a:lnTo>
                <a:lnTo>
                  <a:pt x="25990" y="131873"/>
                </a:lnTo>
                <a:lnTo>
                  <a:pt x="31218" y="136532"/>
                </a:lnTo>
                <a:lnTo>
                  <a:pt x="36687" y="140631"/>
                </a:lnTo>
                <a:lnTo>
                  <a:pt x="42317" y="144355"/>
                </a:lnTo>
                <a:lnTo>
                  <a:pt x="48056" y="147831"/>
                </a:lnTo>
                <a:lnTo>
                  <a:pt x="53865" y="151140"/>
                </a:lnTo>
                <a:lnTo>
                  <a:pt x="59723" y="154338"/>
                </a:lnTo>
                <a:lnTo>
                  <a:pt x="65612" y="155478"/>
                </a:lnTo>
                <a:lnTo>
                  <a:pt x="71523" y="155246"/>
                </a:lnTo>
                <a:lnTo>
                  <a:pt x="77448" y="154099"/>
                </a:lnTo>
                <a:lnTo>
                  <a:pt x="84374" y="152342"/>
                </a:lnTo>
                <a:lnTo>
                  <a:pt x="91968" y="150178"/>
                </a:lnTo>
                <a:lnTo>
                  <a:pt x="100008" y="147744"/>
                </a:lnTo>
                <a:lnTo>
                  <a:pt x="108344" y="144136"/>
                </a:lnTo>
                <a:lnTo>
                  <a:pt x="116878" y="139747"/>
                </a:lnTo>
                <a:lnTo>
                  <a:pt x="125543" y="134837"/>
                </a:lnTo>
                <a:lnTo>
                  <a:pt x="134298" y="128586"/>
                </a:lnTo>
                <a:lnTo>
                  <a:pt x="143110" y="121443"/>
                </a:lnTo>
                <a:lnTo>
                  <a:pt x="151962" y="113704"/>
                </a:lnTo>
                <a:lnTo>
                  <a:pt x="161831" y="103584"/>
                </a:lnTo>
                <a:lnTo>
                  <a:pt x="172380" y="91877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PenAnnotation474"/>
          <p:cNvSpPr/>
          <p:nvPr/>
        </p:nvSpPr>
        <p:spPr>
          <a:xfrm>
            <a:off x="3982640" y="3821906"/>
            <a:ext cx="214314" cy="221435"/>
          </a:xfrm>
          <a:custGeom>
            <a:avLst/>
            <a:gdLst/>
            <a:ahLst/>
            <a:cxnLst/>
            <a:rect l="0" t="0" r="0" b="0"/>
            <a:pathLst>
              <a:path w="214314" h="221435">
                <a:moveTo>
                  <a:pt x="0" y="116086"/>
                </a:moveTo>
                <a:lnTo>
                  <a:pt x="0" y="137077"/>
                </a:lnTo>
                <a:lnTo>
                  <a:pt x="992" y="140993"/>
                </a:lnTo>
                <a:lnTo>
                  <a:pt x="2646" y="145590"/>
                </a:lnTo>
                <a:lnTo>
                  <a:pt x="4741" y="150638"/>
                </a:lnTo>
                <a:lnTo>
                  <a:pt x="7129" y="155988"/>
                </a:lnTo>
                <a:lnTo>
                  <a:pt x="12429" y="167224"/>
                </a:lnTo>
                <a:lnTo>
                  <a:pt x="20991" y="184706"/>
                </a:lnTo>
                <a:lnTo>
                  <a:pt x="23916" y="189614"/>
                </a:lnTo>
                <a:lnTo>
                  <a:pt x="26858" y="193877"/>
                </a:lnTo>
                <a:lnTo>
                  <a:pt x="29811" y="197713"/>
                </a:lnTo>
                <a:lnTo>
                  <a:pt x="33765" y="201261"/>
                </a:lnTo>
                <a:lnTo>
                  <a:pt x="38385" y="204619"/>
                </a:lnTo>
                <a:lnTo>
                  <a:pt x="43449" y="207851"/>
                </a:lnTo>
                <a:lnTo>
                  <a:pt x="47818" y="210997"/>
                </a:lnTo>
                <a:lnTo>
                  <a:pt x="51723" y="214086"/>
                </a:lnTo>
                <a:lnTo>
                  <a:pt x="55318" y="217138"/>
                </a:lnTo>
                <a:lnTo>
                  <a:pt x="61958" y="220529"/>
                </a:lnTo>
                <a:lnTo>
                  <a:pt x="65118" y="221434"/>
                </a:lnTo>
                <a:lnTo>
                  <a:pt x="69209" y="221044"/>
                </a:lnTo>
                <a:lnTo>
                  <a:pt x="73920" y="219793"/>
                </a:lnTo>
                <a:lnTo>
                  <a:pt x="79046" y="217966"/>
                </a:lnTo>
                <a:lnTo>
                  <a:pt x="84447" y="214763"/>
                </a:lnTo>
                <a:lnTo>
                  <a:pt x="90033" y="210644"/>
                </a:lnTo>
                <a:lnTo>
                  <a:pt x="95741" y="205914"/>
                </a:lnTo>
                <a:lnTo>
                  <a:pt x="102523" y="198791"/>
                </a:lnTo>
                <a:lnTo>
                  <a:pt x="110020" y="190075"/>
                </a:lnTo>
                <a:lnTo>
                  <a:pt x="117995" y="180294"/>
                </a:lnTo>
                <a:lnTo>
                  <a:pt x="125296" y="169806"/>
                </a:lnTo>
                <a:lnTo>
                  <a:pt x="132148" y="158844"/>
                </a:lnTo>
                <a:lnTo>
                  <a:pt x="138700" y="147568"/>
                </a:lnTo>
                <a:lnTo>
                  <a:pt x="153918" y="119164"/>
                </a:lnTo>
                <a:lnTo>
                  <a:pt x="162143" y="103255"/>
                </a:lnTo>
                <a:lnTo>
                  <a:pt x="169611" y="87688"/>
                </a:lnTo>
                <a:lnTo>
                  <a:pt x="176574" y="72349"/>
                </a:lnTo>
                <a:lnTo>
                  <a:pt x="183201" y="57163"/>
                </a:lnTo>
                <a:lnTo>
                  <a:pt x="189603" y="44061"/>
                </a:lnTo>
                <a:lnTo>
                  <a:pt x="195855" y="32351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PenAnnotation475"/>
          <p:cNvSpPr/>
          <p:nvPr/>
        </p:nvSpPr>
        <p:spPr>
          <a:xfrm>
            <a:off x="2545069" y="4697015"/>
            <a:ext cx="321361" cy="239187"/>
          </a:xfrm>
          <a:custGeom>
            <a:avLst/>
            <a:gdLst/>
            <a:ahLst/>
            <a:cxnLst/>
            <a:rect l="0" t="0" r="0" b="0"/>
            <a:pathLst>
              <a:path w="321361" h="239187">
                <a:moveTo>
                  <a:pt x="8821" y="142875"/>
                </a:moveTo>
                <a:lnTo>
                  <a:pt x="0" y="142875"/>
                </a:lnTo>
                <a:lnTo>
                  <a:pt x="4664" y="147616"/>
                </a:lnTo>
                <a:lnTo>
                  <a:pt x="7042" y="149012"/>
                </a:lnTo>
                <a:lnTo>
                  <a:pt x="12330" y="150564"/>
                </a:lnTo>
                <a:lnTo>
                  <a:pt x="15129" y="152962"/>
                </a:lnTo>
                <a:lnTo>
                  <a:pt x="17987" y="156545"/>
                </a:lnTo>
                <a:lnTo>
                  <a:pt x="20885" y="160918"/>
                </a:lnTo>
                <a:lnTo>
                  <a:pt x="23809" y="165818"/>
                </a:lnTo>
                <a:lnTo>
                  <a:pt x="26750" y="171069"/>
                </a:lnTo>
                <a:lnTo>
                  <a:pt x="32665" y="182195"/>
                </a:lnTo>
                <a:lnTo>
                  <a:pt x="38601" y="193754"/>
                </a:lnTo>
                <a:lnTo>
                  <a:pt x="43557" y="199615"/>
                </a:lnTo>
                <a:lnTo>
                  <a:pt x="49838" y="205506"/>
                </a:lnTo>
                <a:lnTo>
                  <a:pt x="57002" y="211419"/>
                </a:lnTo>
                <a:lnTo>
                  <a:pt x="63762" y="216352"/>
                </a:lnTo>
                <a:lnTo>
                  <a:pt x="70253" y="220633"/>
                </a:lnTo>
                <a:lnTo>
                  <a:pt x="76565" y="224479"/>
                </a:lnTo>
                <a:lnTo>
                  <a:pt x="82757" y="228036"/>
                </a:lnTo>
                <a:lnTo>
                  <a:pt x="94929" y="234633"/>
                </a:lnTo>
                <a:lnTo>
                  <a:pt x="101945" y="236790"/>
                </a:lnTo>
                <a:lnTo>
                  <a:pt x="109599" y="238227"/>
                </a:lnTo>
                <a:lnTo>
                  <a:pt x="117678" y="239186"/>
                </a:lnTo>
                <a:lnTo>
                  <a:pt x="125049" y="238832"/>
                </a:lnTo>
                <a:lnTo>
                  <a:pt x="131947" y="237604"/>
                </a:lnTo>
                <a:lnTo>
                  <a:pt x="138530" y="235794"/>
                </a:lnTo>
                <a:lnTo>
                  <a:pt x="145895" y="232602"/>
                </a:lnTo>
                <a:lnTo>
                  <a:pt x="153782" y="228490"/>
                </a:lnTo>
                <a:lnTo>
                  <a:pt x="162016" y="223764"/>
                </a:lnTo>
                <a:lnTo>
                  <a:pt x="170483" y="218629"/>
                </a:lnTo>
                <a:lnTo>
                  <a:pt x="187827" y="207632"/>
                </a:lnTo>
                <a:lnTo>
                  <a:pt x="195627" y="199937"/>
                </a:lnTo>
                <a:lnTo>
                  <a:pt x="202812" y="190838"/>
                </a:lnTo>
                <a:lnTo>
                  <a:pt x="209586" y="180804"/>
                </a:lnTo>
                <a:lnTo>
                  <a:pt x="218070" y="169153"/>
                </a:lnTo>
                <a:lnTo>
                  <a:pt x="238081" y="142979"/>
                </a:lnTo>
                <a:lnTo>
                  <a:pt x="247982" y="129054"/>
                </a:lnTo>
                <a:lnTo>
                  <a:pt x="257558" y="114809"/>
                </a:lnTo>
                <a:lnTo>
                  <a:pt x="276137" y="85753"/>
                </a:lnTo>
                <a:lnTo>
                  <a:pt x="294316" y="56303"/>
                </a:lnTo>
                <a:lnTo>
                  <a:pt x="301346" y="43488"/>
                </a:lnTo>
                <a:lnTo>
                  <a:pt x="307025" y="31969"/>
                </a:lnTo>
                <a:lnTo>
                  <a:pt x="3213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PenAnnotation476"/>
          <p:cNvSpPr/>
          <p:nvPr/>
        </p:nvSpPr>
        <p:spPr>
          <a:xfrm>
            <a:off x="4956390" y="1930318"/>
            <a:ext cx="53052" cy="77467"/>
          </a:xfrm>
          <a:custGeom>
            <a:avLst/>
            <a:gdLst/>
            <a:ahLst/>
            <a:cxnLst/>
            <a:rect l="0" t="0" r="0" b="0"/>
            <a:pathLst>
              <a:path w="53052" h="77467">
                <a:moveTo>
                  <a:pt x="26375" y="25283"/>
                </a:moveTo>
                <a:lnTo>
                  <a:pt x="18686" y="32972"/>
                </a:lnTo>
                <a:lnTo>
                  <a:pt x="18273" y="34377"/>
                </a:lnTo>
                <a:lnTo>
                  <a:pt x="17997" y="36307"/>
                </a:lnTo>
                <a:lnTo>
                  <a:pt x="17813" y="38585"/>
                </a:lnTo>
                <a:lnTo>
                  <a:pt x="16699" y="41097"/>
                </a:lnTo>
                <a:lnTo>
                  <a:pt x="14963" y="43763"/>
                </a:lnTo>
                <a:lnTo>
                  <a:pt x="12814" y="46533"/>
                </a:lnTo>
                <a:lnTo>
                  <a:pt x="12373" y="49371"/>
                </a:lnTo>
                <a:lnTo>
                  <a:pt x="13072" y="52256"/>
                </a:lnTo>
                <a:lnTo>
                  <a:pt x="14530" y="55171"/>
                </a:lnTo>
                <a:lnTo>
                  <a:pt x="15502" y="58107"/>
                </a:lnTo>
                <a:lnTo>
                  <a:pt x="16150" y="61056"/>
                </a:lnTo>
                <a:lnTo>
                  <a:pt x="16582" y="64015"/>
                </a:lnTo>
                <a:lnTo>
                  <a:pt x="17862" y="65987"/>
                </a:lnTo>
                <a:lnTo>
                  <a:pt x="19707" y="67302"/>
                </a:lnTo>
                <a:lnTo>
                  <a:pt x="21930" y="68179"/>
                </a:lnTo>
                <a:lnTo>
                  <a:pt x="23412" y="69755"/>
                </a:lnTo>
                <a:lnTo>
                  <a:pt x="24399" y="71798"/>
                </a:lnTo>
                <a:lnTo>
                  <a:pt x="25058" y="74152"/>
                </a:lnTo>
                <a:lnTo>
                  <a:pt x="26489" y="75722"/>
                </a:lnTo>
                <a:lnTo>
                  <a:pt x="28436" y="76768"/>
                </a:lnTo>
                <a:lnTo>
                  <a:pt x="30726" y="77466"/>
                </a:lnTo>
                <a:lnTo>
                  <a:pt x="33244" y="76939"/>
                </a:lnTo>
                <a:lnTo>
                  <a:pt x="35915" y="75595"/>
                </a:lnTo>
                <a:lnTo>
                  <a:pt x="43748" y="70263"/>
                </a:lnTo>
                <a:lnTo>
                  <a:pt x="44902" y="68168"/>
                </a:lnTo>
                <a:lnTo>
                  <a:pt x="48831" y="60549"/>
                </a:lnTo>
                <a:lnTo>
                  <a:pt x="50276" y="56731"/>
                </a:lnTo>
                <a:lnTo>
                  <a:pt x="51238" y="53194"/>
                </a:lnTo>
                <a:lnTo>
                  <a:pt x="51881" y="49843"/>
                </a:lnTo>
                <a:lnTo>
                  <a:pt x="52308" y="46617"/>
                </a:lnTo>
                <a:lnTo>
                  <a:pt x="52594" y="43475"/>
                </a:lnTo>
                <a:lnTo>
                  <a:pt x="52784" y="40388"/>
                </a:lnTo>
                <a:lnTo>
                  <a:pt x="52995" y="34311"/>
                </a:lnTo>
                <a:lnTo>
                  <a:pt x="53051" y="31302"/>
                </a:lnTo>
                <a:lnTo>
                  <a:pt x="52097" y="27311"/>
                </a:lnTo>
                <a:lnTo>
                  <a:pt x="50469" y="22666"/>
                </a:lnTo>
                <a:lnTo>
                  <a:pt x="45466" y="10435"/>
                </a:lnTo>
                <a:lnTo>
                  <a:pt x="44063" y="8439"/>
                </a:lnTo>
                <a:lnTo>
                  <a:pt x="42136" y="6116"/>
                </a:lnTo>
                <a:lnTo>
                  <a:pt x="39859" y="3575"/>
                </a:lnTo>
                <a:lnTo>
                  <a:pt x="37348" y="1882"/>
                </a:lnTo>
                <a:lnTo>
                  <a:pt x="34683" y="752"/>
                </a:lnTo>
                <a:lnTo>
                  <a:pt x="31914" y="0"/>
                </a:lnTo>
                <a:lnTo>
                  <a:pt x="29076" y="490"/>
                </a:lnTo>
                <a:lnTo>
                  <a:pt x="26191" y="1809"/>
                </a:lnTo>
                <a:lnTo>
                  <a:pt x="23276" y="3681"/>
                </a:lnTo>
                <a:lnTo>
                  <a:pt x="20340" y="4928"/>
                </a:lnTo>
                <a:lnTo>
                  <a:pt x="17391" y="5760"/>
                </a:lnTo>
                <a:lnTo>
                  <a:pt x="14432" y="6315"/>
                </a:lnTo>
                <a:lnTo>
                  <a:pt x="12460" y="7676"/>
                </a:lnTo>
                <a:lnTo>
                  <a:pt x="11145" y="9577"/>
                </a:lnTo>
                <a:lnTo>
                  <a:pt x="10269" y="11835"/>
                </a:lnTo>
                <a:lnTo>
                  <a:pt x="8692" y="14334"/>
                </a:lnTo>
                <a:lnTo>
                  <a:pt x="6649" y="16991"/>
                </a:lnTo>
                <a:lnTo>
                  <a:pt x="4295" y="19755"/>
                </a:lnTo>
                <a:lnTo>
                  <a:pt x="2725" y="23582"/>
                </a:lnTo>
                <a:lnTo>
                  <a:pt x="1679" y="28118"/>
                </a:lnTo>
                <a:lnTo>
                  <a:pt x="981" y="33126"/>
                </a:lnTo>
                <a:lnTo>
                  <a:pt x="516" y="37457"/>
                </a:lnTo>
                <a:lnTo>
                  <a:pt x="206" y="41337"/>
                </a:lnTo>
                <a:lnTo>
                  <a:pt x="0" y="44915"/>
                </a:lnTo>
                <a:lnTo>
                  <a:pt x="854" y="47301"/>
                </a:lnTo>
                <a:lnTo>
                  <a:pt x="2416" y="48891"/>
                </a:lnTo>
                <a:lnTo>
                  <a:pt x="7311" y="51444"/>
                </a:lnTo>
                <a:lnTo>
                  <a:pt x="8705" y="52646"/>
                </a:lnTo>
                <a:lnTo>
                  <a:pt x="10626" y="54439"/>
                </a:lnTo>
                <a:lnTo>
                  <a:pt x="12899" y="56626"/>
                </a:lnTo>
                <a:lnTo>
                  <a:pt x="15407" y="58085"/>
                </a:lnTo>
                <a:lnTo>
                  <a:pt x="18071" y="59057"/>
                </a:lnTo>
                <a:lnTo>
                  <a:pt x="20839" y="59705"/>
                </a:lnTo>
                <a:lnTo>
                  <a:pt x="23677" y="59145"/>
                </a:lnTo>
                <a:lnTo>
                  <a:pt x="26560" y="57780"/>
                </a:lnTo>
                <a:lnTo>
                  <a:pt x="29475" y="55877"/>
                </a:lnTo>
                <a:lnTo>
                  <a:pt x="32411" y="54609"/>
                </a:lnTo>
                <a:lnTo>
                  <a:pt x="35360" y="53763"/>
                </a:lnTo>
                <a:lnTo>
                  <a:pt x="38318" y="53200"/>
                </a:lnTo>
                <a:lnTo>
                  <a:pt x="40290" y="51832"/>
                </a:lnTo>
                <a:lnTo>
                  <a:pt x="41605" y="49927"/>
                </a:lnTo>
                <a:lnTo>
                  <a:pt x="42482" y="47666"/>
                </a:lnTo>
                <a:lnTo>
                  <a:pt x="44059" y="45166"/>
                </a:lnTo>
                <a:lnTo>
                  <a:pt x="46101" y="42507"/>
                </a:lnTo>
                <a:lnTo>
                  <a:pt x="51769" y="35851"/>
                </a:lnTo>
                <a:lnTo>
                  <a:pt x="52234" y="34313"/>
                </a:lnTo>
                <a:lnTo>
                  <a:pt x="52544" y="32295"/>
                </a:lnTo>
                <a:lnTo>
                  <a:pt x="52751" y="29958"/>
                </a:lnTo>
                <a:lnTo>
                  <a:pt x="51896" y="28400"/>
                </a:lnTo>
                <a:lnTo>
                  <a:pt x="50335" y="27361"/>
                </a:lnTo>
                <a:lnTo>
                  <a:pt x="45439" y="25694"/>
                </a:lnTo>
                <a:lnTo>
                  <a:pt x="44046" y="25557"/>
                </a:lnTo>
                <a:lnTo>
                  <a:pt x="42124" y="25465"/>
                </a:lnTo>
                <a:lnTo>
                  <a:pt x="39851" y="25405"/>
                </a:lnTo>
                <a:lnTo>
                  <a:pt x="37344" y="26356"/>
                </a:lnTo>
                <a:lnTo>
                  <a:pt x="34680" y="27983"/>
                </a:lnTo>
                <a:lnTo>
                  <a:pt x="31912" y="30060"/>
                </a:lnTo>
                <a:lnTo>
                  <a:pt x="29073" y="32436"/>
                </a:lnTo>
                <a:lnTo>
                  <a:pt x="26190" y="35013"/>
                </a:lnTo>
                <a:lnTo>
                  <a:pt x="23275" y="37723"/>
                </a:lnTo>
                <a:lnTo>
                  <a:pt x="21332" y="40521"/>
                </a:lnTo>
                <a:lnTo>
                  <a:pt x="20036" y="43379"/>
                </a:lnTo>
                <a:lnTo>
                  <a:pt x="17597" y="51563"/>
                </a:lnTo>
                <a:lnTo>
                  <a:pt x="19531" y="51733"/>
                </a:lnTo>
                <a:lnTo>
                  <a:pt x="22805" y="51846"/>
                </a:lnTo>
                <a:lnTo>
                  <a:pt x="35305" y="520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PenAnnotation477"/>
          <p:cNvSpPr/>
          <p:nvPr/>
        </p:nvSpPr>
        <p:spPr>
          <a:xfrm>
            <a:off x="5189392" y="1910953"/>
            <a:ext cx="195210" cy="178435"/>
          </a:xfrm>
          <a:custGeom>
            <a:avLst/>
            <a:gdLst/>
            <a:ahLst/>
            <a:cxnLst/>
            <a:rect l="0" t="0" r="0" b="0"/>
            <a:pathLst>
              <a:path w="195210" h="178435">
                <a:moveTo>
                  <a:pt x="16615" y="0"/>
                </a:moveTo>
                <a:lnTo>
                  <a:pt x="11875" y="0"/>
                </a:lnTo>
                <a:lnTo>
                  <a:pt x="10478" y="992"/>
                </a:lnTo>
                <a:lnTo>
                  <a:pt x="9548" y="2645"/>
                </a:lnTo>
                <a:lnTo>
                  <a:pt x="8513" y="7129"/>
                </a:lnTo>
                <a:lnTo>
                  <a:pt x="8053" y="12429"/>
                </a:lnTo>
                <a:lnTo>
                  <a:pt x="7931" y="15231"/>
                </a:lnTo>
                <a:lnTo>
                  <a:pt x="7795" y="20990"/>
                </a:lnTo>
                <a:lnTo>
                  <a:pt x="7718" y="29811"/>
                </a:lnTo>
                <a:lnTo>
                  <a:pt x="6715" y="33765"/>
                </a:lnTo>
                <a:lnTo>
                  <a:pt x="5054" y="38385"/>
                </a:lnTo>
                <a:lnTo>
                  <a:pt x="2955" y="43449"/>
                </a:lnTo>
                <a:lnTo>
                  <a:pt x="1555" y="48810"/>
                </a:lnTo>
                <a:lnTo>
                  <a:pt x="622" y="54368"/>
                </a:lnTo>
                <a:lnTo>
                  <a:pt x="0" y="60058"/>
                </a:lnTo>
                <a:lnTo>
                  <a:pt x="578" y="65835"/>
                </a:lnTo>
                <a:lnTo>
                  <a:pt x="1955" y="71671"/>
                </a:lnTo>
                <a:lnTo>
                  <a:pt x="3865" y="77546"/>
                </a:lnTo>
                <a:lnTo>
                  <a:pt x="5139" y="84440"/>
                </a:lnTo>
                <a:lnTo>
                  <a:pt x="5988" y="92012"/>
                </a:lnTo>
                <a:lnTo>
                  <a:pt x="6554" y="100036"/>
                </a:lnTo>
                <a:lnTo>
                  <a:pt x="7923" y="107370"/>
                </a:lnTo>
                <a:lnTo>
                  <a:pt x="9829" y="114244"/>
                </a:lnTo>
                <a:lnTo>
                  <a:pt x="12090" y="120811"/>
                </a:lnTo>
                <a:lnTo>
                  <a:pt x="13599" y="127173"/>
                </a:lnTo>
                <a:lnTo>
                  <a:pt x="14605" y="133399"/>
                </a:lnTo>
                <a:lnTo>
                  <a:pt x="15275" y="139535"/>
                </a:lnTo>
                <a:lnTo>
                  <a:pt x="15722" y="144617"/>
                </a:lnTo>
                <a:lnTo>
                  <a:pt x="16020" y="148997"/>
                </a:lnTo>
                <a:lnTo>
                  <a:pt x="16351" y="156510"/>
                </a:lnTo>
                <a:lnTo>
                  <a:pt x="16537" y="166317"/>
                </a:lnTo>
                <a:lnTo>
                  <a:pt x="16614" y="178434"/>
                </a:lnTo>
                <a:lnTo>
                  <a:pt x="16615" y="158462"/>
                </a:lnTo>
                <a:lnTo>
                  <a:pt x="15624" y="153266"/>
                </a:lnTo>
                <a:lnTo>
                  <a:pt x="13970" y="146826"/>
                </a:lnTo>
                <a:lnTo>
                  <a:pt x="11875" y="139556"/>
                </a:lnTo>
                <a:lnTo>
                  <a:pt x="10478" y="132724"/>
                </a:lnTo>
                <a:lnTo>
                  <a:pt x="9548" y="126186"/>
                </a:lnTo>
                <a:lnTo>
                  <a:pt x="8927" y="119843"/>
                </a:lnTo>
                <a:lnTo>
                  <a:pt x="9505" y="112637"/>
                </a:lnTo>
                <a:lnTo>
                  <a:pt x="10883" y="104857"/>
                </a:lnTo>
                <a:lnTo>
                  <a:pt x="12794" y="96694"/>
                </a:lnTo>
                <a:lnTo>
                  <a:pt x="14068" y="89267"/>
                </a:lnTo>
                <a:lnTo>
                  <a:pt x="14917" y="82331"/>
                </a:lnTo>
                <a:lnTo>
                  <a:pt x="15483" y="75723"/>
                </a:lnTo>
                <a:lnTo>
                  <a:pt x="16853" y="68342"/>
                </a:lnTo>
                <a:lnTo>
                  <a:pt x="18758" y="60444"/>
                </a:lnTo>
                <a:lnTo>
                  <a:pt x="21020" y="52202"/>
                </a:lnTo>
                <a:lnTo>
                  <a:pt x="23521" y="44723"/>
                </a:lnTo>
                <a:lnTo>
                  <a:pt x="26180" y="37753"/>
                </a:lnTo>
                <a:lnTo>
                  <a:pt x="28945" y="31122"/>
                </a:lnTo>
                <a:lnTo>
                  <a:pt x="32772" y="25709"/>
                </a:lnTo>
                <a:lnTo>
                  <a:pt x="37309" y="21108"/>
                </a:lnTo>
                <a:lnTo>
                  <a:pt x="42317" y="17048"/>
                </a:lnTo>
                <a:lnTo>
                  <a:pt x="46648" y="13350"/>
                </a:lnTo>
                <a:lnTo>
                  <a:pt x="50528" y="9892"/>
                </a:lnTo>
                <a:lnTo>
                  <a:pt x="54106" y="6594"/>
                </a:lnTo>
                <a:lnTo>
                  <a:pt x="58476" y="4396"/>
                </a:lnTo>
                <a:lnTo>
                  <a:pt x="63374" y="2931"/>
                </a:lnTo>
                <a:lnTo>
                  <a:pt x="68624" y="1954"/>
                </a:lnTo>
                <a:lnTo>
                  <a:pt x="73116" y="1302"/>
                </a:lnTo>
                <a:lnTo>
                  <a:pt x="77103" y="868"/>
                </a:lnTo>
                <a:lnTo>
                  <a:pt x="80753" y="579"/>
                </a:lnTo>
                <a:lnTo>
                  <a:pt x="85171" y="1378"/>
                </a:lnTo>
                <a:lnTo>
                  <a:pt x="90100" y="2903"/>
                </a:lnTo>
                <a:lnTo>
                  <a:pt x="95371" y="4912"/>
                </a:lnTo>
                <a:lnTo>
                  <a:pt x="100869" y="7243"/>
                </a:lnTo>
                <a:lnTo>
                  <a:pt x="112270" y="12479"/>
                </a:lnTo>
                <a:lnTo>
                  <a:pt x="117096" y="16257"/>
                </a:lnTo>
                <a:lnTo>
                  <a:pt x="121305" y="20760"/>
                </a:lnTo>
                <a:lnTo>
                  <a:pt x="125104" y="25746"/>
                </a:lnTo>
                <a:lnTo>
                  <a:pt x="128629" y="31055"/>
                </a:lnTo>
                <a:lnTo>
                  <a:pt x="131971" y="36578"/>
                </a:lnTo>
                <a:lnTo>
                  <a:pt x="135191" y="42245"/>
                </a:lnTo>
                <a:lnTo>
                  <a:pt x="139322" y="48007"/>
                </a:lnTo>
                <a:lnTo>
                  <a:pt x="144060" y="53832"/>
                </a:lnTo>
                <a:lnTo>
                  <a:pt x="149204" y="59701"/>
                </a:lnTo>
                <a:lnTo>
                  <a:pt x="153625" y="65597"/>
                </a:lnTo>
                <a:lnTo>
                  <a:pt x="157564" y="71513"/>
                </a:lnTo>
                <a:lnTo>
                  <a:pt x="161183" y="77441"/>
                </a:lnTo>
                <a:lnTo>
                  <a:pt x="163595" y="82385"/>
                </a:lnTo>
                <a:lnTo>
                  <a:pt x="165204" y="86673"/>
                </a:lnTo>
                <a:lnTo>
                  <a:pt x="166276" y="90524"/>
                </a:lnTo>
                <a:lnTo>
                  <a:pt x="167983" y="95076"/>
                </a:lnTo>
                <a:lnTo>
                  <a:pt x="170113" y="100095"/>
                </a:lnTo>
                <a:lnTo>
                  <a:pt x="172525" y="105425"/>
                </a:lnTo>
                <a:lnTo>
                  <a:pt x="175125" y="109971"/>
                </a:lnTo>
                <a:lnTo>
                  <a:pt x="177851" y="113993"/>
                </a:lnTo>
                <a:lnTo>
                  <a:pt x="180661" y="117667"/>
                </a:lnTo>
                <a:lnTo>
                  <a:pt x="182533" y="122101"/>
                </a:lnTo>
                <a:lnTo>
                  <a:pt x="183782" y="127041"/>
                </a:lnTo>
                <a:lnTo>
                  <a:pt x="185786" y="139747"/>
                </a:lnTo>
                <a:lnTo>
                  <a:pt x="186060" y="144131"/>
                </a:lnTo>
                <a:lnTo>
                  <a:pt x="186133" y="146688"/>
                </a:lnTo>
                <a:lnTo>
                  <a:pt x="187174" y="148394"/>
                </a:lnTo>
                <a:lnTo>
                  <a:pt x="188861" y="149531"/>
                </a:lnTo>
                <a:lnTo>
                  <a:pt x="195209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PenAnnotation478"/>
          <p:cNvSpPr/>
          <p:nvPr/>
        </p:nvSpPr>
        <p:spPr>
          <a:xfrm>
            <a:off x="5482828" y="1893093"/>
            <a:ext cx="141069" cy="223072"/>
          </a:xfrm>
          <a:custGeom>
            <a:avLst/>
            <a:gdLst/>
            <a:ahLst/>
            <a:cxnLst/>
            <a:rect l="0" t="0" r="0" b="0"/>
            <a:pathLst>
              <a:path w="141069" h="223072">
                <a:moveTo>
                  <a:pt x="35718" y="0"/>
                </a:moveTo>
                <a:lnTo>
                  <a:pt x="35718" y="4741"/>
                </a:lnTo>
                <a:lnTo>
                  <a:pt x="34727" y="8121"/>
                </a:lnTo>
                <a:lnTo>
                  <a:pt x="33073" y="12360"/>
                </a:lnTo>
                <a:lnTo>
                  <a:pt x="30978" y="17170"/>
                </a:lnTo>
                <a:lnTo>
                  <a:pt x="29582" y="21368"/>
                </a:lnTo>
                <a:lnTo>
                  <a:pt x="28651" y="25160"/>
                </a:lnTo>
                <a:lnTo>
                  <a:pt x="28030" y="28680"/>
                </a:lnTo>
                <a:lnTo>
                  <a:pt x="27616" y="34003"/>
                </a:lnTo>
                <a:lnTo>
                  <a:pt x="27340" y="40528"/>
                </a:lnTo>
                <a:lnTo>
                  <a:pt x="27156" y="47854"/>
                </a:lnTo>
                <a:lnTo>
                  <a:pt x="26042" y="55716"/>
                </a:lnTo>
                <a:lnTo>
                  <a:pt x="24307" y="63933"/>
                </a:lnTo>
                <a:lnTo>
                  <a:pt x="22157" y="72387"/>
                </a:lnTo>
                <a:lnTo>
                  <a:pt x="19732" y="81001"/>
                </a:lnTo>
                <a:lnTo>
                  <a:pt x="14392" y="98508"/>
                </a:lnTo>
                <a:lnTo>
                  <a:pt x="12571" y="107344"/>
                </a:lnTo>
                <a:lnTo>
                  <a:pt x="11357" y="116211"/>
                </a:lnTo>
                <a:lnTo>
                  <a:pt x="10548" y="125099"/>
                </a:lnTo>
                <a:lnTo>
                  <a:pt x="10008" y="133009"/>
                </a:lnTo>
                <a:lnTo>
                  <a:pt x="9649" y="140266"/>
                </a:lnTo>
                <a:lnTo>
                  <a:pt x="9249" y="154614"/>
                </a:lnTo>
                <a:lnTo>
                  <a:pt x="8971" y="192083"/>
                </a:lnTo>
                <a:lnTo>
                  <a:pt x="9949" y="197508"/>
                </a:lnTo>
                <a:lnTo>
                  <a:pt x="11594" y="202118"/>
                </a:lnTo>
                <a:lnTo>
                  <a:pt x="13683" y="206183"/>
                </a:lnTo>
                <a:lnTo>
                  <a:pt x="16067" y="209885"/>
                </a:lnTo>
                <a:lnTo>
                  <a:pt x="18649" y="213345"/>
                </a:lnTo>
                <a:lnTo>
                  <a:pt x="21362" y="216644"/>
                </a:lnTo>
                <a:lnTo>
                  <a:pt x="25155" y="218844"/>
                </a:lnTo>
                <a:lnTo>
                  <a:pt x="29669" y="220310"/>
                </a:lnTo>
                <a:lnTo>
                  <a:pt x="34661" y="221288"/>
                </a:lnTo>
                <a:lnTo>
                  <a:pt x="38983" y="221939"/>
                </a:lnTo>
                <a:lnTo>
                  <a:pt x="42856" y="222373"/>
                </a:lnTo>
                <a:lnTo>
                  <a:pt x="46430" y="222663"/>
                </a:lnTo>
                <a:lnTo>
                  <a:pt x="50797" y="222856"/>
                </a:lnTo>
                <a:lnTo>
                  <a:pt x="60940" y="223071"/>
                </a:lnTo>
                <a:lnTo>
                  <a:pt x="65432" y="221144"/>
                </a:lnTo>
                <a:lnTo>
                  <a:pt x="69418" y="217875"/>
                </a:lnTo>
                <a:lnTo>
                  <a:pt x="73067" y="213711"/>
                </a:lnTo>
                <a:lnTo>
                  <a:pt x="77485" y="209943"/>
                </a:lnTo>
                <a:lnTo>
                  <a:pt x="82414" y="206438"/>
                </a:lnTo>
                <a:lnTo>
                  <a:pt x="87685" y="203110"/>
                </a:lnTo>
                <a:lnTo>
                  <a:pt x="93183" y="197915"/>
                </a:lnTo>
                <a:lnTo>
                  <a:pt x="98833" y="191474"/>
                </a:lnTo>
                <a:lnTo>
                  <a:pt x="104584" y="184205"/>
                </a:lnTo>
                <a:lnTo>
                  <a:pt x="109410" y="176381"/>
                </a:lnTo>
                <a:lnTo>
                  <a:pt x="113619" y="168189"/>
                </a:lnTo>
                <a:lnTo>
                  <a:pt x="120943" y="152142"/>
                </a:lnTo>
                <a:lnTo>
                  <a:pt x="127505" y="138395"/>
                </a:lnTo>
                <a:lnTo>
                  <a:pt x="130644" y="130958"/>
                </a:lnTo>
                <a:lnTo>
                  <a:pt x="133729" y="123025"/>
                </a:lnTo>
                <a:lnTo>
                  <a:pt x="136777" y="114759"/>
                </a:lnTo>
                <a:lnTo>
                  <a:pt x="138810" y="106271"/>
                </a:lnTo>
                <a:lnTo>
                  <a:pt x="140165" y="97637"/>
                </a:lnTo>
                <a:lnTo>
                  <a:pt x="141068" y="88904"/>
                </a:lnTo>
                <a:lnTo>
                  <a:pt x="140678" y="81097"/>
                </a:lnTo>
                <a:lnTo>
                  <a:pt x="139426" y="73909"/>
                </a:lnTo>
                <a:lnTo>
                  <a:pt x="137599" y="67132"/>
                </a:lnTo>
                <a:lnTo>
                  <a:pt x="135389" y="60630"/>
                </a:lnTo>
                <a:lnTo>
                  <a:pt x="132923" y="54311"/>
                </a:lnTo>
                <a:lnTo>
                  <a:pt x="130287" y="48113"/>
                </a:lnTo>
                <a:lnTo>
                  <a:pt x="127538" y="42990"/>
                </a:lnTo>
                <a:lnTo>
                  <a:pt x="124713" y="38582"/>
                </a:lnTo>
                <a:lnTo>
                  <a:pt x="121837" y="34651"/>
                </a:lnTo>
                <a:lnTo>
                  <a:pt x="117935" y="32030"/>
                </a:lnTo>
                <a:lnTo>
                  <a:pt x="113350" y="30283"/>
                </a:lnTo>
                <a:lnTo>
                  <a:pt x="108309" y="29119"/>
                </a:lnTo>
                <a:lnTo>
                  <a:pt x="102963" y="28342"/>
                </a:lnTo>
                <a:lnTo>
                  <a:pt x="97416" y="27825"/>
                </a:lnTo>
                <a:lnTo>
                  <a:pt x="91733" y="27480"/>
                </a:lnTo>
                <a:lnTo>
                  <a:pt x="85960" y="28242"/>
                </a:lnTo>
                <a:lnTo>
                  <a:pt x="80127" y="29742"/>
                </a:lnTo>
                <a:lnTo>
                  <a:pt x="74253" y="31734"/>
                </a:lnTo>
                <a:lnTo>
                  <a:pt x="68354" y="34055"/>
                </a:lnTo>
                <a:lnTo>
                  <a:pt x="62437" y="36594"/>
                </a:lnTo>
                <a:lnTo>
                  <a:pt x="50570" y="42061"/>
                </a:lnTo>
                <a:lnTo>
                  <a:pt x="38681" y="47798"/>
                </a:lnTo>
                <a:lnTo>
                  <a:pt x="32733" y="51709"/>
                </a:lnTo>
                <a:lnTo>
                  <a:pt x="26783" y="56301"/>
                </a:lnTo>
                <a:lnTo>
                  <a:pt x="20832" y="61347"/>
                </a:lnTo>
                <a:lnTo>
                  <a:pt x="15872" y="65703"/>
                </a:lnTo>
                <a:lnTo>
                  <a:pt x="7715" y="73188"/>
                </a:lnTo>
                <a:lnTo>
                  <a:pt x="5143" y="76573"/>
                </a:lnTo>
                <a:lnTo>
                  <a:pt x="3429" y="79823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PenAnnotation479"/>
          <p:cNvSpPr/>
          <p:nvPr/>
        </p:nvSpPr>
        <p:spPr>
          <a:xfrm>
            <a:off x="5689484" y="1955601"/>
            <a:ext cx="221970" cy="178416"/>
          </a:xfrm>
          <a:custGeom>
            <a:avLst/>
            <a:gdLst/>
            <a:ahLst/>
            <a:cxnLst/>
            <a:rect l="0" t="0" r="0" b="0"/>
            <a:pathLst>
              <a:path w="221970" h="178416">
                <a:moveTo>
                  <a:pt x="16586" y="0"/>
                </a:moveTo>
                <a:lnTo>
                  <a:pt x="11846" y="4740"/>
                </a:lnTo>
                <a:lnTo>
                  <a:pt x="10449" y="8121"/>
                </a:lnTo>
                <a:lnTo>
                  <a:pt x="9518" y="12360"/>
                </a:lnTo>
                <a:lnTo>
                  <a:pt x="8897" y="17169"/>
                </a:lnTo>
                <a:lnTo>
                  <a:pt x="8484" y="21368"/>
                </a:lnTo>
                <a:lnTo>
                  <a:pt x="8208" y="25160"/>
                </a:lnTo>
                <a:lnTo>
                  <a:pt x="8024" y="28679"/>
                </a:lnTo>
                <a:lnTo>
                  <a:pt x="6909" y="34002"/>
                </a:lnTo>
                <a:lnTo>
                  <a:pt x="5174" y="40528"/>
                </a:lnTo>
                <a:lnTo>
                  <a:pt x="3025" y="47854"/>
                </a:lnTo>
                <a:lnTo>
                  <a:pt x="1592" y="55715"/>
                </a:lnTo>
                <a:lnTo>
                  <a:pt x="637" y="63933"/>
                </a:lnTo>
                <a:lnTo>
                  <a:pt x="0" y="72387"/>
                </a:lnTo>
                <a:lnTo>
                  <a:pt x="567" y="81001"/>
                </a:lnTo>
                <a:lnTo>
                  <a:pt x="1938" y="89719"/>
                </a:lnTo>
                <a:lnTo>
                  <a:pt x="3844" y="98508"/>
                </a:lnTo>
                <a:lnTo>
                  <a:pt x="5115" y="106352"/>
                </a:lnTo>
                <a:lnTo>
                  <a:pt x="5962" y="113565"/>
                </a:lnTo>
                <a:lnTo>
                  <a:pt x="6527" y="120359"/>
                </a:lnTo>
                <a:lnTo>
                  <a:pt x="6903" y="127864"/>
                </a:lnTo>
                <a:lnTo>
                  <a:pt x="7322" y="144141"/>
                </a:lnTo>
                <a:lnTo>
                  <a:pt x="8425" y="150664"/>
                </a:lnTo>
                <a:lnTo>
                  <a:pt x="10153" y="156005"/>
                </a:lnTo>
                <a:lnTo>
                  <a:pt x="12298" y="160558"/>
                </a:lnTo>
                <a:lnTo>
                  <a:pt x="14719" y="164586"/>
                </a:lnTo>
                <a:lnTo>
                  <a:pt x="17326" y="168263"/>
                </a:lnTo>
                <a:lnTo>
                  <a:pt x="20055" y="171706"/>
                </a:lnTo>
                <a:lnTo>
                  <a:pt x="22868" y="174002"/>
                </a:lnTo>
                <a:lnTo>
                  <a:pt x="25734" y="175533"/>
                </a:lnTo>
                <a:lnTo>
                  <a:pt x="31566" y="177233"/>
                </a:lnTo>
                <a:lnTo>
                  <a:pt x="37465" y="177989"/>
                </a:lnTo>
                <a:lnTo>
                  <a:pt x="43394" y="178325"/>
                </a:lnTo>
                <a:lnTo>
                  <a:pt x="46364" y="178415"/>
                </a:lnTo>
                <a:lnTo>
                  <a:pt x="49337" y="177482"/>
                </a:lnTo>
                <a:lnTo>
                  <a:pt x="55285" y="173800"/>
                </a:lnTo>
                <a:lnTo>
                  <a:pt x="58260" y="170437"/>
                </a:lnTo>
                <a:lnTo>
                  <a:pt x="61236" y="166211"/>
                </a:lnTo>
                <a:lnTo>
                  <a:pt x="64212" y="161409"/>
                </a:lnTo>
                <a:lnTo>
                  <a:pt x="67188" y="155231"/>
                </a:lnTo>
                <a:lnTo>
                  <a:pt x="70164" y="148136"/>
                </a:lnTo>
                <a:lnTo>
                  <a:pt x="73141" y="140429"/>
                </a:lnTo>
                <a:lnTo>
                  <a:pt x="79094" y="123929"/>
                </a:lnTo>
                <a:lnTo>
                  <a:pt x="99930" y="62444"/>
                </a:lnTo>
                <a:lnTo>
                  <a:pt x="101914" y="55520"/>
                </a:lnTo>
                <a:lnTo>
                  <a:pt x="103237" y="49912"/>
                </a:lnTo>
                <a:lnTo>
                  <a:pt x="104119" y="45181"/>
                </a:lnTo>
                <a:lnTo>
                  <a:pt x="104707" y="41035"/>
                </a:lnTo>
                <a:lnTo>
                  <a:pt x="105099" y="37278"/>
                </a:lnTo>
                <a:lnTo>
                  <a:pt x="105360" y="33782"/>
                </a:lnTo>
                <a:lnTo>
                  <a:pt x="105534" y="30459"/>
                </a:lnTo>
                <a:lnTo>
                  <a:pt x="105780" y="23026"/>
                </a:lnTo>
                <a:lnTo>
                  <a:pt x="105873" y="27320"/>
                </a:lnTo>
                <a:lnTo>
                  <a:pt x="105883" y="77586"/>
                </a:lnTo>
                <a:lnTo>
                  <a:pt x="106875" y="84466"/>
                </a:lnTo>
                <a:lnTo>
                  <a:pt x="108529" y="92030"/>
                </a:lnTo>
                <a:lnTo>
                  <a:pt x="110623" y="100048"/>
                </a:lnTo>
                <a:lnTo>
                  <a:pt x="113012" y="107379"/>
                </a:lnTo>
                <a:lnTo>
                  <a:pt x="115596" y="114250"/>
                </a:lnTo>
                <a:lnTo>
                  <a:pt x="118311" y="120815"/>
                </a:lnTo>
                <a:lnTo>
                  <a:pt x="121114" y="126184"/>
                </a:lnTo>
                <a:lnTo>
                  <a:pt x="123974" y="130755"/>
                </a:lnTo>
                <a:lnTo>
                  <a:pt x="126873" y="134795"/>
                </a:lnTo>
                <a:lnTo>
                  <a:pt x="129798" y="139473"/>
                </a:lnTo>
                <a:lnTo>
                  <a:pt x="132740" y="144576"/>
                </a:lnTo>
                <a:lnTo>
                  <a:pt x="135694" y="149962"/>
                </a:lnTo>
                <a:lnTo>
                  <a:pt x="139648" y="154545"/>
                </a:lnTo>
                <a:lnTo>
                  <a:pt x="144268" y="158593"/>
                </a:lnTo>
                <a:lnTo>
                  <a:pt x="149332" y="162283"/>
                </a:lnTo>
                <a:lnTo>
                  <a:pt x="153700" y="164743"/>
                </a:lnTo>
                <a:lnTo>
                  <a:pt x="157605" y="166384"/>
                </a:lnTo>
                <a:lnTo>
                  <a:pt x="161200" y="167477"/>
                </a:lnTo>
                <a:lnTo>
                  <a:pt x="165581" y="168206"/>
                </a:lnTo>
                <a:lnTo>
                  <a:pt x="170486" y="168692"/>
                </a:lnTo>
                <a:lnTo>
                  <a:pt x="175741" y="169016"/>
                </a:lnTo>
                <a:lnTo>
                  <a:pt x="186871" y="169376"/>
                </a:lnTo>
                <a:lnTo>
                  <a:pt x="192617" y="169472"/>
                </a:lnTo>
                <a:lnTo>
                  <a:pt x="197440" y="168544"/>
                </a:lnTo>
                <a:lnTo>
                  <a:pt x="201647" y="166933"/>
                </a:lnTo>
                <a:lnTo>
                  <a:pt x="205444" y="164867"/>
                </a:lnTo>
                <a:lnTo>
                  <a:pt x="212310" y="159925"/>
                </a:lnTo>
                <a:lnTo>
                  <a:pt x="221969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PenAnnotation480"/>
          <p:cNvSpPr/>
          <p:nvPr/>
        </p:nvSpPr>
        <p:spPr>
          <a:xfrm>
            <a:off x="5965031" y="1937742"/>
            <a:ext cx="339329" cy="205214"/>
          </a:xfrm>
          <a:custGeom>
            <a:avLst/>
            <a:gdLst/>
            <a:ahLst/>
            <a:cxnLst/>
            <a:rect l="0" t="0" r="0" b="0"/>
            <a:pathLst>
              <a:path w="339329" h="205214">
                <a:moveTo>
                  <a:pt x="0" y="0"/>
                </a:moveTo>
                <a:lnTo>
                  <a:pt x="0" y="42240"/>
                </a:lnTo>
                <a:lnTo>
                  <a:pt x="992" y="48004"/>
                </a:lnTo>
                <a:lnTo>
                  <a:pt x="2646" y="53831"/>
                </a:lnTo>
                <a:lnTo>
                  <a:pt x="4741" y="59699"/>
                </a:lnTo>
                <a:lnTo>
                  <a:pt x="6137" y="66588"/>
                </a:lnTo>
                <a:lnTo>
                  <a:pt x="7068" y="74158"/>
                </a:lnTo>
                <a:lnTo>
                  <a:pt x="7688" y="82181"/>
                </a:lnTo>
                <a:lnTo>
                  <a:pt x="9094" y="90506"/>
                </a:lnTo>
                <a:lnTo>
                  <a:pt x="11024" y="99032"/>
                </a:lnTo>
                <a:lnTo>
                  <a:pt x="13302" y="107693"/>
                </a:lnTo>
                <a:lnTo>
                  <a:pt x="15814" y="116444"/>
                </a:lnTo>
                <a:lnTo>
                  <a:pt x="21250" y="134104"/>
                </a:lnTo>
                <a:lnTo>
                  <a:pt x="24088" y="141989"/>
                </a:lnTo>
                <a:lnTo>
                  <a:pt x="26973" y="149229"/>
                </a:lnTo>
                <a:lnTo>
                  <a:pt x="29888" y="156041"/>
                </a:lnTo>
                <a:lnTo>
                  <a:pt x="33816" y="162566"/>
                </a:lnTo>
                <a:lnTo>
                  <a:pt x="38419" y="168901"/>
                </a:lnTo>
                <a:lnTo>
                  <a:pt x="43472" y="175108"/>
                </a:lnTo>
                <a:lnTo>
                  <a:pt x="47833" y="180239"/>
                </a:lnTo>
                <a:lnTo>
                  <a:pt x="51732" y="184651"/>
                </a:lnTo>
                <a:lnTo>
                  <a:pt x="58711" y="192200"/>
                </a:lnTo>
                <a:lnTo>
                  <a:pt x="65119" y="198862"/>
                </a:lnTo>
                <a:lnTo>
                  <a:pt x="68218" y="201035"/>
                </a:lnTo>
                <a:lnTo>
                  <a:pt x="74306" y="203451"/>
                </a:lnTo>
                <a:lnTo>
                  <a:pt x="83312" y="204810"/>
                </a:lnTo>
                <a:lnTo>
                  <a:pt x="87523" y="205213"/>
                </a:lnTo>
                <a:lnTo>
                  <a:pt x="88115" y="203285"/>
                </a:lnTo>
                <a:lnTo>
                  <a:pt x="88509" y="200016"/>
                </a:lnTo>
                <a:lnTo>
                  <a:pt x="88771" y="195851"/>
                </a:lnTo>
                <a:lnTo>
                  <a:pt x="89063" y="185933"/>
                </a:lnTo>
                <a:lnTo>
                  <a:pt x="89141" y="180510"/>
                </a:lnTo>
                <a:lnTo>
                  <a:pt x="90185" y="174910"/>
                </a:lnTo>
                <a:lnTo>
                  <a:pt x="91874" y="169193"/>
                </a:lnTo>
                <a:lnTo>
                  <a:pt x="93991" y="163396"/>
                </a:lnTo>
                <a:lnTo>
                  <a:pt x="94411" y="156556"/>
                </a:lnTo>
                <a:lnTo>
                  <a:pt x="93698" y="149019"/>
                </a:lnTo>
                <a:lnTo>
                  <a:pt x="92231" y="141018"/>
                </a:lnTo>
                <a:lnTo>
                  <a:pt x="91253" y="133699"/>
                </a:lnTo>
                <a:lnTo>
                  <a:pt x="90601" y="126836"/>
                </a:lnTo>
                <a:lnTo>
                  <a:pt x="90166" y="120276"/>
                </a:lnTo>
                <a:lnTo>
                  <a:pt x="89876" y="113918"/>
                </a:lnTo>
                <a:lnTo>
                  <a:pt x="89554" y="101562"/>
                </a:lnTo>
                <a:lnTo>
                  <a:pt x="88477" y="96482"/>
                </a:lnTo>
                <a:lnTo>
                  <a:pt x="86765" y="92102"/>
                </a:lnTo>
                <a:lnTo>
                  <a:pt x="84632" y="88190"/>
                </a:lnTo>
                <a:lnTo>
                  <a:pt x="83211" y="84590"/>
                </a:lnTo>
                <a:lnTo>
                  <a:pt x="82263" y="81198"/>
                </a:lnTo>
                <a:lnTo>
                  <a:pt x="81631" y="77945"/>
                </a:lnTo>
                <a:lnTo>
                  <a:pt x="80218" y="75775"/>
                </a:lnTo>
                <a:lnTo>
                  <a:pt x="78283" y="74329"/>
                </a:lnTo>
                <a:lnTo>
                  <a:pt x="71473" y="71452"/>
                </a:lnTo>
                <a:lnTo>
                  <a:pt x="76188" y="71442"/>
                </a:lnTo>
                <a:lnTo>
                  <a:pt x="78573" y="72432"/>
                </a:lnTo>
                <a:lnTo>
                  <a:pt x="83869" y="76179"/>
                </a:lnTo>
                <a:lnTo>
                  <a:pt x="87663" y="77575"/>
                </a:lnTo>
                <a:lnTo>
                  <a:pt x="97169" y="79126"/>
                </a:lnTo>
                <a:lnTo>
                  <a:pt x="102483" y="80532"/>
                </a:lnTo>
                <a:lnTo>
                  <a:pt x="108009" y="82461"/>
                </a:lnTo>
                <a:lnTo>
                  <a:pt x="113678" y="84740"/>
                </a:lnTo>
                <a:lnTo>
                  <a:pt x="119441" y="86259"/>
                </a:lnTo>
                <a:lnTo>
                  <a:pt x="125268" y="87271"/>
                </a:lnTo>
                <a:lnTo>
                  <a:pt x="131137" y="87946"/>
                </a:lnTo>
                <a:lnTo>
                  <a:pt x="138026" y="88396"/>
                </a:lnTo>
                <a:lnTo>
                  <a:pt x="145596" y="88696"/>
                </a:lnTo>
                <a:lnTo>
                  <a:pt x="153618" y="88897"/>
                </a:lnTo>
                <a:lnTo>
                  <a:pt x="160951" y="88038"/>
                </a:lnTo>
                <a:lnTo>
                  <a:pt x="167824" y="86473"/>
                </a:lnTo>
                <a:lnTo>
                  <a:pt x="174391" y="84438"/>
                </a:lnTo>
                <a:lnTo>
                  <a:pt x="180752" y="83081"/>
                </a:lnTo>
                <a:lnTo>
                  <a:pt x="186978" y="82176"/>
                </a:lnTo>
                <a:lnTo>
                  <a:pt x="193113" y="81573"/>
                </a:lnTo>
                <a:lnTo>
                  <a:pt x="199187" y="80179"/>
                </a:lnTo>
                <a:lnTo>
                  <a:pt x="205221" y="78257"/>
                </a:lnTo>
                <a:lnTo>
                  <a:pt x="211228" y="75984"/>
                </a:lnTo>
                <a:lnTo>
                  <a:pt x="220548" y="70812"/>
                </a:lnTo>
                <a:lnTo>
                  <a:pt x="227998" y="65206"/>
                </a:lnTo>
                <a:lnTo>
                  <a:pt x="234616" y="59407"/>
                </a:lnTo>
                <a:lnTo>
                  <a:pt x="237770" y="55480"/>
                </a:lnTo>
                <a:lnTo>
                  <a:pt x="240865" y="50877"/>
                </a:lnTo>
                <a:lnTo>
                  <a:pt x="243920" y="45824"/>
                </a:lnTo>
                <a:lnTo>
                  <a:pt x="245958" y="41463"/>
                </a:lnTo>
                <a:lnTo>
                  <a:pt x="247315" y="37564"/>
                </a:lnTo>
                <a:lnTo>
                  <a:pt x="248220" y="33972"/>
                </a:lnTo>
                <a:lnTo>
                  <a:pt x="248824" y="30586"/>
                </a:lnTo>
                <a:lnTo>
                  <a:pt x="249495" y="24177"/>
                </a:lnTo>
                <a:lnTo>
                  <a:pt x="249793" y="18021"/>
                </a:lnTo>
                <a:lnTo>
                  <a:pt x="249872" y="14991"/>
                </a:lnTo>
                <a:lnTo>
                  <a:pt x="248933" y="12970"/>
                </a:lnTo>
                <a:lnTo>
                  <a:pt x="247314" y="11623"/>
                </a:lnTo>
                <a:lnTo>
                  <a:pt x="245244" y="10725"/>
                </a:lnTo>
                <a:lnTo>
                  <a:pt x="241878" y="11119"/>
                </a:lnTo>
                <a:lnTo>
                  <a:pt x="232848" y="14202"/>
                </a:lnTo>
                <a:lnTo>
                  <a:pt x="224865" y="18880"/>
                </a:lnTo>
                <a:lnTo>
                  <a:pt x="221348" y="21516"/>
                </a:lnTo>
                <a:lnTo>
                  <a:pt x="218010" y="25258"/>
                </a:lnTo>
                <a:lnTo>
                  <a:pt x="214794" y="29737"/>
                </a:lnTo>
                <a:lnTo>
                  <a:pt x="211656" y="34707"/>
                </a:lnTo>
                <a:lnTo>
                  <a:pt x="207580" y="40005"/>
                </a:lnTo>
                <a:lnTo>
                  <a:pt x="202879" y="45522"/>
                </a:lnTo>
                <a:lnTo>
                  <a:pt x="197761" y="51184"/>
                </a:lnTo>
                <a:lnTo>
                  <a:pt x="193356" y="56943"/>
                </a:lnTo>
                <a:lnTo>
                  <a:pt x="189427" y="62766"/>
                </a:lnTo>
                <a:lnTo>
                  <a:pt x="185816" y="68633"/>
                </a:lnTo>
                <a:lnTo>
                  <a:pt x="183408" y="74529"/>
                </a:lnTo>
                <a:lnTo>
                  <a:pt x="181804" y="80444"/>
                </a:lnTo>
                <a:lnTo>
                  <a:pt x="180734" y="86371"/>
                </a:lnTo>
                <a:lnTo>
                  <a:pt x="180021" y="92307"/>
                </a:lnTo>
                <a:lnTo>
                  <a:pt x="179545" y="98249"/>
                </a:lnTo>
                <a:lnTo>
                  <a:pt x="179227" y="104194"/>
                </a:lnTo>
                <a:lnTo>
                  <a:pt x="178875" y="118738"/>
                </a:lnTo>
                <a:lnTo>
                  <a:pt x="178781" y="126784"/>
                </a:lnTo>
                <a:lnTo>
                  <a:pt x="179711" y="134132"/>
                </a:lnTo>
                <a:lnTo>
                  <a:pt x="181323" y="141015"/>
                </a:lnTo>
                <a:lnTo>
                  <a:pt x="183390" y="147588"/>
                </a:lnTo>
                <a:lnTo>
                  <a:pt x="185760" y="153954"/>
                </a:lnTo>
                <a:lnTo>
                  <a:pt x="188332" y="160183"/>
                </a:lnTo>
                <a:lnTo>
                  <a:pt x="191038" y="166320"/>
                </a:lnTo>
                <a:lnTo>
                  <a:pt x="194828" y="171403"/>
                </a:lnTo>
                <a:lnTo>
                  <a:pt x="199338" y="175784"/>
                </a:lnTo>
                <a:lnTo>
                  <a:pt x="204330" y="179697"/>
                </a:lnTo>
                <a:lnTo>
                  <a:pt x="209641" y="183298"/>
                </a:lnTo>
                <a:lnTo>
                  <a:pt x="215167" y="186691"/>
                </a:lnTo>
                <a:lnTo>
                  <a:pt x="220835" y="189945"/>
                </a:lnTo>
                <a:lnTo>
                  <a:pt x="227591" y="193106"/>
                </a:lnTo>
                <a:lnTo>
                  <a:pt x="235071" y="196206"/>
                </a:lnTo>
                <a:lnTo>
                  <a:pt x="243034" y="199265"/>
                </a:lnTo>
                <a:lnTo>
                  <a:pt x="250327" y="201304"/>
                </a:lnTo>
                <a:lnTo>
                  <a:pt x="257174" y="202664"/>
                </a:lnTo>
                <a:lnTo>
                  <a:pt x="263722" y="203570"/>
                </a:lnTo>
                <a:lnTo>
                  <a:pt x="272057" y="203182"/>
                </a:lnTo>
                <a:lnTo>
                  <a:pt x="281583" y="201931"/>
                </a:lnTo>
                <a:lnTo>
                  <a:pt x="291901" y="200105"/>
                </a:lnTo>
                <a:lnTo>
                  <a:pt x="300765" y="198888"/>
                </a:lnTo>
                <a:lnTo>
                  <a:pt x="308658" y="198076"/>
                </a:lnTo>
                <a:lnTo>
                  <a:pt x="315905" y="197535"/>
                </a:lnTo>
                <a:lnTo>
                  <a:pt x="321729" y="196182"/>
                </a:lnTo>
                <a:lnTo>
                  <a:pt x="326603" y="194288"/>
                </a:lnTo>
                <a:lnTo>
                  <a:pt x="339328" y="18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PenAnnotation481"/>
          <p:cNvSpPr/>
          <p:nvPr/>
        </p:nvSpPr>
        <p:spPr>
          <a:xfrm>
            <a:off x="6375796" y="1821656"/>
            <a:ext cx="62509" cy="321470"/>
          </a:xfrm>
          <a:custGeom>
            <a:avLst/>
            <a:gdLst/>
            <a:ahLst/>
            <a:cxnLst/>
            <a:rect l="0" t="0" r="0" b="0"/>
            <a:pathLst>
              <a:path w="62509" h="321470">
                <a:moveTo>
                  <a:pt x="0" y="0"/>
                </a:moveTo>
                <a:lnTo>
                  <a:pt x="0" y="63566"/>
                </a:lnTo>
                <a:lnTo>
                  <a:pt x="993" y="73135"/>
                </a:lnTo>
                <a:lnTo>
                  <a:pt x="2646" y="83483"/>
                </a:lnTo>
                <a:lnTo>
                  <a:pt x="4741" y="94351"/>
                </a:lnTo>
                <a:lnTo>
                  <a:pt x="6137" y="105565"/>
                </a:lnTo>
                <a:lnTo>
                  <a:pt x="7068" y="117009"/>
                </a:lnTo>
                <a:lnTo>
                  <a:pt x="7689" y="128607"/>
                </a:lnTo>
                <a:lnTo>
                  <a:pt x="9095" y="139316"/>
                </a:lnTo>
                <a:lnTo>
                  <a:pt x="11025" y="149432"/>
                </a:lnTo>
                <a:lnTo>
                  <a:pt x="13303" y="159153"/>
                </a:lnTo>
                <a:lnTo>
                  <a:pt x="15814" y="168609"/>
                </a:lnTo>
                <a:lnTo>
                  <a:pt x="21250" y="187055"/>
                </a:lnTo>
                <a:lnTo>
                  <a:pt x="29889" y="214173"/>
                </a:lnTo>
                <a:lnTo>
                  <a:pt x="31832" y="223150"/>
                </a:lnTo>
                <a:lnTo>
                  <a:pt x="33128" y="232110"/>
                </a:lnTo>
                <a:lnTo>
                  <a:pt x="33991" y="241060"/>
                </a:lnTo>
                <a:lnTo>
                  <a:pt x="35559" y="250004"/>
                </a:lnTo>
                <a:lnTo>
                  <a:pt x="37597" y="258942"/>
                </a:lnTo>
                <a:lnTo>
                  <a:pt x="39948" y="267878"/>
                </a:lnTo>
                <a:lnTo>
                  <a:pt x="42507" y="275820"/>
                </a:lnTo>
                <a:lnTo>
                  <a:pt x="45205" y="283099"/>
                </a:lnTo>
                <a:lnTo>
                  <a:pt x="47996" y="289935"/>
                </a:lnTo>
                <a:lnTo>
                  <a:pt x="49857" y="295486"/>
                </a:lnTo>
                <a:lnTo>
                  <a:pt x="51098" y="300178"/>
                </a:lnTo>
                <a:lnTo>
                  <a:pt x="51924" y="304298"/>
                </a:lnTo>
                <a:lnTo>
                  <a:pt x="53468" y="308037"/>
                </a:lnTo>
                <a:lnTo>
                  <a:pt x="55489" y="311522"/>
                </a:lnTo>
                <a:lnTo>
                  <a:pt x="62508" y="3214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PenAnnotation482"/>
          <p:cNvSpPr/>
          <p:nvPr/>
        </p:nvSpPr>
        <p:spPr>
          <a:xfrm>
            <a:off x="6483062" y="1768078"/>
            <a:ext cx="80259" cy="375048"/>
          </a:xfrm>
          <a:custGeom>
            <a:avLst/>
            <a:gdLst/>
            <a:ahLst/>
            <a:cxnLst/>
            <a:rect l="0" t="0" r="0" b="0"/>
            <a:pathLst>
              <a:path w="80259" h="375048">
                <a:moveTo>
                  <a:pt x="8820" y="0"/>
                </a:moveTo>
                <a:lnTo>
                  <a:pt x="8820" y="4740"/>
                </a:lnTo>
                <a:lnTo>
                  <a:pt x="7829" y="8121"/>
                </a:lnTo>
                <a:lnTo>
                  <a:pt x="6175" y="12359"/>
                </a:lnTo>
                <a:lnTo>
                  <a:pt x="4080" y="17169"/>
                </a:lnTo>
                <a:lnTo>
                  <a:pt x="1753" y="25159"/>
                </a:lnTo>
                <a:lnTo>
                  <a:pt x="718" y="34002"/>
                </a:lnTo>
                <a:lnTo>
                  <a:pt x="442" y="40527"/>
                </a:lnTo>
                <a:lnTo>
                  <a:pt x="136" y="55715"/>
                </a:lnTo>
                <a:lnTo>
                  <a:pt x="0" y="72387"/>
                </a:lnTo>
                <a:lnTo>
                  <a:pt x="956" y="81992"/>
                </a:lnTo>
                <a:lnTo>
                  <a:pt x="2585" y="92365"/>
                </a:lnTo>
                <a:lnTo>
                  <a:pt x="4664" y="103248"/>
                </a:lnTo>
                <a:lnTo>
                  <a:pt x="6050" y="114472"/>
                </a:lnTo>
                <a:lnTo>
                  <a:pt x="6973" y="125924"/>
                </a:lnTo>
                <a:lnTo>
                  <a:pt x="7589" y="137527"/>
                </a:lnTo>
                <a:lnTo>
                  <a:pt x="8992" y="148240"/>
                </a:lnTo>
                <a:lnTo>
                  <a:pt x="10919" y="158358"/>
                </a:lnTo>
                <a:lnTo>
                  <a:pt x="21141" y="200724"/>
                </a:lnTo>
                <a:lnTo>
                  <a:pt x="23980" y="211207"/>
                </a:lnTo>
                <a:lnTo>
                  <a:pt x="29779" y="230791"/>
                </a:lnTo>
                <a:lnTo>
                  <a:pt x="38622" y="258552"/>
                </a:lnTo>
                <a:lnTo>
                  <a:pt x="40594" y="267618"/>
                </a:lnTo>
                <a:lnTo>
                  <a:pt x="41909" y="276638"/>
                </a:lnTo>
                <a:lnTo>
                  <a:pt x="42786" y="285629"/>
                </a:lnTo>
                <a:lnTo>
                  <a:pt x="44362" y="294599"/>
                </a:lnTo>
                <a:lnTo>
                  <a:pt x="46406" y="303555"/>
                </a:lnTo>
                <a:lnTo>
                  <a:pt x="48761" y="312503"/>
                </a:lnTo>
                <a:lnTo>
                  <a:pt x="51322" y="320452"/>
                </a:lnTo>
                <a:lnTo>
                  <a:pt x="54022" y="327736"/>
                </a:lnTo>
                <a:lnTo>
                  <a:pt x="56814" y="334577"/>
                </a:lnTo>
                <a:lnTo>
                  <a:pt x="58675" y="341121"/>
                </a:lnTo>
                <a:lnTo>
                  <a:pt x="59916" y="347469"/>
                </a:lnTo>
                <a:lnTo>
                  <a:pt x="60743" y="353685"/>
                </a:lnTo>
                <a:lnTo>
                  <a:pt x="62288" y="358821"/>
                </a:lnTo>
                <a:lnTo>
                  <a:pt x="64308" y="363237"/>
                </a:lnTo>
                <a:lnTo>
                  <a:pt x="69941" y="372714"/>
                </a:lnTo>
                <a:lnTo>
                  <a:pt x="71396" y="373491"/>
                </a:lnTo>
                <a:lnTo>
                  <a:pt x="73357" y="374010"/>
                </a:lnTo>
                <a:lnTo>
                  <a:pt x="80258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PenAnnotation483"/>
          <p:cNvSpPr/>
          <p:nvPr/>
        </p:nvSpPr>
        <p:spPr>
          <a:xfrm>
            <a:off x="6607968" y="1957767"/>
            <a:ext cx="308386" cy="212130"/>
          </a:xfrm>
          <a:custGeom>
            <a:avLst/>
            <a:gdLst/>
            <a:ahLst/>
            <a:cxnLst/>
            <a:rect l="0" t="0" r="0" b="0"/>
            <a:pathLst>
              <a:path w="308386" h="212130">
                <a:moveTo>
                  <a:pt x="0" y="42483"/>
                </a:moveTo>
                <a:lnTo>
                  <a:pt x="0" y="47223"/>
                </a:lnTo>
                <a:lnTo>
                  <a:pt x="992" y="49612"/>
                </a:lnTo>
                <a:lnTo>
                  <a:pt x="4741" y="54911"/>
                </a:lnTo>
                <a:lnTo>
                  <a:pt x="7689" y="58733"/>
                </a:lnTo>
                <a:lnTo>
                  <a:pt x="11024" y="64919"/>
                </a:lnTo>
                <a:lnTo>
                  <a:pt x="13303" y="69346"/>
                </a:lnTo>
                <a:lnTo>
                  <a:pt x="16806" y="72298"/>
                </a:lnTo>
                <a:lnTo>
                  <a:pt x="21126" y="74266"/>
                </a:lnTo>
                <a:lnTo>
                  <a:pt x="25990" y="75578"/>
                </a:lnTo>
                <a:lnTo>
                  <a:pt x="31218" y="77444"/>
                </a:lnTo>
                <a:lnTo>
                  <a:pt x="36687" y="79681"/>
                </a:lnTo>
                <a:lnTo>
                  <a:pt x="42318" y="82164"/>
                </a:lnTo>
                <a:lnTo>
                  <a:pt x="51220" y="84924"/>
                </a:lnTo>
                <a:lnTo>
                  <a:pt x="59476" y="86150"/>
                </a:lnTo>
                <a:lnTo>
                  <a:pt x="64455" y="86477"/>
                </a:lnTo>
                <a:lnTo>
                  <a:pt x="74288" y="86840"/>
                </a:lnTo>
                <a:lnTo>
                  <a:pt x="81965" y="87002"/>
                </a:lnTo>
                <a:lnTo>
                  <a:pt x="85401" y="86053"/>
                </a:lnTo>
                <a:lnTo>
                  <a:pt x="94978" y="80969"/>
                </a:lnTo>
                <a:lnTo>
                  <a:pt x="101082" y="79431"/>
                </a:lnTo>
                <a:lnTo>
                  <a:pt x="104099" y="77037"/>
                </a:lnTo>
                <a:lnTo>
                  <a:pt x="107102" y="73456"/>
                </a:lnTo>
                <a:lnTo>
                  <a:pt x="110097" y="69085"/>
                </a:lnTo>
                <a:lnTo>
                  <a:pt x="112093" y="65178"/>
                </a:lnTo>
                <a:lnTo>
                  <a:pt x="113424" y="61582"/>
                </a:lnTo>
                <a:lnTo>
                  <a:pt x="114312" y="58192"/>
                </a:lnTo>
                <a:lnTo>
                  <a:pt x="115896" y="53948"/>
                </a:lnTo>
                <a:lnTo>
                  <a:pt x="117943" y="49134"/>
                </a:lnTo>
                <a:lnTo>
                  <a:pt x="120301" y="43940"/>
                </a:lnTo>
                <a:lnTo>
                  <a:pt x="121873" y="39486"/>
                </a:lnTo>
                <a:lnTo>
                  <a:pt x="122920" y="35524"/>
                </a:lnTo>
                <a:lnTo>
                  <a:pt x="123619" y="31890"/>
                </a:lnTo>
                <a:lnTo>
                  <a:pt x="123093" y="27483"/>
                </a:lnTo>
                <a:lnTo>
                  <a:pt x="121749" y="22561"/>
                </a:lnTo>
                <a:lnTo>
                  <a:pt x="119862" y="17295"/>
                </a:lnTo>
                <a:lnTo>
                  <a:pt x="118603" y="12793"/>
                </a:lnTo>
                <a:lnTo>
                  <a:pt x="117764" y="8799"/>
                </a:lnTo>
                <a:lnTo>
                  <a:pt x="117205" y="5144"/>
                </a:lnTo>
                <a:lnTo>
                  <a:pt x="115840" y="2707"/>
                </a:lnTo>
                <a:lnTo>
                  <a:pt x="113937" y="1083"/>
                </a:lnTo>
                <a:lnTo>
                  <a:pt x="111677" y="0"/>
                </a:lnTo>
                <a:lnTo>
                  <a:pt x="109178" y="270"/>
                </a:lnTo>
                <a:lnTo>
                  <a:pt x="106520" y="1443"/>
                </a:lnTo>
                <a:lnTo>
                  <a:pt x="98038" y="7833"/>
                </a:lnTo>
                <a:lnTo>
                  <a:pt x="92190" y="13192"/>
                </a:lnTo>
                <a:lnTo>
                  <a:pt x="86283" y="18881"/>
                </a:lnTo>
                <a:lnTo>
                  <a:pt x="83319" y="23772"/>
                </a:lnTo>
                <a:lnTo>
                  <a:pt x="80351" y="30009"/>
                </a:lnTo>
                <a:lnTo>
                  <a:pt x="77380" y="37143"/>
                </a:lnTo>
                <a:lnTo>
                  <a:pt x="74407" y="43884"/>
                </a:lnTo>
                <a:lnTo>
                  <a:pt x="68458" y="56665"/>
                </a:lnTo>
                <a:lnTo>
                  <a:pt x="66474" y="62852"/>
                </a:lnTo>
                <a:lnTo>
                  <a:pt x="65153" y="68961"/>
                </a:lnTo>
                <a:lnTo>
                  <a:pt x="64271" y="75017"/>
                </a:lnTo>
                <a:lnTo>
                  <a:pt x="63683" y="82032"/>
                </a:lnTo>
                <a:lnTo>
                  <a:pt x="63292" y="89685"/>
                </a:lnTo>
                <a:lnTo>
                  <a:pt x="63031" y="97763"/>
                </a:lnTo>
                <a:lnTo>
                  <a:pt x="63848" y="105133"/>
                </a:lnTo>
                <a:lnTo>
                  <a:pt x="65386" y="112031"/>
                </a:lnTo>
                <a:lnTo>
                  <a:pt x="67403" y="118614"/>
                </a:lnTo>
                <a:lnTo>
                  <a:pt x="69740" y="124987"/>
                </a:lnTo>
                <a:lnTo>
                  <a:pt x="72290" y="131220"/>
                </a:lnTo>
                <a:lnTo>
                  <a:pt x="74982" y="137359"/>
                </a:lnTo>
                <a:lnTo>
                  <a:pt x="80620" y="149473"/>
                </a:lnTo>
                <a:lnTo>
                  <a:pt x="83513" y="155481"/>
                </a:lnTo>
                <a:lnTo>
                  <a:pt x="87425" y="160479"/>
                </a:lnTo>
                <a:lnTo>
                  <a:pt x="92018" y="164803"/>
                </a:lnTo>
                <a:lnTo>
                  <a:pt x="97064" y="168678"/>
                </a:lnTo>
                <a:lnTo>
                  <a:pt x="102413" y="172253"/>
                </a:lnTo>
                <a:lnTo>
                  <a:pt x="107963" y="175629"/>
                </a:lnTo>
                <a:lnTo>
                  <a:pt x="113648" y="178872"/>
                </a:lnTo>
                <a:lnTo>
                  <a:pt x="122609" y="182475"/>
                </a:lnTo>
                <a:lnTo>
                  <a:pt x="130891" y="184076"/>
                </a:lnTo>
                <a:lnTo>
                  <a:pt x="135878" y="184503"/>
                </a:lnTo>
                <a:lnTo>
                  <a:pt x="141187" y="184788"/>
                </a:lnTo>
                <a:lnTo>
                  <a:pt x="146711" y="183986"/>
                </a:lnTo>
                <a:lnTo>
                  <a:pt x="152378" y="182459"/>
                </a:lnTo>
                <a:lnTo>
                  <a:pt x="158139" y="180448"/>
                </a:lnTo>
                <a:lnTo>
                  <a:pt x="163965" y="177124"/>
                </a:lnTo>
                <a:lnTo>
                  <a:pt x="169834" y="172923"/>
                </a:lnTo>
                <a:lnTo>
                  <a:pt x="175731" y="168138"/>
                </a:lnTo>
                <a:lnTo>
                  <a:pt x="180654" y="162964"/>
                </a:lnTo>
                <a:lnTo>
                  <a:pt x="184928" y="157530"/>
                </a:lnTo>
                <a:lnTo>
                  <a:pt x="188769" y="151923"/>
                </a:lnTo>
                <a:lnTo>
                  <a:pt x="193315" y="146201"/>
                </a:lnTo>
                <a:lnTo>
                  <a:pt x="198331" y="140401"/>
                </a:lnTo>
                <a:lnTo>
                  <a:pt x="203658" y="134551"/>
                </a:lnTo>
                <a:lnTo>
                  <a:pt x="208201" y="128666"/>
                </a:lnTo>
                <a:lnTo>
                  <a:pt x="212223" y="122759"/>
                </a:lnTo>
                <a:lnTo>
                  <a:pt x="215896" y="116836"/>
                </a:lnTo>
                <a:lnTo>
                  <a:pt x="219337" y="109911"/>
                </a:lnTo>
                <a:lnTo>
                  <a:pt x="222623" y="102318"/>
                </a:lnTo>
                <a:lnTo>
                  <a:pt x="225807" y="94279"/>
                </a:lnTo>
                <a:lnTo>
                  <a:pt x="228920" y="87927"/>
                </a:lnTo>
                <a:lnTo>
                  <a:pt x="231989" y="82701"/>
                </a:lnTo>
                <a:lnTo>
                  <a:pt x="235026" y="78225"/>
                </a:lnTo>
                <a:lnTo>
                  <a:pt x="238044" y="74248"/>
                </a:lnTo>
                <a:lnTo>
                  <a:pt x="241048" y="70605"/>
                </a:lnTo>
                <a:lnTo>
                  <a:pt x="244042" y="67184"/>
                </a:lnTo>
                <a:lnTo>
                  <a:pt x="247031" y="64903"/>
                </a:lnTo>
                <a:lnTo>
                  <a:pt x="252997" y="62369"/>
                </a:lnTo>
                <a:lnTo>
                  <a:pt x="261935" y="60942"/>
                </a:lnTo>
                <a:lnTo>
                  <a:pt x="270536" y="63255"/>
                </a:lnTo>
                <a:lnTo>
                  <a:pt x="279980" y="67590"/>
                </a:lnTo>
                <a:lnTo>
                  <a:pt x="287486" y="72823"/>
                </a:lnTo>
                <a:lnTo>
                  <a:pt x="294128" y="78457"/>
                </a:lnTo>
                <a:lnTo>
                  <a:pt x="297288" y="81348"/>
                </a:lnTo>
                <a:lnTo>
                  <a:pt x="299395" y="85260"/>
                </a:lnTo>
                <a:lnTo>
                  <a:pt x="300800" y="89853"/>
                </a:lnTo>
                <a:lnTo>
                  <a:pt x="301737" y="94899"/>
                </a:lnTo>
                <a:lnTo>
                  <a:pt x="303354" y="100247"/>
                </a:lnTo>
                <a:lnTo>
                  <a:pt x="305423" y="105797"/>
                </a:lnTo>
                <a:lnTo>
                  <a:pt x="307795" y="111481"/>
                </a:lnTo>
                <a:lnTo>
                  <a:pt x="308385" y="118247"/>
                </a:lnTo>
                <a:lnTo>
                  <a:pt x="307785" y="125735"/>
                </a:lnTo>
                <a:lnTo>
                  <a:pt x="306393" y="133703"/>
                </a:lnTo>
                <a:lnTo>
                  <a:pt x="304473" y="140999"/>
                </a:lnTo>
                <a:lnTo>
                  <a:pt x="302200" y="147848"/>
                </a:lnTo>
                <a:lnTo>
                  <a:pt x="299694" y="154398"/>
                </a:lnTo>
                <a:lnTo>
                  <a:pt x="297031" y="160749"/>
                </a:lnTo>
                <a:lnTo>
                  <a:pt x="294262" y="166967"/>
                </a:lnTo>
                <a:lnTo>
                  <a:pt x="291425" y="173097"/>
                </a:lnTo>
                <a:lnTo>
                  <a:pt x="287549" y="179169"/>
                </a:lnTo>
                <a:lnTo>
                  <a:pt x="282981" y="185200"/>
                </a:lnTo>
                <a:lnTo>
                  <a:pt x="277951" y="191206"/>
                </a:lnTo>
                <a:lnTo>
                  <a:pt x="273605" y="196202"/>
                </a:lnTo>
                <a:lnTo>
                  <a:pt x="266131" y="204399"/>
                </a:lnTo>
                <a:lnTo>
                  <a:pt x="261757" y="206981"/>
                </a:lnTo>
                <a:lnTo>
                  <a:pt x="256857" y="208703"/>
                </a:lnTo>
                <a:lnTo>
                  <a:pt x="251605" y="209851"/>
                </a:lnTo>
                <a:lnTo>
                  <a:pt x="246119" y="210616"/>
                </a:lnTo>
                <a:lnTo>
                  <a:pt x="240479" y="211126"/>
                </a:lnTo>
                <a:lnTo>
                  <a:pt x="234733" y="211466"/>
                </a:lnTo>
                <a:lnTo>
                  <a:pt x="223058" y="211844"/>
                </a:lnTo>
                <a:lnTo>
                  <a:pt x="197222" y="212120"/>
                </a:lnTo>
                <a:lnTo>
                  <a:pt x="193988" y="212129"/>
                </a:lnTo>
                <a:lnTo>
                  <a:pt x="191834" y="211143"/>
                </a:lnTo>
                <a:lnTo>
                  <a:pt x="190397" y="209493"/>
                </a:lnTo>
                <a:lnTo>
                  <a:pt x="189439" y="207401"/>
                </a:lnTo>
                <a:lnTo>
                  <a:pt x="185729" y="202431"/>
                </a:lnTo>
                <a:lnTo>
                  <a:pt x="180003" y="195896"/>
                </a:lnTo>
                <a:lnTo>
                  <a:pt x="179221" y="192356"/>
                </a:lnTo>
                <a:lnTo>
                  <a:pt x="178594" y="1853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PenAnnotation484"/>
          <p:cNvSpPr/>
          <p:nvPr/>
        </p:nvSpPr>
        <p:spPr>
          <a:xfrm>
            <a:off x="7215187" y="1821656"/>
            <a:ext cx="44649" cy="346726"/>
          </a:xfrm>
          <a:custGeom>
            <a:avLst/>
            <a:gdLst/>
            <a:ahLst/>
            <a:cxnLst/>
            <a:rect l="0" t="0" r="0" b="0"/>
            <a:pathLst>
              <a:path w="44649" h="346726">
                <a:moveTo>
                  <a:pt x="0" y="0"/>
                </a:moveTo>
                <a:lnTo>
                  <a:pt x="0" y="40166"/>
                </a:lnTo>
                <a:lnTo>
                  <a:pt x="992" y="47613"/>
                </a:lnTo>
                <a:lnTo>
                  <a:pt x="2646" y="55554"/>
                </a:lnTo>
                <a:lnTo>
                  <a:pt x="4741" y="63825"/>
                </a:lnTo>
                <a:lnTo>
                  <a:pt x="6137" y="72316"/>
                </a:lnTo>
                <a:lnTo>
                  <a:pt x="7068" y="80953"/>
                </a:lnTo>
                <a:lnTo>
                  <a:pt x="7689" y="89687"/>
                </a:lnTo>
                <a:lnTo>
                  <a:pt x="9094" y="99479"/>
                </a:lnTo>
                <a:lnTo>
                  <a:pt x="11024" y="109975"/>
                </a:lnTo>
                <a:lnTo>
                  <a:pt x="13302" y="120942"/>
                </a:lnTo>
                <a:lnTo>
                  <a:pt x="14822" y="131229"/>
                </a:lnTo>
                <a:lnTo>
                  <a:pt x="15834" y="141064"/>
                </a:lnTo>
                <a:lnTo>
                  <a:pt x="16509" y="150598"/>
                </a:lnTo>
                <a:lnTo>
                  <a:pt x="16959" y="160922"/>
                </a:lnTo>
                <a:lnTo>
                  <a:pt x="17459" y="182976"/>
                </a:lnTo>
                <a:lnTo>
                  <a:pt x="18585" y="193422"/>
                </a:lnTo>
                <a:lnTo>
                  <a:pt x="20327" y="203362"/>
                </a:lnTo>
                <a:lnTo>
                  <a:pt x="22482" y="212965"/>
                </a:lnTo>
                <a:lnTo>
                  <a:pt x="23917" y="222344"/>
                </a:lnTo>
                <a:lnTo>
                  <a:pt x="24875" y="231573"/>
                </a:lnTo>
                <a:lnTo>
                  <a:pt x="25512" y="240702"/>
                </a:lnTo>
                <a:lnTo>
                  <a:pt x="26930" y="249765"/>
                </a:lnTo>
                <a:lnTo>
                  <a:pt x="28868" y="258783"/>
                </a:lnTo>
                <a:lnTo>
                  <a:pt x="31152" y="267772"/>
                </a:lnTo>
                <a:lnTo>
                  <a:pt x="32674" y="276741"/>
                </a:lnTo>
                <a:lnTo>
                  <a:pt x="33689" y="285697"/>
                </a:lnTo>
                <a:lnTo>
                  <a:pt x="34816" y="301601"/>
                </a:lnTo>
                <a:lnTo>
                  <a:pt x="35318" y="311977"/>
                </a:lnTo>
                <a:lnTo>
                  <a:pt x="35540" y="322542"/>
                </a:lnTo>
                <a:lnTo>
                  <a:pt x="35684" y="336012"/>
                </a:lnTo>
                <a:lnTo>
                  <a:pt x="36687" y="338110"/>
                </a:lnTo>
                <a:lnTo>
                  <a:pt x="38349" y="340500"/>
                </a:lnTo>
                <a:lnTo>
                  <a:pt x="43404" y="346725"/>
                </a:lnTo>
                <a:lnTo>
                  <a:pt x="43819" y="346244"/>
                </a:lnTo>
                <a:lnTo>
                  <a:pt x="44648" y="3393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PenAnnotation485"/>
          <p:cNvSpPr/>
          <p:nvPr/>
        </p:nvSpPr>
        <p:spPr>
          <a:xfrm>
            <a:off x="7099101" y="1973460"/>
            <a:ext cx="258962" cy="8822"/>
          </a:xfrm>
          <a:custGeom>
            <a:avLst/>
            <a:gdLst/>
            <a:ahLst/>
            <a:cxnLst/>
            <a:rect l="0" t="0" r="0" b="0"/>
            <a:pathLst>
              <a:path w="258962" h="8822">
                <a:moveTo>
                  <a:pt x="0" y="0"/>
                </a:moveTo>
                <a:lnTo>
                  <a:pt x="7689" y="0"/>
                </a:lnTo>
                <a:lnTo>
                  <a:pt x="10087" y="993"/>
                </a:lnTo>
                <a:lnTo>
                  <a:pt x="13670" y="2646"/>
                </a:lnTo>
                <a:lnTo>
                  <a:pt x="18043" y="4741"/>
                </a:lnTo>
                <a:lnTo>
                  <a:pt x="23935" y="6137"/>
                </a:lnTo>
                <a:lnTo>
                  <a:pt x="30840" y="7068"/>
                </a:lnTo>
                <a:lnTo>
                  <a:pt x="38419" y="7689"/>
                </a:lnTo>
                <a:lnTo>
                  <a:pt x="46448" y="8103"/>
                </a:lnTo>
                <a:lnTo>
                  <a:pt x="63308" y="8562"/>
                </a:lnTo>
                <a:lnTo>
                  <a:pt x="94275" y="8821"/>
                </a:lnTo>
                <a:lnTo>
                  <a:pt x="104522" y="7865"/>
                </a:lnTo>
                <a:lnTo>
                  <a:pt x="114330" y="6236"/>
                </a:lnTo>
                <a:lnTo>
                  <a:pt x="123844" y="4158"/>
                </a:lnTo>
                <a:lnTo>
                  <a:pt x="133165" y="2772"/>
                </a:lnTo>
                <a:lnTo>
                  <a:pt x="142355" y="1848"/>
                </a:lnTo>
                <a:lnTo>
                  <a:pt x="151458" y="1232"/>
                </a:lnTo>
                <a:lnTo>
                  <a:pt x="166864" y="548"/>
                </a:lnTo>
                <a:lnTo>
                  <a:pt x="181318" y="244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PenAnnotation486"/>
          <p:cNvSpPr/>
          <p:nvPr/>
        </p:nvSpPr>
        <p:spPr>
          <a:xfrm>
            <a:off x="7375921" y="1983822"/>
            <a:ext cx="160736" cy="194598"/>
          </a:xfrm>
          <a:custGeom>
            <a:avLst/>
            <a:gdLst/>
            <a:ahLst/>
            <a:cxnLst/>
            <a:rect l="0" t="0" r="0" b="0"/>
            <a:pathLst>
              <a:path w="160736" h="194598">
                <a:moveTo>
                  <a:pt x="0" y="105724"/>
                </a:moveTo>
                <a:lnTo>
                  <a:pt x="20991" y="105724"/>
                </a:lnTo>
                <a:lnTo>
                  <a:pt x="24909" y="104732"/>
                </a:lnTo>
                <a:lnTo>
                  <a:pt x="29504" y="103079"/>
                </a:lnTo>
                <a:lnTo>
                  <a:pt x="34553" y="100984"/>
                </a:lnTo>
                <a:lnTo>
                  <a:pt x="38910" y="99588"/>
                </a:lnTo>
                <a:lnTo>
                  <a:pt x="42808" y="98657"/>
                </a:lnTo>
                <a:lnTo>
                  <a:pt x="46398" y="98036"/>
                </a:lnTo>
                <a:lnTo>
                  <a:pt x="50776" y="96630"/>
                </a:lnTo>
                <a:lnTo>
                  <a:pt x="55679" y="94701"/>
                </a:lnTo>
                <a:lnTo>
                  <a:pt x="60932" y="92422"/>
                </a:lnTo>
                <a:lnTo>
                  <a:pt x="65427" y="88919"/>
                </a:lnTo>
                <a:lnTo>
                  <a:pt x="69414" y="84599"/>
                </a:lnTo>
                <a:lnTo>
                  <a:pt x="73066" y="79734"/>
                </a:lnTo>
                <a:lnTo>
                  <a:pt x="76492" y="75499"/>
                </a:lnTo>
                <a:lnTo>
                  <a:pt x="79768" y="71684"/>
                </a:lnTo>
                <a:lnTo>
                  <a:pt x="82944" y="68148"/>
                </a:lnTo>
                <a:lnTo>
                  <a:pt x="91765" y="58927"/>
                </a:lnTo>
                <a:lnTo>
                  <a:pt x="96896" y="53691"/>
                </a:lnTo>
                <a:lnTo>
                  <a:pt x="100316" y="49207"/>
                </a:lnTo>
                <a:lnTo>
                  <a:pt x="102596" y="45226"/>
                </a:lnTo>
                <a:lnTo>
                  <a:pt x="104117" y="41579"/>
                </a:lnTo>
                <a:lnTo>
                  <a:pt x="106122" y="37164"/>
                </a:lnTo>
                <a:lnTo>
                  <a:pt x="110997" y="26967"/>
                </a:lnTo>
                <a:lnTo>
                  <a:pt x="112693" y="22461"/>
                </a:lnTo>
                <a:lnTo>
                  <a:pt x="113824" y="18466"/>
                </a:lnTo>
                <a:lnTo>
                  <a:pt x="115639" y="9664"/>
                </a:lnTo>
                <a:lnTo>
                  <a:pt x="114796" y="7950"/>
                </a:lnTo>
                <a:lnTo>
                  <a:pt x="111214" y="3399"/>
                </a:lnTo>
                <a:lnTo>
                  <a:pt x="108869" y="1789"/>
                </a:lnTo>
                <a:lnTo>
                  <a:pt x="106314" y="715"/>
                </a:lnTo>
                <a:lnTo>
                  <a:pt x="103618" y="0"/>
                </a:lnTo>
                <a:lnTo>
                  <a:pt x="99837" y="515"/>
                </a:lnTo>
                <a:lnTo>
                  <a:pt x="95332" y="1850"/>
                </a:lnTo>
                <a:lnTo>
                  <a:pt x="90344" y="3733"/>
                </a:lnTo>
                <a:lnTo>
                  <a:pt x="86026" y="6972"/>
                </a:lnTo>
                <a:lnTo>
                  <a:pt x="82156" y="11116"/>
                </a:lnTo>
                <a:lnTo>
                  <a:pt x="78583" y="15863"/>
                </a:lnTo>
                <a:lnTo>
                  <a:pt x="75210" y="20020"/>
                </a:lnTo>
                <a:lnTo>
                  <a:pt x="71967" y="23783"/>
                </a:lnTo>
                <a:lnTo>
                  <a:pt x="68815" y="27285"/>
                </a:lnTo>
                <a:lnTo>
                  <a:pt x="60020" y="36466"/>
                </a:lnTo>
                <a:lnTo>
                  <a:pt x="54895" y="41693"/>
                </a:lnTo>
                <a:lnTo>
                  <a:pt x="50488" y="48154"/>
                </a:lnTo>
                <a:lnTo>
                  <a:pt x="46557" y="55438"/>
                </a:lnTo>
                <a:lnTo>
                  <a:pt x="39544" y="70476"/>
                </a:lnTo>
                <a:lnTo>
                  <a:pt x="33119" y="83775"/>
                </a:lnTo>
                <a:lnTo>
                  <a:pt x="31009" y="90099"/>
                </a:lnTo>
                <a:lnTo>
                  <a:pt x="29603" y="96300"/>
                </a:lnTo>
                <a:lnTo>
                  <a:pt x="28665" y="102418"/>
                </a:lnTo>
                <a:lnTo>
                  <a:pt x="29032" y="108481"/>
                </a:lnTo>
                <a:lnTo>
                  <a:pt x="30269" y="114507"/>
                </a:lnTo>
                <a:lnTo>
                  <a:pt x="32085" y="120510"/>
                </a:lnTo>
                <a:lnTo>
                  <a:pt x="33297" y="126495"/>
                </a:lnTo>
                <a:lnTo>
                  <a:pt x="34104" y="132470"/>
                </a:lnTo>
                <a:lnTo>
                  <a:pt x="34642" y="138438"/>
                </a:lnTo>
                <a:lnTo>
                  <a:pt x="36986" y="143408"/>
                </a:lnTo>
                <a:lnTo>
                  <a:pt x="40532" y="147714"/>
                </a:lnTo>
                <a:lnTo>
                  <a:pt x="44881" y="151577"/>
                </a:lnTo>
                <a:lnTo>
                  <a:pt x="48773" y="156136"/>
                </a:lnTo>
                <a:lnTo>
                  <a:pt x="52358" y="161161"/>
                </a:lnTo>
                <a:lnTo>
                  <a:pt x="55742" y="166494"/>
                </a:lnTo>
                <a:lnTo>
                  <a:pt x="58990" y="171042"/>
                </a:lnTo>
                <a:lnTo>
                  <a:pt x="62147" y="175067"/>
                </a:lnTo>
                <a:lnTo>
                  <a:pt x="65244" y="178742"/>
                </a:lnTo>
                <a:lnTo>
                  <a:pt x="69292" y="181191"/>
                </a:lnTo>
                <a:lnTo>
                  <a:pt x="73976" y="182825"/>
                </a:lnTo>
                <a:lnTo>
                  <a:pt x="79083" y="183914"/>
                </a:lnTo>
                <a:lnTo>
                  <a:pt x="84473" y="185632"/>
                </a:lnTo>
                <a:lnTo>
                  <a:pt x="90049" y="187770"/>
                </a:lnTo>
                <a:lnTo>
                  <a:pt x="95752" y="190187"/>
                </a:lnTo>
                <a:lnTo>
                  <a:pt x="101538" y="191798"/>
                </a:lnTo>
                <a:lnTo>
                  <a:pt x="107380" y="192873"/>
                </a:lnTo>
                <a:lnTo>
                  <a:pt x="113258" y="193589"/>
                </a:lnTo>
                <a:lnTo>
                  <a:pt x="119162" y="194066"/>
                </a:lnTo>
                <a:lnTo>
                  <a:pt x="125082" y="194385"/>
                </a:lnTo>
                <a:lnTo>
                  <a:pt x="131013" y="194597"/>
                </a:lnTo>
                <a:lnTo>
                  <a:pt x="135960" y="193746"/>
                </a:lnTo>
                <a:lnTo>
                  <a:pt x="140249" y="192187"/>
                </a:lnTo>
                <a:lnTo>
                  <a:pt x="144101" y="190155"/>
                </a:lnTo>
                <a:lnTo>
                  <a:pt x="147661" y="188801"/>
                </a:lnTo>
                <a:lnTo>
                  <a:pt x="151027" y="187898"/>
                </a:lnTo>
                <a:lnTo>
                  <a:pt x="160735" y="18609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PenAnnotation487"/>
          <p:cNvSpPr/>
          <p:nvPr/>
        </p:nvSpPr>
        <p:spPr>
          <a:xfrm>
            <a:off x="7608093" y="1982549"/>
            <a:ext cx="151806" cy="213705"/>
          </a:xfrm>
          <a:custGeom>
            <a:avLst/>
            <a:gdLst/>
            <a:ahLst/>
            <a:cxnLst/>
            <a:rect l="0" t="0" r="0" b="0"/>
            <a:pathLst>
              <a:path w="151806" h="213705">
                <a:moveTo>
                  <a:pt x="0" y="17701"/>
                </a:moveTo>
                <a:lnTo>
                  <a:pt x="0" y="30129"/>
                </a:lnTo>
                <a:lnTo>
                  <a:pt x="992" y="32932"/>
                </a:lnTo>
                <a:lnTo>
                  <a:pt x="4741" y="38691"/>
                </a:lnTo>
                <a:lnTo>
                  <a:pt x="6137" y="42608"/>
                </a:lnTo>
                <a:lnTo>
                  <a:pt x="7068" y="47204"/>
                </a:lnTo>
                <a:lnTo>
                  <a:pt x="7689" y="52252"/>
                </a:lnTo>
                <a:lnTo>
                  <a:pt x="10087" y="57602"/>
                </a:lnTo>
                <a:lnTo>
                  <a:pt x="13670" y="63153"/>
                </a:lnTo>
                <a:lnTo>
                  <a:pt x="18043" y="68838"/>
                </a:lnTo>
                <a:lnTo>
                  <a:pt x="21951" y="75605"/>
                </a:lnTo>
                <a:lnTo>
                  <a:pt x="25548" y="83093"/>
                </a:lnTo>
                <a:lnTo>
                  <a:pt x="28938" y="91061"/>
                </a:lnTo>
                <a:lnTo>
                  <a:pt x="35351" y="105206"/>
                </a:lnTo>
                <a:lnTo>
                  <a:pt x="44539" y="124326"/>
                </a:lnTo>
                <a:lnTo>
                  <a:pt x="47552" y="130456"/>
                </a:lnTo>
                <a:lnTo>
                  <a:pt x="49561" y="136527"/>
                </a:lnTo>
                <a:lnTo>
                  <a:pt x="50900" y="142559"/>
                </a:lnTo>
                <a:lnTo>
                  <a:pt x="51793" y="148565"/>
                </a:lnTo>
                <a:lnTo>
                  <a:pt x="53381" y="154553"/>
                </a:lnTo>
                <a:lnTo>
                  <a:pt x="55431" y="160529"/>
                </a:lnTo>
                <a:lnTo>
                  <a:pt x="57791" y="166498"/>
                </a:lnTo>
                <a:lnTo>
                  <a:pt x="60355" y="171469"/>
                </a:lnTo>
                <a:lnTo>
                  <a:pt x="63057" y="175775"/>
                </a:lnTo>
                <a:lnTo>
                  <a:pt x="65850" y="179638"/>
                </a:lnTo>
                <a:lnTo>
                  <a:pt x="67713" y="184198"/>
                </a:lnTo>
                <a:lnTo>
                  <a:pt x="68955" y="189222"/>
                </a:lnTo>
                <a:lnTo>
                  <a:pt x="70947" y="202063"/>
                </a:lnTo>
                <a:lnTo>
                  <a:pt x="70118" y="204109"/>
                </a:lnTo>
                <a:lnTo>
                  <a:pt x="66552" y="209028"/>
                </a:lnTo>
                <a:lnTo>
                  <a:pt x="63706" y="212635"/>
                </a:lnTo>
                <a:lnTo>
                  <a:pt x="62314" y="213141"/>
                </a:lnTo>
                <a:lnTo>
                  <a:pt x="58123" y="213704"/>
                </a:lnTo>
                <a:lnTo>
                  <a:pt x="56608" y="212861"/>
                </a:lnTo>
                <a:lnTo>
                  <a:pt x="55598" y="211308"/>
                </a:lnTo>
                <a:lnTo>
                  <a:pt x="54925" y="209280"/>
                </a:lnTo>
                <a:lnTo>
                  <a:pt x="52492" y="205943"/>
                </a:lnTo>
                <a:lnTo>
                  <a:pt x="48885" y="201735"/>
                </a:lnTo>
                <a:lnTo>
                  <a:pt x="40578" y="192759"/>
                </a:lnTo>
                <a:lnTo>
                  <a:pt x="33580" y="185463"/>
                </a:lnTo>
                <a:lnTo>
                  <a:pt x="30324" y="181136"/>
                </a:lnTo>
                <a:lnTo>
                  <a:pt x="27161" y="176267"/>
                </a:lnTo>
                <a:lnTo>
                  <a:pt x="24061" y="171036"/>
                </a:lnTo>
                <a:lnTo>
                  <a:pt x="21002" y="165565"/>
                </a:lnTo>
                <a:lnTo>
                  <a:pt x="14957" y="154194"/>
                </a:lnTo>
                <a:lnTo>
                  <a:pt x="12948" y="147392"/>
                </a:lnTo>
                <a:lnTo>
                  <a:pt x="11609" y="139880"/>
                </a:lnTo>
                <a:lnTo>
                  <a:pt x="10716" y="131896"/>
                </a:lnTo>
                <a:lnTo>
                  <a:pt x="10121" y="124589"/>
                </a:lnTo>
                <a:lnTo>
                  <a:pt x="9724" y="117733"/>
                </a:lnTo>
                <a:lnTo>
                  <a:pt x="9459" y="111178"/>
                </a:lnTo>
                <a:lnTo>
                  <a:pt x="10275" y="104823"/>
                </a:lnTo>
                <a:lnTo>
                  <a:pt x="11811" y="98603"/>
                </a:lnTo>
                <a:lnTo>
                  <a:pt x="13827" y="92471"/>
                </a:lnTo>
                <a:lnTo>
                  <a:pt x="15171" y="86399"/>
                </a:lnTo>
                <a:lnTo>
                  <a:pt x="16067" y="80367"/>
                </a:lnTo>
                <a:lnTo>
                  <a:pt x="16665" y="74361"/>
                </a:lnTo>
                <a:lnTo>
                  <a:pt x="18055" y="68373"/>
                </a:lnTo>
                <a:lnTo>
                  <a:pt x="19975" y="62396"/>
                </a:lnTo>
                <a:lnTo>
                  <a:pt x="22246" y="56427"/>
                </a:lnTo>
                <a:lnTo>
                  <a:pt x="25745" y="50464"/>
                </a:lnTo>
                <a:lnTo>
                  <a:pt x="30062" y="44504"/>
                </a:lnTo>
                <a:lnTo>
                  <a:pt x="34924" y="38546"/>
                </a:lnTo>
                <a:lnTo>
                  <a:pt x="40150" y="33582"/>
                </a:lnTo>
                <a:lnTo>
                  <a:pt x="45618" y="29280"/>
                </a:lnTo>
                <a:lnTo>
                  <a:pt x="51248" y="25420"/>
                </a:lnTo>
                <a:lnTo>
                  <a:pt x="56986" y="21855"/>
                </a:lnTo>
                <a:lnTo>
                  <a:pt x="62796" y="18486"/>
                </a:lnTo>
                <a:lnTo>
                  <a:pt x="68653" y="15248"/>
                </a:lnTo>
                <a:lnTo>
                  <a:pt x="73550" y="12096"/>
                </a:lnTo>
                <a:lnTo>
                  <a:pt x="77807" y="9004"/>
                </a:lnTo>
                <a:lnTo>
                  <a:pt x="81637" y="5949"/>
                </a:lnTo>
                <a:lnTo>
                  <a:pt x="86175" y="3913"/>
                </a:lnTo>
                <a:lnTo>
                  <a:pt x="91185" y="2556"/>
                </a:lnTo>
                <a:lnTo>
                  <a:pt x="96508" y="1651"/>
                </a:lnTo>
                <a:lnTo>
                  <a:pt x="102042" y="1048"/>
                </a:lnTo>
                <a:lnTo>
                  <a:pt x="107715" y="646"/>
                </a:lnTo>
                <a:lnTo>
                  <a:pt x="118319" y="199"/>
                </a:lnTo>
                <a:lnTo>
                  <a:pt x="126339" y="0"/>
                </a:lnTo>
                <a:lnTo>
                  <a:pt x="129867" y="939"/>
                </a:lnTo>
                <a:lnTo>
                  <a:pt x="133211" y="2558"/>
                </a:lnTo>
                <a:lnTo>
                  <a:pt x="136432" y="4629"/>
                </a:lnTo>
                <a:lnTo>
                  <a:pt x="139572" y="7002"/>
                </a:lnTo>
                <a:lnTo>
                  <a:pt x="142657" y="9576"/>
                </a:lnTo>
                <a:lnTo>
                  <a:pt x="149998" y="16096"/>
                </a:lnTo>
                <a:lnTo>
                  <a:pt x="150600" y="17623"/>
                </a:lnTo>
                <a:lnTo>
                  <a:pt x="151002" y="19633"/>
                </a:lnTo>
                <a:lnTo>
                  <a:pt x="151805" y="26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PenAnnotation488"/>
          <p:cNvSpPr/>
          <p:nvPr/>
        </p:nvSpPr>
        <p:spPr>
          <a:xfrm>
            <a:off x="7831335" y="1955616"/>
            <a:ext cx="125017" cy="249848"/>
          </a:xfrm>
          <a:custGeom>
            <a:avLst/>
            <a:gdLst/>
            <a:ahLst/>
            <a:cxnLst/>
            <a:rect l="0" t="0" r="0" b="0"/>
            <a:pathLst>
              <a:path w="125017" h="249848">
                <a:moveTo>
                  <a:pt x="0" y="26774"/>
                </a:moveTo>
                <a:lnTo>
                  <a:pt x="0" y="56327"/>
                </a:lnTo>
                <a:lnTo>
                  <a:pt x="993" y="61359"/>
                </a:lnTo>
                <a:lnTo>
                  <a:pt x="2647" y="67690"/>
                </a:lnTo>
                <a:lnTo>
                  <a:pt x="4741" y="74887"/>
                </a:lnTo>
                <a:lnTo>
                  <a:pt x="6137" y="82662"/>
                </a:lnTo>
                <a:lnTo>
                  <a:pt x="7068" y="90822"/>
                </a:lnTo>
                <a:lnTo>
                  <a:pt x="7689" y="99238"/>
                </a:lnTo>
                <a:lnTo>
                  <a:pt x="9094" y="107826"/>
                </a:lnTo>
                <a:lnTo>
                  <a:pt x="11025" y="116527"/>
                </a:lnTo>
                <a:lnTo>
                  <a:pt x="13303" y="125305"/>
                </a:lnTo>
                <a:lnTo>
                  <a:pt x="13830" y="134133"/>
                </a:lnTo>
                <a:lnTo>
                  <a:pt x="13189" y="142995"/>
                </a:lnTo>
                <a:lnTo>
                  <a:pt x="11769" y="151880"/>
                </a:lnTo>
                <a:lnTo>
                  <a:pt x="11815" y="160780"/>
                </a:lnTo>
                <a:lnTo>
                  <a:pt x="12838" y="169689"/>
                </a:lnTo>
                <a:lnTo>
                  <a:pt x="14512" y="178606"/>
                </a:lnTo>
                <a:lnTo>
                  <a:pt x="15628" y="186534"/>
                </a:lnTo>
                <a:lnTo>
                  <a:pt x="16372" y="193804"/>
                </a:lnTo>
                <a:lnTo>
                  <a:pt x="16868" y="200635"/>
                </a:lnTo>
                <a:lnTo>
                  <a:pt x="17199" y="207174"/>
                </a:lnTo>
                <a:lnTo>
                  <a:pt x="17566" y="219730"/>
                </a:lnTo>
                <a:lnTo>
                  <a:pt x="17821" y="240234"/>
                </a:lnTo>
                <a:lnTo>
                  <a:pt x="17859" y="249847"/>
                </a:lnTo>
                <a:lnTo>
                  <a:pt x="17860" y="232832"/>
                </a:lnTo>
                <a:lnTo>
                  <a:pt x="16868" y="226654"/>
                </a:lnTo>
                <a:lnTo>
                  <a:pt x="15214" y="219558"/>
                </a:lnTo>
                <a:lnTo>
                  <a:pt x="13120" y="211852"/>
                </a:lnTo>
                <a:lnTo>
                  <a:pt x="11723" y="203737"/>
                </a:lnTo>
                <a:lnTo>
                  <a:pt x="10792" y="195351"/>
                </a:lnTo>
                <a:lnTo>
                  <a:pt x="10171" y="186784"/>
                </a:lnTo>
                <a:lnTo>
                  <a:pt x="9757" y="178096"/>
                </a:lnTo>
                <a:lnTo>
                  <a:pt x="9298" y="160505"/>
                </a:lnTo>
                <a:lnTo>
                  <a:pt x="8962" y="107122"/>
                </a:lnTo>
                <a:lnTo>
                  <a:pt x="9944" y="99191"/>
                </a:lnTo>
                <a:lnTo>
                  <a:pt x="11590" y="91919"/>
                </a:lnTo>
                <a:lnTo>
                  <a:pt x="13680" y="85087"/>
                </a:lnTo>
                <a:lnTo>
                  <a:pt x="15074" y="78548"/>
                </a:lnTo>
                <a:lnTo>
                  <a:pt x="16003" y="72204"/>
                </a:lnTo>
                <a:lnTo>
                  <a:pt x="16621" y="65991"/>
                </a:lnTo>
                <a:lnTo>
                  <a:pt x="18026" y="59864"/>
                </a:lnTo>
                <a:lnTo>
                  <a:pt x="19956" y="53795"/>
                </a:lnTo>
                <a:lnTo>
                  <a:pt x="22233" y="47764"/>
                </a:lnTo>
                <a:lnTo>
                  <a:pt x="24744" y="41760"/>
                </a:lnTo>
                <a:lnTo>
                  <a:pt x="27410" y="35772"/>
                </a:lnTo>
                <a:lnTo>
                  <a:pt x="30180" y="29796"/>
                </a:lnTo>
                <a:lnTo>
                  <a:pt x="33019" y="24820"/>
                </a:lnTo>
                <a:lnTo>
                  <a:pt x="35904" y="20511"/>
                </a:lnTo>
                <a:lnTo>
                  <a:pt x="38819" y="16645"/>
                </a:lnTo>
                <a:lnTo>
                  <a:pt x="41754" y="13076"/>
                </a:lnTo>
                <a:lnTo>
                  <a:pt x="44703" y="9705"/>
                </a:lnTo>
                <a:lnTo>
                  <a:pt x="47662" y="6465"/>
                </a:lnTo>
                <a:lnTo>
                  <a:pt x="50626" y="4305"/>
                </a:lnTo>
                <a:lnTo>
                  <a:pt x="53595" y="2865"/>
                </a:lnTo>
                <a:lnTo>
                  <a:pt x="56567" y="1905"/>
                </a:lnTo>
                <a:lnTo>
                  <a:pt x="59539" y="1265"/>
                </a:lnTo>
                <a:lnTo>
                  <a:pt x="62513" y="838"/>
                </a:lnTo>
                <a:lnTo>
                  <a:pt x="69675" y="154"/>
                </a:lnTo>
                <a:lnTo>
                  <a:pt x="73301" y="60"/>
                </a:lnTo>
                <a:lnTo>
                  <a:pt x="83712" y="0"/>
                </a:lnTo>
                <a:lnTo>
                  <a:pt x="86566" y="987"/>
                </a:lnTo>
                <a:lnTo>
                  <a:pt x="89461" y="2638"/>
                </a:lnTo>
                <a:lnTo>
                  <a:pt x="92383" y="4730"/>
                </a:lnTo>
                <a:lnTo>
                  <a:pt x="95323" y="7117"/>
                </a:lnTo>
                <a:lnTo>
                  <a:pt x="98276" y="9701"/>
                </a:lnTo>
                <a:lnTo>
                  <a:pt x="101236" y="12415"/>
                </a:lnTo>
                <a:lnTo>
                  <a:pt x="107171" y="18077"/>
                </a:lnTo>
                <a:lnTo>
                  <a:pt x="125016" y="357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PenAnnotation489"/>
          <p:cNvSpPr/>
          <p:nvPr/>
        </p:nvSpPr>
        <p:spPr>
          <a:xfrm>
            <a:off x="7974259" y="2009337"/>
            <a:ext cx="142827" cy="230212"/>
          </a:xfrm>
          <a:custGeom>
            <a:avLst/>
            <a:gdLst/>
            <a:ahLst/>
            <a:cxnLst/>
            <a:rect l="0" t="0" r="0" b="0"/>
            <a:pathLst>
              <a:path w="142827" h="230212">
                <a:moveTo>
                  <a:pt x="17811" y="80209"/>
                </a:moveTo>
                <a:lnTo>
                  <a:pt x="43542" y="80209"/>
                </a:lnTo>
                <a:lnTo>
                  <a:pt x="47863" y="79217"/>
                </a:lnTo>
                <a:lnTo>
                  <a:pt x="51737" y="77564"/>
                </a:lnTo>
                <a:lnTo>
                  <a:pt x="55311" y="75469"/>
                </a:lnTo>
                <a:lnTo>
                  <a:pt x="59678" y="74073"/>
                </a:lnTo>
                <a:lnTo>
                  <a:pt x="64574" y="73142"/>
                </a:lnTo>
                <a:lnTo>
                  <a:pt x="69822" y="72521"/>
                </a:lnTo>
                <a:lnTo>
                  <a:pt x="74313" y="71115"/>
                </a:lnTo>
                <a:lnTo>
                  <a:pt x="78299" y="69186"/>
                </a:lnTo>
                <a:lnTo>
                  <a:pt x="81950" y="66907"/>
                </a:lnTo>
                <a:lnTo>
                  <a:pt x="85374" y="64396"/>
                </a:lnTo>
                <a:lnTo>
                  <a:pt x="88650" y="61729"/>
                </a:lnTo>
                <a:lnTo>
                  <a:pt x="91826" y="58960"/>
                </a:lnTo>
                <a:lnTo>
                  <a:pt x="94936" y="56121"/>
                </a:lnTo>
                <a:lnTo>
                  <a:pt x="101037" y="50321"/>
                </a:lnTo>
                <a:lnTo>
                  <a:pt x="103061" y="46393"/>
                </a:lnTo>
                <a:lnTo>
                  <a:pt x="104409" y="41790"/>
                </a:lnTo>
                <a:lnTo>
                  <a:pt x="105309" y="36737"/>
                </a:lnTo>
                <a:lnTo>
                  <a:pt x="105909" y="32376"/>
                </a:lnTo>
                <a:lnTo>
                  <a:pt x="106309" y="28477"/>
                </a:lnTo>
                <a:lnTo>
                  <a:pt x="106753" y="21498"/>
                </a:lnTo>
                <a:lnTo>
                  <a:pt x="106950" y="15090"/>
                </a:lnTo>
                <a:lnTo>
                  <a:pt x="106010" y="11992"/>
                </a:lnTo>
                <a:lnTo>
                  <a:pt x="102320" y="5903"/>
                </a:lnTo>
                <a:lnTo>
                  <a:pt x="99948" y="3883"/>
                </a:lnTo>
                <a:lnTo>
                  <a:pt x="97373" y="2536"/>
                </a:lnTo>
                <a:lnTo>
                  <a:pt x="94665" y="1638"/>
                </a:lnTo>
                <a:lnTo>
                  <a:pt x="91868" y="1039"/>
                </a:lnTo>
                <a:lnTo>
                  <a:pt x="89010" y="640"/>
                </a:lnTo>
                <a:lnTo>
                  <a:pt x="86113" y="374"/>
                </a:lnTo>
                <a:lnTo>
                  <a:pt x="83189" y="197"/>
                </a:lnTo>
                <a:lnTo>
                  <a:pt x="77295" y="0"/>
                </a:lnTo>
                <a:lnTo>
                  <a:pt x="74334" y="939"/>
                </a:lnTo>
                <a:lnTo>
                  <a:pt x="71368" y="2558"/>
                </a:lnTo>
                <a:lnTo>
                  <a:pt x="68398" y="4629"/>
                </a:lnTo>
                <a:lnTo>
                  <a:pt x="64434" y="7995"/>
                </a:lnTo>
                <a:lnTo>
                  <a:pt x="59807" y="12222"/>
                </a:lnTo>
                <a:lnTo>
                  <a:pt x="54739" y="17025"/>
                </a:lnTo>
                <a:lnTo>
                  <a:pt x="50367" y="22212"/>
                </a:lnTo>
                <a:lnTo>
                  <a:pt x="46460" y="27654"/>
                </a:lnTo>
                <a:lnTo>
                  <a:pt x="42864" y="33266"/>
                </a:lnTo>
                <a:lnTo>
                  <a:pt x="38482" y="38992"/>
                </a:lnTo>
                <a:lnTo>
                  <a:pt x="33576" y="44794"/>
                </a:lnTo>
                <a:lnTo>
                  <a:pt x="28321" y="50646"/>
                </a:lnTo>
                <a:lnTo>
                  <a:pt x="23825" y="56532"/>
                </a:lnTo>
                <a:lnTo>
                  <a:pt x="19836" y="62440"/>
                </a:lnTo>
                <a:lnTo>
                  <a:pt x="16185" y="68363"/>
                </a:lnTo>
                <a:lnTo>
                  <a:pt x="12758" y="75288"/>
                </a:lnTo>
                <a:lnTo>
                  <a:pt x="9481" y="82882"/>
                </a:lnTo>
                <a:lnTo>
                  <a:pt x="6305" y="90921"/>
                </a:lnTo>
                <a:lnTo>
                  <a:pt x="4187" y="99257"/>
                </a:lnTo>
                <a:lnTo>
                  <a:pt x="2775" y="107790"/>
                </a:lnTo>
                <a:lnTo>
                  <a:pt x="1834" y="116456"/>
                </a:lnTo>
                <a:lnTo>
                  <a:pt x="1206" y="124218"/>
                </a:lnTo>
                <a:lnTo>
                  <a:pt x="788" y="131376"/>
                </a:lnTo>
                <a:lnTo>
                  <a:pt x="510" y="138133"/>
                </a:lnTo>
                <a:lnTo>
                  <a:pt x="199" y="153578"/>
                </a:lnTo>
                <a:lnTo>
                  <a:pt x="0" y="178266"/>
                </a:lnTo>
                <a:lnTo>
                  <a:pt x="977" y="183284"/>
                </a:lnTo>
                <a:lnTo>
                  <a:pt x="2619" y="188613"/>
                </a:lnTo>
                <a:lnTo>
                  <a:pt x="4706" y="194150"/>
                </a:lnTo>
                <a:lnTo>
                  <a:pt x="7091" y="198834"/>
                </a:lnTo>
                <a:lnTo>
                  <a:pt x="9672" y="202949"/>
                </a:lnTo>
                <a:lnTo>
                  <a:pt x="12385" y="206684"/>
                </a:lnTo>
                <a:lnTo>
                  <a:pt x="16178" y="210167"/>
                </a:lnTo>
                <a:lnTo>
                  <a:pt x="20691" y="213480"/>
                </a:lnTo>
                <a:lnTo>
                  <a:pt x="25684" y="216682"/>
                </a:lnTo>
                <a:lnTo>
                  <a:pt x="30997" y="219808"/>
                </a:lnTo>
                <a:lnTo>
                  <a:pt x="36524" y="222885"/>
                </a:lnTo>
                <a:lnTo>
                  <a:pt x="42192" y="225928"/>
                </a:lnTo>
                <a:lnTo>
                  <a:pt x="47956" y="227957"/>
                </a:lnTo>
                <a:lnTo>
                  <a:pt x="53782" y="229309"/>
                </a:lnTo>
                <a:lnTo>
                  <a:pt x="59652" y="230211"/>
                </a:lnTo>
                <a:lnTo>
                  <a:pt x="65548" y="229820"/>
                </a:lnTo>
                <a:lnTo>
                  <a:pt x="71464" y="228567"/>
                </a:lnTo>
                <a:lnTo>
                  <a:pt x="84321" y="224529"/>
                </a:lnTo>
                <a:lnTo>
                  <a:pt x="99957" y="219427"/>
                </a:lnTo>
                <a:lnTo>
                  <a:pt x="107301" y="216677"/>
                </a:lnTo>
                <a:lnTo>
                  <a:pt x="114182" y="213852"/>
                </a:lnTo>
                <a:lnTo>
                  <a:pt x="120753" y="210976"/>
                </a:lnTo>
                <a:lnTo>
                  <a:pt x="126127" y="208067"/>
                </a:lnTo>
                <a:lnTo>
                  <a:pt x="130702" y="205135"/>
                </a:lnTo>
                <a:lnTo>
                  <a:pt x="142826" y="19629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PenAnnotation490"/>
          <p:cNvSpPr/>
          <p:nvPr/>
        </p:nvSpPr>
        <p:spPr>
          <a:xfrm>
            <a:off x="8183729" y="2018109"/>
            <a:ext cx="272001" cy="249986"/>
          </a:xfrm>
          <a:custGeom>
            <a:avLst/>
            <a:gdLst/>
            <a:ahLst/>
            <a:cxnLst/>
            <a:rect l="0" t="0" r="0" b="0"/>
            <a:pathLst>
              <a:path w="272001" h="249986">
                <a:moveTo>
                  <a:pt x="156599" y="0"/>
                </a:moveTo>
                <a:lnTo>
                  <a:pt x="148911" y="0"/>
                </a:lnTo>
                <a:lnTo>
                  <a:pt x="148497" y="992"/>
                </a:lnTo>
                <a:lnTo>
                  <a:pt x="148037" y="4740"/>
                </a:lnTo>
                <a:lnTo>
                  <a:pt x="146922" y="6137"/>
                </a:lnTo>
                <a:lnTo>
                  <a:pt x="145187" y="7068"/>
                </a:lnTo>
                <a:lnTo>
                  <a:pt x="140613" y="8102"/>
                </a:lnTo>
                <a:lnTo>
                  <a:pt x="132460" y="8684"/>
                </a:lnTo>
                <a:lnTo>
                  <a:pt x="126687" y="8821"/>
                </a:lnTo>
                <a:lnTo>
                  <a:pt x="108960" y="8920"/>
                </a:lnTo>
                <a:lnTo>
                  <a:pt x="104996" y="7931"/>
                </a:lnTo>
                <a:lnTo>
                  <a:pt x="100369" y="6280"/>
                </a:lnTo>
                <a:lnTo>
                  <a:pt x="95300" y="4186"/>
                </a:lnTo>
                <a:lnTo>
                  <a:pt x="89935" y="2791"/>
                </a:lnTo>
                <a:lnTo>
                  <a:pt x="84376" y="1861"/>
                </a:lnTo>
                <a:lnTo>
                  <a:pt x="78684" y="1240"/>
                </a:lnTo>
                <a:lnTo>
                  <a:pt x="73897" y="827"/>
                </a:lnTo>
                <a:lnTo>
                  <a:pt x="65934" y="367"/>
                </a:lnTo>
                <a:lnTo>
                  <a:pt x="56441" y="163"/>
                </a:lnTo>
                <a:lnTo>
                  <a:pt x="51131" y="109"/>
                </a:lnTo>
                <a:lnTo>
                  <a:pt x="46600" y="1065"/>
                </a:lnTo>
                <a:lnTo>
                  <a:pt x="38918" y="4773"/>
                </a:lnTo>
                <a:lnTo>
                  <a:pt x="32197" y="9728"/>
                </a:lnTo>
                <a:lnTo>
                  <a:pt x="29016" y="12438"/>
                </a:lnTo>
                <a:lnTo>
                  <a:pt x="25903" y="14245"/>
                </a:lnTo>
                <a:lnTo>
                  <a:pt x="19798" y="16253"/>
                </a:lnTo>
                <a:lnTo>
                  <a:pt x="13778" y="19791"/>
                </a:lnTo>
                <a:lnTo>
                  <a:pt x="10783" y="22124"/>
                </a:lnTo>
                <a:lnTo>
                  <a:pt x="8787" y="24671"/>
                </a:lnTo>
                <a:lnTo>
                  <a:pt x="7456" y="27362"/>
                </a:lnTo>
                <a:lnTo>
                  <a:pt x="6568" y="30147"/>
                </a:lnTo>
                <a:lnTo>
                  <a:pt x="2937" y="35888"/>
                </a:lnTo>
                <a:lnTo>
                  <a:pt x="579" y="38808"/>
                </a:lnTo>
                <a:lnTo>
                  <a:pt x="0" y="41747"/>
                </a:lnTo>
                <a:lnTo>
                  <a:pt x="605" y="44699"/>
                </a:lnTo>
                <a:lnTo>
                  <a:pt x="2932" y="50624"/>
                </a:lnTo>
                <a:lnTo>
                  <a:pt x="3967" y="56564"/>
                </a:lnTo>
                <a:lnTo>
                  <a:pt x="5234" y="59538"/>
                </a:lnTo>
                <a:lnTo>
                  <a:pt x="9289" y="65487"/>
                </a:lnTo>
                <a:lnTo>
                  <a:pt x="11759" y="67471"/>
                </a:lnTo>
                <a:lnTo>
                  <a:pt x="14399" y="68793"/>
                </a:lnTo>
                <a:lnTo>
                  <a:pt x="20969" y="71254"/>
                </a:lnTo>
                <a:lnTo>
                  <a:pt x="25500" y="73300"/>
                </a:lnTo>
                <a:lnTo>
                  <a:pt x="30504" y="75656"/>
                </a:lnTo>
                <a:lnTo>
                  <a:pt x="35825" y="77226"/>
                </a:lnTo>
                <a:lnTo>
                  <a:pt x="41356" y="78273"/>
                </a:lnTo>
                <a:lnTo>
                  <a:pt x="47028" y="78971"/>
                </a:lnTo>
                <a:lnTo>
                  <a:pt x="53786" y="80428"/>
                </a:lnTo>
                <a:lnTo>
                  <a:pt x="61268" y="82393"/>
                </a:lnTo>
                <a:lnTo>
                  <a:pt x="69233" y="84694"/>
                </a:lnTo>
                <a:lnTo>
                  <a:pt x="77519" y="86228"/>
                </a:lnTo>
                <a:lnTo>
                  <a:pt x="86019" y="87251"/>
                </a:lnTo>
                <a:lnTo>
                  <a:pt x="94663" y="87933"/>
                </a:lnTo>
                <a:lnTo>
                  <a:pt x="104395" y="89380"/>
                </a:lnTo>
                <a:lnTo>
                  <a:pt x="114850" y="91337"/>
                </a:lnTo>
                <a:lnTo>
                  <a:pt x="125790" y="93633"/>
                </a:lnTo>
                <a:lnTo>
                  <a:pt x="136060" y="96156"/>
                </a:lnTo>
                <a:lnTo>
                  <a:pt x="145882" y="98831"/>
                </a:lnTo>
                <a:lnTo>
                  <a:pt x="155408" y="101606"/>
                </a:lnTo>
                <a:lnTo>
                  <a:pt x="165727" y="105440"/>
                </a:lnTo>
                <a:lnTo>
                  <a:pt x="176574" y="109981"/>
                </a:lnTo>
                <a:lnTo>
                  <a:pt x="197227" y="119326"/>
                </a:lnTo>
                <a:lnTo>
                  <a:pt x="213020" y="126786"/>
                </a:lnTo>
                <a:lnTo>
                  <a:pt x="220010" y="131157"/>
                </a:lnTo>
                <a:lnTo>
                  <a:pt x="226654" y="136055"/>
                </a:lnTo>
                <a:lnTo>
                  <a:pt x="233068" y="141305"/>
                </a:lnTo>
                <a:lnTo>
                  <a:pt x="239328" y="145797"/>
                </a:lnTo>
                <a:lnTo>
                  <a:pt x="245486" y="149784"/>
                </a:lnTo>
                <a:lnTo>
                  <a:pt x="251577" y="153434"/>
                </a:lnTo>
                <a:lnTo>
                  <a:pt x="256628" y="157852"/>
                </a:lnTo>
                <a:lnTo>
                  <a:pt x="260988" y="162781"/>
                </a:lnTo>
                <a:lnTo>
                  <a:pt x="264887" y="168052"/>
                </a:lnTo>
                <a:lnTo>
                  <a:pt x="267486" y="173550"/>
                </a:lnTo>
                <a:lnTo>
                  <a:pt x="269219" y="179200"/>
                </a:lnTo>
                <a:lnTo>
                  <a:pt x="270374" y="184951"/>
                </a:lnTo>
                <a:lnTo>
                  <a:pt x="271144" y="190769"/>
                </a:lnTo>
                <a:lnTo>
                  <a:pt x="271657" y="196633"/>
                </a:lnTo>
                <a:lnTo>
                  <a:pt x="272000" y="202526"/>
                </a:lnTo>
                <a:lnTo>
                  <a:pt x="271236" y="207447"/>
                </a:lnTo>
                <a:lnTo>
                  <a:pt x="269734" y="211720"/>
                </a:lnTo>
                <a:lnTo>
                  <a:pt x="265421" y="219113"/>
                </a:lnTo>
                <a:lnTo>
                  <a:pt x="260196" y="225706"/>
                </a:lnTo>
                <a:lnTo>
                  <a:pt x="251921" y="231944"/>
                </a:lnTo>
                <a:lnTo>
                  <a:pt x="246936" y="234997"/>
                </a:lnTo>
                <a:lnTo>
                  <a:pt x="241628" y="238024"/>
                </a:lnTo>
                <a:lnTo>
                  <a:pt x="230439" y="244033"/>
                </a:lnTo>
                <a:lnTo>
                  <a:pt x="224677" y="246032"/>
                </a:lnTo>
                <a:lnTo>
                  <a:pt x="218851" y="247365"/>
                </a:lnTo>
                <a:lnTo>
                  <a:pt x="212984" y="248254"/>
                </a:lnTo>
                <a:lnTo>
                  <a:pt x="207087" y="248846"/>
                </a:lnTo>
                <a:lnTo>
                  <a:pt x="201172" y="249241"/>
                </a:lnTo>
                <a:lnTo>
                  <a:pt x="195244" y="249504"/>
                </a:lnTo>
                <a:lnTo>
                  <a:pt x="180720" y="249797"/>
                </a:lnTo>
                <a:lnTo>
                  <a:pt x="151883" y="249985"/>
                </a:lnTo>
                <a:lnTo>
                  <a:pt x="145517" y="249008"/>
                </a:lnTo>
                <a:lnTo>
                  <a:pt x="139289" y="247365"/>
                </a:lnTo>
                <a:lnTo>
                  <a:pt x="133152" y="245277"/>
                </a:lnTo>
                <a:lnTo>
                  <a:pt x="128069" y="242893"/>
                </a:lnTo>
                <a:lnTo>
                  <a:pt x="119776" y="237598"/>
                </a:lnTo>
                <a:lnTo>
                  <a:pt x="112783" y="231938"/>
                </a:lnTo>
                <a:lnTo>
                  <a:pt x="109529" y="229039"/>
                </a:lnTo>
                <a:lnTo>
                  <a:pt x="106367" y="227107"/>
                </a:lnTo>
                <a:lnTo>
                  <a:pt x="100209" y="224960"/>
                </a:lnTo>
                <a:lnTo>
                  <a:pt x="98169" y="223395"/>
                </a:lnTo>
                <a:lnTo>
                  <a:pt x="96810" y="221360"/>
                </a:lnTo>
                <a:lnTo>
                  <a:pt x="94091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PenAnnotation491"/>
          <p:cNvSpPr/>
          <p:nvPr/>
        </p:nvSpPr>
        <p:spPr>
          <a:xfrm>
            <a:off x="4975490" y="2321873"/>
            <a:ext cx="51882" cy="62354"/>
          </a:xfrm>
          <a:custGeom>
            <a:avLst/>
            <a:gdLst/>
            <a:ahLst/>
            <a:cxnLst/>
            <a:rect l="0" t="0" r="0" b="0"/>
            <a:pathLst>
              <a:path w="51882" h="62354">
                <a:moveTo>
                  <a:pt x="16205" y="26634"/>
                </a:moveTo>
                <a:lnTo>
                  <a:pt x="16205" y="61834"/>
                </a:lnTo>
                <a:lnTo>
                  <a:pt x="17197" y="62008"/>
                </a:lnTo>
                <a:lnTo>
                  <a:pt x="18851" y="62122"/>
                </a:lnTo>
                <a:lnTo>
                  <a:pt x="20946" y="62200"/>
                </a:lnTo>
                <a:lnTo>
                  <a:pt x="23334" y="61258"/>
                </a:lnTo>
                <a:lnTo>
                  <a:pt x="25918" y="59639"/>
                </a:lnTo>
                <a:lnTo>
                  <a:pt x="28634" y="57567"/>
                </a:lnTo>
                <a:lnTo>
                  <a:pt x="30444" y="55194"/>
                </a:lnTo>
                <a:lnTo>
                  <a:pt x="31651" y="52619"/>
                </a:lnTo>
                <a:lnTo>
                  <a:pt x="32455" y="49911"/>
                </a:lnTo>
                <a:lnTo>
                  <a:pt x="33984" y="47113"/>
                </a:lnTo>
                <a:lnTo>
                  <a:pt x="35995" y="44256"/>
                </a:lnTo>
                <a:lnTo>
                  <a:pt x="38328" y="41358"/>
                </a:lnTo>
                <a:lnTo>
                  <a:pt x="40875" y="38435"/>
                </a:lnTo>
                <a:lnTo>
                  <a:pt x="43566" y="35493"/>
                </a:lnTo>
                <a:lnTo>
                  <a:pt x="46352" y="32541"/>
                </a:lnTo>
                <a:lnTo>
                  <a:pt x="48209" y="29580"/>
                </a:lnTo>
                <a:lnTo>
                  <a:pt x="49447" y="26613"/>
                </a:lnTo>
                <a:lnTo>
                  <a:pt x="50273" y="23644"/>
                </a:lnTo>
                <a:lnTo>
                  <a:pt x="50823" y="20672"/>
                </a:lnTo>
                <a:lnTo>
                  <a:pt x="51190" y="17698"/>
                </a:lnTo>
                <a:lnTo>
                  <a:pt x="51435" y="14724"/>
                </a:lnTo>
                <a:lnTo>
                  <a:pt x="51598" y="11749"/>
                </a:lnTo>
                <a:lnTo>
                  <a:pt x="51881" y="1609"/>
                </a:lnTo>
                <a:lnTo>
                  <a:pt x="50903" y="1021"/>
                </a:lnTo>
                <a:lnTo>
                  <a:pt x="49259" y="629"/>
                </a:lnTo>
                <a:lnTo>
                  <a:pt x="47170" y="368"/>
                </a:lnTo>
                <a:lnTo>
                  <a:pt x="44786" y="193"/>
                </a:lnTo>
                <a:lnTo>
                  <a:pt x="42204" y="77"/>
                </a:lnTo>
                <a:lnTo>
                  <a:pt x="39491" y="0"/>
                </a:lnTo>
                <a:lnTo>
                  <a:pt x="36690" y="941"/>
                </a:lnTo>
                <a:lnTo>
                  <a:pt x="33830" y="2560"/>
                </a:lnTo>
                <a:lnTo>
                  <a:pt x="30932" y="4632"/>
                </a:lnTo>
                <a:lnTo>
                  <a:pt x="28007" y="7005"/>
                </a:lnTo>
                <a:lnTo>
                  <a:pt x="25065" y="9579"/>
                </a:lnTo>
                <a:lnTo>
                  <a:pt x="22112" y="12288"/>
                </a:lnTo>
                <a:lnTo>
                  <a:pt x="20143" y="15086"/>
                </a:lnTo>
                <a:lnTo>
                  <a:pt x="18830" y="17943"/>
                </a:lnTo>
                <a:lnTo>
                  <a:pt x="17955" y="20840"/>
                </a:lnTo>
                <a:lnTo>
                  <a:pt x="16379" y="23764"/>
                </a:lnTo>
                <a:lnTo>
                  <a:pt x="14337" y="26705"/>
                </a:lnTo>
                <a:lnTo>
                  <a:pt x="11983" y="29658"/>
                </a:lnTo>
                <a:lnTo>
                  <a:pt x="9422" y="32619"/>
                </a:lnTo>
                <a:lnTo>
                  <a:pt x="6722" y="35585"/>
                </a:lnTo>
                <a:lnTo>
                  <a:pt x="3930" y="38555"/>
                </a:lnTo>
                <a:lnTo>
                  <a:pt x="2068" y="41527"/>
                </a:lnTo>
                <a:lnTo>
                  <a:pt x="827" y="44500"/>
                </a:lnTo>
                <a:lnTo>
                  <a:pt x="0" y="47475"/>
                </a:lnTo>
                <a:lnTo>
                  <a:pt x="441" y="49458"/>
                </a:lnTo>
                <a:lnTo>
                  <a:pt x="1727" y="50780"/>
                </a:lnTo>
                <a:lnTo>
                  <a:pt x="6179" y="52901"/>
                </a:lnTo>
                <a:lnTo>
                  <a:pt x="7537" y="53075"/>
                </a:lnTo>
                <a:lnTo>
                  <a:pt x="9434" y="53191"/>
                </a:lnTo>
                <a:lnTo>
                  <a:pt x="14867" y="53378"/>
                </a:lnTo>
                <a:lnTo>
                  <a:pt x="20549" y="53410"/>
                </a:lnTo>
                <a:lnTo>
                  <a:pt x="23070" y="52422"/>
                </a:lnTo>
                <a:lnTo>
                  <a:pt x="25742" y="50772"/>
                </a:lnTo>
                <a:lnTo>
                  <a:pt x="32420" y="45734"/>
                </a:lnTo>
                <a:lnTo>
                  <a:pt x="33961" y="44328"/>
                </a:lnTo>
                <a:lnTo>
                  <a:pt x="38318" y="40121"/>
                </a:lnTo>
                <a:lnTo>
                  <a:pt x="39876" y="37610"/>
                </a:lnTo>
                <a:lnTo>
                  <a:pt x="40916" y="34943"/>
                </a:lnTo>
                <a:lnTo>
                  <a:pt x="41608" y="32174"/>
                </a:lnTo>
                <a:lnTo>
                  <a:pt x="42070" y="29335"/>
                </a:lnTo>
                <a:lnTo>
                  <a:pt x="42378" y="26450"/>
                </a:lnTo>
                <a:lnTo>
                  <a:pt x="42583" y="23535"/>
                </a:lnTo>
                <a:lnTo>
                  <a:pt x="41728" y="21592"/>
                </a:lnTo>
                <a:lnTo>
                  <a:pt x="40166" y="20296"/>
                </a:lnTo>
                <a:lnTo>
                  <a:pt x="34421" y="17856"/>
                </a:lnTo>
                <a:lnTo>
                  <a:pt x="33310" y="18798"/>
                </a:lnTo>
                <a:lnTo>
                  <a:pt x="31577" y="20418"/>
                </a:lnTo>
                <a:lnTo>
                  <a:pt x="29429" y="22490"/>
                </a:lnTo>
                <a:lnTo>
                  <a:pt x="27998" y="24863"/>
                </a:lnTo>
                <a:lnTo>
                  <a:pt x="27043" y="27438"/>
                </a:lnTo>
                <a:lnTo>
                  <a:pt x="26407" y="30147"/>
                </a:lnTo>
                <a:lnTo>
                  <a:pt x="24991" y="32945"/>
                </a:lnTo>
                <a:lnTo>
                  <a:pt x="23054" y="35802"/>
                </a:lnTo>
                <a:lnTo>
                  <a:pt x="17557" y="42777"/>
                </a:lnTo>
                <a:lnTo>
                  <a:pt x="17107" y="44341"/>
                </a:lnTo>
                <a:lnTo>
                  <a:pt x="16806" y="46377"/>
                </a:lnTo>
                <a:lnTo>
                  <a:pt x="16606" y="48726"/>
                </a:lnTo>
                <a:lnTo>
                  <a:pt x="17464" y="51284"/>
                </a:lnTo>
                <a:lnTo>
                  <a:pt x="19029" y="53981"/>
                </a:lnTo>
                <a:lnTo>
                  <a:pt x="21064" y="56772"/>
                </a:lnTo>
                <a:lnTo>
                  <a:pt x="23413" y="58632"/>
                </a:lnTo>
                <a:lnTo>
                  <a:pt x="25971" y="59873"/>
                </a:lnTo>
                <a:lnTo>
                  <a:pt x="28669" y="60699"/>
                </a:lnTo>
                <a:lnTo>
                  <a:pt x="31460" y="61251"/>
                </a:lnTo>
                <a:lnTo>
                  <a:pt x="34312" y="61618"/>
                </a:lnTo>
                <a:lnTo>
                  <a:pt x="42994" y="623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PenAnnotation492"/>
          <p:cNvSpPr/>
          <p:nvPr/>
        </p:nvSpPr>
        <p:spPr>
          <a:xfrm>
            <a:off x="5223867" y="2250281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0" y="0"/>
                </a:moveTo>
                <a:lnTo>
                  <a:pt x="0" y="17169"/>
                </a:lnTo>
                <a:lnTo>
                  <a:pt x="992" y="22360"/>
                </a:lnTo>
                <a:lnTo>
                  <a:pt x="2646" y="27805"/>
                </a:lnTo>
                <a:lnTo>
                  <a:pt x="4740" y="33419"/>
                </a:lnTo>
                <a:lnTo>
                  <a:pt x="6137" y="39147"/>
                </a:lnTo>
                <a:lnTo>
                  <a:pt x="7067" y="44949"/>
                </a:lnTo>
                <a:lnTo>
                  <a:pt x="7688" y="50802"/>
                </a:lnTo>
                <a:lnTo>
                  <a:pt x="8102" y="56688"/>
                </a:lnTo>
                <a:lnTo>
                  <a:pt x="8378" y="62597"/>
                </a:lnTo>
                <a:lnTo>
                  <a:pt x="8684" y="74453"/>
                </a:lnTo>
                <a:lnTo>
                  <a:pt x="8928" y="174267"/>
                </a:lnTo>
                <a:lnTo>
                  <a:pt x="9921" y="180670"/>
                </a:lnTo>
                <a:lnTo>
                  <a:pt x="11575" y="186923"/>
                </a:lnTo>
                <a:lnTo>
                  <a:pt x="13670" y="193077"/>
                </a:lnTo>
                <a:lnTo>
                  <a:pt x="15066" y="199163"/>
                </a:lnTo>
                <a:lnTo>
                  <a:pt x="15997" y="205205"/>
                </a:lnTo>
                <a:lnTo>
                  <a:pt x="16618" y="211217"/>
                </a:lnTo>
                <a:lnTo>
                  <a:pt x="17032" y="217210"/>
                </a:lnTo>
                <a:lnTo>
                  <a:pt x="17308" y="223189"/>
                </a:lnTo>
                <a:lnTo>
                  <a:pt x="17696" y="238440"/>
                </a:lnTo>
                <a:lnTo>
                  <a:pt x="17849" y="257041"/>
                </a:lnTo>
                <a:lnTo>
                  <a:pt x="18845" y="257681"/>
                </a:lnTo>
                <a:lnTo>
                  <a:pt x="20501" y="258107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PenAnnotation493"/>
          <p:cNvSpPr/>
          <p:nvPr/>
        </p:nvSpPr>
        <p:spPr>
          <a:xfrm>
            <a:off x="5304234" y="2366779"/>
            <a:ext cx="159447" cy="133534"/>
          </a:xfrm>
          <a:custGeom>
            <a:avLst/>
            <a:gdLst/>
            <a:ahLst/>
            <a:cxnLst/>
            <a:rect l="0" t="0" r="0" b="0"/>
            <a:pathLst>
              <a:path w="159447" h="133534">
                <a:moveTo>
                  <a:pt x="0" y="35306"/>
                </a:moveTo>
                <a:lnTo>
                  <a:pt x="0" y="42995"/>
                </a:lnTo>
                <a:lnTo>
                  <a:pt x="992" y="43409"/>
                </a:lnTo>
                <a:lnTo>
                  <a:pt x="4741" y="43869"/>
                </a:lnTo>
                <a:lnTo>
                  <a:pt x="6137" y="44983"/>
                </a:lnTo>
                <a:lnTo>
                  <a:pt x="7068" y="46719"/>
                </a:lnTo>
                <a:lnTo>
                  <a:pt x="7689" y="48868"/>
                </a:lnTo>
                <a:lnTo>
                  <a:pt x="9094" y="50300"/>
                </a:lnTo>
                <a:lnTo>
                  <a:pt x="11024" y="51255"/>
                </a:lnTo>
                <a:lnTo>
                  <a:pt x="13302" y="51892"/>
                </a:lnTo>
                <a:lnTo>
                  <a:pt x="14821" y="53309"/>
                </a:lnTo>
                <a:lnTo>
                  <a:pt x="15834" y="55246"/>
                </a:lnTo>
                <a:lnTo>
                  <a:pt x="16509" y="57529"/>
                </a:lnTo>
                <a:lnTo>
                  <a:pt x="17951" y="59051"/>
                </a:lnTo>
                <a:lnTo>
                  <a:pt x="19905" y="60066"/>
                </a:lnTo>
                <a:lnTo>
                  <a:pt x="24722" y="61193"/>
                </a:lnTo>
                <a:lnTo>
                  <a:pt x="27395" y="61494"/>
                </a:lnTo>
                <a:lnTo>
                  <a:pt x="30170" y="61695"/>
                </a:lnTo>
                <a:lnTo>
                  <a:pt x="33011" y="61828"/>
                </a:lnTo>
                <a:lnTo>
                  <a:pt x="38815" y="61977"/>
                </a:lnTo>
                <a:lnTo>
                  <a:pt x="41752" y="61024"/>
                </a:lnTo>
                <a:lnTo>
                  <a:pt x="44702" y="59397"/>
                </a:lnTo>
                <a:lnTo>
                  <a:pt x="47661" y="57320"/>
                </a:lnTo>
                <a:lnTo>
                  <a:pt x="51618" y="55935"/>
                </a:lnTo>
                <a:lnTo>
                  <a:pt x="56240" y="55012"/>
                </a:lnTo>
                <a:lnTo>
                  <a:pt x="61305" y="54397"/>
                </a:lnTo>
                <a:lnTo>
                  <a:pt x="65675" y="52994"/>
                </a:lnTo>
                <a:lnTo>
                  <a:pt x="69581" y="51067"/>
                </a:lnTo>
                <a:lnTo>
                  <a:pt x="73176" y="48790"/>
                </a:lnTo>
                <a:lnTo>
                  <a:pt x="76565" y="46280"/>
                </a:lnTo>
                <a:lnTo>
                  <a:pt x="79817" y="43614"/>
                </a:lnTo>
                <a:lnTo>
                  <a:pt x="82977" y="40845"/>
                </a:lnTo>
                <a:lnTo>
                  <a:pt x="86076" y="38999"/>
                </a:lnTo>
                <a:lnTo>
                  <a:pt x="89134" y="37768"/>
                </a:lnTo>
                <a:lnTo>
                  <a:pt x="92165" y="36947"/>
                </a:lnTo>
                <a:lnTo>
                  <a:pt x="95177" y="35408"/>
                </a:lnTo>
                <a:lnTo>
                  <a:pt x="98178" y="33390"/>
                </a:lnTo>
                <a:lnTo>
                  <a:pt x="101171" y="31052"/>
                </a:lnTo>
                <a:lnTo>
                  <a:pt x="103166" y="28502"/>
                </a:lnTo>
                <a:lnTo>
                  <a:pt x="104496" y="25809"/>
                </a:lnTo>
                <a:lnTo>
                  <a:pt x="105383" y="23022"/>
                </a:lnTo>
                <a:lnTo>
                  <a:pt x="105974" y="20171"/>
                </a:lnTo>
                <a:lnTo>
                  <a:pt x="106368" y="17279"/>
                </a:lnTo>
                <a:lnTo>
                  <a:pt x="107000" y="10248"/>
                </a:lnTo>
                <a:lnTo>
                  <a:pt x="107087" y="6641"/>
                </a:lnTo>
                <a:lnTo>
                  <a:pt x="107110" y="4290"/>
                </a:lnTo>
                <a:lnTo>
                  <a:pt x="106133" y="2722"/>
                </a:lnTo>
                <a:lnTo>
                  <a:pt x="104490" y="1678"/>
                </a:lnTo>
                <a:lnTo>
                  <a:pt x="100018" y="516"/>
                </a:lnTo>
                <a:lnTo>
                  <a:pt x="97437" y="207"/>
                </a:lnTo>
                <a:lnTo>
                  <a:pt x="94723" y="0"/>
                </a:lnTo>
                <a:lnTo>
                  <a:pt x="91922" y="855"/>
                </a:lnTo>
                <a:lnTo>
                  <a:pt x="89063" y="2417"/>
                </a:lnTo>
                <a:lnTo>
                  <a:pt x="86164" y="4450"/>
                </a:lnTo>
                <a:lnTo>
                  <a:pt x="83240" y="6798"/>
                </a:lnTo>
                <a:lnTo>
                  <a:pt x="80298" y="9356"/>
                </a:lnTo>
                <a:lnTo>
                  <a:pt x="77344" y="12053"/>
                </a:lnTo>
                <a:lnTo>
                  <a:pt x="71417" y="17695"/>
                </a:lnTo>
                <a:lnTo>
                  <a:pt x="50601" y="38298"/>
                </a:lnTo>
                <a:lnTo>
                  <a:pt x="47624" y="42261"/>
                </a:lnTo>
                <a:lnTo>
                  <a:pt x="44648" y="46888"/>
                </a:lnTo>
                <a:lnTo>
                  <a:pt x="41671" y="51958"/>
                </a:lnTo>
                <a:lnTo>
                  <a:pt x="39687" y="57321"/>
                </a:lnTo>
                <a:lnTo>
                  <a:pt x="38364" y="62881"/>
                </a:lnTo>
                <a:lnTo>
                  <a:pt x="37482" y="68573"/>
                </a:lnTo>
                <a:lnTo>
                  <a:pt x="36895" y="73359"/>
                </a:lnTo>
                <a:lnTo>
                  <a:pt x="36502" y="77542"/>
                </a:lnTo>
                <a:lnTo>
                  <a:pt x="36241" y="81323"/>
                </a:lnTo>
                <a:lnTo>
                  <a:pt x="36067" y="84836"/>
                </a:lnTo>
                <a:lnTo>
                  <a:pt x="35873" y="91385"/>
                </a:lnTo>
                <a:lnTo>
                  <a:pt x="36814" y="95512"/>
                </a:lnTo>
                <a:lnTo>
                  <a:pt x="38434" y="100248"/>
                </a:lnTo>
                <a:lnTo>
                  <a:pt x="40505" y="105390"/>
                </a:lnTo>
                <a:lnTo>
                  <a:pt x="42878" y="109810"/>
                </a:lnTo>
                <a:lnTo>
                  <a:pt x="45453" y="113749"/>
                </a:lnTo>
                <a:lnTo>
                  <a:pt x="48161" y="117367"/>
                </a:lnTo>
                <a:lnTo>
                  <a:pt x="50959" y="119779"/>
                </a:lnTo>
                <a:lnTo>
                  <a:pt x="53816" y="121387"/>
                </a:lnTo>
                <a:lnTo>
                  <a:pt x="56713" y="122459"/>
                </a:lnTo>
                <a:lnTo>
                  <a:pt x="59637" y="124166"/>
                </a:lnTo>
                <a:lnTo>
                  <a:pt x="62579" y="126296"/>
                </a:lnTo>
                <a:lnTo>
                  <a:pt x="65532" y="128708"/>
                </a:lnTo>
                <a:lnTo>
                  <a:pt x="69484" y="130317"/>
                </a:lnTo>
                <a:lnTo>
                  <a:pt x="74104" y="131389"/>
                </a:lnTo>
                <a:lnTo>
                  <a:pt x="79169" y="132103"/>
                </a:lnTo>
                <a:lnTo>
                  <a:pt x="83537" y="132580"/>
                </a:lnTo>
                <a:lnTo>
                  <a:pt x="87441" y="132898"/>
                </a:lnTo>
                <a:lnTo>
                  <a:pt x="91037" y="133110"/>
                </a:lnTo>
                <a:lnTo>
                  <a:pt x="97676" y="133345"/>
                </a:lnTo>
                <a:lnTo>
                  <a:pt x="109639" y="133477"/>
                </a:lnTo>
                <a:lnTo>
                  <a:pt x="126719" y="133522"/>
                </a:lnTo>
                <a:lnTo>
                  <a:pt x="130120" y="132533"/>
                </a:lnTo>
                <a:lnTo>
                  <a:pt x="133379" y="130882"/>
                </a:lnTo>
                <a:lnTo>
                  <a:pt x="136544" y="128789"/>
                </a:lnTo>
                <a:lnTo>
                  <a:pt x="139647" y="127394"/>
                </a:lnTo>
                <a:lnTo>
                  <a:pt x="142707" y="126464"/>
                </a:lnTo>
                <a:lnTo>
                  <a:pt x="151272" y="124712"/>
                </a:lnTo>
                <a:lnTo>
                  <a:pt x="154214" y="124652"/>
                </a:lnTo>
                <a:lnTo>
                  <a:pt x="159446" y="124613"/>
                </a:lnTo>
                <a:lnTo>
                  <a:pt x="152933" y="124604"/>
                </a:lnTo>
                <a:lnTo>
                  <a:pt x="152557" y="125596"/>
                </a:lnTo>
                <a:lnTo>
                  <a:pt x="152139" y="129344"/>
                </a:lnTo>
                <a:lnTo>
                  <a:pt x="151805" y="133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PenAnnotation494"/>
          <p:cNvSpPr/>
          <p:nvPr/>
        </p:nvSpPr>
        <p:spPr>
          <a:xfrm>
            <a:off x="5679281" y="2268140"/>
            <a:ext cx="150374" cy="249974"/>
          </a:xfrm>
          <a:custGeom>
            <a:avLst/>
            <a:gdLst/>
            <a:ahLst/>
            <a:cxnLst/>
            <a:rect l="0" t="0" r="0" b="0"/>
            <a:pathLst>
              <a:path w="150374" h="249974">
                <a:moveTo>
                  <a:pt x="0" y="0"/>
                </a:moveTo>
                <a:lnTo>
                  <a:pt x="0" y="12429"/>
                </a:lnTo>
                <a:lnTo>
                  <a:pt x="992" y="16224"/>
                </a:lnTo>
                <a:lnTo>
                  <a:pt x="2646" y="20738"/>
                </a:lnTo>
                <a:lnTo>
                  <a:pt x="4741" y="25732"/>
                </a:lnTo>
                <a:lnTo>
                  <a:pt x="6137" y="31045"/>
                </a:lnTo>
                <a:lnTo>
                  <a:pt x="7068" y="36572"/>
                </a:lnTo>
                <a:lnTo>
                  <a:pt x="7688" y="42241"/>
                </a:lnTo>
                <a:lnTo>
                  <a:pt x="9094" y="48997"/>
                </a:lnTo>
                <a:lnTo>
                  <a:pt x="11024" y="56477"/>
                </a:lnTo>
                <a:lnTo>
                  <a:pt x="13302" y="64440"/>
                </a:lnTo>
                <a:lnTo>
                  <a:pt x="15814" y="71734"/>
                </a:lnTo>
                <a:lnTo>
                  <a:pt x="18480" y="78580"/>
                </a:lnTo>
                <a:lnTo>
                  <a:pt x="21250" y="85129"/>
                </a:lnTo>
                <a:lnTo>
                  <a:pt x="23096" y="92471"/>
                </a:lnTo>
                <a:lnTo>
                  <a:pt x="24327" y="100343"/>
                </a:lnTo>
                <a:lnTo>
                  <a:pt x="25148" y="108568"/>
                </a:lnTo>
                <a:lnTo>
                  <a:pt x="26687" y="117027"/>
                </a:lnTo>
                <a:lnTo>
                  <a:pt x="28705" y="125643"/>
                </a:lnTo>
                <a:lnTo>
                  <a:pt x="31043" y="134363"/>
                </a:lnTo>
                <a:lnTo>
                  <a:pt x="32602" y="142162"/>
                </a:lnTo>
                <a:lnTo>
                  <a:pt x="33641" y="149345"/>
                </a:lnTo>
                <a:lnTo>
                  <a:pt x="34333" y="156118"/>
                </a:lnTo>
                <a:lnTo>
                  <a:pt x="35787" y="163610"/>
                </a:lnTo>
                <a:lnTo>
                  <a:pt x="37749" y="171581"/>
                </a:lnTo>
                <a:lnTo>
                  <a:pt x="40049" y="179872"/>
                </a:lnTo>
                <a:lnTo>
                  <a:pt x="42574" y="186391"/>
                </a:lnTo>
                <a:lnTo>
                  <a:pt x="45250" y="191730"/>
                </a:lnTo>
                <a:lnTo>
                  <a:pt x="48026" y="196281"/>
                </a:lnTo>
                <a:lnTo>
                  <a:pt x="49877" y="201299"/>
                </a:lnTo>
                <a:lnTo>
                  <a:pt x="51111" y="206629"/>
                </a:lnTo>
                <a:lnTo>
                  <a:pt x="51933" y="212167"/>
                </a:lnTo>
                <a:lnTo>
                  <a:pt x="52481" y="216851"/>
                </a:lnTo>
                <a:lnTo>
                  <a:pt x="52847" y="220966"/>
                </a:lnTo>
                <a:lnTo>
                  <a:pt x="53565" y="231978"/>
                </a:lnTo>
                <a:lnTo>
                  <a:pt x="53577" y="206436"/>
                </a:lnTo>
                <a:lnTo>
                  <a:pt x="52585" y="201124"/>
                </a:lnTo>
                <a:lnTo>
                  <a:pt x="50932" y="195598"/>
                </a:lnTo>
                <a:lnTo>
                  <a:pt x="48837" y="189930"/>
                </a:lnTo>
                <a:lnTo>
                  <a:pt x="47441" y="184167"/>
                </a:lnTo>
                <a:lnTo>
                  <a:pt x="46510" y="178340"/>
                </a:lnTo>
                <a:lnTo>
                  <a:pt x="45889" y="172472"/>
                </a:lnTo>
                <a:lnTo>
                  <a:pt x="44483" y="165583"/>
                </a:lnTo>
                <a:lnTo>
                  <a:pt x="42554" y="158014"/>
                </a:lnTo>
                <a:lnTo>
                  <a:pt x="40276" y="149991"/>
                </a:lnTo>
                <a:lnTo>
                  <a:pt x="39748" y="142658"/>
                </a:lnTo>
                <a:lnTo>
                  <a:pt x="40390" y="135785"/>
                </a:lnTo>
                <a:lnTo>
                  <a:pt x="41809" y="129219"/>
                </a:lnTo>
                <a:lnTo>
                  <a:pt x="42755" y="123849"/>
                </a:lnTo>
                <a:lnTo>
                  <a:pt x="43387" y="119277"/>
                </a:lnTo>
                <a:lnTo>
                  <a:pt x="43807" y="115237"/>
                </a:lnTo>
                <a:lnTo>
                  <a:pt x="45080" y="110559"/>
                </a:lnTo>
                <a:lnTo>
                  <a:pt x="46921" y="105456"/>
                </a:lnTo>
                <a:lnTo>
                  <a:pt x="49140" y="100070"/>
                </a:lnTo>
                <a:lnTo>
                  <a:pt x="50619" y="95487"/>
                </a:lnTo>
                <a:lnTo>
                  <a:pt x="52263" y="87749"/>
                </a:lnTo>
                <a:lnTo>
                  <a:pt x="54686" y="85288"/>
                </a:lnTo>
                <a:lnTo>
                  <a:pt x="58285" y="83648"/>
                </a:lnTo>
                <a:lnTo>
                  <a:pt x="62669" y="82555"/>
                </a:lnTo>
                <a:lnTo>
                  <a:pt x="66584" y="81825"/>
                </a:lnTo>
                <a:lnTo>
                  <a:pt x="70187" y="81339"/>
                </a:lnTo>
                <a:lnTo>
                  <a:pt x="73580" y="81015"/>
                </a:lnTo>
                <a:lnTo>
                  <a:pt x="76835" y="80799"/>
                </a:lnTo>
                <a:lnTo>
                  <a:pt x="79996" y="80655"/>
                </a:lnTo>
                <a:lnTo>
                  <a:pt x="83096" y="80559"/>
                </a:lnTo>
                <a:lnTo>
                  <a:pt x="87148" y="81488"/>
                </a:lnTo>
                <a:lnTo>
                  <a:pt x="91833" y="83098"/>
                </a:lnTo>
                <a:lnTo>
                  <a:pt x="96941" y="85165"/>
                </a:lnTo>
                <a:lnTo>
                  <a:pt x="101338" y="88527"/>
                </a:lnTo>
                <a:lnTo>
                  <a:pt x="105262" y="92752"/>
                </a:lnTo>
                <a:lnTo>
                  <a:pt x="108869" y="97554"/>
                </a:lnTo>
                <a:lnTo>
                  <a:pt x="113259" y="102739"/>
                </a:lnTo>
                <a:lnTo>
                  <a:pt x="118170" y="108180"/>
                </a:lnTo>
                <a:lnTo>
                  <a:pt x="123429" y="113792"/>
                </a:lnTo>
                <a:lnTo>
                  <a:pt x="127926" y="119518"/>
                </a:lnTo>
                <a:lnTo>
                  <a:pt x="131917" y="125319"/>
                </a:lnTo>
                <a:lnTo>
                  <a:pt x="135570" y="131171"/>
                </a:lnTo>
                <a:lnTo>
                  <a:pt x="138005" y="137057"/>
                </a:lnTo>
                <a:lnTo>
                  <a:pt x="139628" y="142965"/>
                </a:lnTo>
                <a:lnTo>
                  <a:pt x="140711" y="148888"/>
                </a:lnTo>
                <a:lnTo>
                  <a:pt x="142424" y="154821"/>
                </a:lnTo>
                <a:lnTo>
                  <a:pt x="144559" y="160761"/>
                </a:lnTo>
                <a:lnTo>
                  <a:pt x="146974" y="166705"/>
                </a:lnTo>
                <a:lnTo>
                  <a:pt x="148584" y="172653"/>
                </a:lnTo>
                <a:lnTo>
                  <a:pt x="149658" y="178602"/>
                </a:lnTo>
                <a:lnTo>
                  <a:pt x="150373" y="184552"/>
                </a:lnTo>
                <a:lnTo>
                  <a:pt x="149858" y="189512"/>
                </a:lnTo>
                <a:lnTo>
                  <a:pt x="148523" y="193810"/>
                </a:lnTo>
                <a:lnTo>
                  <a:pt x="130776" y="229563"/>
                </a:lnTo>
                <a:lnTo>
                  <a:pt x="126872" y="234402"/>
                </a:lnTo>
                <a:lnTo>
                  <a:pt x="122284" y="238619"/>
                </a:lnTo>
                <a:lnTo>
                  <a:pt x="117241" y="242423"/>
                </a:lnTo>
                <a:lnTo>
                  <a:pt x="111895" y="244959"/>
                </a:lnTo>
                <a:lnTo>
                  <a:pt x="106347" y="246650"/>
                </a:lnTo>
                <a:lnTo>
                  <a:pt x="100664" y="247777"/>
                </a:lnTo>
                <a:lnTo>
                  <a:pt x="95882" y="248529"/>
                </a:lnTo>
                <a:lnTo>
                  <a:pt x="91703" y="249030"/>
                </a:lnTo>
                <a:lnTo>
                  <a:pt x="87924" y="249363"/>
                </a:lnTo>
                <a:lnTo>
                  <a:pt x="83421" y="249586"/>
                </a:lnTo>
                <a:lnTo>
                  <a:pt x="73125" y="249834"/>
                </a:lnTo>
                <a:lnTo>
                  <a:pt x="56173" y="249973"/>
                </a:lnTo>
                <a:lnTo>
                  <a:pt x="51339" y="249000"/>
                </a:lnTo>
                <a:lnTo>
                  <a:pt x="47124" y="247359"/>
                </a:lnTo>
                <a:lnTo>
                  <a:pt x="43322" y="245274"/>
                </a:lnTo>
                <a:lnTo>
                  <a:pt x="39796" y="243883"/>
                </a:lnTo>
                <a:lnTo>
                  <a:pt x="36452" y="242956"/>
                </a:lnTo>
                <a:lnTo>
                  <a:pt x="33231" y="242338"/>
                </a:lnTo>
                <a:lnTo>
                  <a:pt x="31084" y="240933"/>
                </a:lnTo>
                <a:lnTo>
                  <a:pt x="29652" y="239005"/>
                </a:lnTo>
                <a:lnTo>
                  <a:pt x="28698" y="236728"/>
                </a:lnTo>
                <a:lnTo>
                  <a:pt x="27638" y="231551"/>
                </a:lnTo>
                <a:lnTo>
                  <a:pt x="26957" y="224884"/>
                </a:lnTo>
                <a:lnTo>
                  <a:pt x="26864" y="221326"/>
                </a:lnTo>
                <a:lnTo>
                  <a:pt x="26789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PenAnnotation495"/>
          <p:cNvSpPr/>
          <p:nvPr/>
        </p:nvSpPr>
        <p:spPr>
          <a:xfrm>
            <a:off x="5902565" y="2384226"/>
            <a:ext cx="97663" cy="133814"/>
          </a:xfrm>
          <a:custGeom>
            <a:avLst/>
            <a:gdLst/>
            <a:ahLst/>
            <a:cxnLst/>
            <a:rect l="0" t="0" r="0" b="0"/>
            <a:pathLst>
              <a:path w="97663" h="133814">
                <a:moveTo>
                  <a:pt x="17817" y="0"/>
                </a:moveTo>
                <a:lnTo>
                  <a:pt x="17817" y="20991"/>
                </a:lnTo>
                <a:lnTo>
                  <a:pt x="16826" y="24908"/>
                </a:lnTo>
                <a:lnTo>
                  <a:pt x="15172" y="29504"/>
                </a:lnTo>
                <a:lnTo>
                  <a:pt x="13077" y="34552"/>
                </a:lnTo>
                <a:lnTo>
                  <a:pt x="10688" y="38910"/>
                </a:lnTo>
                <a:lnTo>
                  <a:pt x="8104" y="42807"/>
                </a:lnTo>
                <a:lnTo>
                  <a:pt x="5389" y="46397"/>
                </a:lnTo>
                <a:lnTo>
                  <a:pt x="3579" y="50775"/>
                </a:lnTo>
                <a:lnTo>
                  <a:pt x="2372" y="55678"/>
                </a:lnTo>
                <a:lnTo>
                  <a:pt x="1567" y="60931"/>
                </a:lnTo>
                <a:lnTo>
                  <a:pt x="1031" y="66418"/>
                </a:lnTo>
                <a:lnTo>
                  <a:pt x="673" y="72060"/>
                </a:lnTo>
                <a:lnTo>
                  <a:pt x="276" y="82628"/>
                </a:lnTo>
                <a:lnTo>
                  <a:pt x="52" y="94156"/>
                </a:lnTo>
                <a:lnTo>
                  <a:pt x="0" y="100717"/>
                </a:lnTo>
                <a:lnTo>
                  <a:pt x="978" y="104848"/>
                </a:lnTo>
                <a:lnTo>
                  <a:pt x="2623" y="109586"/>
                </a:lnTo>
                <a:lnTo>
                  <a:pt x="4711" y="114729"/>
                </a:lnTo>
                <a:lnTo>
                  <a:pt x="7095" y="118158"/>
                </a:lnTo>
                <a:lnTo>
                  <a:pt x="9677" y="120444"/>
                </a:lnTo>
                <a:lnTo>
                  <a:pt x="12391" y="121968"/>
                </a:lnTo>
                <a:lnTo>
                  <a:pt x="15192" y="123976"/>
                </a:lnTo>
                <a:lnTo>
                  <a:pt x="18051" y="126307"/>
                </a:lnTo>
                <a:lnTo>
                  <a:pt x="20950" y="128853"/>
                </a:lnTo>
                <a:lnTo>
                  <a:pt x="23875" y="130551"/>
                </a:lnTo>
                <a:lnTo>
                  <a:pt x="26816" y="131682"/>
                </a:lnTo>
                <a:lnTo>
                  <a:pt x="29770" y="132437"/>
                </a:lnTo>
                <a:lnTo>
                  <a:pt x="32731" y="132940"/>
                </a:lnTo>
                <a:lnTo>
                  <a:pt x="35697" y="133275"/>
                </a:lnTo>
                <a:lnTo>
                  <a:pt x="38667" y="133499"/>
                </a:lnTo>
                <a:lnTo>
                  <a:pt x="41639" y="133648"/>
                </a:lnTo>
                <a:lnTo>
                  <a:pt x="47587" y="133813"/>
                </a:lnTo>
                <a:lnTo>
                  <a:pt x="50563" y="132865"/>
                </a:lnTo>
                <a:lnTo>
                  <a:pt x="53538" y="131241"/>
                </a:lnTo>
                <a:lnTo>
                  <a:pt x="56514" y="129166"/>
                </a:lnTo>
                <a:lnTo>
                  <a:pt x="59490" y="126790"/>
                </a:lnTo>
                <a:lnTo>
                  <a:pt x="62466" y="124214"/>
                </a:lnTo>
                <a:lnTo>
                  <a:pt x="65443" y="121505"/>
                </a:lnTo>
                <a:lnTo>
                  <a:pt x="68419" y="117714"/>
                </a:lnTo>
                <a:lnTo>
                  <a:pt x="71395" y="113203"/>
                </a:lnTo>
                <a:lnTo>
                  <a:pt x="74372" y="108211"/>
                </a:lnTo>
                <a:lnTo>
                  <a:pt x="77349" y="103891"/>
                </a:lnTo>
                <a:lnTo>
                  <a:pt x="80325" y="100018"/>
                </a:lnTo>
                <a:lnTo>
                  <a:pt x="83302" y="96444"/>
                </a:lnTo>
                <a:lnTo>
                  <a:pt x="86278" y="92078"/>
                </a:lnTo>
                <a:lnTo>
                  <a:pt x="89255" y="87182"/>
                </a:lnTo>
                <a:lnTo>
                  <a:pt x="92231" y="81934"/>
                </a:lnTo>
                <a:lnTo>
                  <a:pt x="94216" y="76451"/>
                </a:lnTo>
                <a:lnTo>
                  <a:pt x="95539" y="70811"/>
                </a:lnTo>
                <a:lnTo>
                  <a:pt x="96421" y="65067"/>
                </a:lnTo>
                <a:lnTo>
                  <a:pt x="97009" y="60245"/>
                </a:lnTo>
                <a:lnTo>
                  <a:pt x="97401" y="56039"/>
                </a:lnTo>
                <a:lnTo>
                  <a:pt x="97662" y="52242"/>
                </a:lnTo>
                <a:lnTo>
                  <a:pt x="96844" y="47726"/>
                </a:lnTo>
                <a:lnTo>
                  <a:pt x="95307" y="42732"/>
                </a:lnTo>
                <a:lnTo>
                  <a:pt x="93289" y="37418"/>
                </a:lnTo>
                <a:lnTo>
                  <a:pt x="90952" y="32883"/>
                </a:lnTo>
                <a:lnTo>
                  <a:pt x="88402" y="28867"/>
                </a:lnTo>
                <a:lnTo>
                  <a:pt x="85710" y="25198"/>
                </a:lnTo>
                <a:lnTo>
                  <a:pt x="82923" y="21760"/>
                </a:lnTo>
                <a:lnTo>
                  <a:pt x="80073" y="18475"/>
                </a:lnTo>
                <a:lnTo>
                  <a:pt x="77180" y="15294"/>
                </a:lnTo>
                <a:lnTo>
                  <a:pt x="74260" y="13172"/>
                </a:lnTo>
                <a:lnTo>
                  <a:pt x="71321" y="11758"/>
                </a:lnTo>
                <a:lnTo>
                  <a:pt x="68369" y="10815"/>
                </a:lnTo>
                <a:lnTo>
                  <a:pt x="64417" y="10187"/>
                </a:lnTo>
                <a:lnTo>
                  <a:pt x="59798" y="9768"/>
                </a:lnTo>
                <a:lnTo>
                  <a:pt x="50366" y="9302"/>
                </a:lnTo>
                <a:lnTo>
                  <a:pt x="42867" y="9095"/>
                </a:lnTo>
                <a:lnTo>
                  <a:pt x="19613" y="8934"/>
                </a:lnTo>
                <a:lnTo>
                  <a:pt x="19015" y="9925"/>
                </a:lnTo>
                <a:lnTo>
                  <a:pt x="18350" y="13672"/>
                </a:lnTo>
                <a:lnTo>
                  <a:pt x="17817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PenAnnotation496"/>
          <p:cNvSpPr/>
          <p:nvPr/>
        </p:nvSpPr>
        <p:spPr>
          <a:xfrm>
            <a:off x="6098976" y="2411015"/>
            <a:ext cx="17860" cy="98228"/>
          </a:xfrm>
          <a:custGeom>
            <a:avLst/>
            <a:gdLst/>
            <a:ahLst/>
            <a:cxnLst/>
            <a:rect l="0" t="0" r="0" b="0"/>
            <a:pathLst>
              <a:path w="17860" h="98228">
                <a:moveTo>
                  <a:pt x="0" y="0"/>
                </a:moveTo>
                <a:lnTo>
                  <a:pt x="0" y="18043"/>
                </a:lnTo>
                <a:lnTo>
                  <a:pt x="993" y="22943"/>
                </a:lnTo>
                <a:lnTo>
                  <a:pt x="2646" y="28194"/>
                </a:lnTo>
                <a:lnTo>
                  <a:pt x="4741" y="33678"/>
                </a:lnTo>
                <a:lnTo>
                  <a:pt x="6137" y="38327"/>
                </a:lnTo>
                <a:lnTo>
                  <a:pt x="7068" y="42419"/>
                </a:lnTo>
                <a:lnTo>
                  <a:pt x="7689" y="46139"/>
                </a:lnTo>
                <a:lnTo>
                  <a:pt x="9094" y="50603"/>
                </a:lnTo>
                <a:lnTo>
                  <a:pt x="11024" y="55564"/>
                </a:lnTo>
                <a:lnTo>
                  <a:pt x="13302" y="60855"/>
                </a:lnTo>
                <a:lnTo>
                  <a:pt x="14822" y="65374"/>
                </a:lnTo>
                <a:lnTo>
                  <a:pt x="15834" y="69380"/>
                </a:lnTo>
                <a:lnTo>
                  <a:pt x="16510" y="73042"/>
                </a:lnTo>
                <a:lnTo>
                  <a:pt x="16959" y="76476"/>
                </a:lnTo>
                <a:lnTo>
                  <a:pt x="17259" y="79758"/>
                </a:lnTo>
                <a:lnTo>
                  <a:pt x="17459" y="82937"/>
                </a:lnTo>
                <a:lnTo>
                  <a:pt x="17682" y="89116"/>
                </a:lnTo>
                <a:lnTo>
                  <a:pt x="17858" y="98157"/>
                </a:lnTo>
                <a:lnTo>
                  <a:pt x="17859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PenAnnotation497"/>
          <p:cNvSpPr/>
          <p:nvPr/>
        </p:nvSpPr>
        <p:spPr>
          <a:xfrm>
            <a:off x="6107906" y="2321718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PenAnnotation498"/>
          <p:cNvSpPr/>
          <p:nvPr/>
        </p:nvSpPr>
        <p:spPr>
          <a:xfrm>
            <a:off x="6197250" y="2384268"/>
            <a:ext cx="196238" cy="142820"/>
          </a:xfrm>
          <a:custGeom>
            <a:avLst/>
            <a:gdLst/>
            <a:ahLst/>
            <a:cxnLst/>
            <a:rect l="0" t="0" r="0" b="0"/>
            <a:pathLst>
              <a:path w="196238" h="142820">
                <a:moveTo>
                  <a:pt x="142828" y="26747"/>
                </a:moveTo>
                <a:lnTo>
                  <a:pt x="135139" y="19059"/>
                </a:lnTo>
                <a:lnTo>
                  <a:pt x="131804" y="18369"/>
                </a:lnTo>
                <a:lnTo>
                  <a:pt x="129525" y="18185"/>
                </a:lnTo>
                <a:lnTo>
                  <a:pt x="127014" y="17070"/>
                </a:lnTo>
                <a:lnTo>
                  <a:pt x="121578" y="13186"/>
                </a:lnTo>
                <a:lnTo>
                  <a:pt x="118739" y="10761"/>
                </a:lnTo>
                <a:lnTo>
                  <a:pt x="115855" y="8152"/>
                </a:lnTo>
                <a:lnTo>
                  <a:pt x="112940" y="5421"/>
                </a:lnTo>
                <a:lnTo>
                  <a:pt x="109011" y="3600"/>
                </a:lnTo>
                <a:lnTo>
                  <a:pt x="104409" y="2386"/>
                </a:lnTo>
                <a:lnTo>
                  <a:pt x="99355" y="1577"/>
                </a:lnTo>
                <a:lnTo>
                  <a:pt x="94003" y="1037"/>
                </a:lnTo>
                <a:lnTo>
                  <a:pt x="88450" y="677"/>
                </a:lnTo>
                <a:lnTo>
                  <a:pt x="82763" y="438"/>
                </a:lnTo>
                <a:lnTo>
                  <a:pt x="71153" y="171"/>
                </a:lnTo>
                <a:lnTo>
                  <a:pt x="52272" y="0"/>
                </a:lnTo>
                <a:lnTo>
                  <a:pt x="47731" y="978"/>
                </a:lnTo>
                <a:lnTo>
                  <a:pt x="42719" y="2623"/>
                </a:lnTo>
                <a:lnTo>
                  <a:pt x="37393" y="4711"/>
                </a:lnTo>
                <a:lnTo>
                  <a:pt x="32850" y="6103"/>
                </a:lnTo>
                <a:lnTo>
                  <a:pt x="28830" y="7031"/>
                </a:lnTo>
                <a:lnTo>
                  <a:pt x="25157" y="7650"/>
                </a:lnTo>
                <a:lnTo>
                  <a:pt x="21716" y="9055"/>
                </a:lnTo>
                <a:lnTo>
                  <a:pt x="18431" y="10984"/>
                </a:lnTo>
                <a:lnTo>
                  <a:pt x="15248" y="13262"/>
                </a:lnTo>
                <a:lnTo>
                  <a:pt x="12134" y="15772"/>
                </a:lnTo>
                <a:lnTo>
                  <a:pt x="9065" y="18439"/>
                </a:lnTo>
                <a:lnTo>
                  <a:pt x="1753" y="25106"/>
                </a:lnTo>
                <a:lnTo>
                  <a:pt x="1153" y="26645"/>
                </a:lnTo>
                <a:lnTo>
                  <a:pt x="486" y="31001"/>
                </a:lnTo>
                <a:lnTo>
                  <a:pt x="111" y="34291"/>
                </a:lnTo>
                <a:lnTo>
                  <a:pt x="23" y="37707"/>
                </a:lnTo>
                <a:lnTo>
                  <a:pt x="0" y="40007"/>
                </a:lnTo>
                <a:lnTo>
                  <a:pt x="1968" y="41540"/>
                </a:lnTo>
                <a:lnTo>
                  <a:pt x="5265" y="42562"/>
                </a:lnTo>
                <a:lnTo>
                  <a:pt x="9447" y="43244"/>
                </a:lnTo>
                <a:lnTo>
                  <a:pt x="13228" y="43698"/>
                </a:lnTo>
                <a:lnTo>
                  <a:pt x="16740" y="44001"/>
                </a:lnTo>
                <a:lnTo>
                  <a:pt x="20074" y="44203"/>
                </a:lnTo>
                <a:lnTo>
                  <a:pt x="29070" y="44427"/>
                </a:lnTo>
                <a:lnTo>
                  <a:pt x="130557" y="44606"/>
                </a:lnTo>
                <a:lnTo>
                  <a:pt x="136632" y="45598"/>
                </a:lnTo>
                <a:lnTo>
                  <a:pt x="142666" y="47252"/>
                </a:lnTo>
                <a:lnTo>
                  <a:pt x="148673" y="49347"/>
                </a:lnTo>
                <a:lnTo>
                  <a:pt x="154662" y="50743"/>
                </a:lnTo>
                <a:lnTo>
                  <a:pt x="160639" y="51674"/>
                </a:lnTo>
                <a:lnTo>
                  <a:pt x="166608" y="52295"/>
                </a:lnTo>
                <a:lnTo>
                  <a:pt x="171580" y="53701"/>
                </a:lnTo>
                <a:lnTo>
                  <a:pt x="175887" y="55630"/>
                </a:lnTo>
                <a:lnTo>
                  <a:pt x="179749" y="57909"/>
                </a:lnTo>
                <a:lnTo>
                  <a:pt x="183317" y="60420"/>
                </a:lnTo>
                <a:lnTo>
                  <a:pt x="186688" y="63086"/>
                </a:lnTo>
                <a:lnTo>
                  <a:pt x="189927" y="65856"/>
                </a:lnTo>
                <a:lnTo>
                  <a:pt x="192087" y="68695"/>
                </a:lnTo>
                <a:lnTo>
                  <a:pt x="193526" y="71579"/>
                </a:lnTo>
                <a:lnTo>
                  <a:pt x="194486" y="74495"/>
                </a:lnTo>
                <a:lnTo>
                  <a:pt x="195126" y="77430"/>
                </a:lnTo>
                <a:lnTo>
                  <a:pt x="195553" y="80380"/>
                </a:lnTo>
                <a:lnTo>
                  <a:pt x="195837" y="83338"/>
                </a:lnTo>
                <a:lnTo>
                  <a:pt x="196026" y="87295"/>
                </a:lnTo>
                <a:lnTo>
                  <a:pt x="196237" y="96983"/>
                </a:lnTo>
                <a:lnTo>
                  <a:pt x="195301" y="101352"/>
                </a:lnTo>
                <a:lnTo>
                  <a:pt x="193685" y="105257"/>
                </a:lnTo>
                <a:lnTo>
                  <a:pt x="191615" y="108853"/>
                </a:lnTo>
                <a:lnTo>
                  <a:pt x="188251" y="112242"/>
                </a:lnTo>
                <a:lnTo>
                  <a:pt x="184024" y="115494"/>
                </a:lnTo>
                <a:lnTo>
                  <a:pt x="179222" y="118654"/>
                </a:lnTo>
                <a:lnTo>
                  <a:pt x="174036" y="121753"/>
                </a:lnTo>
                <a:lnTo>
                  <a:pt x="168594" y="124811"/>
                </a:lnTo>
                <a:lnTo>
                  <a:pt x="157256" y="130855"/>
                </a:lnTo>
                <a:lnTo>
                  <a:pt x="145602" y="136848"/>
                </a:lnTo>
                <a:lnTo>
                  <a:pt x="138724" y="138843"/>
                </a:lnTo>
                <a:lnTo>
                  <a:pt x="131162" y="140173"/>
                </a:lnTo>
                <a:lnTo>
                  <a:pt x="123145" y="141060"/>
                </a:lnTo>
                <a:lnTo>
                  <a:pt x="115815" y="141651"/>
                </a:lnTo>
                <a:lnTo>
                  <a:pt x="108944" y="142045"/>
                </a:lnTo>
                <a:lnTo>
                  <a:pt x="96019" y="142483"/>
                </a:lnTo>
                <a:lnTo>
                  <a:pt x="71551" y="142764"/>
                </a:lnTo>
                <a:lnTo>
                  <a:pt x="47609" y="142819"/>
                </a:lnTo>
                <a:lnTo>
                  <a:pt x="42638" y="141832"/>
                </a:lnTo>
                <a:lnTo>
                  <a:pt x="38332" y="140181"/>
                </a:lnTo>
                <a:lnTo>
                  <a:pt x="34468" y="138089"/>
                </a:lnTo>
                <a:lnTo>
                  <a:pt x="30901" y="136693"/>
                </a:lnTo>
                <a:lnTo>
                  <a:pt x="27530" y="135764"/>
                </a:lnTo>
                <a:lnTo>
                  <a:pt x="24291" y="135144"/>
                </a:lnTo>
                <a:lnTo>
                  <a:pt x="21139" y="134730"/>
                </a:lnTo>
                <a:lnTo>
                  <a:pt x="18046" y="134455"/>
                </a:lnTo>
                <a:lnTo>
                  <a:pt x="8882" y="1339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PenAnnotation499"/>
          <p:cNvSpPr/>
          <p:nvPr/>
        </p:nvSpPr>
        <p:spPr>
          <a:xfrm>
            <a:off x="6532840" y="2286108"/>
            <a:ext cx="191093" cy="249910"/>
          </a:xfrm>
          <a:custGeom>
            <a:avLst/>
            <a:gdLst/>
            <a:ahLst/>
            <a:cxnLst/>
            <a:rect l="0" t="0" r="0" b="0"/>
            <a:pathLst>
              <a:path w="191093" h="249910">
                <a:moveTo>
                  <a:pt x="110847" y="8821"/>
                </a:moveTo>
                <a:lnTo>
                  <a:pt x="119667" y="0"/>
                </a:lnTo>
                <a:lnTo>
                  <a:pt x="124485" y="4664"/>
                </a:lnTo>
                <a:lnTo>
                  <a:pt x="125893" y="8034"/>
                </a:lnTo>
                <a:lnTo>
                  <a:pt x="126831" y="12266"/>
                </a:lnTo>
                <a:lnTo>
                  <a:pt x="127456" y="17070"/>
                </a:lnTo>
                <a:lnTo>
                  <a:pt x="127872" y="22258"/>
                </a:lnTo>
                <a:lnTo>
                  <a:pt x="128151" y="27701"/>
                </a:lnTo>
                <a:lnTo>
                  <a:pt x="128459" y="39040"/>
                </a:lnTo>
                <a:lnTo>
                  <a:pt x="128696" y="93918"/>
                </a:lnTo>
                <a:lnTo>
                  <a:pt x="129692" y="101271"/>
                </a:lnTo>
                <a:lnTo>
                  <a:pt x="131348" y="109150"/>
                </a:lnTo>
                <a:lnTo>
                  <a:pt x="133444" y="117379"/>
                </a:lnTo>
                <a:lnTo>
                  <a:pt x="135834" y="124849"/>
                </a:lnTo>
                <a:lnTo>
                  <a:pt x="138419" y="131814"/>
                </a:lnTo>
                <a:lnTo>
                  <a:pt x="141134" y="138441"/>
                </a:lnTo>
                <a:lnTo>
                  <a:pt x="143937" y="144844"/>
                </a:lnTo>
                <a:lnTo>
                  <a:pt x="149697" y="157250"/>
                </a:lnTo>
                <a:lnTo>
                  <a:pt x="152622" y="162344"/>
                </a:lnTo>
                <a:lnTo>
                  <a:pt x="155564" y="166732"/>
                </a:lnTo>
                <a:lnTo>
                  <a:pt x="158519" y="170650"/>
                </a:lnTo>
                <a:lnTo>
                  <a:pt x="161480" y="175246"/>
                </a:lnTo>
                <a:lnTo>
                  <a:pt x="164446" y="180294"/>
                </a:lnTo>
                <a:lnTo>
                  <a:pt x="167415" y="185645"/>
                </a:lnTo>
                <a:lnTo>
                  <a:pt x="170387" y="189211"/>
                </a:lnTo>
                <a:lnTo>
                  <a:pt x="173361" y="191589"/>
                </a:lnTo>
                <a:lnTo>
                  <a:pt x="176335" y="193174"/>
                </a:lnTo>
                <a:lnTo>
                  <a:pt x="178318" y="195223"/>
                </a:lnTo>
                <a:lnTo>
                  <a:pt x="179640" y="197582"/>
                </a:lnTo>
                <a:lnTo>
                  <a:pt x="180522" y="200146"/>
                </a:lnTo>
                <a:lnTo>
                  <a:pt x="182102" y="201855"/>
                </a:lnTo>
                <a:lnTo>
                  <a:pt x="184147" y="202995"/>
                </a:lnTo>
                <a:lnTo>
                  <a:pt x="189818" y="204824"/>
                </a:lnTo>
                <a:lnTo>
                  <a:pt x="190284" y="203982"/>
                </a:lnTo>
                <a:lnTo>
                  <a:pt x="190938" y="198056"/>
                </a:lnTo>
                <a:lnTo>
                  <a:pt x="191092" y="192806"/>
                </a:lnTo>
                <a:lnTo>
                  <a:pt x="190141" y="189025"/>
                </a:lnTo>
                <a:lnTo>
                  <a:pt x="188514" y="184519"/>
                </a:lnTo>
                <a:lnTo>
                  <a:pt x="186438" y="179532"/>
                </a:lnTo>
                <a:lnTo>
                  <a:pt x="184060" y="174222"/>
                </a:lnTo>
                <a:lnTo>
                  <a:pt x="178775" y="163031"/>
                </a:lnTo>
                <a:lnTo>
                  <a:pt x="175976" y="158260"/>
                </a:lnTo>
                <a:lnTo>
                  <a:pt x="173118" y="154088"/>
                </a:lnTo>
                <a:lnTo>
                  <a:pt x="170220" y="150314"/>
                </a:lnTo>
                <a:lnTo>
                  <a:pt x="167296" y="145814"/>
                </a:lnTo>
                <a:lnTo>
                  <a:pt x="164355" y="140829"/>
                </a:lnTo>
                <a:lnTo>
                  <a:pt x="161402" y="135522"/>
                </a:lnTo>
                <a:lnTo>
                  <a:pt x="157449" y="130991"/>
                </a:lnTo>
                <a:lnTo>
                  <a:pt x="152829" y="126979"/>
                </a:lnTo>
                <a:lnTo>
                  <a:pt x="147765" y="123312"/>
                </a:lnTo>
                <a:lnTo>
                  <a:pt x="142404" y="119875"/>
                </a:lnTo>
                <a:lnTo>
                  <a:pt x="136846" y="116591"/>
                </a:lnTo>
                <a:lnTo>
                  <a:pt x="131157" y="113410"/>
                </a:lnTo>
                <a:lnTo>
                  <a:pt x="119543" y="107230"/>
                </a:lnTo>
                <a:lnTo>
                  <a:pt x="113668" y="104192"/>
                </a:lnTo>
                <a:lnTo>
                  <a:pt x="106774" y="102168"/>
                </a:lnTo>
                <a:lnTo>
                  <a:pt x="99202" y="100818"/>
                </a:lnTo>
                <a:lnTo>
                  <a:pt x="91178" y="99918"/>
                </a:lnTo>
                <a:lnTo>
                  <a:pt x="83844" y="100310"/>
                </a:lnTo>
                <a:lnTo>
                  <a:pt x="76970" y="101564"/>
                </a:lnTo>
                <a:lnTo>
                  <a:pt x="70403" y="103392"/>
                </a:lnTo>
                <a:lnTo>
                  <a:pt x="64041" y="105603"/>
                </a:lnTo>
                <a:lnTo>
                  <a:pt x="57815" y="108069"/>
                </a:lnTo>
                <a:lnTo>
                  <a:pt x="51679" y="110705"/>
                </a:lnTo>
                <a:lnTo>
                  <a:pt x="46597" y="113455"/>
                </a:lnTo>
                <a:lnTo>
                  <a:pt x="42217" y="116280"/>
                </a:lnTo>
                <a:lnTo>
                  <a:pt x="38305" y="119156"/>
                </a:lnTo>
                <a:lnTo>
                  <a:pt x="33712" y="122065"/>
                </a:lnTo>
                <a:lnTo>
                  <a:pt x="28666" y="124997"/>
                </a:lnTo>
                <a:lnTo>
                  <a:pt x="23317" y="127943"/>
                </a:lnTo>
                <a:lnTo>
                  <a:pt x="18760" y="131892"/>
                </a:lnTo>
                <a:lnTo>
                  <a:pt x="14729" y="136509"/>
                </a:lnTo>
                <a:lnTo>
                  <a:pt x="11050" y="141572"/>
                </a:lnTo>
                <a:lnTo>
                  <a:pt x="7604" y="146931"/>
                </a:lnTo>
                <a:lnTo>
                  <a:pt x="4316" y="152488"/>
                </a:lnTo>
                <a:lnTo>
                  <a:pt x="1130" y="158177"/>
                </a:lnTo>
                <a:lnTo>
                  <a:pt x="0" y="163954"/>
                </a:lnTo>
                <a:lnTo>
                  <a:pt x="238" y="169790"/>
                </a:lnTo>
                <a:lnTo>
                  <a:pt x="1389" y="175665"/>
                </a:lnTo>
                <a:lnTo>
                  <a:pt x="2156" y="181566"/>
                </a:lnTo>
                <a:lnTo>
                  <a:pt x="2668" y="187485"/>
                </a:lnTo>
                <a:lnTo>
                  <a:pt x="3009" y="193414"/>
                </a:lnTo>
                <a:lnTo>
                  <a:pt x="5221" y="198360"/>
                </a:lnTo>
                <a:lnTo>
                  <a:pt x="8680" y="202649"/>
                </a:lnTo>
                <a:lnTo>
                  <a:pt x="12970" y="206501"/>
                </a:lnTo>
                <a:lnTo>
                  <a:pt x="20383" y="213426"/>
                </a:lnTo>
                <a:lnTo>
                  <a:pt x="23748" y="216662"/>
                </a:lnTo>
                <a:lnTo>
                  <a:pt x="27977" y="219811"/>
                </a:lnTo>
                <a:lnTo>
                  <a:pt x="32780" y="222903"/>
                </a:lnTo>
                <a:lnTo>
                  <a:pt x="37966" y="225957"/>
                </a:lnTo>
                <a:lnTo>
                  <a:pt x="42416" y="228984"/>
                </a:lnTo>
                <a:lnTo>
                  <a:pt x="46375" y="231995"/>
                </a:lnTo>
                <a:lnTo>
                  <a:pt x="50006" y="234995"/>
                </a:lnTo>
                <a:lnTo>
                  <a:pt x="54412" y="237986"/>
                </a:lnTo>
                <a:lnTo>
                  <a:pt x="59333" y="240973"/>
                </a:lnTo>
                <a:lnTo>
                  <a:pt x="64598" y="243956"/>
                </a:lnTo>
                <a:lnTo>
                  <a:pt x="70092" y="245945"/>
                </a:lnTo>
                <a:lnTo>
                  <a:pt x="75740" y="247271"/>
                </a:lnTo>
                <a:lnTo>
                  <a:pt x="81489" y="248155"/>
                </a:lnTo>
                <a:lnTo>
                  <a:pt x="87307" y="248744"/>
                </a:lnTo>
                <a:lnTo>
                  <a:pt x="93169" y="249137"/>
                </a:lnTo>
                <a:lnTo>
                  <a:pt x="99062" y="249399"/>
                </a:lnTo>
                <a:lnTo>
                  <a:pt x="110901" y="249690"/>
                </a:lnTo>
                <a:lnTo>
                  <a:pt x="147782" y="249909"/>
                </a:lnTo>
                <a:lnTo>
                  <a:pt x="151345" y="248921"/>
                </a:lnTo>
                <a:lnTo>
                  <a:pt x="154713" y="247271"/>
                </a:lnTo>
                <a:lnTo>
                  <a:pt x="157950" y="245178"/>
                </a:lnTo>
                <a:lnTo>
                  <a:pt x="161101" y="242791"/>
                </a:lnTo>
                <a:lnTo>
                  <a:pt x="164193" y="240207"/>
                </a:lnTo>
                <a:lnTo>
                  <a:pt x="171546" y="233672"/>
                </a:lnTo>
                <a:lnTo>
                  <a:pt x="172149" y="232144"/>
                </a:lnTo>
                <a:lnTo>
                  <a:pt x="173117" y="225208"/>
                </a:lnTo>
                <a:lnTo>
                  <a:pt x="173355" y="223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PenAnnotation500"/>
          <p:cNvSpPr/>
          <p:nvPr/>
        </p:nvSpPr>
        <p:spPr>
          <a:xfrm>
            <a:off x="6759773" y="2277070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0" y="0"/>
                </a:moveTo>
                <a:lnTo>
                  <a:pt x="13302" y="13302"/>
                </a:lnTo>
                <a:lnTo>
                  <a:pt x="14822" y="16806"/>
                </a:lnTo>
                <a:lnTo>
                  <a:pt x="15834" y="21125"/>
                </a:lnTo>
                <a:lnTo>
                  <a:pt x="16509" y="25990"/>
                </a:lnTo>
                <a:lnTo>
                  <a:pt x="17952" y="30225"/>
                </a:lnTo>
                <a:lnTo>
                  <a:pt x="19906" y="34040"/>
                </a:lnTo>
                <a:lnTo>
                  <a:pt x="22200" y="37577"/>
                </a:lnTo>
                <a:lnTo>
                  <a:pt x="24722" y="40926"/>
                </a:lnTo>
                <a:lnTo>
                  <a:pt x="27395" y="44151"/>
                </a:lnTo>
                <a:lnTo>
                  <a:pt x="30169" y="47293"/>
                </a:lnTo>
                <a:lnTo>
                  <a:pt x="32020" y="50380"/>
                </a:lnTo>
                <a:lnTo>
                  <a:pt x="33252" y="53431"/>
                </a:lnTo>
                <a:lnTo>
                  <a:pt x="34075" y="56456"/>
                </a:lnTo>
                <a:lnTo>
                  <a:pt x="35615" y="59466"/>
                </a:lnTo>
                <a:lnTo>
                  <a:pt x="37634" y="62464"/>
                </a:lnTo>
                <a:lnTo>
                  <a:pt x="39972" y="65455"/>
                </a:lnTo>
                <a:lnTo>
                  <a:pt x="42523" y="68441"/>
                </a:lnTo>
                <a:lnTo>
                  <a:pt x="45216" y="71425"/>
                </a:lnTo>
                <a:lnTo>
                  <a:pt x="48003" y="74405"/>
                </a:lnTo>
                <a:lnTo>
                  <a:pt x="49861" y="77385"/>
                </a:lnTo>
                <a:lnTo>
                  <a:pt x="51101" y="80363"/>
                </a:lnTo>
                <a:lnTo>
                  <a:pt x="53578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PenAnnotation501"/>
          <p:cNvSpPr/>
          <p:nvPr/>
        </p:nvSpPr>
        <p:spPr>
          <a:xfrm>
            <a:off x="6867376" y="2375717"/>
            <a:ext cx="553195" cy="204405"/>
          </a:xfrm>
          <a:custGeom>
            <a:avLst/>
            <a:gdLst/>
            <a:ahLst/>
            <a:cxnLst/>
            <a:rect l="0" t="0" r="0" b="0"/>
            <a:pathLst>
              <a:path w="553195" h="204405">
                <a:moveTo>
                  <a:pt x="17413" y="53158"/>
                </a:moveTo>
                <a:lnTo>
                  <a:pt x="17413" y="130621"/>
                </a:lnTo>
                <a:lnTo>
                  <a:pt x="18405" y="136550"/>
                </a:lnTo>
                <a:lnTo>
                  <a:pt x="20059" y="142487"/>
                </a:lnTo>
                <a:lnTo>
                  <a:pt x="22153" y="148429"/>
                </a:lnTo>
                <a:lnTo>
                  <a:pt x="23549" y="153383"/>
                </a:lnTo>
                <a:lnTo>
                  <a:pt x="24480" y="157677"/>
                </a:lnTo>
                <a:lnTo>
                  <a:pt x="25101" y="161533"/>
                </a:lnTo>
                <a:lnTo>
                  <a:pt x="26507" y="165095"/>
                </a:lnTo>
                <a:lnTo>
                  <a:pt x="28437" y="168462"/>
                </a:lnTo>
                <a:lnTo>
                  <a:pt x="30715" y="171699"/>
                </a:lnTo>
                <a:lnTo>
                  <a:pt x="33246" y="177942"/>
                </a:lnTo>
                <a:lnTo>
                  <a:pt x="33922" y="180996"/>
                </a:lnTo>
                <a:lnTo>
                  <a:pt x="35364" y="183031"/>
                </a:lnTo>
                <a:lnTo>
                  <a:pt x="37318" y="184389"/>
                </a:lnTo>
                <a:lnTo>
                  <a:pt x="39613" y="185293"/>
                </a:lnTo>
                <a:lnTo>
                  <a:pt x="47582" y="191307"/>
                </a:lnTo>
                <a:lnTo>
                  <a:pt x="50425" y="192882"/>
                </a:lnTo>
                <a:lnTo>
                  <a:pt x="56227" y="194632"/>
                </a:lnTo>
                <a:lnTo>
                  <a:pt x="65073" y="195618"/>
                </a:lnTo>
                <a:lnTo>
                  <a:pt x="67046" y="194764"/>
                </a:lnTo>
                <a:lnTo>
                  <a:pt x="68361" y="193202"/>
                </a:lnTo>
                <a:lnTo>
                  <a:pt x="69237" y="191169"/>
                </a:lnTo>
                <a:lnTo>
                  <a:pt x="72857" y="186264"/>
                </a:lnTo>
                <a:lnTo>
                  <a:pt x="75212" y="183567"/>
                </a:lnTo>
                <a:lnTo>
                  <a:pt x="76781" y="180777"/>
                </a:lnTo>
                <a:lnTo>
                  <a:pt x="79982" y="171118"/>
                </a:lnTo>
                <a:lnTo>
                  <a:pt x="81947" y="166524"/>
                </a:lnTo>
                <a:lnTo>
                  <a:pt x="84247" y="161477"/>
                </a:lnTo>
                <a:lnTo>
                  <a:pt x="85781" y="157121"/>
                </a:lnTo>
                <a:lnTo>
                  <a:pt x="86804" y="153224"/>
                </a:lnTo>
                <a:lnTo>
                  <a:pt x="87487" y="149634"/>
                </a:lnTo>
                <a:lnTo>
                  <a:pt x="87941" y="145257"/>
                </a:lnTo>
                <a:lnTo>
                  <a:pt x="88244" y="140354"/>
                </a:lnTo>
                <a:lnTo>
                  <a:pt x="88446" y="135101"/>
                </a:lnTo>
                <a:lnTo>
                  <a:pt x="87588" y="129614"/>
                </a:lnTo>
                <a:lnTo>
                  <a:pt x="86025" y="123973"/>
                </a:lnTo>
                <a:lnTo>
                  <a:pt x="83990" y="118227"/>
                </a:lnTo>
                <a:lnTo>
                  <a:pt x="81641" y="113404"/>
                </a:lnTo>
                <a:lnTo>
                  <a:pt x="79083" y="109197"/>
                </a:lnTo>
                <a:lnTo>
                  <a:pt x="76386" y="105400"/>
                </a:lnTo>
                <a:lnTo>
                  <a:pt x="73595" y="101876"/>
                </a:lnTo>
                <a:lnTo>
                  <a:pt x="70743" y="98536"/>
                </a:lnTo>
                <a:lnTo>
                  <a:pt x="67848" y="95316"/>
                </a:lnTo>
                <a:lnTo>
                  <a:pt x="59342" y="89092"/>
                </a:lnTo>
                <a:lnTo>
                  <a:pt x="49938" y="83019"/>
                </a:lnTo>
                <a:lnTo>
                  <a:pt x="42451" y="77013"/>
                </a:lnTo>
                <a:lnTo>
                  <a:pt x="35817" y="71036"/>
                </a:lnTo>
                <a:lnTo>
                  <a:pt x="32659" y="68053"/>
                </a:lnTo>
                <a:lnTo>
                  <a:pt x="28568" y="66064"/>
                </a:lnTo>
                <a:lnTo>
                  <a:pt x="11520" y="62611"/>
                </a:lnTo>
                <a:lnTo>
                  <a:pt x="0" y="62101"/>
                </a:lnTo>
                <a:lnTo>
                  <a:pt x="20556" y="62087"/>
                </a:lnTo>
                <a:lnTo>
                  <a:pt x="39457" y="68224"/>
                </a:lnTo>
                <a:lnTo>
                  <a:pt x="50693" y="69776"/>
                </a:lnTo>
                <a:lnTo>
                  <a:pt x="64946" y="70465"/>
                </a:lnTo>
                <a:lnTo>
                  <a:pt x="87059" y="70853"/>
                </a:lnTo>
                <a:lnTo>
                  <a:pt x="138106" y="71007"/>
                </a:lnTo>
                <a:lnTo>
                  <a:pt x="150759" y="68367"/>
                </a:lnTo>
                <a:lnTo>
                  <a:pt x="162998" y="64878"/>
                </a:lnTo>
                <a:lnTo>
                  <a:pt x="175053" y="63328"/>
                </a:lnTo>
                <a:lnTo>
                  <a:pt x="187024" y="62639"/>
                </a:lnTo>
                <a:lnTo>
                  <a:pt x="192995" y="62455"/>
                </a:lnTo>
                <a:lnTo>
                  <a:pt x="197967" y="61340"/>
                </a:lnTo>
                <a:lnTo>
                  <a:pt x="206138" y="57456"/>
                </a:lnTo>
                <a:lnTo>
                  <a:pt x="213077" y="52422"/>
                </a:lnTo>
                <a:lnTo>
                  <a:pt x="216317" y="49691"/>
                </a:lnTo>
                <a:lnTo>
                  <a:pt x="218476" y="46877"/>
                </a:lnTo>
                <a:lnTo>
                  <a:pt x="220876" y="41106"/>
                </a:lnTo>
                <a:lnTo>
                  <a:pt x="222227" y="37019"/>
                </a:lnTo>
                <a:lnTo>
                  <a:pt x="222543" y="30771"/>
                </a:lnTo>
                <a:lnTo>
                  <a:pt x="222745" y="15332"/>
                </a:lnTo>
                <a:lnTo>
                  <a:pt x="221770" y="13058"/>
                </a:lnTo>
                <a:lnTo>
                  <a:pt x="220127" y="11542"/>
                </a:lnTo>
                <a:lnTo>
                  <a:pt x="218040" y="10531"/>
                </a:lnTo>
                <a:lnTo>
                  <a:pt x="210362" y="4368"/>
                </a:lnTo>
                <a:lnTo>
                  <a:pt x="207561" y="2772"/>
                </a:lnTo>
                <a:lnTo>
                  <a:pt x="201804" y="998"/>
                </a:lnTo>
                <a:lnTo>
                  <a:pt x="192983" y="0"/>
                </a:lnTo>
                <a:lnTo>
                  <a:pt x="190022" y="852"/>
                </a:lnTo>
                <a:lnTo>
                  <a:pt x="180122" y="6791"/>
                </a:lnTo>
                <a:lnTo>
                  <a:pt x="170426" y="12045"/>
                </a:lnTo>
                <a:lnTo>
                  <a:pt x="162148" y="17688"/>
                </a:lnTo>
                <a:lnTo>
                  <a:pt x="155161" y="23502"/>
                </a:lnTo>
                <a:lnTo>
                  <a:pt x="148749" y="29394"/>
                </a:lnTo>
                <a:lnTo>
                  <a:pt x="146642" y="33346"/>
                </a:lnTo>
                <a:lnTo>
                  <a:pt x="145237" y="37966"/>
                </a:lnTo>
                <a:lnTo>
                  <a:pt x="144302" y="43030"/>
                </a:lnTo>
                <a:lnTo>
                  <a:pt x="143677" y="48390"/>
                </a:lnTo>
                <a:lnTo>
                  <a:pt x="143261" y="53948"/>
                </a:lnTo>
                <a:lnTo>
                  <a:pt x="142983" y="59638"/>
                </a:lnTo>
                <a:lnTo>
                  <a:pt x="142675" y="71251"/>
                </a:lnTo>
                <a:lnTo>
                  <a:pt x="142477" y="94876"/>
                </a:lnTo>
                <a:lnTo>
                  <a:pt x="143453" y="99821"/>
                </a:lnTo>
                <a:lnTo>
                  <a:pt x="145095" y="104111"/>
                </a:lnTo>
                <a:lnTo>
                  <a:pt x="147183" y="107962"/>
                </a:lnTo>
                <a:lnTo>
                  <a:pt x="154862" y="122864"/>
                </a:lnTo>
                <a:lnTo>
                  <a:pt x="163421" y="139847"/>
                </a:lnTo>
                <a:lnTo>
                  <a:pt x="167337" y="144685"/>
                </a:lnTo>
                <a:lnTo>
                  <a:pt x="171933" y="148902"/>
                </a:lnTo>
                <a:lnTo>
                  <a:pt x="176980" y="152706"/>
                </a:lnTo>
                <a:lnTo>
                  <a:pt x="181338" y="156234"/>
                </a:lnTo>
                <a:lnTo>
                  <a:pt x="185236" y="159579"/>
                </a:lnTo>
                <a:lnTo>
                  <a:pt x="188826" y="162800"/>
                </a:lnTo>
                <a:lnTo>
                  <a:pt x="193204" y="164948"/>
                </a:lnTo>
                <a:lnTo>
                  <a:pt x="208846" y="168963"/>
                </a:lnTo>
                <a:lnTo>
                  <a:pt x="225056" y="175003"/>
                </a:lnTo>
                <a:lnTo>
                  <a:pt x="233061" y="176764"/>
                </a:lnTo>
                <a:lnTo>
                  <a:pt x="242572" y="174901"/>
                </a:lnTo>
                <a:lnTo>
                  <a:pt x="256437" y="170920"/>
                </a:lnTo>
                <a:lnTo>
                  <a:pt x="260106" y="170361"/>
                </a:lnTo>
                <a:lnTo>
                  <a:pt x="263543" y="168004"/>
                </a:lnTo>
                <a:lnTo>
                  <a:pt x="266828" y="164449"/>
                </a:lnTo>
                <a:lnTo>
                  <a:pt x="270010" y="160094"/>
                </a:lnTo>
                <a:lnTo>
                  <a:pt x="274115" y="156198"/>
                </a:lnTo>
                <a:lnTo>
                  <a:pt x="278837" y="152609"/>
                </a:lnTo>
                <a:lnTo>
                  <a:pt x="283969" y="149224"/>
                </a:lnTo>
                <a:lnTo>
                  <a:pt x="288383" y="144983"/>
                </a:lnTo>
                <a:lnTo>
                  <a:pt x="292317" y="140172"/>
                </a:lnTo>
                <a:lnTo>
                  <a:pt x="295932" y="134979"/>
                </a:lnTo>
                <a:lnTo>
                  <a:pt x="299334" y="129533"/>
                </a:lnTo>
                <a:lnTo>
                  <a:pt x="302595" y="123919"/>
                </a:lnTo>
                <a:lnTo>
                  <a:pt x="305761" y="118191"/>
                </a:lnTo>
                <a:lnTo>
                  <a:pt x="307871" y="112388"/>
                </a:lnTo>
                <a:lnTo>
                  <a:pt x="309278" y="106535"/>
                </a:lnTo>
                <a:lnTo>
                  <a:pt x="310216" y="100649"/>
                </a:lnTo>
                <a:lnTo>
                  <a:pt x="311834" y="94740"/>
                </a:lnTo>
                <a:lnTo>
                  <a:pt x="313905" y="88817"/>
                </a:lnTo>
                <a:lnTo>
                  <a:pt x="316277" y="82884"/>
                </a:lnTo>
                <a:lnTo>
                  <a:pt x="317859" y="77936"/>
                </a:lnTo>
                <a:lnTo>
                  <a:pt x="318914" y="73645"/>
                </a:lnTo>
                <a:lnTo>
                  <a:pt x="319617" y="69793"/>
                </a:lnTo>
                <a:lnTo>
                  <a:pt x="319093" y="67224"/>
                </a:lnTo>
                <a:lnTo>
                  <a:pt x="317752" y="65512"/>
                </a:lnTo>
                <a:lnTo>
                  <a:pt x="312191" y="62147"/>
                </a:lnTo>
                <a:lnTo>
                  <a:pt x="312121" y="66845"/>
                </a:lnTo>
                <a:lnTo>
                  <a:pt x="312095" y="87820"/>
                </a:lnTo>
                <a:lnTo>
                  <a:pt x="313086" y="92141"/>
                </a:lnTo>
                <a:lnTo>
                  <a:pt x="314739" y="96014"/>
                </a:lnTo>
                <a:lnTo>
                  <a:pt x="316833" y="99588"/>
                </a:lnTo>
                <a:lnTo>
                  <a:pt x="318230" y="103955"/>
                </a:lnTo>
                <a:lnTo>
                  <a:pt x="319161" y="108850"/>
                </a:lnTo>
                <a:lnTo>
                  <a:pt x="319781" y="114099"/>
                </a:lnTo>
                <a:lnTo>
                  <a:pt x="321187" y="119582"/>
                </a:lnTo>
                <a:lnTo>
                  <a:pt x="323116" y="125222"/>
                </a:lnTo>
                <a:lnTo>
                  <a:pt x="325395" y="130966"/>
                </a:lnTo>
                <a:lnTo>
                  <a:pt x="327906" y="135788"/>
                </a:lnTo>
                <a:lnTo>
                  <a:pt x="330573" y="139994"/>
                </a:lnTo>
                <a:lnTo>
                  <a:pt x="333342" y="143791"/>
                </a:lnTo>
                <a:lnTo>
                  <a:pt x="337173" y="147314"/>
                </a:lnTo>
                <a:lnTo>
                  <a:pt x="341711" y="150655"/>
                </a:lnTo>
                <a:lnTo>
                  <a:pt x="351053" y="157013"/>
                </a:lnTo>
                <a:lnTo>
                  <a:pt x="358512" y="163147"/>
                </a:lnTo>
                <a:lnTo>
                  <a:pt x="365136" y="166534"/>
                </a:lnTo>
                <a:lnTo>
                  <a:pt x="371386" y="168039"/>
                </a:lnTo>
                <a:lnTo>
                  <a:pt x="386475" y="169085"/>
                </a:lnTo>
                <a:lnTo>
                  <a:pt x="389462" y="168145"/>
                </a:lnTo>
                <a:lnTo>
                  <a:pt x="395427" y="164456"/>
                </a:lnTo>
                <a:lnTo>
                  <a:pt x="401385" y="159509"/>
                </a:lnTo>
                <a:lnTo>
                  <a:pt x="407341" y="154003"/>
                </a:lnTo>
                <a:lnTo>
                  <a:pt x="413295" y="148249"/>
                </a:lnTo>
                <a:lnTo>
                  <a:pt x="416272" y="144333"/>
                </a:lnTo>
                <a:lnTo>
                  <a:pt x="419249" y="139738"/>
                </a:lnTo>
                <a:lnTo>
                  <a:pt x="422225" y="134690"/>
                </a:lnTo>
                <a:lnTo>
                  <a:pt x="425202" y="129341"/>
                </a:lnTo>
                <a:lnTo>
                  <a:pt x="431155" y="118105"/>
                </a:lnTo>
                <a:lnTo>
                  <a:pt x="433139" y="112331"/>
                </a:lnTo>
                <a:lnTo>
                  <a:pt x="434462" y="106497"/>
                </a:lnTo>
                <a:lnTo>
                  <a:pt x="435344" y="100623"/>
                </a:lnTo>
                <a:lnTo>
                  <a:pt x="436924" y="95716"/>
                </a:lnTo>
                <a:lnTo>
                  <a:pt x="438970" y="91451"/>
                </a:lnTo>
                <a:lnTo>
                  <a:pt x="444642" y="82219"/>
                </a:lnTo>
                <a:lnTo>
                  <a:pt x="445417" y="78311"/>
                </a:lnTo>
                <a:lnTo>
                  <a:pt x="446002" y="71444"/>
                </a:lnTo>
                <a:lnTo>
                  <a:pt x="446038" y="148563"/>
                </a:lnTo>
                <a:lnTo>
                  <a:pt x="447030" y="153473"/>
                </a:lnTo>
                <a:lnTo>
                  <a:pt x="448684" y="157737"/>
                </a:lnTo>
                <a:lnTo>
                  <a:pt x="450778" y="161573"/>
                </a:lnTo>
                <a:lnTo>
                  <a:pt x="458466" y="176451"/>
                </a:lnTo>
                <a:lnTo>
                  <a:pt x="461269" y="180994"/>
                </a:lnTo>
                <a:lnTo>
                  <a:pt x="464129" y="185015"/>
                </a:lnTo>
                <a:lnTo>
                  <a:pt x="467029" y="188687"/>
                </a:lnTo>
                <a:lnTo>
                  <a:pt x="470946" y="192128"/>
                </a:lnTo>
                <a:lnTo>
                  <a:pt x="475541" y="195414"/>
                </a:lnTo>
                <a:lnTo>
                  <a:pt x="484948" y="200719"/>
                </a:lnTo>
                <a:lnTo>
                  <a:pt x="492435" y="203076"/>
                </a:lnTo>
                <a:lnTo>
                  <a:pt x="506970" y="204404"/>
                </a:lnTo>
                <a:lnTo>
                  <a:pt x="518098" y="202068"/>
                </a:lnTo>
                <a:lnTo>
                  <a:pt x="532873" y="197821"/>
                </a:lnTo>
                <a:lnTo>
                  <a:pt x="536670" y="197225"/>
                </a:lnTo>
                <a:lnTo>
                  <a:pt x="543535" y="193917"/>
                </a:lnTo>
                <a:lnTo>
                  <a:pt x="553194" y="1871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PenAnnotation502"/>
          <p:cNvSpPr/>
          <p:nvPr/>
        </p:nvSpPr>
        <p:spPr>
          <a:xfrm>
            <a:off x="7451144" y="2402085"/>
            <a:ext cx="567683" cy="178440"/>
          </a:xfrm>
          <a:custGeom>
            <a:avLst/>
            <a:gdLst/>
            <a:ahLst/>
            <a:cxnLst/>
            <a:rect l="0" t="0" r="0" b="0"/>
            <a:pathLst>
              <a:path w="567683" h="178440">
                <a:moveTo>
                  <a:pt x="5145" y="0"/>
                </a:moveTo>
                <a:lnTo>
                  <a:pt x="5145" y="7689"/>
                </a:lnTo>
                <a:lnTo>
                  <a:pt x="4152" y="10087"/>
                </a:lnTo>
                <a:lnTo>
                  <a:pt x="2499" y="13670"/>
                </a:lnTo>
                <a:lnTo>
                  <a:pt x="405" y="18043"/>
                </a:lnTo>
                <a:lnTo>
                  <a:pt x="0" y="22943"/>
                </a:lnTo>
                <a:lnTo>
                  <a:pt x="723" y="28194"/>
                </a:lnTo>
                <a:lnTo>
                  <a:pt x="2197" y="33679"/>
                </a:lnTo>
                <a:lnTo>
                  <a:pt x="3180" y="39320"/>
                </a:lnTo>
                <a:lnTo>
                  <a:pt x="3835" y="45065"/>
                </a:lnTo>
                <a:lnTo>
                  <a:pt x="4272" y="50879"/>
                </a:lnTo>
                <a:lnTo>
                  <a:pt x="4562" y="56740"/>
                </a:lnTo>
                <a:lnTo>
                  <a:pt x="4886" y="68544"/>
                </a:lnTo>
                <a:lnTo>
                  <a:pt x="5965" y="75462"/>
                </a:lnTo>
                <a:lnTo>
                  <a:pt x="7675" y="83050"/>
                </a:lnTo>
                <a:lnTo>
                  <a:pt x="9809" y="91086"/>
                </a:lnTo>
                <a:lnTo>
                  <a:pt x="11230" y="98427"/>
                </a:lnTo>
                <a:lnTo>
                  <a:pt x="12179" y="105306"/>
                </a:lnTo>
                <a:lnTo>
                  <a:pt x="12810" y="111876"/>
                </a:lnTo>
                <a:lnTo>
                  <a:pt x="14224" y="118240"/>
                </a:lnTo>
                <a:lnTo>
                  <a:pt x="16159" y="124468"/>
                </a:lnTo>
                <a:lnTo>
                  <a:pt x="18441" y="130604"/>
                </a:lnTo>
                <a:lnTo>
                  <a:pt x="19961" y="135686"/>
                </a:lnTo>
                <a:lnTo>
                  <a:pt x="20976" y="140067"/>
                </a:lnTo>
                <a:lnTo>
                  <a:pt x="21652" y="143980"/>
                </a:lnTo>
                <a:lnTo>
                  <a:pt x="23095" y="147580"/>
                </a:lnTo>
                <a:lnTo>
                  <a:pt x="25049" y="150973"/>
                </a:lnTo>
                <a:lnTo>
                  <a:pt x="27344" y="154227"/>
                </a:lnTo>
                <a:lnTo>
                  <a:pt x="29866" y="157388"/>
                </a:lnTo>
                <a:lnTo>
                  <a:pt x="32540" y="160488"/>
                </a:lnTo>
                <a:lnTo>
                  <a:pt x="35314" y="163547"/>
                </a:lnTo>
                <a:lnTo>
                  <a:pt x="41043" y="169591"/>
                </a:lnTo>
                <a:lnTo>
                  <a:pt x="43959" y="172592"/>
                </a:lnTo>
                <a:lnTo>
                  <a:pt x="46896" y="174593"/>
                </a:lnTo>
                <a:lnTo>
                  <a:pt x="52805" y="176816"/>
                </a:lnTo>
                <a:lnTo>
                  <a:pt x="54778" y="176417"/>
                </a:lnTo>
                <a:lnTo>
                  <a:pt x="56093" y="175158"/>
                </a:lnTo>
                <a:lnTo>
                  <a:pt x="56969" y="173327"/>
                </a:lnTo>
                <a:lnTo>
                  <a:pt x="60589" y="168646"/>
                </a:lnTo>
                <a:lnTo>
                  <a:pt x="62944" y="166009"/>
                </a:lnTo>
                <a:lnTo>
                  <a:pt x="70851" y="160433"/>
                </a:lnTo>
                <a:lnTo>
                  <a:pt x="75739" y="157557"/>
                </a:lnTo>
                <a:lnTo>
                  <a:pt x="79989" y="153655"/>
                </a:lnTo>
                <a:lnTo>
                  <a:pt x="83814" y="149070"/>
                </a:lnTo>
                <a:lnTo>
                  <a:pt x="87356" y="144029"/>
                </a:lnTo>
                <a:lnTo>
                  <a:pt x="89718" y="138683"/>
                </a:lnTo>
                <a:lnTo>
                  <a:pt x="91293" y="133135"/>
                </a:lnTo>
                <a:lnTo>
                  <a:pt x="92342" y="127453"/>
                </a:lnTo>
                <a:lnTo>
                  <a:pt x="94034" y="121679"/>
                </a:lnTo>
                <a:lnTo>
                  <a:pt x="96155" y="115846"/>
                </a:lnTo>
                <a:lnTo>
                  <a:pt x="98561" y="109973"/>
                </a:lnTo>
                <a:lnTo>
                  <a:pt x="100164" y="105066"/>
                </a:lnTo>
                <a:lnTo>
                  <a:pt x="101233" y="100802"/>
                </a:lnTo>
                <a:lnTo>
                  <a:pt x="101946" y="96967"/>
                </a:lnTo>
                <a:lnTo>
                  <a:pt x="102421" y="93418"/>
                </a:lnTo>
                <a:lnTo>
                  <a:pt x="102738" y="90060"/>
                </a:lnTo>
                <a:lnTo>
                  <a:pt x="102949" y="86829"/>
                </a:lnTo>
                <a:lnTo>
                  <a:pt x="102098" y="83683"/>
                </a:lnTo>
                <a:lnTo>
                  <a:pt x="100537" y="80594"/>
                </a:lnTo>
                <a:lnTo>
                  <a:pt x="98506" y="77542"/>
                </a:lnTo>
                <a:lnTo>
                  <a:pt x="97151" y="74515"/>
                </a:lnTo>
                <a:lnTo>
                  <a:pt x="96248" y="71505"/>
                </a:lnTo>
                <a:lnTo>
                  <a:pt x="94799" y="64286"/>
                </a:lnTo>
                <a:lnTo>
                  <a:pt x="93687" y="63693"/>
                </a:lnTo>
                <a:lnTo>
                  <a:pt x="85889" y="62555"/>
                </a:lnTo>
                <a:lnTo>
                  <a:pt x="90364" y="67262"/>
                </a:lnTo>
                <a:lnTo>
                  <a:pt x="93234" y="70201"/>
                </a:lnTo>
                <a:lnTo>
                  <a:pt x="107469" y="71194"/>
                </a:lnTo>
                <a:lnTo>
                  <a:pt x="123509" y="71390"/>
                </a:lnTo>
                <a:lnTo>
                  <a:pt x="128704" y="71406"/>
                </a:lnTo>
                <a:lnTo>
                  <a:pt x="139765" y="68778"/>
                </a:lnTo>
                <a:lnTo>
                  <a:pt x="150305" y="64303"/>
                </a:lnTo>
                <a:lnTo>
                  <a:pt x="158296" y="59006"/>
                </a:lnTo>
                <a:lnTo>
                  <a:pt x="167801" y="55991"/>
                </a:lnTo>
                <a:lnTo>
                  <a:pt x="173113" y="55187"/>
                </a:lnTo>
                <a:lnTo>
                  <a:pt x="181662" y="51647"/>
                </a:lnTo>
                <a:lnTo>
                  <a:pt x="188769" y="46767"/>
                </a:lnTo>
                <a:lnTo>
                  <a:pt x="195235" y="41291"/>
                </a:lnTo>
                <a:lnTo>
                  <a:pt x="197356" y="38442"/>
                </a:lnTo>
                <a:lnTo>
                  <a:pt x="198769" y="35550"/>
                </a:lnTo>
                <a:lnTo>
                  <a:pt x="201039" y="28520"/>
                </a:lnTo>
                <a:lnTo>
                  <a:pt x="201350" y="24913"/>
                </a:lnTo>
                <a:lnTo>
                  <a:pt x="201597" y="17896"/>
                </a:lnTo>
                <a:lnTo>
                  <a:pt x="201598" y="31163"/>
                </a:lnTo>
                <a:lnTo>
                  <a:pt x="202590" y="32682"/>
                </a:lnTo>
                <a:lnTo>
                  <a:pt x="204244" y="33695"/>
                </a:lnTo>
                <a:lnTo>
                  <a:pt x="206338" y="34369"/>
                </a:lnTo>
                <a:lnTo>
                  <a:pt x="211311" y="37765"/>
                </a:lnTo>
                <a:lnTo>
                  <a:pt x="216829" y="42582"/>
                </a:lnTo>
                <a:lnTo>
                  <a:pt x="222589" y="48030"/>
                </a:lnTo>
                <a:lnTo>
                  <a:pt x="260304" y="85500"/>
                </a:lnTo>
                <a:lnTo>
                  <a:pt x="266715" y="91909"/>
                </a:lnTo>
                <a:lnTo>
                  <a:pt x="268822" y="95999"/>
                </a:lnTo>
                <a:lnTo>
                  <a:pt x="270227" y="100711"/>
                </a:lnTo>
                <a:lnTo>
                  <a:pt x="271162" y="105836"/>
                </a:lnTo>
                <a:lnTo>
                  <a:pt x="272779" y="110245"/>
                </a:lnTo>
                <a:lnTo>
                  <a:pt x="274849" y="114177"/>
                </a:lnTo>
                <a:lnTo>
                  <a:pt x="277221" y="117790"/>
                </a:lnTo>
                <a:lnTo>
                  <a:pt x="279794" y="122183"/>
                </a:lnTo>
                <a:lnTo>
                  <a:pt x="282502" y="127096"/>
                </a:lnTo>
                <a:lnTo>
                  <a:pt x="285300" y="132356"/>
                </a:lnTo>
                <a:lnTo>
                  <a:pt x="287165" y="136854"/>
                </a:lnTo>
                <a:lnTo>
                  <a:pt x="288408" y="140846"/>
                </a:lnTo>
                <a:lnTo>
                  <a:pt x="289237" y="144499"/>
                </a:lnTo>
                <a:lnTo>
                  <a:pt x="289789" y="147927"/>
                </a:lnTo>
                <a:lnTo>
                  <a:pt x="290157" y="151204"/>
                </a:lnTo>
                <a:lnTo>
                  <a:pt x="290403" y="154381"/>
                </a:lnTo>
                <a:lnTo>
                  <a:pt x="291560" y="157491"/>
                </a:lnTo>
                <a:lnTo>
                  <a:pt x="293322" y="160557"/>
                </a:lnTo>
                <a:lnTo>
                  <a:pt x="295490" y="163593"/>
                </a:lnTo>
                <a:lnTo>
                  <a:pt x="296935" y="166609"/>
                </a:lnTo>
                <a:lnTo>
                  <a:pt x="297897" y="169612"/>
                </a:lnTo>
                <a:lnTo>
                  <a:pt x="298540" y="172606"/>
                </a:lnTo>
                <a:lnTo>
                  <a:pt x="299961" y="174602"/>
                </a:lnTo>
                <a:lnTo>
                  <a:pt x="301900" y="175933"/>
                </a:lnTo>
                <a:lnTo>
                  <a:pt x="307400" y="178068"/>
                </a:lnTo>
                <a:lnTo>
                  <a:pt x="313093" y="178439"/>
                </a:lnTo>
                <a:lnTo>
                  <a:pt x="315616" y="177498"/>
                </a:lnTo>
                <a:lnTo>
                  <a:pt x="323907" y="172427"/>
                </a:lnTo>
                <a:lnTo>
                  <a:pt x="329709" y="170892"/>
                </a:lnTo>
                <a:lnTo>
                  <a:pt x="332646" y="168499"/>
                </a:lnTo>
                <a:lnTo>
                  <a:pt x="335596" y="164918"/>
                </a:lnTo>
                <a:lnTo>
                  <a:pt x="338555" y="160547"/>
                </a:lnTo>
                <a:lnTo>
                  <a:pt x="342512" y="156641"/>
                </a:lnTo>
                <a:lnTo>
                  <a:pt x="347135" y="153045"/>
                </a:lnTo>
                <a:lnTo>
                  <a:pt x="352200" y="149655"/>
                </a:lnTo>
                <a:lnTo>
                  <a:pt x="356570" y="145411"/>
                </a:lnTo>
                <a:lnTo>
                  <a:pt x="360475" y="140597"/>
                </a:lnTo>
                <a:lnTo>
                  <a:pt x="364071" y="135403"/>
                </a:lnTo>
                <a:lnTo>
                  <a:pt x="367460" y="129956"/>
                </a:lnTo>
                <a:lnTo>
                  <a:pt x="370712" y="124341"/>
                </a:lnTo>
                <a:lnTo>
                  <a:pt x="376971" y="112810"/>
                </a:lnTo>
                <a:lnTo>
                  <a:pt x="383059" y="101070"/>
                </a:lnTo>
                <a:lnTo>
                  <a:pt x="385080" y="94169"/>
                </a:lnTo>
                <a:lnTo>
                  <a:pt x="386427" y="86592"/>
                </a:lnTo>
                <a:lnTo>
                  <a:pt x="387325" y="78564"/>
                </a:lnTo>
                <a:lnTo>
                  <a:pt x="387924" y="72220"/>
                </a:lnTo>
                <a:lnTo>
                  <a:pt x="388323" y="66998"/>
                </a:lnTo>
                <a:lnTo>
                  <a:pt x="388589" y="62525"/>
                </a:lnTo>
                <a:lnTo>
                  <a:pt x="388885" y="52263"/>
                </a:lnTo>
                <a:lnTo>
                  <a:pt x="389075" y="34247"/>
                </a:lnTo>
                <a:lnTo>
                  <a:pt x="388098" y="30769"/>
                </a:lnTo>
                <a:lnTo>
                  <a:pt x="386455" y="27458"/>
                </a:lnTo>
                <a:lnTo>
                  <a:pt x="384367" y="24259"/>
                </a:lnTo>
                <a:lnTo>
                  <a:pt x="381983" y="22126"/>
                </a:lnTo>
                <a:lnTo>
                  <a:pt x="379402" y="20704"/>
                </a:lnTo>
                <a:lnTo>
                  <a:pt x="376688" y="19756"/>
                </a:lnTo>
                <a:lnTo>
                  <a:pt x="373887" y="20116"/>
                </a:lnTo>
                <a:lnTo>
                  <a:pt x="371028" y="21348"/>
                </a:lnTo>
                <a:lnTo>
                  <a:pt x="365205" y="25363"/>
                </a:lnTo>
                <a:lnTo>
                  <a:pt x="359309" y="30455"/>
                </a:lnTo>
                <a:lnTo>
                  <a:pt x="353382" y="36026"/>
                </a:lnTo>
                <a:lnTo>
                  <a:pt x="350413" y="38900"/>
                </a:lnTo>
                <a:lnTo>
                  <a:pt x="348432" y="41809"/>
                </a:lnTo>
                <a:lnTo>
                  <a:pt x="347113" y="44740"/>
                </a:lnTo>
                <a:lnTo>
                  <a:pt x="346232" y="47686"/>
                </a:lnTo>
                <a:lnTo>
                  <a:pt x="345646" y="51634"/>
                </a:lnTo>
                <a:lnTo>
                  <a:pt x="345255" y="56251"/>
                </a:lnTo>
                <a:lnTo>
                  <a:pt x="344994" y="61314"/>
                </a:lnTo>
                <a:lnTo>
                  <a:pt x="344705" y="72230"/>
                </a:lnTo>
                <a:lnTo>
                  <a:pt x="344518" y="95407"/>
                </a:lnTo>
                <a:lnTo>
                  <a:pt x="345496" y="100316"/>
                </a:lnTo>
                <a:lnTo>
                  <a:pt x="347139" y="104580"/>
                </a:lnTo>
                <a:lnTo>
                  <a:pt x="349227" y="108416"/>
                </a:lnTo>
                <a:lnTo>
                  <a:pt x="352603" y="112957"/>
                </a:lnTo>
                <a:lnTo>
                  <a:pt x="356838" y="117969"/>
                </a:lnTo>
                <a:lnTo>
                  <a:pt x="361646" y="123295"/>
                </a:lnTo>
                <a:lnTo>
                  <a:pt x="366836" y="127837"/>
                </a:lnTo>
                <a:lnTo>
                  <a:pt x="372280" y="131858"/>
                </a:lnTo>
                <a:lnTo>
                  <a:pt x="377894" y="135530"/>
                </a:lnTo>
                <a:lnTo>
                  <a:pt x="383620" y="139963"/>
                </a:lnTo>
                <a:lnTo>
                  <a:pt x="389423" y="144903"/>
                </a:lnTo>
                <a:lnTo>
                  <a:pt x="395276" y="150180"/>
                </a:lnTo>
                <a:lnTo>
                  <a:pt x="401161" y="153698"/>
                </a:lnTo>
                <a:lnTo>
                  <a:pt x="412993" y="157607"/>
                </a:lnTo>
                <a:lnTo>
                  <a:pt x="427512" y="161991"/>
                </a:lnTo>
                <a:lnTo>
                  <a:pt x="442895" y="166254"/>
                </a:lnTo>
                <a:lnTo>
                  <a:pt x="456346" y="168149"/>
                </a:lnTo>
                <a:lnTo>
                  <a:pt x="471585" y="168991"/>
                </a:lnTo>
                <a:lnTo>
                  <a:pt x="494253" y="169465"/>
                </a:lnTo>
                <a:lnTo>
                  <a:pt x="500881" y="169532"/>
                </a:lnTo>
                <a:lnTo>
                  <a:pt x="513538" y="166960"/>
                </a:lnTo>
                <a:lnTo>
                  <a:pt x="529173" y="162579"/>
                </a:lnTo>
                <a:lnTo>
                  <a:pt x="533091" y="161964"/>
                </a:lnTo>
                <a:lnTo>
                  <a:pt x="540089" y="158635"/>
                </a:lnTo>
                <a:lnTo>
                  <a:pt x="543344" y="156359"/>
                </a:lnTo>
                <a:lnTo>
                  <a:pt x="549607" y="153829"/>
                </a:lnTo>
                <a:lnTo>
                  <a:pt x="552667" y="153154"/>
                </a:lnTo>
                <a:lnTo>
                  <a:pt x="554706" y="151712"/>
                </a:lnTo>
                <a:lnTo>
                  <a:pt x="556066" y="149759"/>
                </a:lnTo>
                <a:lnTo>
                  <a:pt x="558626" y="143279"/>
                </a:lnTo>
                <a:lnTo>
                  <a:pt x="567682" y="142877"/>
                </a:lnTo>
                <a:lnTo>
                  <a:pt x="558785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PenAnnotation503"/>
          <p:cNvSpPr/>
          <p:nvPr/>
        </p:nvSpPr>
        <p:spPr>
          <a:xfrm>
            <a:off x="5081527" y="2616398"/>
            <a:ext cx="133411" cy="375048"/>
          </a:xfrm>
          <a:custGeom>
            <a:avLst/>
            <a:gdLst/>
            <a:ahLst/>
            <a:cxnLst/>
            <a:rect l="0" t="0" r="0" b="0"/>
            <a:pathLst>
              <a:path w="133411" h="375048">
                <a:moveTo>
                  <a:pt x="97691" y="0"/>
                </a:moveTo>
                <a:lnTo>
                  <a:pt x="90003" y="0"/>
                </a:lnTo>
                <a:lnTo>
                  <a:pt x="94151" y="0"/>
                </a:lnTo>
                <a:lnTo>
                  <a:pt x="91819" y="0"/>
                </a:lnTo>
                <a:lnTo>
                  <a:pt x="90799" y="992"/>
                </a:lnTo>
                <a:lnTo>
                  <a:pt x="90120" y="2646"/>
                </a:lnTo>
                <a:lnTo>
                  <a:pt x="89164" y="9714"/>
                </a:lnTo>
                <a:lnTo>
                  <a:pt x="89030" y="12429"/>
                </a:lnTo>
                <a:lnTo>
                  <a:pt x="86235" y="20738"/>
                </a:lnTo>
                <a:lnTo>
                  <a:pt x="84101" y="25731"/>
                </a:lnTo>
                <a:lnTo>
                  <a:pt x="79083" y="36572"/>
                </a:lnTo>
                <a:lnTo>
                  <a:pt x="76356" y="42240"/>
                </a:lnTo>
                <a:lnTo>
                  <a:pt x="73546" y="48996"/>
                </a:lnTo>
                <a:lnTo>
                  <a:pt x="70680" y="56477"/>
                </a:lnTo>
                <a:lnTo>
                  <a:pt x="67778" y="64440"/>
                </a:lnTo>
                <a:lnTo>
                  <a:pt x="63858" y="72726"/>
                </a:lnTo>
                <a:lnTo>
                  <a:pt x="59261" y="81226"/>
                </a:lnTo>
                <a:lnTo>
                  <a:pt x="54212" y="89869"/>
                </a:lnTo>
                <a:lnTo>
                  <a:pt x="43310" y="107411"/>
                </a:lnTo>
                <a:lnTo>
                  <a:pt x="37625" y="116256"/>
                </a:lnTo>
                <a:lnTo>
                  <a:pt x="32842" y="126121"/>
                </a:lnTo>
                <a:lnTo>
                  <a:pt x="28662" y="136667"/>
                </a:lnTo>
                <a:lnTo>
                  <a:pt x="5559" y="205019"/>
                </a:lnTo>
                <a:lnTo>
                  <a:pt x="3527" y="214070"/>
                </a:lnTo>
                <a:lnTo>
                  <a:pt x="2173" y="223081"/>
                </a:lnTo>
                <a:lnTo>
                  <a:pt x="1270" y="232064"/>
                </a:lnTo>
                <a:lnTo>
                  <a:pt x="668" y="241030"/>
                </a:lnTo>
                <a:lnTo>
                  <a:pt x="267" y="249983"/>
                </a:lnTo>
                <a:lnTo>
                  <a:pt x="0" y="258929"/>
                </a:lnTo>
                <a:lnTo>
                  <a:pt x="813" y="267869"/>
                </a:lnTo>
                <a:lnTo>
                  <a:pt x="2348" y="276806"/>
                </a:lnTo>
                <a:lnTo>
                  <a:pt x="4364" y="285740"/>
                </a:lnTo>
                <a:lnTo>
                  <a:pt x="5707" y="293681"/>
                </a:lnTo>
                <a:lnTo>
                  <a:pt x="6603" y="300959"/>
                </a:lnTo>
                <a:lnTo>
                  <a:pt x="7200" y="307796"/>
                </a:lnTo>
                <a:lnTo>
                  <a:pt x="9583" y="314338"/>
                </a:lnTo>
                <a:lnTo>
                  <a:pt x="13155" y="320684"/>
                </a:lnTo>
                <a:lnTo>
                  <a:pt x="17521" y="326899"/>
                </a:lnTo>
                <a:lnTo>
                  <a:pt x="21424" y="333026"/>
                </a:lnTo>
                <a:lnTo>
                  <a:pt x="25019" y="339096"/>
                </a:lnTo>
                <a:lnTo>
                  <a:pt x="28407" y="345126"/>
                </a:lnTo>
                <a:lnTo>
                  <a:pt x="32650" y="350139"/>
                </a:lnTo>
                <a:lnTo>
                  <a:pt x="37463" y="354473"/>
                </a:lnTo>
                <a:lnTo>
                  <a:pt x="42656" y="358354"/>
                </a:lnTo>
                <a:lnTo>
                  <a:pt x="47111" y="360942"/>
                </a:lnTo>
                <a:lnTo>
                  <a:pt x="51072" y="362667"/>
                </a:lnTo>
                <a:lnTo>
                  <a:pt x="54706" y="363817"/>
                </a:lnTo>
                <a:lnTo>
                  <a:pt x="59112" y="365576"/>
                </a:lnTo>
                <a:lnTo>
                  <a:pt x="64035" y="367741"/>
                </a:lnTo>
                <a:lnTo>
                  <a:pt x="69300" y="370176"/>
                </a:lnTo>
                <a:lnTo>
                  <a:pt x="73803" y="371800"/>
                </a:lnTo>
                <a:lnTo>
                  <a:pt x="77797" y="372882"/>
                </a:lnTo>
                <a:lnTo>
                  <a:pt x="81452" y="373603"/>
                </a:lnTo>
                <a:lnTo>
                  <a:pt x="85873" y="374085"/>
                </a:lnTo>
                <a:lnTo>
                  <a:pt x="90804" y="374405"/>
                </a:lnTo>
                <a:lnTo>
                  <a:pt x="100584" y="374762"/>
                </a:lnTo>
                <a:lnTo>
                  <a:pt x="111667" y="374962"/>
                </a:lnTo>
                <a:lnTo>
                  <a:pt x="133410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PenAnnotation504"/>
          <p:cNvSpPr/>
          <p:nvPr/>
        </p:nvSpPr>
        <p:spPr>
          <a:xfrm>
            <a:off x="5286375" y="2789951"/>
            <a:ext cx="133946" cy="165727"/>
          </a:xfrm>
          <a:custGeom>
            <a:avLst/>
            <a:gdLst/>
            <a:ahLst/>
            <a:cxnLst/>
            <a:rect l="0" t="0" r="0" b="0"/>
            <a:pathLst>
              <a:path w="133946" h="165727">
                <a:moveTo>
                  <a:pt x="0" y="5041"/>
                </a:moveTo>
                <a:lnTo>
                  <a:pt x="0" y="31904"/>
                </a:lnTo>
                <a:lnTo>
                  <a:pt x="992" y="36840"/>
                </a:lnTo>
                <a:lnTo>
                  <a:pt x="2645" y="42116"/>
                </a:lnTo>
                <a:lnTo>
                  <a:pt x="4740" y="47617"/>
                </a:lnTo>
                <a:lnTo>
                  <a:pt x="6136" y="53268"/>
                </a:lnTo>
                <a:lnTo>
                  <a:pt x="7067" y="59021"/>
                </a:lnTo>
                <a:lnTo>
                  <a:pt x="7688" y="64840"/>
                </a:lnTo>
                <a:lnTo>
                  <a:pt x="9094" y="71696"/>
                </a:lnTo>
                <a:lnTo>
                  <a:pt x="11024" y="79243"/>
                </a:lnTo>
                <a:lnTo>
                  <a:pt x="13302" y="87251"/>
                </a:lnTo>
                <a:lnTo>
                  <a:pt x="15813" y="94574"/>
                </a:lnTo>
                <a:lnTo>
                  <a:pt x="18480" y="101441"/>
                </a:lnTo>
                <a:lnTo>
                  <a:pt x="21249" y="108003"/>
                </a:lnTo>
                <a:lnTo>
                  <a:pt x="24088" y="113370"/>
                </a:lnTo>
                <a:lnTo>
                  <a:pt x="26973" y="117940"/>
                </a:lnTo>
                <a:lnTo>
                  <a:pt x="29888" y="121979"/>
                </a:lnTo>
                <a:lnTo>
                  <a:pt x="31831" y="126655"/>
                </a:lnTo>
                <a:lnTo>
                  <a:pt x="33127" y="131758"/>
                </a:lnTo>
                <a:lnTo>
                  <a:pt x="33990" y="137144"/>
                </a:lnTo>
                <a:lnTo>
                  <a:pt x="35559" y="141727"/>
                </a:lnTo>
                <a:lnTo>
                  <a:pt x="37596" y="145774"/>
                </a:lnTo>
                <a:lnTo>
                  <a:pt x="39947" y="149465"/>
                </a:lnTo>
                <a:lnTo>
                  <a:pt x="41514" y="152917"/>
                </a:lnTo>
                <a:lnTo>
                  <a:pt x="42559" y="156211"/>
                </a:lnTo>
                <a:lnTo>
                  <a:pt x="44235" y="163886"/>
                </a:lnTo>
                <a:lnTo>
                  <a:pt x="45365" y="164515"/>
                </a:lnTo>
                <a:lnTo>
                  <a:pt x="49267" y="165215"/>
                </a:lnTo>
                <a:lnTo>
                  <a:pt x="53199" y="165726"/>
                </a:lnTo>
                <a:lnTo>
                  <a:pt x="50764" y="163107"/>
                </a:lnTo>
                <a:lnTo>
                  <a:pt x="48725" y="161020"/>
                </a:lnTo>
                <a:lnTo>
                  <a:pt x="47366" y="158636"/>
                </a:lnTo>
                <a:lnTo>
                  <a:pt x="46460" y="156055"/>
                </a:lnTo>
                <a:lnTo>
                  <a:pt x="45856" y="153342"/>
                </a:lnTo>
                <a:lnTo>
                  <a:pt x="44461" y="149549"/>
                </a:lnTo>
                <a:lnTo>
                  <a:pt x="42539" y="145036"/>
                </a:lnTo>
                <a:lnTo>
                  <a:pt x="37758" y="134730"/>
                </a:lnTo>
                <a:lnTo>
                  <a:pt x="32325" y="123534"/>
                </a:lnTo>
                <a:lnTo>
                  <a:pt x="30479" y="117771"/>
                </a:lnTo>
                <a:lnTo>
                  <a:pt x="29249" y="111944"/>
                </a:lnTo>
                <a:lnTo>
                  <a:pt x="28429" y="106075"/>
                </a:lnTo>
                <a:lnTo>
                  <a:pt x="26890" y="100178"/>
                </a:lnTo>
                <a:lnTo>
                  <a:pt x="24872" y="94263"/>
                </a:lnTo>
                <a:lnTo>
                  <a:pt x="22534" y="88335"/>
                </a:lnTo>
                <a:lnTo>
                  <a:pt x="20976" y="82398"/>
                </a:lnTo>
                <a:lnTo>
                  <a:pt x="19937" y="76456"/>
                </a:lnTo>
                <a:lnTo>
                  <a:pt x="19244" y="70511"/>
                </a:lnTo>
                <a:lnTo>
                  <a:pt x="18782" y="64562"/>
                </a:lnTo>
                <a:lnTo>
                  <a:pt x="18475" y="58612"/>
                </a:lnTo>
                <a:lnTo>
                  <a:pt x="18269" y="52661"/>
                </a:lnTo>
                <a:lnTo>
                  <a:pt x="19125" y="47702"/>
                </a:lnTo>
                <a:lnTo>
                  <a:pt x="20687" y="43403"/>
                </a:lnTo>
                <a:lnTo>
                  <a:pt x="22721" y="39546"/>
                </a:lnTo>
                <a:lnTo>
                  <a:pt x="24077" y="35981"/>
                </a:lnTo>
                <a:lnTo>
                  <a:pt x="24981" y="32613"/>
                </a:lnTo>
                <a:lnTo>
                  <a:pt x="25584" y="29375"/>
                </a:lnTo>
                <a:lnTo>
                  <a:pt x="26978" y="26225"/>
                </a:lnTo>
                <a:lnTo>
                  <a:pt x="28899" y="23132"/>
                </a:lnTo>
                <a:lnTo>
                  <a:pt x="31172" y="20078"/>
                </a:lnTo>
                <a:lnTo>
                  <a:pt x="33680" y="17050"/>
                </a:lnTo>
                <a:lnTo>
                  <a:pt x="36343" y="14039"/>
                </a:lnTo>
                <a:lnTo>
                  <a:pt x="39111" y="11040"/>
                </a:lnTo>
                <a:lnTo>
                  <a:pt x="41950" y="9040"/>
                </a:lnTo>
                <a:lnTo>
                  <a:pt x="44833" y="7707"/>
                </a:lnTo>
                <a:lnTo>
                  <a:pt x="47748" y="6818"/>
                </a:lnTo>
                <a:lnTo>
                  <a:pt x="50684" y="6226"/>
                </a:lnTo>
                <a:lnTo>
                  <a:pt x="53633" y="5831"/>
                </a:lnTo>
                <a:lnTo>
                  <a:pt x="56591" y="5567"/>
                </a:lnTo>
                <a:lnTo>
                  <a:pt x="59556" y="4399"/>
                </a:lnTo>
                <a:lnTo>
                  <a:pt x="62524" y="2629"/>
                </a:lnTo>
                <a:lnTo>
                  <a:pt x="65495" y="456"/>
                </a:lnTo>
                <a:lnTo>
                  <a:pt x="68468" y="0"/>
                </a:lnTo>
                <a:lnTo>
                  <a:pt x="71442" y="688"/>
                </a:lnTo>
                <a:lnTo>
                  <a:pt x="74417" y="2139"/>
                </a:lnTo>
                <a:lnTo>
                  <a:pt x="78384" y="3106"/>
                </a:lnTo>
                <a:lnTo>
                  <a:pt x="83014" y="3751"/>
                </a:lnTo>
                <a:lnTo>
                  <a:pt x="88085" y="4181"/>
                </a:lnTo>
                <a:lnTo>
                  <a:pt x="92457" y="4468"/>
                </a:lnTo>
                <a:lnTo>
                  <a:pt x="99962" y="4786"/>
                </a:lnTo>
                <a:lnTo>
                  <a:pt x="109765" y="4965"/>
                </a:lnTo>
                <a:lnTo>
                  <a:pt x="118953" y="5018"/>
                </a:lnTo>
                <a:lnTo>
                  <a:pt x="121966" y="6018"/>
                </a:lnTo>
                <a:lnTo>
                  <a:pt x="124967" y="7677"/>
                </a:lnTo>
                <a:lnTo>
                  <a:pt x="133945" y="139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PenAnnotation505"/>
          <p:cNvSpPr/>
          <p:nvPr/>
        </p:nvSpPr>
        <p:spPr>
          <a:xfrm>
            <a:off x="5473898" y="2805317"/>
            <a:ext cx="125017" cy="177066"/>
          </a:xfrm>
          <a:custGeom>
            <a:avLst/>
            <a:gdLst/>
            <a:ahLst/>
            <a:cxnLst/>
            <a:rect l="0" t="0" r="0" b="0"/>
            <a:pathLst>
              <a:path w="125017" h="177066">
                <a:moveTo>
                  <a:pt x="0" y="43253"/>
                </a:moveTo>
                <a:lnTo>
                  <a:pt x="0" y="50941"/>
                </a:lnTo>
                <a:lnTo>
                  <a:pt x="2646" y="54277"/>
                </a:lnTo>
                <a:lnTo>
                  <a:pt x="4741" y="56555"/>
                </a:lnTo>
                <a:lnTo>
                  <a:pt x="7129" y="58074"/>
                </a:lnTo>
                <a:lnTo>
                  <a:pt x="9713" y="59087"/>
                </a:lnTo>
                <a:lnTo>
                  <a:pt x="12429" y="59762"/>
                </a:lnTo>
                <a:lnTo>
                  <a:pt x="15231" y="61204"/>
                </a:lnTo>
                <a:lnTo>
                  <a:pt x="18091" y="63158"/>
                </a:lnTo>
                <a:lnTo>
                  <a:pt x="20991" y="65452"/>
                </a:lnTo>
                <a:lnTo>
                  <a:pt x="24908" y="66982"/>
                </a:lnTo>
                <a:lnTo>
                  <a:pt x="29504" y="68002"/>
                </a:lnTo>
                <a:lnTo>
                  <a:pt x="34552" y="68682"/>
                </a:lnTo>
                <a:lnTo>
                  <a:pt x="38909" y="69136"/>
                </a:lnTo>
                <a:lnTo>
                  <a:pt x="42807" y="69438"/>
                </a:lnTo>
                <a:lnTo>
                  <a:pt x="46397" y="69639"/>
                </a:lnTo>
                <a:lnTo>
                  <a:pt x="53032" y="69863"/>
                </a:lnTo>
                <a:lnTo>
                  <a:pt x="56191" y="69923"/>
                </a:lnTo>
                <a:lnTo>
                  <a:pt x="59289" y="68970"/>
                </a:lnTo>
                <a:lnTo>
                  <a:pt x="62347" y="67343"/>
                </a:lnTo>
                <a:lnTo>
                  <a:pt x="65376" y="65266"/>
                </a:lnTo>
                <a:lnTo>
                  <a:pt x="69381" y="62889"/>
                </a:lnTo>
                <a:lnTo>
                  <a:pt x="74036" y="60313"/>
                </a:lnTo>
                <a:lnTo>
                  <a:pt x="79122" y="57603"/>
                </a:lnTo>
                <a:lnTo>
                  <a:pt x="83506" y="54804"/>
                </a:lnTo>
                <a:lnTo>
                  <a:pt x="87421" y="51946"/>
                </a:lnTo>
                <a:lnTo>
                  <a:pt x="91022" y="49048"/>
                </a:lnTo>
                <a:lnTo>
                  <a:pt x="94416" y="46124"/>
                </a:lnTo>
                <a:lnTo>
                  <a:pt x="97671" y="43183"/>
                </a:lnTo>
                <a:lnTo>
                  <a:pt x="103933" y="37268"/>
                </a:lnTo>
                <a:lnTo>
                  <a:pt x="110023" y="31333"/>
                </a:lnTo>
                <a:lnTo>
                  <a:pt x="112044" y="28361"/>
                </a:lnTo>
                <a:lnTo>
                  <a:pt x="113391" y="25387"/>
                </a:lnTo>
                <a:lnTo>
                  <a:pt x="114289" y="22413"/>
                </a:lnTo>
                <a:lnTo>
                  <a:pt x="114888" y="19438"/>
                </a:lnTo>
                <a:lnTo>
                  <a:pt x="115287" y="16462"/>
                </a:lnTo>
                <a:lnTo>
                  <a:pt x="115929" y="9298"/>
                </a:lnTo>
                <a:lnTo>
                  <a:pt x="113996" y="7718"/>
                </a:lnTo>
                <a:lnTo>
                  <a:pt x="110725" y="5672"/>
                </a:lnTo>
                <a:lnTo>
                  <a:pt x="106558" y="3316"/>
                </a:lnTo>
                <a:lnTo>
                  <a:pt x="102789" y="1746"/>
                </a:lnTo>
                <a:lnTo>
                  <a:pt x="99284" y="699"/>
                </a:lnTo>
                <a:lnTo>
                  <a:pt x="95955" y="0"/>
                </a:lnTo>
                <a:lnTo>
                  <a:pt x="92743" y="527"/>
                </a:lnTo>
                <a:lnTo>
                  <a:pt x="89610" y="1871"/>
                </a:lnTo>
                <a:lnTo>
                  <a:pt x="86529" y="3758"/>
                </a:lnTo>
                <a:lnTo>
                  <a:pt x="82491" y="6009"/>
                </a:lnTo>
                <a:lnTo>
                  <a:pt x="72712" y="11156"/>
                </a:lnTo>
                <a:lnTo>
                  <a:pt x="56050" y="19631"/>
                </a:lnTo>
                <a:lnTo>
                  <a:pt x="51257" y="23537"/>
                </a:lnTo>
                <a:lnTo>
                  <a:pt x="47070" y="28124"/>
                </a:lnTo>
                <a:lnTo>
                  <a:pt x="43286" y="33167"/>
                </a:lnTo>
                <a:lnTo>
                  <a:pt x="39772" y="38514"/>
                </a:lnTo>
                <a:lnTo>
                  <a:pt x="36436" y="44062"/>
                </a:lnTo>
                <a:lnTo>
                  <a:pt x="33220" y="49745"/>
                </a:lnTo>
                <a:lnTo>
                  <a:pt x="30084" y="54527"/>
                </a:lnTo>
                <a:lnTo>
                  <a:pt x="27001" y="58706"/>
                </a:lnTo>
                <a:lnTo>
                  <a:pt x="23954" y="62485"/>
                </a:lnTo>
                <a:lnTo>
                  <a:pt x="21923" y="66988"/>
                </a:lnTo>
                <a:lnTo>
                  <a:pt x="20568" y="71975"/>
                </a:lnTo>
                <a:lnTo>
                  <a:pt x="19665" y="77284"/>
                </a:lnTo>
                <a:lnTo>
                  <a:pt x="19063" y="82807"/>
                </a:lnTo>
                <a:lnTo>
                  <a:pt x="18662" y="88474"/>
                </a:lnTo>
                <a:lnTo>
                  <a:pt x="18395" y="94236"/>
                </a:lnTo>
                <a:lnTo>
                  <a:pt x="18098" y="105930"/>
                </a:lnTo>
                <a:lnTo>
                  <a:pt x="18018" y="111827"/>
                </a:lnTo>
                <a:lnTo>
                  <a:pt x="18957" y="117742"/>
                </a:lnTo>
                <a:lnTo>
                  <a:pt x="20576" y="123670"/>
                </a:lnTo>
                <a:lnTo>
                  <a:pt x="22647" y="129607"/>
                </a:lnTo>
                <a:lnTo>
                  <a:pt x="25020" y="134557"/>
                </a:lnTo>
                <a:lnTo>
                  <a:pt x="27594" y="138849"/>
                </a:lnTo>
                <a:lnTo>
                  <a:pt x="30302" y="142702"/>
                </a:lnTo>
                <a:lnTo>
                  <a:pt x="33100" y="147256"/>
                </a:lnTo>
                <a:lnTo>
                  <a:pt x="35957" y="152275"/>
                </a:lnTo>
                <a:lnTo>
                  <a:pt x="38854" y="157606"/>
                </a:lnTo>
                <a:lnTo>
                  <a:pt x="41778" y="161161"/>
                </a:lnTo>
                <a:lnTo>
                  <a:pt x="44719" y="163530"/>
                </a:lnTo>
                <a:lnTo>
                  <a:pt x="47672" y="165110"/>
                </a:lnTo>
                <a:lnTo>
                  <a:pt x="50633" y="167155"/>
                </a:lnTo>
                <a:lnTo>
                  <a:pt x="53599" y="169510"/>
                </a:lnTo>
                <a:lnTo>
                  <a:pt x="56569" y="172073"/>
                </a:lnTo>
                <a:lnTo>
                  <a:pt x="60533" y="173781"/>
                </a:lnTo>
                <a:lnTo>
                  <a:pt x="65160" y="174920"/>
                </a:lnTo>
                <a:lnTo>
                  <a:pt x="70229" y="175680"/>
                </a:lnTo>
                <a:lnTo>
                  <a:pt x="74601" y="176186"/>
                </a:lnTo>
                <a:lnTo>
                  <a:pt x="78507" y="176523"/>
                </a:lnTo>
                <a:lnTo>
                  <a:pt x="82103" y="176748"/>
                </a:lnTo>
                <a:lnTo>
                  <a:pt x="88746" y="176998"/>
                </a:lnTo>
                <a:lnTo>
                  <a:pt x="91906" y="177065"/>
                </a:lnTo>
                <a:lnTo>
                  <a:pt x="95997" y="176117"/>
                </a:lnTo>
                <a:lnTo>
                  <a:pt x="100709" y="174493"/>
                </a:lnTo>
                <a:lnTo>
                  <a:pt x="105835" y="172418"/>
                </a:lnTo>
                <a:lnTo>
                  <a:pt x="110244" y="170043"/>
                </a:lnTo>
                <a:lnTo>
                  <a:pt x="114176" y="167467"/>
                </a:lnTo>
                <a:lnTo>
                  <a:pt x="125016" y="1593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PenAnnotation506"/>
          <p:cNvSpPr/>
          <p:nvPr/>
        </p:nvSpPr>
        <p:spPr>
          <a:xfrm>
            <a:off x="5688366" y="2794992"/>
            <a:ext cx="222919" cy="178590"/>
          </a:xfrm>
          <a:custGeom>
            <a:avLst/>
            <a:gdLst/>
            <a:ahLst/>
            <a:cxnLst/>
            <a:rect l="0" t="0" r="0" b="0"/>
            <a:pathLst>
              <a:path w="222919" h="178590">
                <a:moveTo>
                  <a:pt x="115930" y="0"/>
                </a:moveTo>
                <a:lnTo>
                  <a:pt x="115930" y="16250"/>
                </a:lnTo>
                <a:lnTo>
                  <a:pt x="118576" y="19790"/>
                </a:lnTo>
                <a:lnTo>
                  <a:pt x="120671" y="22123"/>
                </a:lnTo>
                <a:lnTo>
                  <a:pt x="122067" y="24670"/>
                </a:lnTo>
                <a:lnTo>
                  <a:pt x="123619" y="30147"/>
                </a:lnTo>
                <a:lnTo>
                  <a:pt x="123040" y="32004"/>
                </a:lnTo>
                <a:lnTo>
                  <a:pt x="121663" y="33242"/>
                </a:lnTo>
                <a:lnTo>
                  <a:pt x="119752" y="34068"/>
                </a:lnTo>
                <a:lnTo>
                  <a:pt x="118478" y="35610"/>
                </a:lnTo>
                <a:lnTo>
                  <a:pt x="117629" y="37631"/>
                </a:lnTo>
                <a:lnTo>
                  <a:pt x="117063" y="39970"/>
                </a:lnTo>
                <a:lnTo>
                  <a:pt x="115693" y="41529"/>
                </a:lnTo>
                <a:lnTo>
                  <a:pt x="113788" y="42569"/>
                </a:lnTo>
                <a:lnTo>
                  <a:pt x="108341" y="44237"/>
                </a:lnTo>
                <a:lnTo>
                  <a:pt x="104951" y="41820"/>
                </a:lnTo>
                <a:lnTo>
                  <a:pt x="102658" y="39786"/>
                </a:lnTo>
                <a:lnTo>
                  <a:pt x="100137" y="38430"/>
                </a:lnTo>
                <a:lnTo>
                  <a:pt x="94690" y="36924"/>
                </a:lnTo>
                <a:lnTo>
                  <a:pt x="88961" y="33608"/>
                </a:lnTo>
                <a:lnTo>
                  <a:pt x="83108" y="28827"/>
                </a:lnTo>
                <a:lnTo>
                  <a:pt x="77200" y="23395"/>
                </a:lnTo>
                <a:lnTo>
                  <a:pt x="74235" y="21550"/>
                </a:lnTo>
                <a:lnTo>
                  <a:pt x="68295" y="19500"/>
                </a:lnTo>
                <a:lnTo>
                  <a:pt x="62347" y="18588"/>
                </a:lnTo>
                <a:lnTo>
                  <a:pt x="55405" y="18183"/>
                </a:lnTo>
                <a:lnTo>
                  <a:pt x="45704" y="18003"/>
                </a:lnTo>
                <a:lnTo>
                  <a:pt x="41332" y="18947"/>
                </a:lnTo>
                <a:lnTo>
                  <a:pt x="37425" y="20569"/>
                </a:lnTo>
                <a:lnTo>
                  <a:pt x="33827" y="22642"/>
                </a:lnTo>
                <a:lnTo>
                  <a:pt x="27185" y="27592"/>
                </a:lnTo>
                <a:lnTo>
                  <a:pt x="24024" y="30301"/>
                </a:lnTo>
                <a:lnTo>
                  <a:pt x="20925" y="32107"/>
                </a:lnTo>
                <a:lnTo>
                  <a:pt x="14836" y="34113"/>
                </a:lnTo>
                <a:lnTo>
                  <a:pt x="8823" y="37651"/>
                </a:lnTo>
                <a:lnTo>
                  <a:pt x="5830" y="39983"/>
                </a:lnTo>
                <a:lnTo>
                  <a:pt x="3835" y="42530"/>
                </a:lnTo>
                <a:lnTo>
                  <a:pt x="2505" y="45221"/>
                </a:lnTo>
                <a:lnTo>
                  <a:pt x="1618" y="48007"/>
                </a:lnTo>
                <a:lnTo>
                  <a:pt x="1027" y="50856"/>
                </a:lnTo>
                <a:lnTo>
                  <a:pt x="632" y="53748"/>
                </a:lnTo>
                <a:lnTo>
                  <a:pt x="370" y="56668"/>
                </a:lnTo>
                <a:lnTo>
                  <a:pt x="195" y="59606"/>
                </a:lnTo>
                <a:lnTo>
                  <a:pt x="0" y="65518"/>
                </a:lnTo>
                <a:lnTo>
                  <a:pt x="940" y="68483"/>
                </a:lnTo>
                <a:lnTo>
                  <a:pt x="2560" y="71452"/>
                </a:lnTo>
                <a:lnTo>
                  <a:pt x="4631" y="74424"/>
                </a:lnTo>
                <a:lnTo>
                  <a:pt x="7004" y="76405"/>
                </a:lnTo>
                <a:lnTo>
                  <a:pt x="9579" y="77725"/>
                </a:lnTo>
                <a:lnTo>
                  <a:pt x="12287" y="78606"/>
                </a:lnTo>
                <a:lnTo>
                  <a:pt x="17943" y="82230"/>
                </a:lnTo>
                <a:lnTo>
                  <a:pt x="20839" y="84586"/>
                </a:lnTo>
                <a:lnTo>
                  <a:pt x="24755" y="86156"/>
                </a:lnTo>
                <a:lnTo>
                  <a:pt x="29350" y="87203"/>
                </a:lnTo>
                <a:lnTo>
                  <a:pt x="34397" y="87901"/>
                </a:lnTo>
                <a:lnTo>
                  <a:pt x="39747" y="88366"/>
                </a:lnTo>
                <a:lnTo>
                  <a:pt x="45298" y="88676"/>
                </a:lnTo>
                <a:lnTo>
                  <a:pt x="50982" y="88883"/>
                </a:lnTo>
                <a:lnTo>
                  <a:pt x="56757" y="88029"/>
                </a:lnTo>
                <a:lnTo>
                  <a:pt x="62591" y="86467"/>
                </a:lnTo>
                <a:lnTo>
                  <a:pt x="68464" y="84433"/>
                </a:lnTo>
                <a:lnTo>
                  <a:pt x="75356" y="83078"/>
                </a:lnTo>
                <a:lnTo>
                  <a:pt x="82928" y="82175"/>
                </a:lnTo>
                <a:lnTo>
                  <a:pt x="90952" y="81572"/>
                </a:lnTo>
                <a:lnTo>
                  <a:pt x="98286" y="81170"/>
                </a:lnTo>
                <a:lnTo>
                  <a:pt x="111727" y="80724"/>
                </a:lnTo>
                <a:lnTo>
                  <a:pt x="156253" y="80398"/>
                </a:lnTo>
                <a:lnTo>
                  <a:pt x="175062" y="80376"/>
                </a:lnTo>
                <a:lnTo>
                  <a:pt x="181148" y="81365"/>
                </a:lnTo>
                <a:lnTo>
                  <a:pt x="187190" y="83017"/>
                </a:lnTo>
                <a:lnTo>
                  <a:pt x="193202" y="85110"/>
                </a:lnTo>
                <a:lnTo>
                  <a:pt x="198203" y="86505"/>
                </a:lnTo>
                <a:lnTo>
                  <a:pt x="202529" y="87436"/>
                </a:lnTo>
                <a:lnTo>
                  <a:pt x="206405" y="88056"/>
                </a:lnTo>
                <a:lnTo>
                  <a:pt x="213357" y="91391"/>
                </a:lnTo>
                <a:lnTo>
                  <a:pt x="216601" y="93670"/>
                </a:lnTo>
                <a:lnTo>
                  <a:pt x="218762" y="97173"/>
                </a:lnTo>
                <a:lnTo>
                  <a:pt x="220204" y="101493"/>
                </a:lnTo>
                <a:lnTo>
                  <a:pt x="221165" y="106357"/>
                </a:lnTo>
                <a:lnTo>
                  <a:pt x="221805" y="110592"/>
                </a:lnTo>
                <a:lnTo>
                  <a:pt x="222232" y="114408"/>
                </a:lnTo>
                <a:lnTo>
                  <a:pt x="222517" y="117944"/>
                </a:lnTo>
                <a:lnTo>
                  <a:pt x="222707" y="121293"/>
                </a:lnTo>
                <a:lnTo>
                  <a:pt x="222918" y="127660"/>
                </a:lnTo>
                <a:lnTo>
                  <a:pt x="220990" y="131740"/>
                </a:lnTo>
                <a:lnTo>
                  <a:pt x="217720" y="136444"/>
                </a:lnTo>
                <a:lnTo>
                  <a:pt x="213556" y="141564"/>
                </a:lnTo>
                <a:lnTo>
                  <a:pt x="209787" y="145970"/>
                </a:lnTo>
                <a:lnTo>
                  <a:pt x="206283" y="149899"/>
                </a:lnTo>
                <a:lnTo>
                  <a:pt x="202955" y="153511"/>
                </a:lnTo>
                <a:lnTo>
                  <a:pt x="198751" y="156911"/>
                </a:lnTo>
                <a:lnTo>
                  <a:pt x="193965" y="160169"/>
                </a:lnTo>
                <a:lnTo>
                  <a:pt x="188789" y="163334"/>
                </a:lnTo>
                <a:lnTo>
                  <a:pt x="182362" y="166436"/>
                </a:lnTo>
                <a:lnTo>
                  <a:pt x="175101" y="169497"/>
                </a:lnTo>
                <a:lnTo>
                  <a:pt x="167284" y="172529"/>
                </a:lnTo>
                <a:lnTo>
                  <a:pt x="160088" y="174550"/>
                </a:lnTo>
                <a:lnTo>
                  <a:pt x="153306" y="175898"/>
                </a:lnTo>
                <a:lnTo>
                  <a:pt x="146801" y="176796"/>
                </a:lnTo>
                <a:lnTo>
                  <a:pt x="140479" y="177395"/>
                </a:lnTo>
                <a:lnTo>
                  <a:pt x="134281" y="177795"/>
                </a:lnTo>
                <a:lnTo>
                  <a:pt x="128164" y="178061"/>
                </a:lnTo>
                <a:lnTo>
                  <a:pt x="113431" y="178357"/>
                </a:lnTo>
                <a:lnTo>
                  <a:pt x="60883" y="178589"/>
                </a:lnTo>
                <a:lnTo>
                  <a:pt x="57404" y="177599"/>
                </a:lnTo>
                <a:lnTo>
                  <a:pt x="50892" y="173852"/>
                </a:lnTo>
                <a:lnTo>
                  <a:pt x="44493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PenAnnotation507"/>
          <p:cNvSpPr/>
          <p:nvPr/>
        </p:nvSpPr>
        <p:spPr>
          <a:xfrm>
            <a:off x="5948572" y="2786062"/>
            <a:ext cx="159166" cy="187485"/>
          </a:xfrm>
          <a:custGeom>
            <a:avLst/>
            <a:gdLst/>
            <a:ahLst/>
            <a:cxnLst/>
            <a:rect l="0" t="0" r="0" b="0"/>
            <a:pathLst>
              <a:path w="159166" h="187485">
                <a:moveTo>
                  <a:pt x="105756" y="0"/>
                </a:moveTo>
                <a:lnTo>
                  <a:pt x="98067" y="0"/>
                </a:lnTo>
                <a:lnTo>
                  <a:pt x="97653" y="992"/>
                </a:lnTo>
                <a:lnTo>
                  <a:pt x="97194" y="4741"/>
                </a:lnTo>
                <a:lnTo>
                  <a:pt x="96079" y="6137"/>
                </a:lnTo>
                <a:lnTo>
                  <a:pt x="94344" y="7068"/>
                </a:lnTo>
                <a:lnTo>
                  <a:pt x="89769" y="8102"/>
                </a:lnTo>
                <a:lnTo>
                  <a:pt x="87161" y="8378"/>
                </a:lnTo>
                <a:lnTo>
                  <a:pt x="84429" y="8562"/>
                </a:lnTo>
                <a:lnTo>
                  <a:pt x="81616" y="9677"/>
                </a:lnTo>
                <a:lnTo>
                  <a:pt x="78749" y="11412"/>
                </a:lnTo>
                <a:lnTo>
                  <a:pt x="75845" y="13561"/>
                </a:lnTo>
                <a:lnTo>
                  <a:pt x="71924" y="14994"/>
                </a:lnTo>
                <a:lnTo>
                  <a:pt x="67327" y="15949"/>
                </a:lnTo>
                <a:lnTo>
                  <a:pt x="62277" y="16586"/>
                </a:lnTo>
                <a:lnTo>
                  <a:pt x="57918" y="18003"/>
                </a:lnTo>
                <a:lnTo>
                  <a:pt x="54020" y="19939"/>
                </a:lnTo>
                <a:lnTo>
                  <a:pt x="50430" y="22222"/>
                </a:lnTo>
                <a:lnTo>
                  <a:pt x="46052" y="23745"/>
                </a:lnTo>
                <a:lnTo>
                  <a:pt x="41148" y="24759"/>
                </a:lnTo>
                <a:lnTo>
                  <a:pt x="35895" y="25436"/>
                </a:lnTo>
                <a:lnTo>
                  <a:pt x="31400" y="26879"/>
                </a:lnTo>
                <a:lnTo>
                  <a:pt x="27412" y="28834"/>
                </a:lnTo>
                <a:lnTo>
                  <a:pt x="23761" y="31129"/>
                </a:lnTo>
                <a:lnTo>
                  <a:pt x="21327" y="33651"/>
                </a:lnTo>
                <a:lnTo>
                  <a:pt x="19704" y="36325"/>
                </a:lnTo>
                <a:lnTo>
                  <a:pt x="18623" y="39099"/>
                </a:lnTo>
                <a:lnTo>
                  <a:pt x="14775" y="44828"/>
                </a:lnTo>
                <a:lnTo>
                  <a:pt x="12360" y="47745"/>
                </a:lnTo>
                <a:lnTo>
                  <a:pt x="10750" y="50681"/>
                </a:lnTo>
                <a:lnTo>
                  <a:pt x="9676" y="53631"/>
                </a:lnTo>
                <a:lnTo>
                  <a:pt x="8960" y="56590"/>
                </a:lnTo>
                <a:lnTo>
                  <a:pt x="7491" y="59555"/>
                </a:lnTo>
                <a:lnTo>
                  <a:pt x="5519" y="62524"/>
                </a:lnTo>
                <a:lnTo>
                  <a:pt x="3213" y="65495"/>
                </a:lnTo>
                <a:lnTo>
                  <a:pt x="2667" y="68468"/>
                </a:lnTo>
                <a:lnTo>
                  <a:pt x="3296" y="71442"/>
                </a:lnTo>
                <a:lnTo>
                  <a:pt x="6693" y="78604"/>
                </a:lnTo>
                <a:lnTo>
                  <a:pt x="9803" y="82229"/>
                </a:lnTo>
                <a:lnTo>
                  <a:pt x="12022" y="84585"/>
                </a:lnTo>
                <a:lnTo>
                  <a:pt x="15485" y="86156"/>
                </a:lnTo>
                <a:lnTo>
                  <a:pt x="19778" y="87203"/>
                </a:lnTo>
                <a:lnTo>
                  <a:pt x="24625" y="87901"/>
                </a:lnTo>
                <a:lnTo>
                  <a:pt x="29840" y="89358"/>
                </a:lnTo>
                <a:lnTo>
                  <a:pt x="35302" y="91322"/>
                </a:lnTo>
                <a:lnTo>
                  <a:pt x="40927" y="93624"/>
                </a:lnTo>
                <a:lnTo>
                  <a:pt x="46661" y="95158"/>
                </a:lnTo>
                <a:lnTo>
                  <a:pt x="52469" y="96181"/>
                </a:lnTo>
                <a:lnTo>
                  <a:pt x="58325" y="96863"/>
                </a:lnTo>
                <a:lnTo>
                  <a:pt x="64213" y="97318"/>
                </a:lnTo>
                <a:lnTo>
                  <a:pt x="70124" y="97620"/>
                </a:lnTo>
                <a:lnTo>
                  <a:pt x="81981" y="97957"/>
                </a:lnTo>
                <a:lnTo>
                  <a:pt x="111714" y="98191"/>
                </a:lnTo>
                <a:lnTo>
                  <a:pt x="117665" y="99195"/>
                </a:lnTo>
                <a:lnTo>
                  <a:pt x="123617" y="100857"/>
                </a:lnTo>
                <a:lnTo>
                  <a:pt x="129570" y="102957"/>
                </a:lnTo>
                <a:lnTo>
                  <a:pt x="134530" y="104356"/>
                </a:lnTo>
                <a:lnTo>
                  <a:pt x="138829" y="105290"/>
                </a:lnTo>
                <a:lnTo>
                  <a:pt x="142687" y="105912"/>
                </a:lnTo>
                <a:lnTo>
                  <a:pt x="146252" y="107319"/>
                </a:lnTo>
                <a:lnTo>
                  <a:pt x="149620" y="109249"/>
                </a:lnTo>
                <a:lnTo>
                  <a:pt x="152858" y="111528"/>
                </a:lnTo>
                <a:lnTo>
                  <a:pt x="155017" y="115032"/>
                </a:lnTo>
                <a:lnTo>
                  <a:pt x="156456" y="119352"/>
                </a:lnTo>
                <a:lnTo>
                  <a:pt x="157415" y="124216"/>
                </a:lnTo>
                <a:lnTo>
                  <a:pt x="158055" y="128451"/>
                </a:lnTo>
                <a:lnTo>
                  <a:pt x="158481" y="132267"/>
                </a:lnTo>
                <a:lnTo>
                  <a:pt x="158765" y="135803"/>
                </a:lnTo>
                <a:lnTo>
                  <a:pt x="158955" y="139153"/>
                </a:lnTo>
                <a:lnTo>
                  <a:pt x="159165" y="145520"/>
                </a:lnTo>
                <a:lnTo>
                  <a:pt x="157237" y="148607"/>
                </a:lnTo>
                <a:lnTo>
                  <a:pt x="153967" y="151657"/>
                </a:lnTo>
                <a:lnTo>
                  <a:pt x="149803" y="154683"/>
                </a:lnTo>
                <a:lnTo>
                  <a:pt x="145043" y="158685"/>
                </a:lnTo>
                <a:lnTo>
                  <a:pt x="139885" y="163337"/>
                </a:lnTo>
                <a:lnTo>
                  <a:pt x="134462" y="168422"/>
                </a:lnTo>
                <a:lnTo>
                  <a:pt x="129854" y="171813"/>
                </a:lnTo>
                <a:lnTo>
                  <a:pt x="125790" y="174073"/>
                </a:lnTo>
                <a:lnTo>
                  <a:pt x="122088" y="175580"/>
                </a:lnTo>
                <a:lnTo>
                  <a:pt x="110038" y="179900"/>
                </a:lnTo>
                <a:lnTo>
                  <a:pt x="102658" y="182441"/>
                </a:lnTo>
                <a:lnTo>
                  <a:pt x="95753" y="184135"/>
                </a:lnTo>
                <a:lnTo>
                  <a:pt x="89165" y="185265"/>
                </a:lnTo>
                <a:lnTo>
                  <a:pt x="82789" y="186018"/>
                </a:lnTo>
                <a:lnTo>
                  <a:pt x="76554" y="186519"/>
                </a:lnTo>
                <a:lnTo>
                  <a:pt x="70413" y="186854"/>
                </a:lnTo>
                <a:lnTo>
                  <a:pt x="58298" y="187226"/>
                </a:lnTo>
                <a:lnTo>
                  <a:pt x="33128" y="187484"/>
                </a:lnTo>
                <a:lnTo>
                  <a:pt x="29556" y="186505"/>
                </a:lnTo>
                <a:lnTo>
                  <a:pt x="26183" y="184860"/>
                </a:lnTo>
                <a:lnTo>
                  <a:pt x="22941" y="182771"/>
                </a:lnTo>
                <a:lnTo>
                  <a:pt x="19788" y="181379"/>
                </a:lnTo>
                <a:lnTo>
                  <a:pt x="16694" y="180450"/>
                </a:lnTo>
                <a:lnTo>
                  <a:pt x="9340" y="178961"/>
                </a:lnTo>
                <a:lnTo>
                  <a:pt x="5688" y="178757"/>
                </a:lnTo>
                <a:lnTo>
                  <a:pt x="0" y="178626"/>
                </a:lnTo>
                <a:lnTo>
                  <a:pt x="3755" y="178603"/>
                </a:lnTo>
                <a:lnTo>
                  <a:pt x="16459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PenAnnotation508"/>
          <p:cNvSpPr/>
          <p:nvPr/>
        </p:nvSpPr>
        <p:spPr>
          <a:xfrm>
            <a:off x="6153993" y="2812960"/>
            <a:ext cx="123522" cy="177949"/>
          </a:xfrm>
          <a:custGeom>
            <a:avLst/>
            <a:gdLst/>
            <a:ahLst/>
            <a:cxnLst/>
            <a:rect l="0" t="0" r="0" b="0"/>
            <a:pathLst>
              <a:path w="123522" h="177949">
                <a:moveTo>
                  <a:pt x="43210" y="8821"/>
                </a:moveTo>
                <a:lnTo>
                  <a:pt x="43210" y="4080"/>
                </a:lnTo>
                <a:lnTo>
                  <a:pt x="42218" y="2684"/>
                </a:lnTo>
                <a:lnTo>
                  <a:pt x="40564" y="1753"/>
                </a:lnTo>
                <a:lnTo>
                  <a:pt x="34648" y="0"/>
                </a:lnTo>
                <a:lnTo>
                  <a:pt x="34389" y="4664"/>
                </a:lnTo>
                <a:lnTo>
                  <a:pt x="33361" y="7042"/>
                </a:lnTo>
                <a:lnTo>
                  <a:pt x="29572" y="12330"/>
                </a:lnTo>
                <a:lnTo>
                  <a:pt x="28165" y="15129"/>
                </a:lnTo>
                <a:lnTo>
                  <a:pt x="27227" y="17987"/>
                </a:lnTo>
                <a:lnTo>
                  <a:pt x="26601" y="20885"/>
                </a:lnTo>
                <a:lnTo>
                  <a:pt x="25192" y="23809"/>
                </a:lnTo>
                <a:lnTo>
                  <a:pt x="23260" y="26750"/>
                </a:lnTo>
                <a:lnTo>
                  <a:pt x="20980" y="29704"/>
                </a:lnTo>
                <a:lnTo>
                  <a:pt x="19461" y="33657"/>
                </a:lnTo>
                <a:lnTo>
                  <a:pt x="18447" y="38277"/>
                </a:lnTo>
                <a:lnTo>
                  <a:pt x="17772" y="43341"/>
                </a:lnTo>
                <a:lnTo>
                  <a:pt x="16329" y="48701"/>
                </a:lnTo>
                <a:lnTo>
                  <a:pt x="14375" y="54259"/>
                </a:lnTo>
                <a:lnTo>
                  <a:pt x="12081" y="59949"/>
                </a:lnTo>
                <a:lnTo>
                  <a:pt x="10551" y="65727"/>
                </a:lnTo>
                <a:lnTo>
                  <a:pt x="9531" y="71563"/>
                </a:lnTo>
                <a:lnTo>
                  <a:pt x="8851" y="77438"/>
                </a:lnTo>
                <a:lnTo>
                  <a:pt x="9390" y="84331"/>
                </a:lnTo>
                <a:lnTo>
                  <a:pt x="10741" y="91903"/>
                </a:lnTo>
                <a:lnTo>
                  <a:pt x="12634" y="99928"/>
                </a:lnTo>
                <a:lnTo>
                  <a:pt x="13897" y="107262"/>
                </a:lnTo>
                <a:lnTo>
                  <a:pt x="14738" y="114136"/>
                </a:lnTo>
                <a:lnTo>
                  <a:pt x="15299" y="120703"/>
                </a:lnTo>
                <a:lnTo>
                  <a:pt x="15673" y="127065"/>
                </a:lnTo>
                <a:lnTo>
                  <a:pt x="16088" y="139426"/>
                </a:lnTo>
                <a:lnTo>
                  <a:pt x="17191" y="144508"/>
                </a:lnTo>
                <a:lnTo>
                  <a:pt x="18919" y="148888"/>
                </a:lnTo>
                <a:lnTo>
                  <a:pt x="21063" y="152801"/>
                </a:lnTo>
                <a:lnTo>
                  <a:pt x="24477" y="156401"/>
                </a:lnTo>
                <a:lnTo>
                  <a:pt x="28736" y="159794"/>
                </a:lnTo>
                <a:lnTo>
                  <a:pt x="33561" y="163048"/>
                </a:lnTo>
                <a:lnTo>
                  <a:pt x="37769" y="166209"/>
                </a:lnTo>
                <a:lnTo>
                  <a:pt x="41567" y="169309"/>
                </a:lnTo>
                <a:lnTo>
                  <a:pt x="45092" y="172367"/>
                </a:lnTo>
                <a:lnTo>
                  <a:pt x="48433" y="174407"/>
                </a:lnTo>
                <a:lnTo>
                  <a:pt x="51653" y="175766"/>
                </a:lnTo>
                <a:lnTo>
                  <a:pt x="54791" y="176672"/>
                </a:lnTo>
                <a:lnTo>
                  <a:pt x="58869" y="177277"/>
                </a:lnTo>
                <a:lnTo>
                  <a:pt x="63571" y="177679"/>
                </a:lnTo>
                <a:lnTo>
                  <a:pt x="68690" y="177948"/>
                </a:lnTo>
                <a:lnTo>
                  <a:pt x="73095" y="177135"/>
                </a:lnTo>
                <a:lnTo>
                  <a:pt x="77024" y="175600"/>
                </a:lnTo>
                <a:lnTo>
                  <a:pt x="80635" y="173585"/>
                </a:lnTo>
                <a:lnTo>
                  <a:pt x="84035" y="171250"/>
                </a:lnTo>
                <a:lnTo>
                  <a:pt x="87294" y="168701"/>
                </a:lnTo>
                <a:lnTo>
                  <a:pt x="90458" y="166009"/>
                </a:lnTo>
                <a:lnTo>
                  <a:pt x="94553" y="162230"/>
                </a:lnTo>
                <a:lnTo>
                  <a:pt x="108803" y="148423"/>
                </a:lnTo>
                <a:lnTo>
                  <a:pt x="116350" y="140981"/>
                </a:lnTo>
                <a:lnTo>
                  <a:pt x="118759" y="135623"/>
                </a:lnTo>
                <a:lnTo>
                  <a:pt x="120365" y="129074"/>
                </a:lnTo>
                <a:lnTo>
                  <a:pt x="121435" y="121732"/>
                </a:lnTo>
                <a:lnTo>
                  <a:pt x="122149" y="114853"/>
                </a:lnTo>
                <a:lnTo>
                  <a:pt x="122625" y="108282"/>
                </a:lnTo>
                <a:lnTo>
                  <a:pt x="122942" y="101918"/>
                </a:lnTo>
                <a:lnTo>
                  <a:pt x="123295" y="89554"/>
                </a:lnTo>
                <a:lnTo>
                  <a:pt x="123521" y="65448"/>
                </a:lnTo>
                <a:lnTo>
                  <a:pt x="122548" y="59470"/>
                </a:lnTo>
                <a:lnTo>
                  <a:pt x="120906" y="53501"/>
                </a:lnTo>
                <a:lnTo>
                  <a:pt x="118820" y="47538"/>
                </a:lnTo>
                <a:lnTo>
                  <a:pt x="116437" y="42569"/>
                </a:lnTo>
                <a:lnTo>
                  <a:pt x="113856" y="38265"/>
                </a:lnTo>
                <a:lnTo>
                  <a:pt x="111143" y="34403"/>
                </a:lnTo>
                <a:lnTo>
                  <a:pt x="107350" y="30837"/>
                </a:lnTo>
                <a:lnTo>
                  <a:pt x="102837" y="27467"/>
                </a:lnTo>
                <a:lnTo>
                  <a:pt x="97844" y="24228"/>
                </a:lnTo>
                <a:lnTo>
                  <a:pt x="93524" y="22069"/>
                </a:lnTo>
                <a:lnTo>
                  <a:pt x="89651" y="20630"/>
                </a:lnTo>
                <a:lnTo>
                  <a:pt x="86076" y="19670"/>
                </a:lnTo>
                <a:lnTo>
                  <a:pt x="81710" y="18038"/>
                </a:lnTo>
                <a:lnTo>
                  <a:pt x="76814" y="15958"/>
                </a:lnTo>
                <a:lnTo>
                  <a:pt x="71566" y="13579"/>
                </a:lnTo>
                <a:lnTo>
                  <a:pt x="67074" y="12985"/>
                </a:lnTo>
                <a:lnTo>
                  <a:pt x="63088" y="13581"/>
                </a:lnTo>
                <a:lnTo>
                  <a:pt x="59439" y="14971"/>
                </a:lnTo>
                <a:lnTo>
                  <a:pt x="55021" y="15898"/>
                </a:lnTo>
                <a:lnTo>
                  <a:pt x="50092" y="16515"/>
                </a:lnTo>
                <a:lnTo>
                  <a:pt x="44821" y="16927"/>
                </a:lnTo>
                <a:lnTo>
                  <a:pt x="39323" y="18194"/>
                </a:lnTo>
                <a:lnTo>
                  <a:pt x="33673" y="20030"/>
                </a:lnTo>
                <a:lnTo>
                  <a:pt x="27922" y="22247"/>
                </a:lnTo>
                <a:lnTo>
                  <a:pt x="23097" y="24717"/>
                </a:lnTo>
                <a:lnTo>
                  <a:pt x="18887" y="27356"/>
                </a:lnTo>
                <a:lnTo>
                  <a:pt x="15088" y="30107"/>
                </a:lnTo>
                <a:lnTo>
                  <a:pt x="12556" y="33926"/>
                </a:lnTo>
                <a:lnTo>
                  <a:pt x="10867" y="38456"/>
                </a:lnTo>
                <a:lnTo>
                  <a:pt x="9742" y="43460"/>
                </a:lnTo>
                <a:lnTo>
                  <a:pt x="7999" y="47789"/>
                </a:lnTo>
                <a:lnTo>
                  <a:pt x="5846" y="51667"/>
                </a:lnTo>
                <a:lnTo>
                  <a:pt x="3417" y="55244"/>
                </a:lnTo>
                <a:lnTo>
                  <a:pt x="1799" y="59614"/>
                </a:lnTo>
                <a:lnTo>
                  <a:pt x="720" y="64511"/>
                </a:lnTo>
                <a:lnTo>
                  <a:pt x="0" y="69760"/>
                </a:lnTo>
                <a:lnTo>
                  <a:pt x="513" y="74251"/>
                </a:lnTo>
                <a:lnTo>
                  <a:pt x="1847" y="78238"/>
                </a:lnTo>
                <a:lnTo>
                  <a:pt x="3728" y="81888"/>
                </a:lnTo>
                <a:lnTo>
                  <a:pt x="4982" y="85314"/>
                </a:lnTo>
                <a:lnTo>
                  <a:pt x="5819" y="88590"/>
                </a:lnTo>
                <a:lnTo>
                  <a:pt x="7491" y="981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PenAnnotation509"/>
          <p:cNvSpPr/>
          <p:nvPr/>
        </p:nvSpPr>
        <p:spPr>
          <a:xfrm>
            <a:off x="6331158" y="2857500"/>
            <a:ext cx="178585" cy="115637"/>
          </a:xfrm>
          <a:custGeom>
            <a:avLst/>
            <a:gdLst/>
            <a:ahLst/>
            <a:cxnLst/>
            <a:rect l="0" t="0" r="0" b="0"/>
            <a:pathLst>
              <a:path w="178585" h="115637">
                <a:moveTo>
                  <a:pt x="17849" y="0"/>
                </a:moveTo>
                <a:lnTo>
                  <a:pt x="9029" y="0"/>
                </a:lnTo>
                <a:lnTo>
                  <a:pt x="4212" y="4740"/>
                </a:lnTo>
                <a:lnTo>
                  <a:pt x="2804" y="7129"/>
                </a:lnTo>
                <a:lnTo>
                  <a:pt x="1867" y="9713"/>
                </a:lnTo>
                <a:lnTo>
                  <a:pt x="1241" y="12429"/>
                </a:lnTo>
                <a:lnTo>
                  <a:pt x="824" y="15231"/>
                </a:lnTo>
                <a:lnTo>
                  <a:pt x="546" y="18091"/>
                </a:lnTo>
                <a:lnTo>
                  <a:pt x="360" y="20990"/>
                </a:lnTo>
                <a:lnTo>
                  <a:pt x="155" y="29503"/>
                </a:lnTo>
                <a:lnTo>
                  <a:pt x="0" y="68620"/>
                </a:lnTo>
                <a:lnTo>
                  <a:pt x="988" y="73527"/>
                </a:lnTo>
                <a:lnTo>
                  <a:pt x="2641" y="77791"/>
                </a:lnTo>
                <a:lnTo>
                  <a:pt x="4733" y="81626"/>
                </a:lnTo>
                <a:lnTo>
                  <a:pt x="7121" y="85176"/>
                </a:lnTo>
                <a:lnTo>
                  <a:pt x="9705" y="88533"/>
                </a:lnTo>
                <a:lnTo>
                  <a:pt x="12420" y="91764"/>
                </a:lnTo>
                <a:lnTo>
                  <a:pt x="15222" y="94910"/>
                </a:lnTo>
                <a:lnTo>
                  <a:pt x="20981" y="101052"/>
                </a:lnTo>
                <a:lnTo>
                  <a:pt x="23906" y="103087"/>
                </a:lnTo>
                <a:lnTo>
                  <a:pt x="26848" y="104443"/>
                </a:lnTo>
                <a:lnTo>
                  <a:pt x="29802" y="105347"/>
                </a:lnTo>
                <a:lnTo>
                  <a:pt x="32763" y="106942"/>
                </a:lnTo>
                <a:lnTo>
                  <a:pt x="35729" y="108998"/>
                </a:lnTo>
                <a:lnTo>
                  <a:pt x="38699" y="111360"/>
                </a:lnTo>
                <a:lnTo>
                  <a:pt x="41671" y="111943"/>
                </a:lnTo>
                <a:lnTo>
                  <a:pt x="44644" y="111340"/>
                </a:lnTo>
                <a:lnTo>
                  <a:pt x="47619" y="109945"/>
                </a:lnTo>
                <a:lnTo>
                  <a:pt x="50595" y="109015"/>
                </a:lnTo>
                <a:lnTo>
                  <a:pt x="53570" y="108395"/>
                </a:lnTo>
                <a:lnTo>
                  <a:pt x="56546" y="107982"/>
                </a:lnTo>
                <a:lnTo>
                  <a:pt x="59522" y="105722"/>
                </a:lnTo>
                <a:lnTo>
                  <a:pt x="62498" y="102231"/>
                </a:lnTo>
                <a:lnTo>
                  <a:pt x="65475" y="97920"/>
                </a:lnTo>
                <a:lnTo>
                  <a:pt x="68451" y="94053"/>
                </a:lnTo>
                <a:lnTo>
                  <a:pt x="71427" y="90483"/>
                </a:lnTo>
                <a:lnTo>
                  <a:pt x="74404" y="87111"/>
                </a:lnTo>
                <a:lnTo>
                  <a:pt x="77381" y="82878"/>
                </a:lnTo>
                <a:lnTo>
                  <a:pt x="80357" y="78072"/>
                </a:lnTo>
                <a:lnTo>
                  <a:pt x="83334" y="72884"/>
                </a:lnTo>
                <a:lnTo>
                  <a:pt x="85318" y="67441"/>
                </a:lnTo>
                <a:lnTo>
                  <a:pt x="86641" y="61828"/>
                </a:lnTo>
                <a:lnTo>
                  <a:pt x="87523" y="56101"/>
                </a:lnTo>
                <a:lnTo>
                  <a:pt x="89103" y="50299"/>
                </a:lnTo>
                <a:lnTo>
                  <a:pt x="91149" y="44447"/>
                </a:lnTo>
                <a:lnTo>
                  <a:pt x="93505" y="38561"/>
                </a:lnTo>
                <a:lnTo>
                  <a:pt x="95076" y="33644"/>
                </a:lnTo>
                <a:lnTo>
                  <a:pt x="96122" y="29375"/>
                </a:lnTo>
                <a:lnTo>
                  <a:pt x="96820" y="25536"/>
                </a:lnTo>
                <a:lnTo>
                  <a:pt x="97286" y="21985"/>
                </a:lnTo>
                <a:lnTo>
                  <a:pt x="97596" y="18625"/>
                </a:lnTo>
                <a:lnTo>
                  <a:pt x="97803" y="15393"/>
                </a:lnTo>
                <a:lnTo>
                  <a:pt x="98033" y="9156"/>
                </a:lnTo>
                <a:lnTo>
                  <a:pt x="98206" y="536"/>
                </a:lnTo>
                <a:lnTo>
                  <a:pt x="98213" y="4899"/>
                </a:lnTo>
                <a:lnTo>
                  <a:pt x="97222" y="7235"/>
                </a:lnTo>
                <a:lnTo>
                  <a:pt x="95569" y="9784"/>
                </a:lnTo>
                <a:lnTo>
                  <a:pt x="93475" y="12475"/>
                </a:lnTo>
                <a:lnTo>
                  <a:pt x="92079" y="16254"/>
                </a:lnTo>
                <a:lnTo>
                  <a:pt x="91149" y="20758"/>
                </a:lnTo>
                <a:lnTo>
                  <a:pt x="90528" y="25745"/>
                </a:lnTo>
                <a:lnTo>
                  <a:pt x="90114" y="30061"/>
                </a:lnTo>
                <a:lnTo>
                  <a:pt x="89838" y="33931"/>
                </a:lnTo>
                <a:lnTo>
                  <a:pt x="89654" y="37503"/>
                </a:lnTo>
                <a:lnTo>
                  <a:pt x="90524" y="41869"/>
                </a:lnTo>
                <a:lnTo>
                  <a:pt x="92096" y="46764"/>
                </a:lnTo>
                <a:lnTo>
                  <a:pt x="94137" y="52012"/>
                </a:lnTo>
                <a:lnTo>
                  <a:pt x="95496" y="57495"/>
                </a:lnTo>
                <a:lnTo>
                  <a:pt x="96403" y="63134"/>
                </a:lnTo>
                <a:lnTo>
                  <a:pt x="97008" y="68879"/>
                </a:lnTo>
                <a:lnTo>
                  <a:pt x="98403" y="73700"/>
                </a:lnTo>
                <a:lnTo>
                  <a:pt x="100325" y="77907"/>
                </a:lnTo>
                <a:lnTo>
                  <a:pt x="102598" y="81703"/>
                </a:lnTo>
                <a:lnTo>
                  <a:pt x="105107" y="86219"/>
                </a:lnTo>
                <a:lnTo>
                  <a:pt x="110539" y="96528"/>
                </a:lnTo>
                <a:lnTo>
                  <a:pt x="113377" y="100070"/>
                </a:lnTo>
                <a:lnTo>
                  <a:pt x="116261" y="102432"/>
                </a:lnTo>
                <a:lnTo>
                  <a:pt x="119176" y="104007"/>
                </a:lnTo>
                <a:lnTo>
                  <a:pt x="122112" y="106048"/>
                </a:lnTo>
                <a:lnTo>
                  <a:pt x="125061" y="108402"/>
                </a:lnTo>
                <a:lnTo>
                  <a:pt x="128019" y="110963"/>
                </a:lnTo>
                <a:lnTo>
                  <a:pt x="130983" y="112671"/>
                </a:lnTo>
                <a:lnTo>
                  <a:pt x="133952" y="113809"/>
                </a:lnTo>
                <a:lnTo>
                  <a:pt x="136923" y="114568"/>
                </a:lnTo>
                <a:lnTo>
                  <a:pt x="139896" y="115074"/>
                </a:lnTo>
                <a:lnTo>
                  <a:pt x="142870" y="115411"/>
                </a:lnTo>
                <a:lnTo>
                  <a:pt x="145845" y="115636"/>
                </a:lnTo>
                <a:lnTo>
                  <a:pt x="148820" y="114793"/>
                </a:lnTo>
                <a:lnTo>
                  <a:pt x="151796" y="113240"/>
                </a:lnTo>
                <a:lnTo>
                  <a:pt x="154772" y="111212"/>
                </a:lnTo>
                <a:lnTo>
                  <a:pt x="157749" y="109860"/>
                </a:lnTo>
                <a:lnTo>
                  <a:pt x="160725" y="108958"/>
                </a:lnTo>
                <a:lnTo>
                  <a:pt x="163701" y="108358"/>
                </a:lnTo>
                <a:lnTo>
                  <a:pt x="166677" y="106965"/>
                </a:lnTo>
                <a:lnTo>
                  <a:pt x="169654" y="105044"/>
                </a:lnTo>
                <a:lnTo>
                  <a:pt x="178584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PenAnnotation510"/>
          <p:cNvSpPr/>
          <p:nvPr/>
        </p:nvSpPr>
        <p:spPr>
          <a:xfrm>
            <a:off x="6545460" y="2830757"/>
            <a:ext cx="125017" cy="151600"/>
          </a:xfrm>
          <a:custGeom>
            <a:avLst/>
            <a:gdLst/>
            <a:ahLst/>
            <a:cxnLst/>
            <a:rect l="0" t="0" r="0" b="0"/>
            <a:pathLst>
              <a:path w="125017" h="151600">
                <a:moveTo>
                  <a:pt x="0" y="8883"/>
                </a:moveTo>
                <a:lnTo>
                  <a:pt x="0" y="42303"/>
                </a:lnTo>
                <a:lnTo>
                  <a:pt x="993" y="48030"/>
                </a:lnTo>
                <a:lnTo>
                  <a:pt x="2647" y="53833"/>
                </a:lnTo>
                <a:lnTo>
                  <a:pt x="4741" y="59685"/>
                </a:lnTo>
                <a:lnTo>
                  <a:pt x="6137" y="65572"/>
                </a:lnTo>
                <a:lnTo>
                  <a:pt x="7068" y="71480"/>
                </a:lnTo>
                <a:lnTo>
                  <a:pt x="7689" y="77403"/>
                </a:lnTo>
                <a:lnTo>
                  <a:pt x="9094" y="83337"/>
                </a:lnTo>
                <a:lnTo>
                  <a:pt x="11025" y="89277"/>
                </a:lnTo>
                <a:lnTo>
                  <a:pt x="13303" y="95221"/>
                </a:lnTo>
                <a:lnTo>
                  <a:pt x="14822" y="101168"/>
                </a:lnTo>
                <a:lnTo>
                  <a:pt x="15834" y="107118"/>
                </a:lnTo>
                <a:lnTo>
                  <a:pt x="16510" y="113068"/>
                </a:lnTo>
                <a:lnTo>
                  <a:pt x="17952" y="118027"/>
                </a:lnTo>
                <a:lnTo>
                  <a:pt x="19906" y="122326"/>
                </a:lnTo>
                <a:lnTo>
                  <a:pt x="22201" y="126183"/>
                </a:lnTo>
                <a:lnTo>
                  <a:pt x="23730" y="129747"/>
                </a:lnTo>
                <a:lnTo>
                  <a:pt x="24750" y="133115"/>
                </a:lnTo>
                <a:lnTo>
                  <a:pt x="25430" y="136353"/>
                </a:lnTo>
                <a:lnTo>
                  <a:pt x="25883" y="139504"/>
                </a:lnTo>
                <a:lnTo>
                  <a:pt x="26185" y="142596"/>
                </a:lnTo>
                <a:lnTo>
                  <a:pt x="26779" y="151599"/>
                </a:lnTo>
                <a:lnTo>
                  <a:pt x="26789" y="130763"/>
                </a:lnTo>
                <a:lnTo>
                  <a:pt x="25797" y="126847"/>
                </a:lnTo>
                <a:lnTo>
                  <a:pt x="24143" y="122253"/>
                </a:lnTo>
                <a:lnTo>
                  <a:pt x="22049" y="117205"/>
                </a:lnTo>
                <a:lnTo>
                  <a:pt x="20653" y="111856"/>
                </a:lnTo>
                <a:lnTo>
                  <a:pt x="19722" y="106305"/>
                </a:lnTo>
                <a:lnTo>
                  <a:pt x="19101" y="100620"/>
                </a:lnTo>
                <a:lnTo>
                  <a:pt x="18687" y="94846"/>
                </a:lnTo>
                <a:lnTo>
                  <a:pt x="18412" y="89012"/>
                </a:lnTo>
                <a:lnTo>
                  <a:pt x="18105" y="77238"/>
                </a:lnTo>
                <a:lnTo>
                  <a:pt x="17870" y="37403"/>
                </a:lnTo>
                <a:lnTo>
                  <a:pt x="18858" y="32858"/>
                </a:lnTo>
                <a:lnTo>
                  <a:pt x="20510" y="28835"/>
                </a:lnTo>
                <a:lnTo>
                  <a:pt x="22603" y="25161"/>
                </a:lnTo>
                <a:lnTo>
                  <a:pt x="24991" y="21719"/>
                </a:lnTo>
                <a:lnTo>
                  <a:pt x="27575" y="18433"/>
                </a:lnTo>
                <a:lnTo>
                  <a:pt x="30289" y="15250"/>
                </a:lnTo>
                <a:lnTo>
                  <a:pt x="33091" y="12135"/>
                </a:lnTo>
                <a:lnTo>
                  <a:pt x="38851" y="6029"/>
                </a:lnTo>
                <a:lnTo>
                  <a:pt x="41775" y="4004"/>
                </a:lnTo>
                <a:lnTo>
                  <a:pt x="44718" y="2654"/>
                </a:lnTo>
                <a:lnTo>
                  <a:pt x="47672" y="1754"/>
                </a:lnTo>
                <a:lnTo>
                  <a:pt x="50633" y="1154"/>
                </a:lnTo>
                <a:lnTo>
                  <a:pt x="53599" y="754"/>
                </a:lnTo>
                <a:lnTo>
                  <a:pt x="56568" y="487"/>
                </a:lnTo>
                <a:lnTo>
                  <a:pt x="59540" y="309"/>
                </a:lnTo>
                <a:lnTo>
                  <a:pt x="65489" y="112"/>
                </a:lnTo>
                <a:lnTo>
                  <a:pt x="74416" y="0"/>
                </a:lnTo>
                <a:lnTo>
                  <a:pt x="77392" y="977"/>
                </a:lnTo>
                <a:lnTo>
                  <a:pt x="80368" y="2620"/>
                </a:lnTo>
                <a:lnTo>
                  <a:pt x="83344" y="4708"/>
                </a:lnTo>
                <a:lnTo>
                  <a:pt x="86321" y="7092"/>
                </a:lnTo>
                <a:lnTo>
                  <a:pt x="89297" y="9673"/>
                </a:lnTo>
                <a:lnTo>
                  <a:pt x="92274" y="12387"/>
                </a:lnTo>
                <a:lnTo>
                  <a:pt x="98227" y="18047"/>
                </a:lnTo>
                <a:lnTo>
                  <a:pt x="110133" y="29766"/>
                </a:lnTo>
                <a:lnTo>
                  <a:pt x="112118" y="32727"/>
                </a:lnTo>
                <a:lnTo>
                  <a:pt x="113441" y="35693"/>
                </a:lnTo>
                <a:lnTo>
                  <a:pt x="114323" y="38663"/>
                </a:lnTo>
                <a:lnTo>
                  <a:pt x="115903" y="40642"/>
                </a:lnTo>
                <a:lnTo>
                  <a:pt x="117948" y="41962"/>
                </a:lnTo>
                <a:lnTo>
                  <a:pt x="120304" y="42842"/>
                </a:lnTo>
                <a:lnTo>
                  <a:pt x="121875" y="44421"/>
                </a:lnTo>
                <a:lnTo>
                  <a:pt x="122922" y="46466"/>
                </a:lnTo>
                <a:lnTo>
                  <a:pt x="125016" y="535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PenAnnotation511"/>
          <p:cNvSpPr/>
          <p:nvPr/>
        </p:nvSpPr>
        <p:spPr>
          <a:xfrm>
            <a:off x="6679820" y="2823435"/>
            <a:ext cx="88884" cy="176894"/>
          </a:xfrm>
          <a:custGeom>
            <a:avLst/>
            <a:gdLst/>
            <a:ahLst/>
            <a:cxnLst/>
            <a:rect l="0" t="0" r="0" b="0"/>
            <a:pathLst>
              <a:path w="88884" h="176894">
                <a:moveTo>
                  <a:pt x="88883" y="25135"/>
                </a:moveTo>
                <a:lnTo>
                  <a:pt x="88883" y="50564"/>
                </a:lnTo>
                <a:lnTo>
                  <a:pt x="87890" y="51018"/>
                </a:lnTo>
                <a:lnTo>
                  <a:pt x="86237" y="51320"/>
                </a:lnTo>
                <a:lnTo>
                  <a:pt x="84143" y="51521"/>
                </a:lnTo>
                <a:lnTo>
                  <a:pt x="82746" y="50663"/>
                </a:lnTo>
                <a:lnTo>
                  <a:pt x="81815" y="49099"/>
                </a:lnTo>
                <a:lnTo>
                  <a:pt x="80780" y="44715"/>
                </a:lnTo>
                <a:lnTo>
                  <a:pt x="80321" y="39460"/>
                </a:lnTo>
                <a:lnTo>
                  <a:pt x="80198" y="36669"/>
                </a:lnTo>
                <a:lnTo>
                  <a:pt x="80062" y="30923"/>
                </a:lnTo>
                <a:lnTo>
                  <a:pt x="79034" y="28001"/>
                </a:lnTo>
                <a:lnTo>
                  <a:pt x="77356" y="25061"/>
                </a:lnTo>
                <a:lnTo>
                  <a:pt x="72274" y="17955"/>
                </a:lnTo>
                <a:lnTo>
                  <a:pt x="70865" y="16379"/>
                </a:lnTo>
                <a:lnTo>
                  <a:pt x="66653" y="11983"/>
                </a:lnTo>
                <a:lnTo>
                  <a:pt x="65134" y="9422"/>
                </a:lnTo>
                <a:lnTo>
                  <a:pt x="63445" y="3930"/>
                </a:lnTo>
                <a:lnTo>
                  <a:pt x="62002" y="2069"/>
                </a:lnTo>
                <a:lnTo>
                  <a:pt x="60048" y="828"/>
                </a:lnTo>
                <a:lnTo>
                  <a:pt x="57754" y="0"/>
                </a:lnTo>
                <a:lnTo>
                  <a:pt x="55231" y="441"/>
                </a:lnTo>
                <a:lnTo>
                  <a:pt x="52558" y="1727"/>
                </a:lnTo>
                <a:lnTo>
                  <a:pt x="49783" y="3577"/>
                </a:lnTo>
                <a:lnTo>
                  <a:pt x="46941" y="5802"/>
                </a:lnTo>
                <a:lnTo>
                  <a:pt x="44055" y="8278"/>
                </a:lnTo>
                <a:lnTo>
                  <a:pt x="41138" y="10920"/>
                </a:lnTo>
                <a:lnTo>
                  <a:pt x="35251" y="16502"/>
                </a:lnTo>
                <a:lnTo>
                  <a:pt x="32293" y="19380"/>
                </a:lnTo>
                <a:lnTo>
                  <a:pt x="29328" y="23283"/>
                </a:lnTo>
                <a:lnTo>
                  <a:pt x="26359" y="27869"/>
                </a:lnTo>
                <a:lnTo>
                  <a:pt x="23388" y="32911"/>
                </a:lnTo>
                <a:lnTo>
                  <a:pt x="20415" y="38256"/>
                </a:lnTo>
                <a:lnTo>
                  <a:pt x="14465" y="49487"/>
                </a:lnTo>
                <a:lnTo>
                  <a:pt x="12482" y="55260"/>
                </a:lnTo>
                <a:lnTo>
                  <a:pt x="11160" y="61094"/>
                </a:lnTo>
                <a:lnTo>
                  <a:pt x="10279" y="66967"/>
                </a:lnTo>
                <a:lnTo>
                  <a:pt x="8698" y="72866"/>
                </a:lnTo>
                <a:lnTo>
                  <a:pt x="6653" y="78784"/>
                </a:lnTo>
                <a:lnTo>
                  <a:pt x="4298" y="84714"/>
                </a:lnTo>
                <a:lnTo>
                  <a:pt x="2727" y="90651"/>
                </a:lnTo>
                <a:lnTo>
                  <a:pt x="1679" y="96594"/>
                </a:lnTo>
                <a:lnTo>
                  <a:pt x="982" y="102540"/>
                </a:lnTo>
                <a:lnTo>
                  <a:pt x="517" y="108488"/>
                </a:lnTo>
                <a:lnTo>
                  <a:pt x="206" y="114438"/>
                </a:lnTo>
                <a:lnTo>
                  <a:pt x="0" y="120389"/>
                </a:lnTo>
                <a:lnTo>
                  <a:pt x="854" y="126341"/>
                </a:lnTo>
                <a:lnTo>
                  <a:pt x="2416" y="132293"/>
                </a:lnTo>
                <a:lnTo>
                  <a:pt x="4449" y="138246"/>
                </a:lnTo>
                <a:lnTo>
                  <a:pt x="6796" y="143206"/>
                </a:lnTo>
                <a:lnTo>
                  <a:pt x="9354" y="147505"/>
                </a:lnTo>
                <a:lnTo>
                  <a:pt x="12051" y="151364"/>
                </a:lnTo>
                <a:lnTo>
                  <a:pt x="14841" y="154928"/>
                </a:lnTo>
                <a:lnTo>
                  <a:pt x="17694" y="158296"/>
                </a:lnTo>
                <a:lnTo>
                  <a:pt x="20588" y="161534"/>
                </a:lnTo>
                <a:lnTo>
                  <a:pt x="26448" y="167778"/>
                </a:lnTo>
                <a:lnTo>
                  <a:pt x="29400" y="170832"/>
                </a:lnTo>
                <a:lnTo>
                  <a:pt x="32360" y="172868"/>
                </a:lnTo>
                <a:lnTo>
                  <a:pt x="35326" y="174225"/>
                </a:lnTo>
                <a:lnTo>
                  <a:pt x="42475" y="176403"/>
                </a:lnTo>
                <a:lnTo>
                  <a:pt x="44054" y="176582"/>
                </a:lnTo>
                <a:lnTo>
                  <a:pt x="46098" y="176701"/>
                </a:lnTo>
                <a:lnTo>
                  <a:pt x="51016" y="176833"/>
                </a:lnTo>
                <a:lnTo>
                  <a:pt x="56509" y="176893"/>
                </a:lnTo>
                <a:lnTo>
                  <a:pt x="59363" y="175916"/>
                </a:lnTo>
                <a:lnTo>
                  <a:pt x="62257" y="174273"/>
                </a:lnTo>
                <a:lnTo>
                  <a:pt x="65179" y="172185"/>
                </a:lnTo>
                <a:lnTo>
                  <a:pt x="68120" y="169801"/>
                </a:lnTo>
                <a:lnTo>
                  <a:pt x="71072" y="167220"/>
                </a:lnTo>
                <a:lnTo>
                  <a:pt x="74032" y="164506"/>
                </a:lnTo>
                <a:lnTo>
                  <a:pt x="79968" y="158846"/>
                </a:lnTo>
                <a:lnTo>
                  <a:pt x="82939" y="155948"/>
                </a:lnTo>
                <a:lnTo>
                  <a:pt x="84920" y="153023"/>
                </a:lnTo>
                <a:lnTo>
                  <a:pt x="86242" y="150081"/>
                </a:lnTo>
                <a:lnTo>
                  <a:pt x="88883" y="14122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PenAnnotation512"/>
          <p:cNvSpPr/>
          <p:nvPr/>
        </p:nvSpPr>
        <p:spPr>
          <a:xfrm>
            <a:off x="6804948" y="2840130"/>
            <a:ext cx="115560" cy="149919"/>
          </a:xfrm>
          <a:custGeom>
            <a:avLst/>
            <a:gdLst/>
            <a:ahLst/>
            <a:cxnLst/>
            <a:rect l="0" t="0" r="0" b="0"/>
            <a:pathLst>
              <a:path w="115560" h="149919">
                <a:moveTo>
                  <a:pt x="8403" y="35229"/>
                </a:moveTo>
                <a:lnTo>
                  <a:pt x="30603" y="57428"/>
                </a:lnTo>
                <a:lnTo>
                  <a:pt x="33125" y="58958"/>
                </a:lnTo>
                <a:lnTo>
                  <a:pt x="35798" y="59978"/>
                </a:lnTo>
                <a:lnTo>
                  <a:pt x="38573" y="60658"/>
                </a:lnTo>
                <a:lnTo>
                  <a:pt x="41415" y="61112"/>
                </a:lnTo>
                <a:lnTo>
                  <a:pt x="44302" y="61414"/>
                </a:lnTo>
                <a:lnTo>
                  <a:pt x="47218" y="61615"/>
                </a:lnTo>
                <a:lnTo>
                  <a:pt x="50155" y="61749"/>
                </a:lnTo>
                <a:lnTo>
                  <a:pt x="56064" y="61899"/>
                </a:lnTo>
                <a:lnTo>
                  <a:pt x="60021" y="60946"/>
                </a:lnTo>
                <a:lnTo>
                  <a:pt x="64643" y="59319"/>
                </a:lnTo>
                <a:lnTo>
                  <a:pt x="69709" y="57242"/>
                </a:lnTo>
                <a:lnTo>
                  <a:pt x="74078" y="55857"/>
                </a:lnTo>
                <a:lnTo>
                  <a:pt x="77983" y="54934"/>
                </a:lnTo>
                <a:lnTo>
                  <a:pt x="81579" y="54319"/>
                </a:lnTo>
                <a:lnTo>
                  <a:pt x="84968" y="52917"/>
                </a:lnTo>
                <a:lnTo>
                  <a:pt x="88221" y="50989"/>
                </a:lnTo>
                <a:lnTo>
                  <a:pt x="91380" y="48713"/>
                </a:lnTo>
                <a:lnTo>
                  <a:pt x="94479" y="46202"/>
                </a:lnTo>
                <a:lnTo>
                  <a:pt x="97537" y="43537"/>
                </a:lnTo>
                <a:lnTo>
                  <a:pt x="100568" y="40767"/>
                </a:lnTo>
                <a:lnTo>
                  <a:pt x="102589" y="37929"/>
                </a:lnTo>
                <a:lnTo>
                  <a:pt x="103935" y="35045"/>
                </a:lnTo>
                <a:lnTo>
                  <a:pt x="104834" y="32129"/>
                </a:lnTo>
                <a:lnTo>
                  <a:pt x="105432" y="29194"/>
                </a:lnTo>
                <a:lnTo>
                  <a:pt x="105832" y="26245"/>
                </a:lnTo>
                <a:lnTo>
                  <a:pt x="106472" y="19122"/>
                </a:lnTo>
                <a:lnTo>
                  <a:pt x="106560" y="15503"/>
                </a:lnTo>
                <a:lnTo>
                  <a:pt x="106583" y="13149"/>
                </a:lnTo>
                <a:lnTo>
                  <a:pt x="105606" y="10587"/>
                </a:lnTo>
                <a:lnTo>
                  <a:pt x="103963" y="7887"/>
                </a:lnTo>
                <a:lnTo>
                  <a:pt x="101876" y="5095"/>
                </a:lnTo>
                <a:lnTo>
                  <a:pt x="99491" y="3233"/>
                </a:lnTo>
                <a:lnTo>
                  <a:pt x="96910" y="1992"/>
                </a:lnTo>
                <a:lnTo>
                  <a:pt x="94196" y="1165"/>
                </a:lnTo>
                <a:lnTo>
                  <a:pt x="91396" y="613"/>
                </a:lnTo>
                <a:lnTo>
                  <a:pt x="88536" y="246"/>
                </a:lnTo>
                <a:lnTo>
                  <a:pt x="85638" y="0"/>
                </a:lnTo>
                <a:lnTo>
                  <a:pt x="82713" y="829"/>
                </a:lnTo>
                <a:lnTo>
                  <a:pt x="79772" y="2374"/>
                </a:lnTo>
                <a:lnTo>
                  <a:pt x="76817" y="4396"/>
                </a:lnTo>
                <a:lnTo>
                  <a:pt x="72864" y="6736"/>
                </a:lnTo>
                <a:lnTo>
                  <a:pt x="68244" y="9288"/>
                </a:lnTo>
                <a:lnTo>
                  <a:pt x="57819" y="14770"/>
                </a:lnTo>
                <a:lnTo>
                  <a:pt x="46572" y="20514"/>
                </a:lnTo>
                <a:lnTo>
                  <a:pt x="41786" y="24426"/>
                </a:lnTo>
                <a:lnTo>
                  <a:pt x="37604" y="29020"/>
                </a:lnTo>
                <a:lnTo>
                  <a:pt x="33823" y="34066"/>
                </a:lnTo>
                <a:lnTo>
                  <a:pt x="30311" y="39414"/>
                </a:lnTo>
                <a:lnTo>
                  <a:pt x="26977" y="44965"/>
                </a:lnTo>
                <a:lnTo>
                  <a:pt x="23763" y="50649"/>
                </a:lnTo>
                <a:lnTo>
                  <a:pt x="20627" y="55431"/>
                </a:lnTo>
                <a:lnTo>
                  <a:pt x="17545" y="59611"/>
                </a:lnTo>
                <a:lnTo>
                  <a:pt x="14497" y="63390"/>
                </a:lnTo>
                <a:lnTo>
                  <a:pt x="11473" y="67894"/>
                </a:lnTo>
                <a:lnTo>
                  <a:pt x="8466" y="72880"/>
                </a:lnTo>
                <a:lnTo>
                  <a:pt x="5468" y="78189"/>
                </a:lnTo>
                <a:lnTo>
                  <a:pt x="3470" y="83713"/>
                </a:lnTo>
                <a:lnTo>
                  <a:pt x="2138" y="89380"/>
                </a:lnTo>
                <a:lnTo>
                  <a:pt x="1249" y="95142"/>
                </a:lnTo>
                <a:lnTo>
                  <a:pt x="658" y="99976"/>
                </a:lnTo>
                <a:lnTo>
                  <a:pt x="263" y="104190"/>
                </a:lnTo>
                <a:lnTo>
                  <a:pt x="0" y="107992"/>
                </a:lnTo>
                <a:lnTo>
                  <a:pt x="816" y="111519"/>
                </a:lnTo>
                <a:lnTo>
                  <a:pt x="2353" y="114862"/>
                </a:lnTo>
                <a:lnTo>
                  <a:pt x="4370" y="118084"/>
                </a:lnTo>
                <a:lnTo>
                  <a:pt x="6706" y="121223"/>
                </a:lnTo>
                <a:lnTo>
                  <a:pt x="9256" y="124308"/>
                </a:lnTo>
                <a:lnTo>
                  <a:pt x="11949" y="127357"/>
                </a:lnTo>
                <a:lnTo>
                  <a:pt x="17585" y="133391"/>
                </a:lnTo>
                <a:lnTo>
                  <a:pt x="20478" y="136389"/>
                </a:lnTo>
                <a:lnTo>
                  <a:pt x="23398" y="138388"/>
                </a:lnTo>
                <a:lnTo>
                  <a:pt x="26338" y="139720"/>
                </a:lnTo>
                <a:lnTo>
                  <a:pt x="29289" y="140609"/>
                </a:lnTo>
                <a:lnTo>
                  <a:pt x="33241" y="142193"/>
                </a:lnTo>
                <a:lnTo>
                  <a:pt x="37860" y="144241"/>
                </a:lnTo>
                <a:lnTo>
                  <a:pt x="42924" y="146599"/>
                </a:lnTo>
                <a:lnTo>
                  <a:pt x="48284" y="148171"/>
                </a:lnTo>
                <a:lnTo>
                  <a:pt x="53842" y="149219"/>
                </a:lnTo>
                <a:lnTo>
                  <a:pt x="59532" y="149918"/>
                </a:lnTo>
                <a:lnTo>
                  <a:pt x="64317" y="149391"/>
                </a:lnTo>
                <a:lnTo>
                  <a:pt x="68499" y="148048"/>
                </a:lnTo>
                <a:lnTo>
                  <a:pt x="72280" y="146160"/>
                </a:lnTo>
                <a:lnTo>
                  <a:pt x="75792" y="143910"/>
                </a:lnTo>
                <a:lnTo>
                  <a:pt x="79126" y="141417"/>
                </a:lnTo>
                <a:lnTo>
                  <a:pt x="82340" y="138763"/>
                </a:lnTo>
                <a:lnTo>
                  <a:pt x="85476" y="136002"/>
                </a:lnTo>
                <a:lnTo>
                  <a:pt x="88559" y="133169"/>
                </a:lnTo>
                <a:lnTo>
                  <a:pt x="91606" y="130288"/>
                </a:lnTo>
                <a:lnTo>
                  <a:pt x="94630" y="128367"/>
                </a:lnTo>
                <a:lnTo>
                  <a:pt x="97637" y="127087"/>
                </a:lnTo>
                <a:lnTo>
                  <a:pt x="100635" y="126233"/>
                </a:lnTo>
                <a:lnTo>
                  <a:pt x="103625" y="124672"/>
                </a:lnTo>
                <a:lnTo>
                  <a:pt x="106611" y="122639"/>
                </a:lnTo>
                <a:lnTo>
                  <a:pt x="115559" y="1155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PenAnnotation513"/>
          <p:cNvSpPr/>
          <p:nvPr/>
        </p:nvSpPr>
        <p:spPr>
          <a:xfrm>
            <a:off x="6975485" y="2830710"/>
            <a:ext cx="198673" cy="177308"/>
          </a:xfrm>
          <a:custGeom>
            <a:avLst/>
            <a:gdLst/>
            <a:ahLst/>
            <a:cxnLst/>
            <a:rect l="0" t="0" r="0" b="0"/>
            <a:pathLst>
              <a:path w="198673" h="177308">
                <a:moveTo>
                  <a:pt x="105757" y="0"/>
                </a:moveTo>
                <a:lnTo>
                  <a:pt x="105757" y="13303"/>
                </a:lnTo>
                <a:lnTo>
                  <a:pt x="104765" y="15814"/>
                </a:lnTo>
                <a:lnTo>
                  <a:pt x="101017" y="21250"/>
                </a:lnTo>
                <a:lnTo>
                  <a:pt x="98068" y="25149"/>
                </a:lnTo>
                <a:lnTo>
                  <a:pt x="97379" y="28706"/>
                </a:lnTo>
                <a:lnTo>
                  <a:pt x="97195" y="31044"/>
                </a:lnTo>
                <a:lnTo>
                  <a:pt x="96081" y="32602"/>
                </a:lnTo>
                <a:lnTo>
                  <a:pt x="94345" y="33641"/>
                </a:lnTo>
                <a:lnTo>
                  <a:pt x="89171" y="35309"/>
                </a:lnTo>
                <a:lnTo>
                  <a:pt x="83534" y="35598"/>
                </a:lnTo>
                <a:lnTo>
                  <a:pt x="81019" y="34646"/>
                </a:lnTo>
                <a:lnTo>
                  <a:pt x="75580" y="30943"/>
                </a:lnTo>
                <a:lnTo>
                  <a:pt x="69855" y="28636"/>
                </a:lnTo>
                <a:lnTo>
                  <a:pt x="64003" y="27610"/>
                </a:lnTo>
                <a:lnTo>
                  <a:pt x="58095" y="27154"/>
                </a:lnTo>
                <a:lnTo>
                  <a:pt x="49517" y="26952"/>
                </a:lnTo>
                <a:lnTo>
                  <a:pt x="13592" y="26792"/>
                </a:lnTo>
                <a:lnTo>
                  <a:pt x="11572" y="27784"/>
                </a:lnTo>
                <a:lnTo>
                  <a:pt x="10225" y="29437"/>
                </a:lnTo>
                <a:lnTo>
                  <a:pt x="9327" y="31531"/>
                </a:lnTo>
                <a:lnTo>
                  <a:pt x="7736" y="32927"/>
                </a:lnTo>
                <a:lnTo>
                  <a:pt x="5682" y="33858"/>
                </a:lnTo>
                <a:lnTo>
                  <a:pt x="3322" y="34478"/>
                </a:lnTo>
                <a:lnTo>
                  <a:pt x="1748" y="35884"/>
                </a:lnTo>
                <a:lnTo>
                  <a:pt x="699" y="37813"/>
                </a:lnTo>
                <a:lnTo>
                  <a:pt x="0" y="40092"/>
                </a:lnTo>
                <a:lnTo>
                  <a:pt x="525" y="41611"/>
                </a:lnTo>
                <a:lnTo>
                  <a:pt x="1868" y="42624"/>
                </a:lnTo>
                <a:lnTo>
                  <a:pt x="3755" y="43299"/>
                </a:lnTo>
                <a:lnTo>
                  <a:pt x="5014" y="44741"/>
                </a:lnTo>
                <a:lnTo>
                  <a:pt x="5853" y="46695"/>
                </a:lnTo>
                <a:lnTo>
                  <a:pt x="6412" y="48989"/>
                </a:lnTo>
                <a:lnTo>
                  <a:pt x="9679" y="54185"/>
                </a:lnTo>
                <a:lnTo>
                  <a:pt x="11939" y="56959"/>
                </a:lnTo>
                <a:lnTo>
                  <a:pt x="14438" y="58809"/>
                </a:lnTo>
                <a:lnTo>
                  <a:pt x="19861" y="60864"/>
                </a:lnTo>
                <a:lnTo>
                  <a:pt x="25578" y="64423"/>
                </a:lnTo>
                <a:lnTo>
                  <a:pt x="28492" y="66762"/>
                </a:lnTo>
                <a:lnTo>
                  <a:pt x="32419" y="68320"/>
                </a:lnTo>
                <a:lnTo>
                  <a:pt x="37021" y="69360"/>
                </a:lnTo>
                <a:lnTo>
                  <a:pt x="42074" y="70053"/>
                </a:lnTo>
                <a:lnTo>
                  <a:pt x="47426" y="70514"/>
                </a:lnTo>
                <a:lnTo>
                  <a:pt x="52979" y="70822"/>
                </a:lnTo>
                <a:lnTo>
                  <a:pt x="58666" y="71027"/>
                </a:lnTo>
                <a:lnTo>
                  <a:pt x="64441" y="72156"/>
                </a:lnTo>
                <a:lnTo>
                  <a:pt x="70276" y="73901"/>
                </a:lnTo>
                <a:lnTo>
                  <a:pt x="76149" y="76057"/>
                </a:lnTo>
                <a:lnTo>
                  <a:pt x="83042" y="77494"/>
                </a:lnTo>
                <a:lnTo>
                  <a:pt x="90613" y="78452"/>
                </a:lnTo>
                <a:lnTo>
                  <a:pt x="98638" y="79090"/>
                </a:lnTo>
                <a:lnTo>
                  <a:pt x="105972" y="80508"/>
                </a:lnTo>
                <a:lnTo>
                  <a:pt x="112845" y="82446"/>
                </a:lnTo>
                <a:lnTo>
                  <a:pt x="119412" y="84730"/>
                </a:lnTo>
                <a:lnTo>
                  <a:pt x="125774" y="87245"/>
                </a:lnTo>
                <a:lnTo>
                  <a:pt x="132000" y="89913"/>
                </a:lnTo>
                <a:lnTo>
                  <a:pt x="144210" y="95524"/>
                </a:lnTo>
                <a:lnTo>
                  <a:pt x="174186" y="110169"/>
                </a:lnTo>
                <a:lnTo>
                  <a:pt x="179158" y="113134"/>
                </a:lnTo>
                <a:lnTo>
                  <a:pt x="183464" y="116102"/>
                </a:lnTo>
                <a:lnTo>
                  <a:pt x="187327" y="119074"/>
                </a:lnTo>
                <a:lnTo>
                  <a:pt x="190894" y="122046"/>
                </a:lnTo>
                <a:lnTo>
                  <a:pt x="194265" y="125021"/>
                </a:lnTo>
                <a:lnTo>
                  <a:pt x="197505" y="127996"/>
                </a:lnTo>
                <a:lnTo>
                  <a:pt x="198672" y="130971"/>
                </a:lnTo>
                <a:lnTo>
                  <a:pt x="198458" y="133947"/>
                </a:lnTo>
                <a:lnTo>
                  <a:pt x="197323" y="136923"/>
                </a:lnTo>
                <a:lnTo>
                  <a:pt x="196567" y="139900"/>
                </a:lnTo>
                <a:lnTo>
                  <a:pt x="196062" y="142876"/>
                </a:lnTo>
                <a:lnTo>
                  <a:pt x="195726" y="145852"/>
                </a:lnTo>
                <a:lnTo>
                  <a:pt x="193518" y="148829"/>
                </a:lnTo>
                <a:lnTo>
                  <a:pt x="190061" y="151805"/>
                </a:lnTo>
                <a:lnTo>
                  <a:pt x="185772" y="154782"/>
                </a:lnTo>
                <a:lnTo>
                  <a:pt x="180928" y="157758"/>
                </a:lnTo>
                <a:lnTo>
                  <a:pt x="175715" y="160735"/>
                </a:lnTo>
                <a:lnTo>
                  <a:pt x="170255" y="163711"/>
                </a:lnTo>
                <a:lnTo>
                  <a:pt x="164631" y="165696"/>
                </a:lnTo>
                <a:lnTo>
                  <a:pt x="158897" y="167019"/>
                </a:lnTo>
                <a:lnTo>
                  <a:pt x="153089" y="167900"/>
                </a:lnTo>
                <a:lnTo>
                  <a:pt x="146242" y="168489"/>
                </a:lnTo>
                <a:lnTo>
                  <a:pt x="138700" y="168880"/>
                </a:lnTo>
                <a:lnTo>
                  <a:pt x="130695" y="169142"/>
                </a:lnTo>
                <a:lnTo>
                  <a:pt x="123375" y="170308"/>
                </a:lnTo>
                <a:lnTo>
                  <a:pt x="116510" y="172078"/>
                </a:lnTo>
                <a:lnTo>
                  <a:pt x="109949" y="174250"/>
                </a:lnTo>
                <a:lnTo>
                  <a:pt x="102598" y="175698"/>
                </a:lnTo>
                <a:lnTo>
                  <a:pt x="94722" y="176663"/>
                </a:lnTo>
                <a:lnTo>
                  <a:pt x="86494" y="177307"/>
                </a:lnTo>
                <a:lnTo>
                  <a:pt x="79024" y="176744"/>
                </a:lnTo>
                <a:lnTo>
                  <a:pt x="72060" y="175376"/>
                </a:lnTo>
                <a:lnTo>
                  <a:pt x="65433" y="173472"/>
                </a:lnTo>
                <a:lnTo>
                  <a:pt x="59031" y="172203"/>
                </a:lnTo>
                <a:lnTo>
                  <a:pt x="52778" y="171357"/>
                </a:lnTo>
                <a:lnTo>
                  <a:pt x="46625" y="170793"/>
                </a:lnTo>
                <a:lnTo>
                  <a:pt x="41531" y="170417"/>
                </a:lnTo>
                <a:lnTo>
                  <a:pt x="37143" y="170166"/>
                </a:lnTo>
                <a:lnTo>
                  <a:pt x="33225" y="169999"/>
                </a:lnTo>
                <a:lnTo>
                  <a:pt x="29621" y="168895"/>
                </a:lnTo>
                <a:lnTo>
                  <a:pt x="26226" y="167167"/>
                </a:lnTo>
                <a:lnTo>
                  <a:pt x="22971" y="165023"/>
                </a:lnTo>
                <a:lnTo>
                  <a:pt x="19808" y="163594"/>
                </a:lnTo>
                <a:lnTo>
                  <a:pt x="13648" y="162005"/>
                </a:lnTo>
                <a:lnTo>
                  <a:pt x="7530" y="16073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PenAnnotation514"/>
          <p:cNvSpPr/>
          <p:nvPr/>
        </p:nvSpPr>
        <p:spPr>
          <a:xfrm>
            <a:off x="7384851" y="2848570"/>
            <a:ext cx="212545" cy="205338"/>
          </a:xfrm>
          <a:custGeom>
            <a:avLst/>
            <a:gdLst/>
            <a:ahLst/>
            <a:cxnLst/>
            <a:rect l="0" t="0" r="0" b="0"/>
            <a:pathLst>
              <a:path w="212545" h="205338">
                <a:moveTo>
                  <a:pt x="0" y="0"/>
                </a:moveTo>
                <a:lnTo>
                  <a:pt x="7689" y="7688"/>
                </a:lnTo>
                <a:lnTo>
                  <a:pt x="8378" y="11024"/>
                </a:lnTo>
                <a:lnTo>
                  <a:pt x="8562" y="13302"/>
                </a:lnTo>
                <a:lnTo>
                  <a:pt x="9677" y="15813"/>
                </a:lnTo>
                <a:lnTo>
                  <a:pt x="15986" y="25080"/>
                </a:lnTo>
                <a:lnTo>
                  <a:pt x="18595" y="29619"/>
                </a:lnTo>
                <a:lnTo>
                  <a:pt x="21327" y="34629"/>
                </a:lnTo>
                <a:lnTo>
                  <a:pt x="24139" y="40945"/>
                </a:lnTo>
                <a:lnTo>
                  <a:pt x="27007" y="48133"/>
                </a:lnTo>
                <a:lnTo>
                  <a:pt x="29911" y="55901"/>
                </a:lnTo>
                <a:lnTo>
                  <a:pt x="31847" y="63064"/>
                </a:lnTo>
                <a:lnTo>
                  <a:pt x="33138" y="69824"/>
                </a:lnTo>
                <a:lnTo>
                  <a:pt x="33998" y="76315"/>
                </a:lnTo>
                <a:lnTo>
                  <a:pt x="35564" y="82626"/>
                </a:lnTo>
                <a:lnTo>
                  <a:pt x="37599" y="88819"/>
                </a:lnTo>
                <a:lnTo>
                  <a:pt x="39950" y="94931"/>
                </a:lnTo>
                <a:lnTo>
                  <a:pt x="42508" y="100991"/>
                </a:lnTo>
                <a:lnTo>
                  <a:pt x="45206" y="107014"/>
                </a:lnTo>
                <a:lnTo>
                  <a:pt x="47997" y="113015"/>
                </a:lnTo>
                <a:lnTo>
                  <a:pt x="49857" y="119000"/>
                </a:lnTo>
                <a:lnTo>
                  <a:pt x="51098" y="124973"/>
                </a:lnTo>
                <a:lnTo>
                  <a:pt x="51925" y="130941"/>
                </a:lnTo>
                <a:lnTo>
                  <a:pt x="53468" y="136903"/>
                </a:lnTo>
                <a:lnTo>
                  <a:pt x="55489" y="142863"/>
                </a:lnTo>
                <a:lnTo>
                  <a:pt x="57829" y="148820"/>
                </a:lnTo>
                <a:lnTo>
                  <a:pt x="59388" y="153783"/>
                </a:lnTo>
                <a:lnTo>
                  <a:pt x="60428" y="158085"/>
                </a:lnTo>
                <a:lnTo>
                  <a:pt x="61121" y="161944"/>
                </a:lnTo>
                <a:lnTo>
                  <a:pt x="62576" y="166502"/>
                </a:lnTo>
                <a:lnTo>
                  <a:pt x="64537" y="171525"/>
                </a:lnTo>
                <a:lnTo>
                  <a:pt x="70074" y="184363"/>
                </a:lnTo>
                <a:lnTo>
                  <a:pt x="70832" y="188764"/>
                </a:lnTo>
                <a:lnTo>
                  <a:pt x="71427" y="196320"/>
                </a:lnTo>
                <a:lnTo>
                  <a:pt x="71437" y="184012"/>
                </a:lnTo>
                <a:lnTo>
                  <a:pt x="70445" y="180222"/>
                </a:lnTo>
                <a:lnTo>
                  <a:pt x="68791" y="175710"/>
                </a:lnTo>
                <a:lnTo>
                  <a:pt x="66697" y="170718"/>
                </a:lnTo>
                <a:lnTo>
                  <a:pt x="65301" y="166398"/>
                </a:lnTo>
                <a:lnTo>
                  <a:pt x="64370" y="162526"/>
                </a:lnTo>
                <a:lnTo>
                  <a:pt x="63749" y="158952"/>
                </a:lnTo>
                <a:lnTo>
                  <a:pt x="62344" y="154585"/>
                </a:lnTo>
                <a:lnTo>
                  <a:pt x="60414" y="149690"/>
                </a:lnTo>
                <a:lnTo>
                  <a:pt x="58135" y="144442"/>
                </a:lnTo>
                <a:lnTo>
                  <a:pt x="52958" y="133319"/>
                </a:lnTo>
                <a:lnTo>
                  <a:pt x="50188" y="127574"/>
                </a:lnTo>
                <a:lnTo>
                  <a:pt x="48341" y="121760"/>
                </a:lnTo>
                <a:lnTo>
                  <a:pt x="47110" y="115900"/>
                </a:lnTo>
                <a:lnTo>
                  <a:pt x="46290" y="110009"/>
                </a:lnTo>
                <a:lnTo>
                  <a:pt x="44750" y="104097"/>
                </a:lnTo>
                <a:lnTo>
                  <a:pt x="42732" y="98171"/>
                </a:lnTo>
                <a:lnTo>
                  <a:pt x="40394" y="92237"/>
                </a:lnTo>
                <a:lnTo>
                  <a:pt x="38836" y="86296"/>
                </a:lnTo>
                <a:lnTo>
                  <a:pt x="37797" y="80351"/>
                </a:lnTo>
                <a:lnTo>
                  <a:pt x="37104" y="74403"/>
                </a:lnTo>
                <a:lnTo>
                  <a:pt x="36643" y="69446"/>
                </a:lnTo>
                <a:lnTo>
                  <a:pt x="36335" y="65149"/>
                </a:lnTo>
                <a:lnTo>
                  <a:pt x="36129" y="61292"/>
                </a:lnTo>
                <a:lnTo>
                  <a:pt x="36985" y="56736"/>
                </a:lnTo>
                <a:lnTo>
                  <a:pt x="38547" y="51715"/>
                </a:lnTo>
                <a:lnTo>
                  <a:pt x="40581" y="46383"/>
                </a:lnTo>
                <a:lnTo>
                  <a:pt x="41937" y="41836"/>
                </a:lnTo>
                <a:lnTo>
                  <a:pt x="42841" y="37812"/>
                </a:lnTo>
                <a:lnTo>
                  <a:pt x="43443" y="34138"/>
                </a:lnTo>
                <a:lnTo>
                  <a:pt x="44838" y="30696"/>
                </a:lnTo>
                <a:lnTo>
                  <a:pt x="46758" y="27409"/>
                </a:lnTo>
                <a:lnTo>
                  <a:pt x="51540" y="21111"/>
                </a:lnTo>
                <a:lnTo>
                  <a:pt x="56972" y="15005"/>
                </a:lnTo>
                <a:lnTo>
                  <a:pt x="60802" y="12980"/>
                </a:lnTo>
                <a:lnTo>
                  <a:pt x="65339" y="11630"/>
                </a:lnTo>
                <a:lnTo>
                  <a:pt x="70348" y="10730"/>
                </a:lnTo>
                <a:lnTo>
                  <a:pt x="75672" y="10130"/>
                </a:lnTo>
                <a:lnTo>
                  <a:pt x="81206" y="9730"/>
                </a:lnTo>
                <a:lnTo>
                  <a:pt x="86880" y="9463"/>
                </a:lnTo>
                <a:lnTo>
                  <a:pt x="92646" y="10277"/>
                </a:lnTo>
                <a:lnTo>
                  <a:pt x="98475" y="11812"/>
                </a:lnTo>
                <a:lnTo>
                  <a:pt x="104346" y="13828"/>
                </a:lnTo>
                <a:lnTo>
                  <a:pt x="110243" y="16164"/>
                </a:lnTo>
                <a:lnTo>
                  <a:pt x="116160" y="18714"/>
                </a:lnTo>
                <a:lnTo>
                  <a:pt x="128025" y="24192"/>
                </a:lnTo>
                <a:lnTo>
                  <a:pt x="139913" y="29934"/>
                </a:lnTo>
                <a:lnTo>
                  <a:pt x="145861" y="33847"/>
                </a:lnTo>
                <a:lnTo>
                  <a:pt x="151811" y="38439"/>
                </a:lnTo>
                <a:lnTo>
                  <a:pt x="157762" y="43486"/>
                </a:lnTo>
                <a:lnTo>
                  <a:pt x="162722" y="48834"/>
                </a:lnTo>
                <a:lnTo>
                  <a:pt x="167020" y="54384"/>
                </a:lnTo>
                <a:lnTo>
                  <a:pt x="170879" y="60069"/>
                </a:lnTo>
                <a:lnTo>
                  <a:pt x="174442" y="66834"/>
                </a:lnTo>
                <a:lnTo>
                  <a:pt x="177811" y="74322"/>
                </a:lnTo>
                <a:lnTo>
                  <a:pt x="181048" y="82290"/>
                </a:lnTo>
                <a:lnTo>
                  <a:pt x="184199" y="89587"/>
                </a:lnTo>
                <a:lnTo>
                  <a:pt x="190346" y="102986"/>
                </a:lnTo>
                <a:lnTo>
                  <a:pt x="202376" y="127756"/>
                </a:lnTo>
                <a:lnTo>
                  <a:pt x="208346" y="139794"/>
                </a:lnTo>
                <a:lnTo>
                  <a:pt x="210335" y="145781"/>
                </a:lnTo>
                <a:lnTo>
                  <a:pt x="211661" y="151758"/>
                </a:lnTo>
                <a:lnTo>
                  <a:pt x="212544" y="157727"/>
                </a:lnTo>
                <a:lnTo>
                  <a:pt x="212141" y="162698"/>
                </a:lnTo>
                <a:lnTo>
                  <a:pt x="210881" y="167004"/>
                </a:lnTo>
                <a:lnTo>
                  <a:pt x="209049" y="170867"/>
                </a:lnTo>
                <a:lnTo>
                  <a:pt x="207827" y="174435"/>
                </a:lnTo>
                <a:lnTo>
                  <a:pt x="207012" y="177806"/>
                </a:lnTo>
                <a:lnTo>
                  <a:pt x="206469" y="181045"/>
                </a:lnTo>
                <a:lnTo>
                  <a:pt x="203219" y="187290"/>
                </a:lnTo>
                <a:lnTo>
                  <a:pt x="200965" y="190344"/>
                </a:lnTo>
                <a:lnTo>
                  <a:pt x="198458" y="196384"/>
                </a:lnTo>
                <a:lnTo>
                  <a:pt x="196463" y="205337"/>
                </a:lnTo>
                <a:lnTo>
                  <a:pt x="196453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PenAnnotation515"/>
          <p:cNvSpPr/>
          <p:nvPr/>
        </p:nvSpPr>
        <p:spPr>
          <a:xfrm>
            <a:off x="7644338" y="2888153"/>
            <a:ext cx="195928" cy="165744"/>
          </a:xfrm>
          <a:custGeom>
            <a:avLst/>
            <a:gdLst/>
            <a:ahLst/>
            <a:cxnLst/>
            <a:rect l="0" t="0" r="0" b="0"/>
            <a:pathLst>
              <a:path w="195928" h="165744">
                <a:moveTo>
                  <a:pt x="142349" y="31854"/>
                </a:moveTo>
                <a:lnTo>
                  <a:pt x="142349" y="27114"/>
                </a:lnTo>
                <a:lnTo>
                  <a:pt x="141357" y="25717"/>
                </a:lnTo>
                <a:lnTo>
                  <a:pt x="139703" y="24787"/>
                </a:lnTo>
                <a:lnTo>
                  <a:pt x="133788" y="23034"/>
                </a:lnTo>
                <a:lnTo>
                  <a:pt x="133529" y="18216"/>
                </a:lnTo>
                <a:lnTo>
                  <a:pt x="132500" y="16809"/>
                </a:lnTo>
                <a:lnTo>
                  <a:pt x="130823" y="15871"/>
                </a:lnTo>
                <a:lnTo>
                  <a:pt x="128711" y="15246"/>
                </a:lnTo>
                <a:lnTo>
                  <a:pt x="123720" y="11905"/>
                </a:lnTo>
                <a:lnTo>
                  <a:pt x="121001" y="9625"/>
                </a:lnTo>
                <a:lnTo>
                  <a:pt x="118195" y="8105"/>
                </a:lnTo>
                <a:lnTo>
                  <a:pt x="112431" y="6416"/>
                </a:lnTo>
                <a:lnTo>
                  <a:pt x="108513" y="5966"/>
                </a:lnTo>
                <a:lnTo>
                  <a:pt x="103917" y="5666"/>
                </a:lnTo>
                <a:lnTo>
                  <a:pt x="98869" y="5466"/>
                </a:lnTo>
                <a:lnTo>
                  <a:pt x="94511" y="4340"/>
                </a:lnTo>
                <a:lnTo>
                  <a:pt x="90613" y="2597"/>
                </a:lnTo>
                <a:lnTo>
                  <a:pt x="87022" y="443"/>
                </a:lnTo>
                <a:lnTo>
                  <a:pt x="82644" y="0"/>
                </a:lnTo>
                <a:lnTo>
                  <a:pt x="77741" y="696"/>
                </a:lnTo>
                <a:lnTo>
                  <a:pt x="72488" y="2152"/>
                </a:lnTo>
                <a:lnTo>
                  <a:pt x="67994" y="3123"/>
                </a:lnTo>
                <a:lnTo>
                  <a:pt x="64006" y="3771"/>
                </a:lnTo>
                <a:lnTo>
                  <a:pt x="60354" y="4202"/>
                </a:lnTo>
                <a:lnTo>
                  <a:pt x="55936" y="5482"/>
                </a:lnTo>
                <a:lnTo>
                  <a:pt x="51006" y="7328"/>
                </a:lnTo>
                <a:lnTo>
                  <a:pt x="45735" y="9550"/>
                </a:lnTo>
                <a:lnTo>
                  <a:pt x="41228" y="13016"/>
                </a:lnTo>
                <a:lnTo>
                  <a:pt x="37232" y="17311"/>
                </a:lnTo>
                <a:lnTo>
                  <a:pt x="33577" y="22159"/>
                </a:lnTo>
                <a:lnTo>
                  <a:pt x="30147" y="27375"/>
                </a:lnTo>
                <a:lnTo>
                  <a:pt x="26868" y="32837"/>
                </a:lnTo>
                <a:lnTo>
                  <a:pt x="23690" y="38462"/>
                </a:lnTo>
                <a:lnTo>
                  <a:pt x="17512" y="50005"/>
                </a:lnTo>
                <a:lnTo>
                  <a:pt x="5463" y="73584"/>
                </a:lnTo>
                <a:lnTo>
                  <a:pt x="3466" y="80510"/>
                </a:lnTo>
                <a:lnTo>
                  <a:pt x="2136" y="88104"/>
                </a:lnTo>
                <a:lnTo>
                  <a:pt x="1248" y="96143"/>
                </a:lnTo>
                <a:lnTo>
                  <a:pt x="657" y="103487"/>
                </a:lnTo>
                <a:lnTo>
                  <a:pt x="262" y="110367"/>
                </a:lnTo>
                <a:lnTo>
                  <a:pt x="0" y="116938"/>
                </a:lnTo>
                <a:lnTo>
                  <a:pt x="817" y="122312"/>
                </a:lnTo>
                <a:lnTo>
                  <a:pt x="2354" y="126886"/>
                </a:lnTo>
                <a:lnTo>
                  <a:pt x="11949" y="146096"/>
                </a:lnTo>
                <a:lnTo>
                  <a:pt x="14736" y="150680"/>
                </a:lnTo>
                <a:lnTo>
                  <a:pt x="17586" y="154727"/>
                </a:lnTo>
                <a:lnTo>
                  <a:pt x="20479" y="158418"/>
                </a:lnTo>
                <a:lnTo>
                  <a:pt x="24391" y="160879"/>
                </a:lnTo>
                <a:lnTo>
                  <a:pt x="28984" y="162519"/>
                </a:lnTo>
                <a:lnTo>
                  <a:pt x="34030" y="163613"/>
                </a:lnTo>
                <a:lnTo>
                  <a:pt x="38386" y="164342"/>
                </a:lnTo>
                <a:lnTo>
                  <a:pt x="42283" y="164828"/>
                </a:lnTo>
                <a:lnTo>
                  <a:pt x="45873" y="165152"/>
                </a:lnTo>
                <a:lnTo>
                  <a:pt x="49259" y="165368"/>
                </a:lnTo>
                <a:lnTo>
                  <a:pt x="55665" y="165608"/>
                </a:lnTo>
                <a:lnTo>
                  <a:pt x="69591" y="165743"/>
                </a:lnTo>
                <a:lnTo>
                  <a:pt x="74000" y="164769"/>
                </a:lnTo>
                <a:lnTo>
                  <a:pt x="77931" y="163128"/>
                </a:lnTo>
                <a:lnTo>
                  <a:pt x="81544" y="161042"/>
                </a:lnTo>
                <a:lnTo>
                  <a:pt x="83953" y="158659"/>
                </a:lnTo>
                <a:lnTo>
                  <a:pt x="85559" y="156079"/>
                </a:lnTo>
                <a:lnTo>
                  <a:pt x="86630" y="153366"/>
                </a:lnTo>
                <a:lnTo>
                  <a:pt x="88336" y="149573"/>
                </a:lnTo>
                <a:lnTo>
                  <a:pt x="92877" y="140067"/>
                </a:lnTo>
                <a:lnTo>
                  <a:pt x="101011" y="123559"/>
                </a:lnTo>
                <a:lnTo>
                  <a:pt x="102885" y="118788"/>
                </a:lnTo>
                <a:lnTo>
                  <a:pt x="104134" y="114614"/>
                </a:lnTo>
                <a:lnTo>
                  <a:pt x="104966" y="110840"/>
                </a:lnTo>
                <a:lnTo>
                  <a:pt x="105520" y="106340"/>
                </a:lnTo>
                <a:lnTo>
                  <a:pt x="105891" y="101355"/>
                </a:lnTo>
                <a:lnTo>
                  <a:pt x="106302" y="91517"/>
                </a:lnTo>
                <a:lnTo>
                  <a:pt x="106533" y="80400"/>
                </a:lnTo>
                <a:lnTo>
                  <a:pt x="106630" y="58802"/>
                </a:lnTo>
                <a:lnTo>
                  <a:pt x="106630" y="66346"/>
                </a:lnTo>
                <a:lnTo>
                  <a:pt x="107622" y="68739"/>
                </a:lnTo>
                <a:lnTo>
                  <a:pt x="109277" y="72319"/>
                </a:lnTo>
                <a:lnTo>
                  <a:pt x="111371" y="76691"/>
                </a:lnTo>
                <a:lnTo>
                  <a:pt x="112767" y="80597"/>
                </a:lnTo>
                <a:lnTo>
                  <a:pt x="113698" y="84193"/>
                </a:lnTo>
                <a:lnTo>
                  <a:pt x="114319" y="87583"/>
                </a:lnTo>
                <a:lnTo>
                  <a:pt x="115724" y="90835"/>
                </a:lnTo>
                <a:lnTo>
                  <a:pt x="117654" y="93995"/>
                </a:lnTo>
                <a:lnTo>
                  <a:pt x="119933" y="97094"/>
                </a:lnTo>
                <a:lnTo>
                  <a:pt x="122444" y="101144"/>
                </a:lnTo>
                <a:lnTo>
                  <a:pt x="125111" y="105829"/>
                </a:lnTo>
                <a:lnTo>
                  <a:pt x="127880" y="110936"/>
                </a:lnTo>
                <a:lnTo>
                  <a:pt x="130719" y="115334"/>
                </a:lnTo>
                <a:lnTo>
                  <a:pt x="133604" y="119257"/>
                </a:lnTo>
                <a:lnTo>
                  <a:pt x="136519" y="122865"/>
                </a:lnTo>
                <a:lnTo>
                  <a:pt x="139455" y="126263"/>
                </a:lnTo>
                <a:lnTo>
                  <a:pt x="142403" y="129520"/>
                </a:lnTo>
                <a:lnTo>
                  <a:pt x="148326" y="135785"/>
                </a:lnTo>
                <a:lnTo>
                  <a:pt x="163188" y="150884"/>
                </a:lnTo>
                <a:lnTo>
                  <a:pt x="166164" y="152879"/>
                </a:lnTo>
                <a:lnTo>
                  <a:pt x="172115" y="155096"/>
                </a:lnTo>
                <a:lnTo>
                  <a:pt x="178069" y="156082"/>
                </a:lnTo>
                <a:lnTo>
                  <a:pt x="184021" y="156520"/>
                </a:lnTo>
                <a:lnTo>
                  <a:pt x="195927" y="1568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PenAnnotation516"/>
          <p:cNvSpPr/>
          <p:nvPr/>
        </p:nvSpPr>
        <p:spPr>
          <a:xfrm>
            <a:off x="7902773" y="2732484"/>
            <a:ext cx="44649" cy="321470"/>
          </a:xfrm>
          <a:custGeom>
            <a:avLst/>
            <a:gdLst/>
            <a:ahLst/>
            <a:cxnLst/>
            <a:rect l="0" t="0" r="0" b="0"/>
            <a:pathLst>
              <a:path w="44649" h="321470">
                <a:moveTo>
                  <a:pt x="0" y="0"/>
                </a:moveTo>
                <a:lnTo>
                  <a:pt x="0" y="18043"/>
                </a:lnTo>
                <a:lnTo>
                  <a:pt x="992" y="23935"/>
                </a:lnTo>
                <a:lnTo>
                  <a:pt x="2646" y="30839"/>
                </a:lnTo>
                <a:lnTo>
                  <a:pt x="4741" y="38419"/>
                </a:lnTo>
                <a:lnTo>
                  <a:pt x="6137" y="47441"/>
                </a:lnTo>
                <a:lnTo>
                  <a:pt x="7068" y="57424"/>
                </a:lnTo>
                <a:lnTo>
                  <a:pt x="7689" y="68048"/>
                </a:lnTo>
                <a:lnTo>
                  <a:pt x="9094" y="78108"/>
                </a:lnTo>
                <a:lnTo>
                  <a:pt x="11024" y="87791"/>
                </a:lnTo>
                <a:lnTo>
                  <a:pt x="13302" y="97222"/>
                </a:lnTo>
                <a:lnTo>
                  <a:pt x="14822" y="107479"/>
                </a:lnTo>
                <a:lnTo>
                  <a:pt x="15834" y="118285"/>
                </a:lnTo>
                <a:lnTo>
                  <a:pt x="16509" y="129458"/>
                </a:lnTo>
                <a:lnTo>
                  <a:pt x="17259" y="149810"/>
                </a:lnTo>
                <a:lnTo>
                  <a:pt x="17459" y="159405"/>
                </a:lnTo>
                <a:lnTo>
                  <a:pt x="18585" y="168778"/>
                </a:lnTo>
                <a:lnTo>
                  <a:pt x="20327" y="178003"/>
                </a:lnTo>
                <a:lnTo>
                  <a:pt x="22482" y="187130"/>
                </a:lnTo>
                <a:lnTo>
                  <a:pt x="23917" y="196191"/>
                </a:lnTo>
                <a:lnTo>
                  <a:pt x="24875" y="205208"/>
                </a:lnTo>
                <a:lnTo>
                  <a:pt x="25512" y="214196"/>
                </a:lnTo>
                <a:lnTo>
                  <a:pt x="26930" y="223164"/>
                </a:lnTo>
                <a:lnTo>
                  <a:pt x="28868" y="232120"/>
                </a:lnTo>
                <a:lnTo>
                  <a:pt x="31152" y="241067"/>
                </a:lnTo>
                <a:lnTo>
                  <a:pt x="32674" y="249016"/>
                </a:lnTo>
                <a:lnTo>
                  <a:pt x="33689" y="256300"/>
                </a:lnTo>
                <a:lnTo>
                  <a:pt x="34365" y="263140"/>
                </a:lnTo>
                <a:lnTo>
                  <a:pt x="34816" y="269684"/>
                </a:lnTo>
                <a:lnTo>
                  <a:pt x="35117" y="276032"/>
                </a:lnTo>
                <a:lnTo>
                  <a:pt x="35318" y="282248"/>
                </a:lnTo>
                <a:lnTo>
                  <a:pt x="36443" y="288376"/>
                </a:lnTo>
                <a:lnTo>
                  <a:pt x="38187" y="294446"/>
                </a:lnTo>
                <a:lnTo>
                  <a:pt x="40340" y="300477"/>
                </a:lnTo>
                <a:lnTo>
                  <a:pt x="41776" y="305490"/>
                </a:lnTo>
                <a:lnTo>
                  <a:pt x="42734" y="309824"/>
                </a:lnTo>
                <a:lnTo>
                  <a:pt x="44648" y="3214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PenAnnotation517"/>
          <p:cNvSpPr/>
          <p:nvPr/>
        </p:nvSpPr>
        <p:spPr>
          <a:xfrm>
            <a:off x="7831335" y="2875359"/>
            <a:ext cx="339330" cy="159326"/>
          </a:xfrm>
          <a:custGeom>
            <a:avLst/>
            <a:gdLst/>
            <a:ahLst/>
            <a:cxnLst/>
            <a:rect l="0" t="0" r="0" b="0"/>
            <a:pathLst>
              <a:path w="339330" h="159326">
                <a:moveTo>
                  <a:pt x="0" y="0"/>
                </a:moveTo>
                <a:lnTo>
                  <a:pt x="0" y="7688"/>
                </a:lnTo>
                <a:lnTo>
                  <a:pt x="2647" y="11024"/>
                </a:lnTo>
                <a:lnTo>
                  <a:pt x="7129" y="15813"/>
                </a:lnTo>
                <a:lnTo>
                  <a:pt x="20991" y="29888"/>
                </a:lnTo>
                <a:lnTo>
                  <a:pt x="24909" y="31831"/>
                </a:lnTo>
                <a:lnTo>
                  <a:pt x="34553" y="33991"/>
                </a:lnTo>
                <a:lnTo>
                  <a:pt x="39902" y="34567"/>
                </a:lnTo>
                <a:lnTo>
                  <a:pt x="45453" y="34951"/>
                </a:lnTo>
                <a:lnTo>
                  <a:pt x="51138" y="35207"/>
                </a:lnTo>
                <a:lnTo>
                  <a:pt x="62747" y="35491"/>
                </a:lnTo>
                <a:lnTo>
                  <a:pt x="104194" y="35705"/>
                </a:lnTo>
                <a:lnTo>
                  <a:pt x="111135" y="34718"/>
                </a:lnTo>
                <a:lnTo>
                  <a:pt x="118738" y="33067"/>
                </a:lnTo>
                <a:lnTo>
                  <a:pt x="126784" y="30974"/>
                </a:lnTo>
                <a:lnTo>
                  <a:pt x="134132" y="28587"/>
                </a:lnTo>
                <a:lnTo>
                  <a:pt x="141015" y="26003"/>
                </a:lnTo>
                <a:lnTo>
                  <a:pt x="147589" y="23289"/>
                </a:lnTo>
                <a:lnTo>
                  <a:pt x="157538" y="20272"/>
                </a:lnTo>
                <a:lnTo>
                  <a:pt x="161580" y="19468"/>
                </a:lnTo>
                <a:lnTo>
                  <a:pt x="168717" y="15929"/>
                </a:lnTo>
                <a:lnTo>
                  <a:pt x="172010" y="13596"/>
                </a:lnTo>
                <a:lnTo>
                  <a:pt x="178314" y="11003"/>
                </a:lnTo>
                <a:lnTo>
                  <a:pt x="181384" y="10312"/>
                </a:lnTo>
                <a:lnTo>
                  <a:pt x="187441" y="6898"/>
                </a:lnTo>
                <a:lnTo>
                  <a:pt x="195926" y="404"/>
                </a:lnTo>
                <a:lnTo>
                  <a:pt x="196219" y="2825"/>
                </a:lnTo>
                <a:lnTo>
                  <a:pt x="196350" y="7209"/>
                </a:lnTo>
                <a:lnTo>
                  <a:pt x="196454" y="104194"/>
                </a:lnTo>
                <a:lnTo>
                  <a:pt x="197446" y="109150"/>
                </a:lnTo>
                <a:lnTo>
                  <a:pt x="199100" y="113446"/>
                </a:lnTo>
                <a:lnTo>
                  <a:pt x="201194" y="117303"/>
                </a:lnTo>
                <a:lnTo>
                  <a:pt x="202590" y="121858"/>
                </a:lnTo>
                <a:lnTo>
                  <a:pt x="203521" y="126879"/>
                </a:lnTo>
                <a:lnTo>
                  <a:pt x="204142" y="132211"/>
                </a:lnTo>
                <a:lnTo>
                  <a:pt x="205548" y="135766"/>
                </a:lnTo>
                <a:lnTo>
                  <a:pt x="207478" y="138135"/>
                </a:lnTo>
                <a:lnTo>
                  <a:pt x="209756" y="139715"/>
                </a:lnTo>
                <a:lnTo>
                  <a:pt x="211275" y="141761"/>
                </a:lnTo>
                <a:lnTo>
                  <a:pt x="212287" y="144116"/>
                </a:lnTo>
                <a:lnTo>
                  <a:pt x="212963" y="146679"/>
                </a:lnTo>
                <a:lnTo>
                  <a:pt x="214405" y="148388"/>
                </a:lnTo>
                <a:lnTo>
                  <a:pt x="216359" y="149527"/>
                </a:lnTo>
                <a:lnTo>
                  <a:pt x="221883" y="151355"/>
                </a:lnTo>
                <a:lnTo>
                  <a:pt x="227580" y="151671"/>
                </a:lnTo>
                <a:lnTo>
                  <a:pt x="229111" y="150723"/>
                </a:lnTo>
                <a:lnTo>
                  <a:pt x="230132" y="149100"/>
                </a:lnTo>
                <a:lnTo>
                  <a:pt x="230812" y="147025"/>
                </a:lnTo>
                <a:lnTo>
                  <a:pt x="232258" y="143657"/>
                </a:lnTo>
                <a:lnTo>
                  <a:pt x="236509" y="134624"/>
                </a:lnTo>
                <a:lnTo>
                  <a:pt x="238041" y="129437"/>
                </a:lnTo>
                <a:lnTo>
                  <a:pt x="239061" y="123994"/>
                </a:lnTo>
                <a:lnTo>
                  <a:pt x="239742" y="118381"/>
                </a:lnTo>
                <a:lnTo>
                  <a:pt x="241187" y="112655"/>
                </a:lnTo>
                <a:lnTo>
                  <a:pt x="243143" y="106854"/>
                </a:lnTo>
                <a:lnTo>
                  <a:pt x="245439" y="101001"/>
                </a:lnTo>
                <a:lnTo>
                  <a:pt x="246971" y="95115"/>
                </a:lnTo>
                <a:lnTo>
                  <a:pt x="247991" y="89207"/>
                </a:lnTo>
                <a:lnTo>
                  <a:pt x="248671" y="83284"/>
                </a:lnTo>
                <a:lnTo>
                  <a:pt x="250117" y="77351"/>
                </a:lnTo>
                <a:lnTo>
                  <a:pt x="252073" y="71411"/>
                </a:lnTo>
                <a:lnTo>
                  <a:pt x="254369" y="65467"/>
                </a:lnTo>
                <a:lnTo>
                  <a:pt x="255900" y="60511"/>
                </a:lnTo>
                <a:lnTo>
                  <a:pt x="256920" y="56216"/>
                </a:lnTo>
                <a:lnTo>
                  <a:pt x="257601" y="52360"/>
                </a:lnTo>
                <a:lnTo>
                  <a:pt x="258054" y="48797"/>
                </a:lnTo>
                <a:lnTo>
                  <a:pt x="258357" y="45430"/>
                </a:lnTo>
                <a:lnTo>
                  <a:pt x="258558" y="42193"/>
                </a:lnTo>
                <a:lnTo>
                  <a:pt x="259685" y="40035"/>
                </a:lnTo>
                <a:lnTo>
                  <a:pt x="261428" y="38596"/>
                </a:lnTo>
                <a:lnTo>
                  <a:pt x="267513" y="35887"/>
                </a:lnTo>
                <a:lnTo>
                  <a:pt x="267779" y="40509"/>
                </a:lnTo>
                <a:lnTo>
                  <a:pt x="267869" y="51952"/>
                </a:lnTo>
                <a:lnTo>
                  <a:pt x="267891" y="105471"/>
                </a:lnTo>
                <a:lnTo>
                  <a:pt x="268883" y="110994"/>
                </a:lnTo>
                <a:lnTo>
                  <a:pt x="270537" y="116660"/>
                </a:lnTo>
                <a:lnTo>
                  <a:pt x="272632" y="122421"/>
                </a:lnTo>
                <a:lnTo>
                  <a:pt x="275020" y="127255"/>
                </a:lnTo>
                <a:lnTo>
                  <a:pt x="277605" y="131469"/>
                </a:lnTo>
                <a:lnTo>
                  <a:pt x="280320" y="135271"/>
                </a:lnTo>
                <a:lnTo>
                  <a:pt x="283123" y="138798"/>
                </a:lnTo>
                <a:lnTo>
                  <a:pt x="285983" y="142141"/>
                </a:lnTo>
                <a:lnTo>
                  <a:pt x="288882" y="145362"/>
                </a:lnTo>
                <a:lnTo>
                  <a:pt x="291807" y="147510"/>
                </a:lnTo>
                <a:lnTo>
                  <a:pt x="300664" y="151524"/>
                </a:lnTo>
                <a:lnTo>
                  <a:pt x="306600" y="155980"/>
                </a:lnTo>
                <a:lnTo>
                  <a:pt x="309571" y="157564"/>
                </a:lnTo>
                <a:lnTo>
                  <a:pt x="315520" y="159325"/>
                </a:lnTo>
                <a:lnTo>
                  <a:pt x="318496" y="158803"/>
                </a:lnTo>
                <a:lnTo>
                  <a:pt x="327423" y="154319"/>
                </a:lnTo>
                <a:lnTo>
                  <a:pt x="336683" y="152301"/>
                </a:lnTo>
                <a:lnTo>
                  <a:pt x="339329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PenAnnotation518"/>
          <p:cNvSpPr/>
          <p:nvPr/>
        </p:nvSpPr>
        <p:spPr>
          <a:xfrm>
            <a:off x="8224242" y="2884303"/>
            <a:ext cx="89298" cy="150359"/>
          </a:xfrm>
          <a:custGeom>
            <a:avLst/>
            <a:gdLst/>
            <a:ahLst/>
            <a:cxnLst/>
            <a:rect l="0" t="0" r="0" b="0"/>
            <a:pathLst>
              <a:path w="89298" h="150359">
                <a:moveTo>
                  <a:pt x="0" y="8915"/>
                </a:moveTo>
                <a:lnTo>
                  <a:pt x="0" y="51156"/>
                </a:lnTo>
                <a:lnTo>
                  <a:pt x="992" y="55927"/>
                </a:lnTo>
                <a:lnTo>
                  <a:pt x="2646" y="60100"/>
                </a:lnTo>
                <a:lnTo>
                  <a:pt x="4740" y="63875"/>
                </a:lnTo>
                <a:lnTo>
                  <a:pt x="6137" y="68375"/>
                </a:lnTo>
                <a:lnTo>
                  <a:pt x="7067" y="73360"/>
                </a:lnTo>
                <a:lnTo>
                  <a:pt x="7688" y="78668"/>
                </a:lnTo>
                <a:lnTo>
                  <a:pt x="9094" y="84190"/>
                </a:lnTo>
                <a:lnTo>
                  <a:pt x="11024" y="89856"/>
                </a:lnTo>
                <a:lnTo>
                  <a:pt x="13303" y="95618"/>
                </a:lnTo>
                <a:lnTo>
                  <a:pt x="14821" y="100452"/>
                </a:lnTo>
                <a:lnTo>
                  <a:pt x="15834" y="104666"/>
                </a:lnTo>
                <a:lnTo>
                  <a:pt x="16509" y="108468"/>
                </a:lnTo>
                <a:lnTo>
                  <a:pt x="16959" y="112987"/>
                </a:lnTo>
                <a:lnTo>
                  <a:pt x="17259" y="117984"/>
                </a:lnTo>
                <a:lnTo>
                  <a:pt x="17459" y="123299"/>
                </a:lnTo>
                <a:lnTo>
                  <a:pt x="18585" y="127835"/>
                </a:lnTo>
                <a:lnTo>
                  <a:pt x="20327" y="131852"/>
                </a:lnTo>
                <a:lnTo>
                  <a:pt x="25512" y="140686"/>
                </a:lnTo>
                <a:lnTo>
                  <a:pt x="26221" y="144540"/>
                </a:lnTo>
                <a:lnTo>
                  <a:pt x="26677" y="150358"/>
                </a:lnTo>
                <a:lnTo>
                  <a:pt x="26756" y="146626"/>
                </a:lnTo>
                <a:lnTo>
                  <a:pt x="26786" y="138451"/>
                </a:lnTo>
                <a:lnTo>
                  <a:pt x="25795" y="134960"/>
                </a:lnTo>
                <a:lnTo>
                  <a:pt x="24142" y="130648"/>
                </a:lnTo>
                <a:lnTo>
                  <a:pt x="22048" y="125789"/>
                </a:lnTo>
                <a:lnTo>
                  <a:pt x="20651" y="121558"/>
                </a:lnTo>
                <a:lnTo>
                  <a:pt x="19721" y="117745"/>
                </a:lnTo>
                <a:lnTo>
                  <a:pt x="19100" y="114210"/>
                </a:lnTo>
                <a:lnTo>
                  <a:pt x="18686" y="109870"/>
                </a:lnTo>
                <a:lnTo>
                  <a:pt x="18411" y="104992"/>
                </a:lnTo>
                <a:lnTo>
                  <a:pt x="18104" y="94280"/>
                </a:lnTo>
                <a:lnTo>
                  <a:pt x="17869" y="55262"/>
                </a:lnTo>
                <a:lnTo>
                  <a:pt x="18857" y="50727"/>
                </a:lnTo>
                <a:lnTo>
                  <a:pt x="20509" y="46712"/>
                </a:lnTo>
                <a:lnTo>
                  <a:pt x="22602" y="43043"/>
                </a:lnTo>
                <a:lnTo>
                  <a:pt x="23997" y="38612"/>
                </a:lnTo>
                <a:lnTo>
                  <a:pt x="24928" y="33674"/>
                </a:lnTo>
                <a:lnTo>
                  <a:pt x="25549" y="28398"/>
                </a:lnTo>
                <a:lnTo>
                  <a:pt x="26955" y="23888"/>
                </a:lnTo>
                <a:lnTo>
                  <a:pt x="28883" y="19889"/>
                </a:lnTo>
                <a:lnTo>
                  <a:pt x="31162" y="16231"/>
                </a:lnTo>
                <a:lnTo>
                  <a:pt x="32681" y="12800"/>
                </a:lnTo>
                <a:lnTo>
                  <a:pt x="33694" y="9521"/>
                </a:lnTo>
                <a:lnTo>
                  <a:pt x="34368" y="6343"/>
                </a:lnTo>
                <a:lnTo>
                  <a:pt x="35811" y="4224"/>
                </a:lnTo>
                <a:lnTo>
                  <a:pt x="37765" y="2811"/>
                </a:lnTo>
                <a:lnTo>
                  <a:pt x="43289" y="544"/>
                </a:lnTo>
                <a:lnTo>
                  <a:pt x="44733" y="358"/>
                </a:lnTo>
                <a:lnTo>
                  <a:pt x="46690" y="234"/>
                </a:lnTo>
                <a:lnTo>
                  <a:pt x="51509" y="96"/>
                </a:lnTo>
                <a:lnTo>
                  <a:pt x="60863" y="0"/>
                </a:lnTo>
                <a:lnTo>
                  <a:pt x="62404" y="988"/>
                </a:lnTo>
                <a:lnTo>
                  <a:pt x="64423" y="2638"/>
                </a:lnTo>
                <a:lnTo>
                  <a:pt x="66760" y="4730"/>
                </a:lnTo>
                <a:lnTo>
                  <a:pt x="69312" y="6125"/>
                </a:lnTo>
                <a:lnTo>
                  <a:pt x="72005" y="7055"/>
                </a:lnTo>
                <a:lnTo>
                  <a:pt x="74792" y="7675"/>
                </a:lnTo>
                <a:lnTo>
                  <a:pt x="77643" y="9081"/>
                </a:lnTo>
                <a:lnTo>
                  <a:pt x="80535" y="11010"/>
                </a:lnTo>
                <a:lnTo>
                  <a:pt x="89297" y="178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PenAnnotation519"/>
          <p:cNvSpPr/>
          <p:nvPr/>
        </p:nvSpPr>
        <p:spPr>
          <a:xfrm>
            <a:off x="8340494" y="2920021"/>
            <a:ext cx="89132" cy="142448"/>
          </a:xfrm>
          <a:custGeom>
            <a:avLst/>
            <a:gdLst/>
            <a:ahLst/>
            <a:cxnLst/>
            <a:rect l="0" t="0" r="0" b="0"/>
            <a:pathLst>
              <a:path w="89132" h="142448">
                <a:moveTo>
                  <a:pt x="26623" y="53564"/>
                </a:moveTo>
                <a:lnTo>
                  <a:pt x="31363" y="53564"/>
                </a:lnTo>
                <a:lnTo>
                  <a:pt x="32760" y="52572"/>
                </a:lnTo>
                <a:lnTo>
                  <a:pt x="33690" y="50919"/>
                </a:lnTo>
                <a:lnTo>
                  <a:pt x="34311" y="48824"/>
                </a:lnTo>
                <a:lnTo>
                  <a:pt x="35717" y="47427"/>
                </a:lnTo>
                <a:lnTo>
                  <a:pt x="37647" y="46497"/>
                </a:lnTo>
                <a:lnTo>
                  <a:pt x="39926" y="45876"/>
                </a:lnTo>
                <a:lnTo>
                  <a:pt x="42436" y="44470"/>
                </a:lnTo>
                <a:lnTo>
                  <a:pt x="45103" y="42540"/>
                </a:lnTo>
                <a:lnTo>
                  <a:pt x="47873" y="40262"/>
                </a:lnTo>
                <a:lnTo>
                  <a:pt x="50711" y="37751"/>
                </a:lnTo>
                <a:lnTo>
                  <a:pt x="60614" y="28417"/>
                </a:lnTo>
                <a:lnTo>
                  <a:pt x="74619" y="14490"/>
                </a:lnTo>
                <a:lnTo>
                  <a:pt x="76479" y="11640"/>
                </a:lnTo>
                <a:lnTo>
                  <a:pt x="77720" y="8748"/>
                </a:lnTo>
                <a:lnTo>
                  <a:pt x="78547" y="5827"/>
                </a:lnTo>
                <a:lnTo>
                  <a:pt x="80090" y="3880"/>
                </a:lnTo>
                <a:lnTo>
                  <a:pt x="82112" y="2582"/>
                </a:lnTo>
                <a:lnTo>
                  <a:pt x="84452" y="1717"/>
                </a:lnTo>
                <a:lnTo>
                  <a:pt x="85019" y="1140"/>
                </a:lnTo>
                <a:lnTo>
                  <a:pt x="84405" y="756"/>
                </a:lnTo>
                <a:lnTo>
                  <a:pt x="81032" y="138"/>
                </a:lnTo>
                <a:lnTo>
                  <a:pt x="79763" y="88"/>
                </a:lnTo>
                <a:lnTo>
                  <a:pt x="73236" y="16"/>
                </a:lnTo>
                <a:lnTo>
                  <a:pt x="67845" y="0"/>
                </a:lnTo>
                <a:lnTo>
                  <a:pt x="64026" y="988"/>
                </a:lnTo>
                <a:lnTo>
                  <a:pt x="59496" y="2638"/>
                </a:lnTo>
                <a:lnTo>
                  <a:pt x="54492" y="4731"/>
                </a:lnTo>
                <a:lnTo>
                  <a:pt x="50163" y="8110"/>
                </a:lnTo>
                <a:lnTo>
                  <a:pt x="46285" y="12348"/>
                </a:lnTo>
                <a:lnTo>
                  <a:pt x="42708" y="17157"/>
                </a:lnTo>
                <a:lnTo>
                  <a:pt x="38338" y="21355"/>
                </a:lnTo>
                <a:lnTo>
                  <a:pt x="33441" y="25146"/>
                </a:lnTo>
                <a:lnTo>
                  <a:pt x="28192" y="28666"/>
                </a:lnTo>
                <a:lnTo>
                  <a:pt x="23700" y="32997"/>
                </a:lnTo>
                <a:lnTo>
                  <a:pt x="19713" y="37868"/>
                </a:lnTo>
                <a:lnTo>
                  <a:pt x="16064" y="43100"/>
                </a:lnTo>
                <a:lnTo>
                  <a:pt x="12638" y="47581"/>
                </a:lnTo>
                <a:lnTo>
                  <a:pt x="9362" y="51560"/>
                </a:lnTo>
                <a:lnTo>
                  <a:pt x="6186" y="55204"/>
                </a:lnTo>
                <a:lnTo>
                  <a:pt x="4068" y="59619"/>
                </a:lnTo>
                <a:lnTo>
                  <a:pt x="2657" y="64546"/>
                </a:lnTo>
                <a:lnTo>
                  <a:pt x="1716" y="69815"/>
                </a:lnTo>
                <a:lnTo>
                  <a:pt x="1089" y="74320"/>
                </a:lnTo>
                <a:lnTo>
                  <a:pt x="670" y="78316"/>
                </a:lnTo>
                <a:lnTo>
                  <a:pt x="391" y="81971"/>
                </a:lnTo>
                <a:lnTo>
                  <a:pt x="206" y="86393"/>
                </a:lnTo>
                <a:lnTo>
                  <a:pt x="0" y="96598"/>
                </a:lnTo>
                <a:lnTo>
                  <a:pt x="936" y="101105"/>
                </a:lnTo>
                <a:lnTo>
                  <a:pt x="2554" y="105102"/>
                </a:lnTo>
                <a:lnTo>
                  <a:pt x="4623" y="108759"/>
                </a:lnTo>
                <a:lnTo>
                  <a:pt x="6996" y="112189"/>
                </a:lnTo>
                <a:lnTo>
                  <a:pt x="9569" y="115468"/>
                </a:lnTo>
                <a:lnTo>
                  <a:pt x="12278" y="118646"/>
                </a:lnTo>
                <a:lnTo>
                  <a:pt x="15075" y="121757"/>
                </a:lnTo>
                <a:lnTo>
                  <a:pt x="20829" y="127859"/>
                </a:lnTo>
                <a:lnTo>
                  <a:pt x="23752" y="129883"/>
                </a:lnTo>
                <a:lnTo>
                  <a:pt x="26693" y="131233"/>
                </a:lnTo>
                <a:lnTo>
                  <a:pt x="29647" y="132132"/>
                </a:lnTo>
                <a:lnTo>
                  <a:pt x="32607" y="133724"/>
                </a:lnTo>
                <a:lnTo>
                  <a:pt x="35573" y="135778"/>
                </a:lnTo>
                <a:lnTo>
                  <a:pt x="38544" y="138139"/>
                </a:lnTo>
                <a:lnTo>
                  <a:pt x="41515" y="139713"/>
                </a:lnTo>
                <a:lnTo>
                  <a:pt x="44488" y="140762"/>
                </a:lnTo>
                <a:lnTo>
                  <a:pt x="47463" y="141462"/>
                </a:lnTo>
                <a:lnTo>
                  <a:pt x="50438" y="141928"/>
                </a:lnTo>
                <a:lnTo>
                  <a:pt x="53414" y="142239"/>
                </a:lnTo>
                <a:lnTo>
                  <a:pt x="56390" y="142447"/>
                </a:lnTo>
                <a:lnTo>
                  <a:pt x="60358" y="141593"/>
                </a:lnTo>
                <a:lnTo>
                  <a:pt x="64988" y="140031"/>
                </a:lnTo>
                <a:lnTo>
                  <a:pt x="77196" y="135136"/>
                </a:lnTo>
                <a:lnTo>
                  <a:pt x="79190" y="133743"/>
                </a:lnTo>
                <a:lnTo>
                  <a:pt x="81511" y="131821"/>
                </a:lnTo>
                <a:lnTo>
                  <a:pt x="89131" y="1250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PenAnnotation520"/>
          <p:cNvSpPr/>
          <p:nvPr/>
        </p:nvSpPr>
        <p:spPr>
          <a:xfrm>
            <a:off x="8501062" y="2786062"/>
            <a:ext cx="26790" cy="293999"/>
          </a:xfrm>
          <a:custGeom>
            <a:avLst/>
            <a:gdLst/>
            <a:ahLst/>
            <a:cxnLst/>
            <a:rect l="0" t="0" r="0" b="0"/>
            <a:pathLst>
              <a:path w="26790" h="293999">
                <a:moveTo>
                  <a:pt x="0" y="0"/>
                </a:moveTo>
                <a:lnTo>
                  <a:pt x="0" y="72129"/>
                </a:lnTo>
                <a:lnTo>
                  <a:pt x="992" y="81820"/>
                </a:lnTo>
                <a:lnTo>
                  <a:pt x="2646" y="92250"/>
                </a:lnTo>
                <a:lnTo>
                  <a:pt x="4741" y="103172"/>
                </a:lnTo>
                <a:lnTo>
                  <a:pt x="6137" y="113430"/>
                </a:lnTo>
                <a:lnTo>
                  <a:pt x="7068" y="123245"/>
                </a:lnTo>
                <a:lnTo>
                  <a:pt x="7689" y="132765"/>
                </a:lnTo>
                <a:lnTo>
                  <a:pt x="8103" y="142088"/>
                </a:lnTo>
                <a:lnTo>
                  <a:pt x="8562" y="160385"/>
                </a:lnTo>
                <a:lnTo>
                  <a:pt x="8820" y="187420"/>
                </a:lnTo>
                <a:lnTo>
                  <a:pt x="9849" y="196384"/>
                </a:lnTo>
                <a:lnTo>
                  <a:pt x="11527" y="205337"/>
                </a:lnTo>
                <a:lnTo>
                  <a:pt x="13638" y="214282"/>
                </a:lnTo>
                <a:lnTo>
                  <a:pt x="15046" y="222229"/>
                </a:lnTo>
                <a:lnTo>
                  <a:pt x="15984" y="229512"/>
                </a:lnTo>
                <a:lnTo>
                  <a:pt x="16609" y="236352"/>
                </a:lnTo>
                <a:lnTo>
                  <a:pt x="17025" y="242896"/>
                </a:lnTo>
                <a:lnTo>
                  <a:pt x="17489" y="255459"/>
                </a:lnTo>
                <a:lnTo>
                  <a:pt x="17787" y="278701"/>
                </a:lnTo>
                <a:lnTo>
                  <a:pt x="17849" y="292380"/>
                </a:lnTo>
                <a:lnTo>
                  <a:pt x="18845" y="293146"/>
                </a:lnTo>
                <a:lnTo>
                  <a:pt x="20501" y="293657"/>
                </a:lnTo>
                <a:lnTo>
                  <a:pt x="22597" y="293998"/>
                </a:lnTo>
                <a:lnTo>
                  <a:pt x="23994" y="293233"/>
                </a:lnTo>
                <a:lnTo>
                  <a:pt x="24926" y="291731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PenAnnotation521"/>
          <p:cNvSpPr/>
          <p:nvPr/>
        </p:nvSpPr>
        <p:spPr>
          <a:xfrm>
            <a:off x="8608218" y="2759273"/>
            <a:ext cx="1" cy="294681"/>
          </a:xfrm>
          <a:custGeom>
            <a:avLst/>
            <a:gdLst/>
            <a:ahLst/>
            <a:cxnLst/>
            <a:rect l="0" t="0" r="0" b="0"/>
            <a:pathLst>
              <a:path w="1" h="294681">
                <a:moveTo>
                  <a:pt x="0" y="0"/>
                </a:move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PenAnnotation522"/>
          <p:cNvSpPr/>
          <p:nvPr/>
        </p:nvSpPr>
        <p:spPr>
          <a:xfrm>
            <a:off x="8679811" y="2893741"/>
            <a:ext cx="185973" cy="160057"/>
          </a:xfrm>
          <a:custGeom>
            <a:avLst/>
            <a:gdLst/>
            <a:ahLst/>
            <a:cxnLst/>
            <a:rect l="0" t="0" r="0" b="0"/>
            <a:pathLst>
              <a:path w="185973" h="160057">
                <a:moveTo>
                  <a:pt x="8774" y="61985"/>
                </a:moveTo>
                <a:lnTo>
                  <a:pt x="8774" y="69674"/>
                </a:lnTo>
                <a:lnTo>
                  <a:pt x="9767" y="70087"/>
                </a:lnTo>
                <a:lnTo>
                  <a:pt x="13515" y="70547"/>
                </a:lnTo>
                <a:lnTo>
                  <a:pt x="15904" y="71662"/>
                </a:lnTo>
                <a:lnTo>
                  <a:pt x="21203" y="75546"/>
                </a:lnTo>
                <a:lnTo>
                  <a:pt x="23014" y="75987"/>
                </a:lnTo>
                <a:lnTo>
                  <a:pt x="24221" y="75288"/>
                </a:lnTo>
                <a:lnTo>
                  <a:pt x="25025" y="73830"/>
                </a:lnTo>
                <a:lnTo>
                  <a:pt x="26553" y="72859"/>
                </a:lnTo>
                <a:lnTo>
                  <a:pt x="30898" y="71779"/>
                </a:lnTo>
                <a:lnTo>
                  <a:pt x="36136" y="68653"/>
                </a:lnTo>
                <a:lnTo>
                  <a:pt x="38922" y="66430"/>
                </a:lnTo>
                <a:lnTo>
                  <a:pt x="40779" y="63956"/>
                </a:lnTo>
                <a:lnTo>
                  <a:pt x="42017" y="61315"/>
                </a:lnTo>
                <a:lnTo>
                  <a:pt x="42843" y="58562"/>
                </a:lnTo>
                <a:lnTo>
                  <a:pt x="44385" y="55734"/>
                </a:lnTo>
                <a:lnTo>
                  <a:pt x="46405" y="52857"/>
                </a:lnTo>
                <a:lnTo>
                  <a:pt x="48745" y="49947"/>
                </a:lnTo>
                <a:lnTo>
                  <a:pt x="51296" y="47014"/>
                </a:lnTo>
                <a:lnTo>
                  <a:pt x="53990" y="44067"/>
                </a:lnTo>
                <a:lnTo>
                  <a:pt x="56778" y="41110"/>
                </a:lnTo>
                <a:lnTo>
                  <a:pt x="58636" y="38146"/>
                </a:lnTo>
                <a:lnTo>
                  <a:pt x="59875" y="35179"/>
                </a:lnTo>
                <a:lnTo>
                  <a:pt x="60702" y="32208"/>
                </a:lnTo>
                <a:lnTo>
                  <a:pt x="61252" y="29235"/>
                </a:lnTo>
                <a:lnTo>
                  <a:pt x="61618" y="26261"/>
                </a:lnTo>
                <a:lnTo>
                  <a:pt x="61863" y="23286"/>
                </a:lnTo>
                <a:lnTo>
                  <a:pt x="61034" y="20311"/>
                </a:lnTo>
                <a:lnTo>
                  <a:pt x="59489" y="17335"/>
                </a:lnTo>
                <a:lnTo>
                  <a:pt x="57468" y="14359"/>
                </a:lnTo>
                <a:lnTo>
                  <a:pt x="56119" y="11383"/>
                </a:lnTo>
                <a:lnTo>
                  <a:pt x="55220" y="8407"/>
                </a:lnTo>
                <a:lnTo>
                  <a:pt x="54621" y="5430"/>
                </a:lnTo>
                <a:lnTo>
                  <a:pt x="53229" y="3446"/>
                </a:lnTo>
                <a:lnTo>
                  <a:pt x="51310" y="2123"/>
                </a:lnTo>
                <a:lnTo>
                  <a:pt x="46530" y="653"/>
                </a:lnTo>
                <a:lnTo>
                  <a:pt x="41100" y="0"/>
                </a:lnTo>
                <a:lnTo>
                  <a:pt x="38262" y="818"/>
                </a:lnTo>
                <a:lnTo>
                  <a:pt x="32464" y="4373"/>
                </a:lnTo>
                <a:lnTo>
                  <a:pt x="29528" y="7702"/>
                </a:lnTo>
                <a:lnTo>
                  <a:pt x="26580" y="11906"/>
                </a:lnTo>
                <a:lnTo>
                  <a:pt x="23620" y="16692"/>
                </a:lnTo>
                <a:lnTo>
                  <a:pt x="20656" y="21868"/>
                </a:lnTo>
                <a:lnTo>
                  <a:pt x="14717" y="32910"/>
                </a:lnTo>
                <a:lnTo>
                  <a:pt x="5795" y="50284"/>
                </a:lnTo>
                <a:lnTo>
                  <a:pt x="3811" y="56169"/>
                </a:lnTo>
                <a:lnTo>
                  <a:pt x="2490" y="62076"/>
                </a:lnTo>
                <a:lnTo>
                  <a:pt x="1607" y="67999"/>
                </a:lnTo>
                <a:lnTo>
                  <a:pt x="1020" y="74924"/>
                </a:lnTo>
                <a:lnTo>
                  <a:pt x="628" y="82517"/>
                </a:lnTo>
                <a:lnTo>
                  <a:pt x="77" y="102134"/>
                </a:lnTo>
                <a:lnTo>
                  <a:pt x="0" y="106610"/>
                </a:lnTo>
                <a:lnTo>
                  <a:pt x="940" y="111579"/>
                </a:lnTo>
                <a:lnTo>
                  <a:pt x="2559" y="116876"/>
                </a:lnTo>
                <a:lnTo>
                  <a:pt x="4631" y="122391"/>
                </a:lnTo>
                <a:lnTo>
                  <a:pt x="7005" y="127061"/>
                </a:lnTo>
                <a:lnTo>
                  <a:pt x="9579" y="131166"/>
                </a:lnTo>
                <a:lnTo>
                  <a:pt x="12287" y="134895"/>
                </a:lnTo>
                <a:lnTo>
                  <a:pt x="16077" y="138373"/>
                </a:lnTo>
                <a:lnTo>
                  <a:pt x="20588" y="141683"/>
                </a:lnTo>
                <a:lnTo>
                  <a:pt x="25580" y="144883"/>
                </a:lnTo>
                <a:lnTo>
                  <a:pt x="29900" y="148008"/>
                </a:lnTo>
                <a:lnTo>
                  <a:pt x="33773" y="151084"/>
                </a:lnTo>
                <a:lnTo>
                  <a:pt x="37346" y="154126"/>
                </a:lnTo>
                <a:lnTo>
                  <a:pt x="40721" y="156155"/>
                </a:lnTo>
                <a:lnTo>
                  <a:pt x="43962" y="157507"/>
                </a:lnTo>
                <a:lnTo>
                  <a:pt x="47116" y="158409"/>
                </a:lnTo>
                <a:lnTo>
                  <a:pt x="50211" y="159010"/>
                </a:lnTo>
                <a:lnTo>
                  <a:pt x="53266" y="159411"/>
                </a:lnTo>
                <a:lnTo>
                  <a:pt x="56295" y="159678"/>
                </a:lnTo>
                <a:lnTo>
                  <a:pt x="59306" y="158863"/>
                </a:lnTo>
                <a:lnTo>
                  <a:pt x="62306" y="157328"/>
                </a:lnTo>
                <a:lnTo>
                  <a:pt x="65298" y="155313"/>
                </a:lnTo>
                <a:lnTo>
                  <a:pt x="68286" y="152977"/>
                </a:lnTo>
                <a:lnTo>
                  <a:pt x="71268" y="150428"/>
                </a:lnTo>
                <a:lnTo>
                  <a:pt x="74250" y="147736"/>
                </a:lnTo>
                <a:lnTo>
                  <a:pt x="77229" y="143957"/>
                </a:lnTo>
                <a:lnTo>
                  <a:pt x="80208" y="139453"/>
                </a:lnTo>
                <a:lnTo>
                  <a:pt x="83186" y="134466"/>
                </a:lnTo>
                <a:lnTo>
                  <a:pt x="86164" y="129158"/>
                </a:lnTo>
                <a:lnTo>
                  <a:pt x="92117" y="117967"/>
                </a:lnTo>
                <a:lnTo>
                  <a:pt x="95095" y="113197"/>
                </a:lnTo>
                <a:lnTo>
                  <a:pt x="98071" y="109025"/>
                </a:lnTo>
                <a:lnTo>
                  <a:pt x="101048" y="105251"/>
                </a:lnTo>
                <a:lnTo>
                  <a:pt x="104024" y="100751"/>
                </a:lnTo>
                <a:lnTo>
                  <a:pt x="107001" y="95767"/>
                </a:lnTo>
                <a:lnTo>
                  <a:pt x="109978" y="90459"/>
                </a:lnTo>
                <a:lnTo>
                  <a:pt x="115931" y="79270"/>
                </a:lnTo>
                <a:lnTo>
                  <a:pt x="118907" y="73509"/>
                </a:lnTo>
                <a:lnTo>
                  <a:pt x="121884" y="68675"/>
                </a:lnTo>
                <a:lnTo>
                  <a:pt x="124860" y="64461"/>
                </a:lnTo>
                <a:lnTo>
                  <a:pt x="127837" y="60659"/>
                </a:lnTo>
                <a:lnTo>
                  <a:pt x="130814" y="57132"/>
                </a:lnTo>
                <a:lnTo>
                  <a:pt x="133790" y="53789"/>
                </a:lnTo>
                <a:lnTo>
                  <a:pt x="139743" y="47428"/>
                </a:lnTo>
                <a:lnTo>
                  <a:pt x="145696" y="41294"/>
                </a:lnTo>
                <a:lnTo>
                  <a:pt x="148673" y="39261"/>
                </a:lnTo>
                <a:lnTo>
                  <a:pt x="151649" y="37906"/>
                </a:lnTo>
                <a:lnTo>
                  <a:pt x="154626" y="37003"/>
                </a:lnTo>
                <a:lnTo>
                  <a:pt x="157603" y="37393"/>
                </a:lnTo>
                <a:lnTo>
                  <a:pt x="160579" y="38645"/>
                </a:lnTo>
                <a:lnTo>
                  <a:pt x="163556" y="40472"/>
                </a:lnTo>
                <a:lnTo>
                  <a:pt x="166532" y="42682"/>
                </a:lnTo>
                <a:lnTo>
                  <a:pt x="169509" y="45148"/>
                </a:lnTo>
                <a:lnTo>
                  <a:pt x="172485" y="47784"/>
                </a:lnTo>
                <a:lnTo>
                  <a:pt x="174470" y="50533"/>
                </a:lnTo>
                <a:lnTo>
                  <a:pt x="175793" y="53358"/>
                </a:lnTo>
                <a:lnTo>
                  <a:pt x="176674" y="56234"/>
                </a:lnTo>
                <a:lnTo>
                  <a:pt x="178255" y="59143"/>
                </a:lnTo>
                <a:lnTo>
                  <a:pt x="180300" y="62075"/>
                </a:lnTo>
                <a:lnTo>
                  <a:pt x="182656" y="65021"/>
                </a:lnTo>
                <a:lnTo>
                  <a:pt x="184227" y="68970"/>
                </a:lnTo>
                <a:lnTo>
                  <a:pt x="185275" y="73587"/>
                </a:lnTo>
                <a:lnTo>
                  <a:pt x="185972" y="78650"/>
                </a:lnTo>
                <a:lnTo>
                  <a:pt x="185445" y="84009"/>
                </a:lnTo>
                <a:lnTo>
                  <a:pt x="184102" y="89566"/>
                </a:lnTo>
                <a:lnTo>
                  <a:pt x="182214" y="95255"/>
                </a:lnTo>
                <a:lnTo>
                  <a:pt x="180955" y="101032"/>
                </a:lnTo>
                <a:lnTo>
                  <a:pt x="180117" y="106868"/>
                </a:lnTo>
                <a:lnTo>
                  <a:pt x="179558" y="112743"/>
                </a:lnTo>
                <a:lnTo>
                  <a:pt x="178192" y="117652"/>
                </a:lnTo>
                <a:lnTo>
                  <a:pt x="176290" y="121916"/>
                </a:lnTo>
                <a:lnTo>
                  <a:pt x="174029" y="125752"/>
                </a:lnTo>
                <a:lnTo>
                  <a:pt x="170538" y="129301"/>
                </a:lnTo>
                <a:lnTo>
                  <a:pt x="166227" y="132659"/>
                </a:lnTo>
                <a:lnTo>
                  <a:pt x="161367" y="135890"/>
                </a:lnTo>
                <a:lnTo>
                  <a:pt x="157136" y="139037"/>
                </a:lnTo>
                <a:lnTo>
                  <a:pt x="153323" y="142126"/>
                </a:lnTo>
                <a:lnTo>
                  <a:pt x="149789" y="145178"/>
                </a:lnTo>
                <a:lnTo>
                  <a:pt x="145448" y="148205"/>
                </a:lnTo>
                <a:lnTo>
                  <a:pt x="140569" y="151215"/>
                </a:lnTo>
                <a:lnTo>
                  <a:pt x="135333" y="154214"/>
                </a:lnTo>
                <a:lnTo>
                  <a:pt x="130850" y="156213"/>
                </a:lnTo>
                <a:lnTo>
                  <a:pt x="126870" y="157546"/>
                </a:lnTo>
                <a:lnTo>
                  <a:pt x="123223" y="158435"/>
                </a:lnTo>
                <a:lnTo>
                  <a:pt x="118808" y="159027"/>
                </a:lnTo>
                <a:lnTo>
                  <a:pt x="113880" y="159422"/>
                </a:lnTo>
                <a:lnTo>
                  <a:pt x="104105" y="159861"/>
                </a:lnTo>
                <a:lnTo>
                  <a:pt x="96454" y="160056"/>
                </a:lnTo>
                <a:lnTo>
                  <a:pt x="94017" y="159116"/>
                </a:lnTo>
                <a:lnTo>
                  <a:pt x="92392" y="157497"/>
                </a:lnTo>
                <a:lnTo>
                  <a:pt x="91308" y="155425"/>
                </a:lnTo>
                <a:lnTo>
                  <a:pt x="89594" y="154044"/>
                </a:lnTo>
                <a:lnTo>
                  <a:pt x="87459" y="153123"/>
                </a:lnTo>
                <a:lnTo>
                  <a:pt x="80212" y="1512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PenAnnotation523"/>
          <p:cNvSpPr/>
          <p:nvPr/>
        </p:nvSpPr>
        <p:spPr>
          <a:xfrm>
            <a:off x="8751093" y="2669976"/>
            <a:ext cx="253973" cy="562571"/>
          </a:xfrm>
          <a:custGeom>
            <a:avLst/>
            <a:gdLst/>
            <a:ahLst/>
            <a:cxnLst/>
            <a:rect l="0" t="0" r="0" b="0"/>
            <a:pathLst>
              <a:path w="253973" h="562571">
                <a:moveTo>
                  <a:pt x="160735" y="0"/>
                </a:moveTo>
                <a:lnTo>
                  <a:pt x="160735" y="4741"/>
                </a:lnTo>
                <a:lnTo>
                  <a:pt x="165475" y="17169"/>
                </a:lnTo>
                <a:lnTo>
                  <a:pt x="173163" y="28679"/>
                </a:lnTo>
                <a:lnTo>
                  <a:pt x="178827" y="40528"/>
                </a:lnTo>
                <a:lnTo>
                  <a:pt x="185643" y="55715"/>
                </a:lnTo>
                <a:lnTo>
                  <a:pt x="190238" y="63933"/>
                </a:lnTo>
                <a:lnTo>
                  <a:pt x="195287" y="72388"/>
                </a:lnTo>
                <a:lnTo>
                  <a:pt x="200636" y="82985"/>
                </a:lnTo>
                <a:lnTo>
                  <a:pt x="206188" y="95011"/>
                </a:lnTo>
                <a:lnTo>
                  <a:pt x="211872" y="107989"/>
                </a:lnTo>
                <a:lnTo>
                  <a:pt x="216654" y="120610"/>
                </a:lnTo>
                <a:lnTo>
                  <a:pt x="220835" y="132993"/>
                </a:lnTo>
                <a:lnTo>
                  <a:pt x="224614" y="145216"/>
                </a:lnTo>
                <a:lnTo>
                  <a:pt x="228125" y="158326"/>
                </a:lnTo>
                <a:lnTo>
                  <a:pt x="231459" y="172028"/>
                </a:lnTo>
                <a:lnTo>
                  <a:pt x="249969" y="252101"/>
                </a:lnTo>
                <a:lnTo>
                  <a:pt x="252966" y="266294"/>
                </a:lnTo>
                <a:lnTo>
                  <a:pt x="253972" y="279724"/>
                </a:lnTo>
                <a:lnTo>
                  <a:pt x="253651" y="292647"/>
                </a:lnTo>
                <a:lnTo>
                  <a:pt x="252445" y="305231"/>
                </a:lnTo>
                <a:lnTo>
                  <a:pt x="250648" y="318581"/>
                </a:lnTo>
                <a:lnTo>
                  <a:pt x="248458" y="332442"/>
                </a:lnTo>
                <a:lnTo>
                  <a:pt x="246006" y="346644"/>
                </a:lnTo>
                <a:lnTo>
                  <a:pt x="242387" y="360080"/>
                </a:lnTo>
                <a:lnTo>
                  <a:pt x="237990" y="373007"/>
                </a:lnTo>
                <a:lnTo>
                  <a:pt x="233074" y="385593"/>
                </a:lnTo>
                <a:lnTo>
                  <a:pt x="225828" y="397953"/>
                </a:lnTo>
                <a:lnTo>
                  <a:pt x="217029" y="410161"/>
                </a:lnTo>
                <a:lnTo>
                  <a:pt x="207194" y="422269"/>
                </a:lnTo>
                <a:lnTo>
                  <a:pt x="196668" y="434309"/>
                </a:lnTo>
                <a:lnTo>
                  <a:pt x="185683" y="446305"/>
                </a:lnTo>
                <a:lnTo>
                  <a:pt x="174390" y="458272"/>
                </a:lnTo>
                <a:lnTo>
                  <a:pt x="162893" y="469225"/>
                </a:lnTo>
                <a:lnTo>
                  <a:pt x="151259" y="479505"/>
                </a:lnTo>
                <a:lnTo>
                  <a:pt x="139535" y="489334"/>
                </a:lnTo>
                <a:lnTo>
                  <a:pt x="125766" y="498863"/>
                </a:lnTo>
                <a:lnTo>
                  <a:pt x="110633" y="508193"/>
                </a:lnTo>
                <a:lnTo>
                  <a:pt x="94591" y="517389"/>
                </a:lnTo>
                <a:lnTo>
                  <a:pt x="66185" y="532899"/>
                </a:lnTo>
                <a:lnTo>
                  <a:pt x="53052" y="539813"/>
                </a:lnTo>
                <a:lnTo>
                  <a:pt x="41322" y="545414"/>
                </a:lnTo>
                <a:lnTo>
                  <a:pt x="30525" y="550141"/>
                </a:lnTo>
                <a:lnTo>
                  <a:pt x="0" y="5625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PenAnnotation524"/>
          <p:cNvSpPr/>
          <p:nvPr/>
        </p:nvSpPr>
        <p:spPr>
          <a:xfrm>
            <a:off x="4724218" y="3295103"/>
            <a:ext cx="70989" cy="89249"/>
          </a:xfrm>
          <a:custGeom>
            <a:avLst/>
            <a:gdLst/>
            <a:ahLst/>
            <a:cxnLst/>
            <a:rect l="0" t="0" r="0" b="0"/>
            <a:pathLst>
              <a:path w="70989" h="89249">
                <a:moveTo>
                  <a:pt x="35305" y="26740"/>
                </a:moveTo>
                <a:lnTo>
                  <a:pt x="18696" y="26740"/>
                </a:lnTo>
                <a:lnTo>
                  <a:pt x="18280" y="27732"/>
                </a:lnTo>
                <a:lnTo>
                  <a:pt x="18001" y="29386"/>
                </a:lnTo>
                <a:lnTo>
                  <a:pt x="17816" y="31481"/>
                </a:lnTo>
                <a:lnTo>
                  <a:pt x="17693" y="33869"/>
                </a:lnTo>
                <a:lnTo>
                  <a:pt x="17556" y="39169"/>
                </a:lnTo>
                <a:lnTo>
                  <a:pt x="18511" y="40979"/>
                </a:lnTo>
                <a:lnTo>
                  <a:pt x="20140" y="42186"/>
                </a:lnTo>
                <a:lnTo>
                  <a:pt x="22219" y="42991"/>
                </a:lnTo>
                <a:lnTo>
                  <a:pt x="23604" y="44519"/>
                </a:lnTo>
                <a:lnTo>
                  <a:pt x="24528" y="46531"/>
                </a:lnTo>
                <a:lnTo>
                  <a:pt x="26010" y="52147"/>
                </a:lnTo>
                <a:lnTo>
                  <a:pt x="26132" y="53600"/>
                </a:lnTo>
                <a:lnTo>
                  <a:pt x="26213" y="55561"/>
                </a:lnTo>
                <a:lnTo>
                  <a:pt x="26303" y="60385"/>
                </a:lnTo>
                <a:lnTo>
                  <a:pt x="26343" y="65837"/>
                </a:lnTo>
                <a:lnTo>
                  <a:pt x="27346" y="67687"/>
                </a:lnTo>
                <a:lnTo>
                  <a:pt x="29007" y="68921"/>
                </a:lnTo>
                <a:lnTo>
                  <a:pt x="31106" y="69744"/>
                </a:lnTo>
                <a:lnTo>
                  <a:pt x="32506" y="71284"/>
                </a:lnTo>
                <a:lnTo>
                  <a:pt x="33439" y="73303"/>
                </a:lnTo>
                <a:lnTo>
                  <a:pt x="34061" y="75642"/>
                </a:lnTo>
                <a:lnTo>
                  <a:pt x="35468" y="77201"/>
                </a:lnTo>
                <a:lnTo>
                  <a:pt x="37398" y="78240"/>
                </a:lnTo>
                <a:lnTo>
                  <a:pt x="42884" y="79908"/>
                </a:lnTo>
                <a:lnTo>
                  <a:pt x="44327" y="80045"/>
                </a:lnTo>
                <a:lnTo>
                  <a:pt x="46280" y="80136"/>
                </a:lnTo>
                <a:lnTo>
                  <a:pt x="53045" y="80315"/>
                </a:lnTo>
                <a:lnTo>
                  <a:pt x="53112" y="77671"/>
                </a:lnTo>
                <a:lnTo>
                  <a:pt x="53162" y="67016"/>
                </a:lnTo>
                <a:lnTo>
                  <a:pt x="52170" y="64505"/>
                </a:lnTo>
                <a:lnTo>
                  <a:pt x="50517" y="61838"/>
                </a:lnTo>
                <a:lnTo>
                  <a:pt x="45476" y="55171"/>
                </a:lnTo>
                <a:lnTo>
                  <a:pt x="44070" y="53632"/>
                </a:lnTo>
                <a:lnTo>
                  <a:pt x="36656" y="45985"/>
                </a:lnTo>
                <a:lnTo>
                  <a:pt x="27735" y="37033"/>
                </a:lnTo>
                <a:lnTo>
                  <a:pt x="26290" y="36578"/>
                </a:lnTo>
                <a:lnTo>
                  <a:pt x="24334" y="36276"/>
                </a:lnTo>
                <a:lnTo>
                  <a:pt x="22038" y="36074"/>
                </a:lnTo>
                <a:lnTo>
                  <a:pt x="20507" y="36931"/>
                </a:lnTo>
                <a:lnTo>
                  <a:pt x="19487" y="38495"/>
                </a:lnTo>
                <a:lnTo>
                  <a:pt x="18806" y="40530"/>
                </a:lnTo>
                <a:lnTo>
                  <a:pt x="17361" y="41887"/>
                </a:lnTo>
                <a:lnTo>
                  <a:pt x="15405" y="42791"/>
                </a:lnTo>
                <a:lnTo>
                  <a:pt x="13108" y="43394"/>
                </a:lnTo>
                <a:lnTo>
                  <a:pt x="11577" y="44788"/>
                </a:lnTo>
                <a:lnTo>
                  <a:pt x="10557" y="46710"/>
                </a:lnTo>
                <a:lnTo>
                  <a:pt x="9877" y="48983"/>
                </a:lnTo>
                <a:lnTo>
                  <a:pt x="9423" y="51490"/>
                </a:lnTo>
                <a:lnTo>
                  <a:pt x="9121" y="54154"/>
                </a:lnTo>
                <a:lnTo>
                  <a:pt x="8635" y="60819"/>
                </a:lnTo>
                <a:lnTo>
                  <a:pt x="9588" y="62357"/>
                </a:lnTo>
                <a:lnTo>
                  <a:pt x="11215" y="64376"/>
                </a:lnTo>
                <a:lnTo>
                  <a:pt x="16215" y="70004"/>
                </a:lnTo>
                <a:lnTo>
                  <a:pt x="25026" y="78956"/>
                </a:lnTo>
                <a:lnTo>
                  <a:pt x="26468" y="78418"/>
                </a:lnTo>
                <a:lnTo>
                  <a:pt x="28421" y="77067"/>
                </a:lnTo>
                <a:lnTo>
                  <a:pt x="30716" y="75174"/>
                </a:lnTo>
                <a:lnTo>
                  <a:pt x="33238" y="73913"/>
                </a:lnTo>
                <a:lnTo>
                  <a:pt x="35911" y="73071"/>
                </a:lnTo>
                <a:lnTo>
                  <a:pt x="38686" y="72510"/>
                </a:lnTo>
                <a:lnTo>
                  <a:pt x="40536" y="71144"/>
                </a:lnTo>
                <a:lnTo>
                  <a:pt x="41768" y="69242"/>
                </a:lnTo>
                <a:lnTo>
                  <a:pt x="42590" y="66981"/>
                </a:lnTo>
                <a:lnTo>
                  <a:pt x="44130" y="64481"/>
                </a:lnTo>
                <a:lnTo>
                  <a:pt x="46150" y="61823"/>
                </a:lnTo>
                <a:lnTo>
                  <a:pt x="48488" y="59058"/>
                </a:lnTo>
                <a:lnTo>
                  <a:pt x="51039" y="56223"/>
                </a:lnTo>
                <a:lnTo>
                  <a:pt x="56519" y="50427"/>
                </a:lnTo>
                <a:lnTo>
                  <a:pt x="58378" y="47492"/>
                </a:lnTo>
                <a:lnTo>
                  <a:pt x="59616" y="44544"/>
                </a:lnTo>
                <a:lnTo>
                  <a:pt x="60443" y="41586"/>
                </a:lnTo>
                <a:lnTo>
                  <a:pt x="61985" y="37630"/>
                </a:lnTo>
                <a:lnTo>
                  <a:pt x="64006" y="33008"/>
                </a:lnTo>
                <a:lnTo>
                  <a:pt x="66345" y="27942"/>
                </a:lnTo>
                <a:lnTo>
                  <a:pt x="67904" y="23573"/>
                </a:lnTo>
                <a:lnTo>
                  <a:pt x="68944" y="19667"/>
                </a:lnTo>
                <a:lnTo>
                  <a:pt x="69638" y="16072"/>
                </a:lnTo>
                <a:lnTo>
                  <a:pt x="69108" y="12683"/>
                </a:lnTo>
                <a:lnTo>
                  <a:pt x="67762" y="9431"/>
                </a:lnTo>
                <a:lnTo>
                  <a:pt x="62426" y="506"/>
                </a:lnTo>
                <a:lnTo>
                  <a:pt x="61323" y="321"/>
                </a:lnTo>
                <a:lnTo>
                  <a:pt x="59596" y="198"/>
                </a:lnTo>
                <a:lnTo>
                  <a:pt x="57452" y="116"/>
                </a:lnTo>
                <a:lnTo>
                  <a:pt x="49694" y="0"/>
                </a:lnTo>
                <a:lnTo>
                  <a:pt x="47874" y="976"/>
                </a:lnTo>
                <a:lnTo>
                  <a:pt x="46661" y="2619"/>
                </a:lnTo>
                <a:lnTo>
                  <a:pt x="45852" y="4706"/>
                </a:lnTo>
                <a:lnTo>
                  <a:pt x="44321" y="8082"/>
                </a:lnTo>
                <a:lnTo>
                  <a:pt x="39974" y="17125"/>
                </a:lnTo>
                <a:lnTo>
                  <a:pt x="38418" y="21322"/>
                </a:lnTo>
                <a:lnTo>
                  <a:pt x="37380" y="25112"/>
                </a:lnTo>
                <a:lnTo>
                  <a:pt x="36688" y="28632"/>
                </a:lnTo>
                <a:lnTo>
                  <a:pt x="36227" y="31970"/>
                </a:lnTo>
                <a:lnTo>
                  <a:pt x="35920" y="35188"/>
                </a:lnTo>
                <a:lnTo>
                  <a:pt x="35715" y="38325"/>
                </a:lnTo>
                <a:lnTo>
                  <a:pt x="35578" y="41409"/>
                </a:lnTo>
                <a:lnTo>
                  <a:pt x="35316" y="52998"/>
                </a:lnTo>
                <a:lnTo>
                  <a:pt x="36304" y="54168"/>
                </a:lnTo>
                <a:lnTo>
                  <a:pt x="37956" y="55939"/>
                </a:lnTo>
                <a:lnTo>
                  <a:pt x="40048" y="58112"/>
                </a:lnTo>
                <a:lnTo>
                  <a:pt x="41444" y="58569"/>
                </a:lnTo>
                <a:lnTo>
                  <a:pt x="42374" y="57881"/>
                </a:lnTo>
                <a:lnTo>
                  <a:pt x="42995" y="56431"/>
                </a:lnTo>
                <a:lnTo>
                  <a:pt x="44400" y="55464"/>
                </a:lnTo>
                <a:lnTo>
                  <a:pt x="46329" y="54819"/>
                </a:lnTo>
                <a:lnTo>
                  <a:pt x="48608" y="54389"/>
                </a:lnTo>
                <a:lnTo>
                  <a:pt x="51119" y="54103"/>
                </a:lnTo>
                <a:lnTo>
                  <a:pt x="53785" y="53911"/>
                </a:lnTo>
                <a:lnTo>
                  <a:pt x="56555" y="53784"/>
                </a:lnTo>
                <a:lnTo>
                  <a:pt x="58401" y="52707"/>
                </a:lnTo>
                <a:lnTo>
                  <a:pt x="59632" y="50997"/>
                </a:lnTo>
                <a:lnTo>
                  <a:pt x="60453" y="48864"/>
                </a:lnTo>
                <a:lnTo>
                  <a:pt x="61992" y="47443"/>
                </a:lnTo>
                <a:lnTo>
                  <a:pt x="64010" y="46495"/>
                </a:lnTo>
                <a:lnTo>
                  <a:pt x="66348" y="45863"/>
                </a:lnTo>
                <a:lnTo>
                  <a:pt x="67907" y="44450"/>
                </a:lnTo>
                <a:lnTo>
                  <a:pt x="68946" y="42515"/>
                </a:lnTo>
                <a:lnTo>
                  <a:pt x="69638" y="40234"/>
                </a:lnTo>
                <a:lnTo>
                  <a:pt x="70100" y="36728"/>
                </a:lnTo>
                <a:lnTo>
                  <a:pt x="70408" y="32407"/>
                </a:lnTo>
                <a:lnTo>
                  <a:pt x="70750" y="23306"/>
                </a:lnTo>
                <a:lnTo>
                  <a:pt x="70988" y="10976"/>
                </a:lnTo>
                <a:lnTo>
                  <a:pt x="70007" y="10278"/>
                </a:lnTo>
                <a:lnTo>
                  <a:pt x="68362" y="9812"/>
                </a:lnTo>
                <a:lnTo>
                  <a:pt x="66273" y="9502"/>
                </a:lnTo>
                <a:lnTo>
                  <a:pt x="63888" y="9295"/>
                </a:lnTo>
                <a:lnTo>
                  <a:pt x="61305" y="9157"/>
                </a:lnTo>
                <a:lnTo>
                  <a:pt x="58592" y="9065"/>
                </a:lnTo>
                <a:lnTo>
                  <a:pt x="55790" y="9996"/>
                </a:lnTo>
                <a:lnTo>
                  <a:pt x="52931" y="11609"/>
                </a:lnTo>
                <a:lnTo>
                  <a:pt x="50032" y="13676"/>
                </a:lnTo>
                <a:lnTo>
                  <a:pt x="47107" y="16046"/>
                </a:lnTo>
                <a:lnTo>
                  <a:pt x="44165" y="18619"/>
                </a:lnTo>
                <a:lnTo>
                  <a:pt x="41212" y="21326"/>
                </a:lnTo>
                <a:lnTo>
                  <a:pt x="35284" y="26980"/>
                </a:lnTo>
                <a:lnTo>
                  <a:pt x="32315" y="29876"/>
                </a:lnTo>
                <a:lnTo>
                  <a:pt x="29343" y="33792"/>
                </a:lnTo>
                <a:lnTo>
                  <a:pt x="26369" y="38387"/>
                </a:lnTo>
                <a:lnTo>
                  <a:pt x="23395" y="43434"/>
                </a:lnTo>
                <a:lnTo>
                  <a:pt x="20420" y="47792"/>
                </a:lnTo>
                <a:lnTo>
                  <a:pt x="17444" y="51688"/>
                </a:lnTo>
                <a:lnTo>
                  <a:pt x="14468" y="55279"/>
                </a:lnTo>
                <a:lnTo>
                  <a:pt x="12484" y="58664"/>
                </a:lnTo>
                <a:lnTo>
                  <a:pt x="11161" y="61914"/>
                </a:lnTo>
                <a:lnTo>
                  <a:pt x="10280" y="65072"/>
                </a:lnTo>
                <a:lnTo>
                  <a:pt x="8700" y="68170"/>
                </a:lnTo>
                <a:lnTo>
                  <a:pt x="6654" y="71227"/>
                </a:lnTo>
                <a:lnTo>
                  <a:pt x="4298" y="74258"/>
                </a:lnTo>
                <a:lnTo>
                  <a:pt x="2728" y="77270"/>
                </a:lnTo>
                <a:lnTo>
                  <a:pt x="1680" y="80271"/>
                </a:lnTo>
                <a:lnTo>
                  <a:pt x="0" y="87475"/>
                </a:lnTo>
                <a:lnTo>
                  <a:pt x="854" y="88066"/>
                </a:lnTo>
                <a:lnTo>
                  <a:pt x="2416" y="88460"/>
                </a:lnTo>
                <a:lnTo>
                  <a:pt x="7311" y="89093"/>
                </a:lnTo>
                <a:lnTo>
                  <a:pt x="8705" y="89144"/>
                </a:lnTo>
                <a:lnTo>
                  <a:pt x="18071" y="89228"/>
                </a:lnTo>
                <a:lnTo>
                  <a:pt x="26375" y="892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PenAnnotation525"/>
          <p:cNvSpPr/>
          <p:nvPr/>
        </p:nvSpPr>
        <p:spPr>
          <a:xfrm>
            <a:off x="4964919" y="3250406"/>
            <a:ext cx="276808" cy="374363"/>
          </a:xfrm>
          <a:custGeom>
            <a:avLst/>
            <a:gdLst/>
            <a:ahLst/>
            <a:cxnLst/>
            <a:rect l="0" t="0" r="0" b="0"/>
            <a:pathLst>
              <a:path w="276808" h="374363">
                <a:moveTo>
                  <a:pt x="8916" y="0"/>
                </a:moveTo>
                <a:lnTo>
                  <a:pt x="8916" y="72128"/>
                </a:lnTo>
                <a:lnTo>
                  <a:pt x="9909" y="80828"/>
                </a:lnTo>
                <a:lnTo>
                  <a:pt x="11562" y="89604"/>
                </a:lnTo>
                <a:lnTo>
                  <a:pt x="13657" y="98431"/>
                </a:lnTo>
                <a:lnTo>
                  <a:pt x="15053" y="108285"/>
                </a:lnTo>
                <a:lnTo>
                  <a:pt x="15984" y="118822"/>
                </a:lnTo>
                <a:lnTo>
                  <a:pt x="16605" y="129817"/>
                </a:lnTo>
                <a:lnTo>
                  <a:pt x="17295" y="149970"/>
                </a:lnTo>
                <a:lnTo>
                  <a:pt x="17683" y="180696"/>
                </a:lnTo>
                <a:lnTo>
                  <a:pt x="17737" y="191901"/>
                </a:lnTo>
                <a:lnTo>
                  <a:pt x="18765" y="203340"/>
                </a:lnTo>
                <a:lnTo>
                  <a:pt x="20444" y="214935"/>
                </a:lnTo>
                <a:lnTo>
                  <a:pt x="22555" y="226634"/>
                </a:lnTo>
                <a:lnTo>
                  <a:pt x="23962" y="237409"/>
                </a:lnTo>
                <a:lnTo>
                  <a:pt x="24900" y="247570"/>
                </a:lnTo>
                <a:lnTo>
                  <a:pt x="25525" y="257320"/>
                </a:lnTo>
                <a:lnTo>
                  <a:pt x="26934" y="267789"/>
                </a:lnTo>
                <a:lnTo>
                  <a:pt x="28866" y="278737"/>
                </a:lnTo>
                <a:lnTo>
                  <a:pt x="31146" y="290004"/>
                </a:lnTo>
                <a:lnTo>
                  <a:pt x="32666" y="299500"/>
                </a:lnTo>
                <a:lnTo>
                  <a:pt x="33679" y="307815"/>
                </a:lnTo>
                <a:lnTo>
                  <a:pt x="34354" y="315343"/>
                </a:lnTo>
                <a:lnTo>
                  <a:pt x="35797" y="322346"/>
                </a:lnTo>
                <a:lnTo>
                  <a:pt x="37751" y="328999"/>
                </a:lnTo>
                <a:lnTo>
                  <a:pt x="40046" y="335418"/>
                </a:lnTo>
                <a:lnTo>
                  <a:pt x="41575" y="341682"/>
                </a:lnTo>
                <a:lnTo>
                  <a:pt x="42596" y="347843"/>
                </a:lnTo>
                <a:lnTo>
                  <a:pt x="43729" y="358988"/>
                </a:lnTo>
                <a:lnTo>
                  <a:pt x="44367" y="369847"/>
                </a:lnTo>
                <a:lnTo>
                  <a:pt x="44600" y="374362"/>
                </a:lnTo>
                <a:lnTo>
                  <a:pt x="44628" y="366790"/>
                </a:lnTo>
                <a:lnTo>
                  <a:pt x="44632" y="357817"/>
                </a:lnTo>
                <a:lnTo>
                  <a:pt x="41988" y="347215"/>
                </a:lnTo>
                <a:lnTo>
                  <a:pt x="39894" y="341610"/>
                </a:lnTo>
                <a:lnTo>
                  <a:pt x="32206" y="319499"/>
                </a:lnTo>
                <a:lnTo>
                  <a:pt x="30396" y="311226"/>
                </a:lnTo>
                <a:lnTo>
                  <a:pt x="29189" y="302734"/>
                </a:lnTo>
                <a:lnTo>
                  <a:pt x="28385" y="294096"/>
                </a:lnTo>
                <a:lnTo>
                  <a:pt x="26856" y="284368"/>
                </a:lnTo>
                <a:lnTo>
                  <a:pt x="24845" y="273915"/>
                </a:lnTo>
                <a:lnTo>
                  <a:pt x="22512" y="262977"/>
                </a:lnTo>
                <a:lnTo>
                  <a:pt x="19965" y="252709"/>
                </a:lnTo>
                <a:lnTo>
                  <a:pt x="17274" y="242886"/>
                </a:lnTo>
                <a:lnTo>
                  <a:pt x="14488" y="233362"/>
                </a:lnTo>
                <a:lnTo>
                  <a:pt x="12631" y="224035"/>
                </a:lnTo>
                <a:lnTo>
                  <a:pt x="11393" y="214841"/>
                </a:lnTo>
                <a:lnTo>
                  <a:pt x="10567" y="205735"/>
                </a:lnTo>
                <a:lnTo>
                  <a:pt x="11009" y="195696"/>
                </a:lnTo>
                <a:lnTo>
                  <a:pt x="12296" y="185034"/>
                </a:lnTo>
                <a:lnTo>
                  <a:pt x="14146" y="173958"/>
                </a:lnTo>
                <a:lnTo>
                  <a:pt x="15379" y="163597"/>
                </a:lnTo>
                <a:lnTo>
                  <a:pt x="16202" y="153713"/>
                </a:lnTo>
                <a:lnTo>
                  <a:pt x="16750" y="144147"/>
                </a:lnTo>
                <a:lnTo>
                  <a:pt x="17359" y="125581"/>
                </a:lnTo>
                <a:lnTo>
                  <a:pt x="17521" y="116462"/>
                </a:lnTo>
                <a:lnTo>
                  <a:pt x="18622" y="107407"/>
                </a:lnTo>
                <a:lnTo>
                  <a:pt x="20348" y="98394"/>
                </a:lnTo>
                <a:lnTo>
                  <a:pt x="22490" y="89408"/>
                </a:lnTo>
                <a:lnTo>
                  <a:pt x="24911" y="80441"/>
                </a:lnTo>
                <a:lnTo>
                  <a:pt x="30247" y="62541"/>
                </a:lnTo>
                <a:lnTo>
                  <a:pt x="33058" y="55584"/>
                </a:lnTo>
                <a:lnTo>
                  <a:pt x="38829" y="45209"/>
                </a:lnTo>
                <a:lnTo>
                  <a:pt x="44700" y="37291"/>
                </a:lnTo>
                <a:lnTo>
                  <a:pt x="50617" y="30464"/>
                </a:lnTo>
                <a:lnTo>
                  <a:pt x="56554" y="24123"/>
                </a:lnTo>
                <a:lnTo>
                  <a:pt x="59527" y="22035"/>
                </a:lnTo>
                <a:lnTo>
                  <a:pt x="65475" y="19715"/>
                </a:lnTo>
                <a:lnTo>
                  <a:pt x="69443" y="20088"/>
                </a:lnTo>
                <a:lnTo>
                  <a:pt x="74072" y="21330"/>
                </a:lnTo>
                <a:lnTo>
                  <a:pt x="79142" y="23149"/>
                </a:lnTo>
                <a:lnTo>
                  <a:pt x="87422" y="27817"/>
                </a:lnTo>
                <a:lnTo>
                  <a:pt x="91020" y="30451"/>
                </a:lnTo>
                <a:lnTo>
                  <a:pt x="97662" y="38669"/>
                </a:lnTo>
                <a:lnTo>
                  <a:pt x="103921" y="48936"/>
                </a:lnTo>
                <a:lnTo>
                  <a:pt x="110011" y="60114"/>
                </a:lnTo>
                <a:lnTo>
                  <a:pt x="119017" y="77563"/>
                </a:lnTo>
                <a:lnTo>
                  <a:pt x="121012" y="83459"/>
                </a:lnTo>
                <a:lnTo>
                  <a:pt x="122342" y="89373"/>
                </a:lnTo>
                <a:lnTo>
                  <a:pt x="123229" y="95301"/>
                </a:lnTo>
                <a:lnTo>
                  <a:pt x="123820" y="101237"/>
                </a:lnTo>
                <a:lnTo>
                  <a:pt x="124214" y="107179"/>
                </a:lnTo>
                <a:lnTo>
                  <a:pt x="124477" y="113124"/>
                </a:lnTo>
                <a:lnTo>
                  <a:pt x="124769" y="125022"/>
                </a:lnTo>
                <a:lnTo>
                  <a:pt x="124847" y="130973"/>
                </a:lnTo>
                <a:lnTo>
                  <a:pt x="123906" y="135933"/>
                </a:lnTo>
                <a:lnTo>
                  <a:pt x="120216" y="144089"/>
                </a:lnTo>
                <a:lnTo>
                  <a:pt x="112560" y="158999"/>
                </a:lnTo>
                <a:lnTo>
                  <a:pt x="108770" y="163546"/>
                </a:lnTo>
                <a:lnTo>
                  <a:pt x="104259" y="167570"/>
                </a:lnTo>
                <a:lnTo>
                  <a:pt x="99268" y="171244"/>
                </a:lnTo>
                <a:lnTo>
                  <a:pt x="91075" y="175327"/>
                </a:lnTo>
                <a:lnTo>
                  <a:pt x="83135" y="177142"/>
                </a:lnTo>
                <a:lnTo>
                  <a:pt x="78239" y="177626"/>
                </a:lnTo>
                <a:lnTo>
                  <a:pt x="68500" y="178163"/>
                </a:lnTo>
                <a:lnTo>
                  <a:pt x="60864" y="178402"/>
                </a:lnTo>
                <a:lnTo>
                  <a:pt x="58431" y="177474"/>
                </a:lnTo>
                <a:lnTo>
                  <a:pt x="56809" y="175863"/>
                </a:lnTo>
                <a:lnTo>
                  <a:pt x="55728" y="173797"/>
                </a:lnTo>
                <a:lnTo>
                  <a:pt x="49235" y="166209"/>
                </a:lnTo>
                <a:lnTo>
                  <a:pt x="37068" y="153427"/>
                </a:lnTo>
                <a:lnTo>
                  <a:pt x="5964" y="122067"/>
                </a:lnTo>
                <a:lnTo>
                  <a:pt x="3971" y="119081"/>
                </a:lnTo>
                <a:lnTo>
                  <a:pt x="143" y="107680"/>
                </a:lnTo>
                <a:lnTo>
                  <a:pt x="0" y="114890"/>
                </a:lnTo>
                <a:lnTo>
                  <a:pt x="7118" y="123971"/>
                </a:lnTo>
                <a:lnTo>
                  <a:pt x="12417" y="133150"/>
                </a:lnTo>
                <a:lnTo>
                  <a:pt x="20725" y="141198"/>
                </a:lnTo>
                <a:lnTo>
                  <a:pt x="25719" y="144734"/>
                </a:lnTo>
                <a:lnTo>
                  <a:pt x="33913" y="151308"/>
                </a:lnTo>
                <a:lnTo>
                  <a:pt x="37487" y="154450"/>
                </a:lnTo>
                <a:lnTo>
                  <a:pt x="44104" y="163233"/>
                </a:lnTo>
                <a:lnTo>
                  <a:pt x="47257" y="168353"/>
                </a:lnTo>
                <a:lnTo>
                  <a:pt x="50352" y="171766"/>
                </a:lnTo>
                <a:lnTo>
                  <a:pt x="53408" y="174042"/>
                </a:lnTo>
                <a:lnTo>
                  <a:pt x="70181" y="182435"/>
                </a:lnTo>
                <a:lnTo>
                  <a:pt x="78478" y="185262"/>
                </a:lnTo>
                <a:lnTo>
                  <a:pt x="85473" y="186518"/>
                </a:lnTo>
                <a:lnTo>
                  <a:pt x="91890" y="187077"/>
                </a:lnTo>
                <a:lnTo>
                  <a:pt x="95982" y="186233"/>
                </a:lnTo>
                <a:lnTo>
                  <a:pt x="100695" y="184679"/>
                </a:lnTo>
                <a:lnTo>
                  <a:pt x="105821" y="182650"/>
                </a:lnTo>
                <a:lnTo>
                  <a:pt x="111223" y="180306"/>
                </a:lnTo>
                <a:lnTo>
                  <a:pt x="122516" y="175055"/>
                </a:lnTo>
                <a:lnTo>
                  <a:pt x="128306" y="171273"/>
                </a:lnTo>
                <a:lnTo>
                  <a:pt x="134150" y="166768"/>
                </a:lnTo>
                <a:lnTo>
                  <a:pt x="140031" y="161781"/>
                </a:lnTo>
                <a:lnTo>
                  <a:pt x="146565" y="153592"/>
                </a:lnTo>
                <a:lnTo>
                  <a:pt x="155500" y="135511"/>
                </a:lnTo>
                <a:lnTo>
                  <a:pt x="157240" y="129036"/>
                </a:lnTo>
                <a:lnTo>
                  <a:pt x="158400" y="121742"/>
                </a:lnTo>
                <a:lnTo>
                  <a:pt x="159174" y="113904"/>
                </a:lnTo>
                <a:lnTo>
                  <a:pt x="162680" y="102549"/>
                </a:lnTo>
                <a:lnTo>
                  <a:pt x="165003" y="98131"/>
                </a:lnTo>
                <a:lnTo>
                  <a:pt x="167585" y="87931"/>
                </a:lnTo>
                <a:lnTo>
                  <a:pt x="168733" y="77776"/>
                </a:lnTo>
                <a:lnTo>
                  <a:pt x="169379" y="67472"/>
                </a:lnTo>
                <a:lnTo>
                  <a:pt x="169627" y="56807"/>
                </a:lnTo>
                <a:lnTo>
                  <a:pt x="169650" y="53615"/>
                </a:lnTo>
                <a:lnTo>
                  <a:pt x="169651" y="58330"/>
                </a:lnTo>
                <a:lnTo>
                  <a:pt x="170643" y="60714"/>
                </a:lnTo>
                <a:lnTo>
                  <a:pt x="177339" y="69829"/>
                </a:lnTo>
                <a:lnTo>
                  <a:pt x="185465" y="78249"/>
                </a:lnTo>
                <a:lnTo>
                  <a:pt x="199539" y="92386"/>
                </a:lnTo>
                <a:lnTo>
                  <a:pt x="205424" y="100923"/>
                </a:lnTo>
                <a:lnTo>
                  <a:pt x="210355" y="110339"/>
                </a:lnTo>
                <a:lnTo>
                  <a:pt x="214123" y="121218"/>
                </a:lnTo>
                <a:lnTo>
                  <a:pt x="221082" y="130725"/>
                </a:lnTo>
                <a:lnTo>
                  <a:pt x="226574" y="136813"/>
                </a:lnTo>
                <a:lnTo>
                  <a:pt x="228436" y="140818"/>
                </a:lnTo>
                <a:lnTo>
                  <a:pt x="230504" y="150560"/>
                </a:lnTo>
                <a:lnTo>
                  <a:pt x="232048" y="153951"/>
                </a:lnTo>
                <a:lnTo>
                  <a:pt x="234069" y="156212"/>
                </a:lnTo>
                <a:lnTo>
                  <a:pt x="241655" y="162040"/>
                </a:lnTo>
                <a:lnTo>
                  <a:pt x="244442" y="164582"/>
                </a:lnTo>
                <a:lnTo>
                  <a:pt x="245309" y="167268"/>
                </a:lnTo>
                <a:lnTo>
                  <a:pt x="244894" y="170051"/>
                </a:lnTo>
                <a:lnTo>
                  <a:pt x="243625" y="172898"/>
                </a:lnTo>
                <a:lnTo>
                  <a:pt x="244764" y="173805"/>
                </a:lnTo>
                <a:lnTo>
                  <a:pt x="247508" y="173417"/>
                </a:lnTo>
                <a:lnTo>
                  <a:pt x="254856" y="171332"/>
                </a:lnTo>
                <a:lnTo>
                  <a:pt x="261429" y="170405"/>
                </a:lnTo>
                <a:lnTo>
                  <a:pt x="264570" y="169166"/>
                </a:lnTo>
                <a:lnTo>
                  <a:pt x="272741" y="163673"/>
                </a:lnTo>
                <a:lnTo>
                  <a:pt x="276807" y="160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PenAnnotation526"/>
          <p:cNvSpPr/>
          <p:nvPr/>
        </p:nvSpPr>
        <p:spPr>
          <a:xfrm>
            <a:off x="5297103" y="3268712"/>
            <a:ext cx="444687" cy="160123"/>
          </a:xfrm>
          <a:custGeom>
            <a:avLst/>
            <a:gdLst/>
            <a:ahLst/>
            <a:cxnLst/>
            <a:rect l="0" t="0" r="0" b="0"/>
            <a:pathLst>
              <a:path w="444687" h="160123">
                <a:moveTo>
                  <a:pt x="16061" y="35272"/>
                </a:moveTo>
                <a:lnTo>
                  <a:pt x="16061" y="52441"/>
                </a:lnTo>
                <a:lnTo>
                  <a:pt x="15069" y="57632"/>
                </a:lnTo>
                <a:lnTo>
                  <a:pt x="13415" y="63077"/>
                </a:lnTo>
                <a:lnTo>
                  <a:pt x="11321" y="68692"/>
                </a:lnTo>
                <a:lnTo>
                  <a:pt x="9924" y="74419"/>
                </a:lnTo>
                <a:lnTo>
                  <a:pt x="8993" y="80221"/>
                </a:lnTo>
                <a:lnTo>
                  <a:pt x="8372" y="86074"/>
                </a:lnTo>
                <a:lnTo>
                  <a:pt x="8951" y="91960"/>
                </a:lnTo>
                <a:lnTo>
                  <a:pt x="10328" y="97869"/>
                </a:lnTo>
                <a:lnTo>
                  <a:pt x="12239" y="103792"/>
                </a:lnTo>
                <a:lnTo>
                  <a:pt x="13513" y="108733"/>
                </a:lnTo>
                <a:lnTo>
                  <a:pt x="14362" y="113020"/>
                </a:lnTo>
                <a:lnTo>
                  <a:pt x="14928" y="116869"/>
                </a:lnTo>
                <a:lnTo>
                  <a:pt x="16298" y="121420"/>
                </a:lnTo>
                <a:lnTo>
                  <a:pt x="18203" y="126438"/>
                </a:lnTo>
                <a:lnTo>
                  <a:pt x="20465" y="131769"/>
                </a:lnTo>
                <a:lnTo>
                  <a:pt x="22966" y="136314"/>
                </a:lnTo>
                <a:lnTo>
                  <a:pt x="25625" y="140336"/>
                </a:lnTo>
                <a:lnTo>
                  <a:pt x="28390" y="144010"/>
                </a:lnTo>
                <a:lnTo>
                  <a:pt x="29242" y="147451"/>
                </a:lnTo>
                <a:lnTo>
                  <a:pt x="28816" y="150738"/>
                </a:lnTo>
                <a:lnTo>
                  <a:pt x="27541" y="153921"/>
                </a:lnTo>
                <a:lnTo>
                  <a:pt x="27683" y="156044"/>
                </a:lnTo>
                <a:lnTo>
                  <a:pt x="28770" y="157458"/>
                </a:lnTo>
                <a:lnTo>
                  <a:pt x="30487" y="158402"/>
                </a:lnTo>
                <a:lnTo>
                  <a:pt x="42384" y="159729"/>
                </a:lnTo>
                <a:lnTo>
                  <a:pt x="53736" y="160122"/>
                </a:lnTo>
                <a:lnTo>
                  <a:pt x="65547" y="157568"/>
                </a:lnTo>
                <a:lnTo>
                  <a:pt x="78735" y="153126"/>
                </a:lnTo>
                <a:lnTo>
                  <a:pt x="83640" y="150552"/>
                </a:lnTo>
                <a:lnTo>
                  <a:pt x="87903" y="147844"/>
                </a:lnTo>
                <a:lnTo>
                  <a:pt x="91737" y="144054"/>
                </a:lnTo>
                <a:lnTo>
                  <a:pt x="95285" y="139543"/>
                </a:lnTo>
                <a:lnTo>
                  <a:pt x="98642" y="134552"/>
                </a:lnTo>
                <a:lnTo>
                  <a:pt x="101873" y="129240"/>
                </a:lnTo>
                <a:lnTo>
                  <a:pt x="105019" y="123714"/>
                </a:lnTo>
                <a:lnTo>
                  <a:pt x="108108" y="118046"/>
                </a:lnTo>
                <a:lnTo>
                  <a:pt x="110168" y="112283"/>
                </a:lnTo>
                <a:lnTo>
                  <a:pt x="111541" y="106456"/>
                </a:lnTo>
                <a:lnTo>
                  <a:pt x="112456" y="100587"/>
                </a:lnTo>
                <a:lnTo>
                  <a:pt x="113067" y="94691"/>
                </a:lnTo>
                <a:lnTo>
                  <a:pt x="113473" y="88775"/>
                </a:lnTo>
                <a:lnTo>
                  <a:pt x="113745" y="82847"/>
                </a:lnTo>
                <a:lnTo>
                  <a:pt x="114046" y="70969"/>
                </a:lnTo>
                <a:lnTo>
                  <a:pt x="114127" y="65023"/>
                </a:lnTo>
                <a:lnTo>
                  <a:pt x="113188" y="60067"/>
                </a:lnTo>
                <a:lnTo>
                  <a:pt x="111570" y="55771"/>
                </a:lnTo>
                <a:lnTo>
                  <a:pt x="109499" y="51914"/>
                </a:lnTo>
                <a:lnTo>
                  <a:pt x="106134" y="47359"/>
                </a:lnTo>
                <a:lnTo>
                  <a:pt x="101906" y="42338"/>
                </a:lnTo>
                <a:lnTo>
                  <a:pt x="97104" y="37006"/>
                </a:lnTo>
                <a:lnTo>
                  <a:pt x="92910" y="33451"/>
                </a:lnTo>
                <a:lnTo>
                  <a:pt x="82266" y="27456"/>
                </a:lnTo>
                <a:lnTo>
                  <a:pt x="75912" y="22538"/>
                </a:lnTo>
                <a:lnTo>
                  <a:pt x="71837" y="20829"/>
                </a:lnTo>
                <a:lnTo>
                  <a:pt x="62017" y="18931"/>
                </a:lnTo>
                <a:lnTo>
                  <a:pt x="57612" y="19417"/>
                </a:lnTo>
                <a:lnTo>
                  <a:pt x="53683" y="20733"/>
                </a:lnTo>
                <a:lnTo>
                  <a:pt x="35509" y="29975"/>
                </a:lnTo>
                <a:lnTo>
                  <a:pt x="31010" y="32732"/>
                </a:lnTo>
                <a:lnTo>
                  <a:pt x="27019" y="35563"/>
                </a:lnTo>
                <a:lnTo>
                  <a:pt x="23367" y="38443"/>
                </a:lnTo>
                <a:lnTo>
                  <a:pt x="19939" y="41354"/>
                </a:lnTo>
                <a:lnTo>
                  <a:pt x="16662" y="44288"/>
                </a:lnTo>
                <a:lnTo>
                  <a:pt x="10375" y="50193"/>
                </a:lnTo>
                <a:lnTo>
                  <a:pt x="4273" y="56125"/>
                </a:lnTo>
                <a:lnTo>
                  <a:pt x="2249" y="59096"/>
                </a:lnTo>
                <a:lnTo>
                  <a:pt x="900" y="62069"/>
                </a:lnTo>
                <a:lnTo>
                  <a:pt x="0" y="65043"/>
                </a:lnTo>
                <a:lnTo>
                  <a:pt x="393" y="68018"/>
                </a:lnTo>
                <a:lnTo>
                  <a:pt x="1647" y="70993"/>
                </a:lnTo>
                <a:lnTo>
                  <a:pt x="3475" y="73969"/>
                </a:lnTo>
                <a:lnTo>
                  <a:pt x="4693" y="76945"/>
                </a:lnTo>
                <a:lnTo>
                  <a:pt x="5506" y="79921"/>
                </a:lnTo>
                <a:lnTo>
                  <a:pt x="6048" y="82898"/>
                </a:lnTo>
                <a:lnTo>
                  <a:pt x="7401" y="85874"/>
                </a:lnTo>
                <a:lnTo>
                  <a:pt x="9295" y="88850"/>
                </a:lnTo>
                <a:lnTo>
                  <a:pt x="11550" y="91827"/>
                </a:lnTo>
                <a:lnTo>
                  <a:pt x="15038" y="93811"/>
                </a:lnTo>
                <a:lnTo>
                  <a:pt x="24205" y="96016"/>
                </a:lnTo>
                <a:lnTo>
                  <a:pt x="35782" y="97257"/>
                </a:lnTo>
                <a:lnTo>
                  <a:pt x="45496" y="97625"/>
                </a:lnTo>
                <a:lnTo>
                  <a:pt x="48583" y="96684"/>
                </a:lnTo>
                <a:lnTo>
                  <a:pt x="54658" y="92993"/>
                </a:lnTo>
                <a:lnTo>
                  <a:pt x="63312" y="88046"/>
                </a:lnTo>
                <a:lnTo>
                  <a:pt x="68397" y="85337"/>
                </a:lnTo>
                <a:lnTo>
                  <a:pt x="72780" y="82540"/>
                </a:lnTo>
                <a:lnTo>
                  <a:pt x="76693" y="79682"/>
                </a:lnTo>
                <a:lnTo>
                  <a:pt x="80295" y="76785"/>
                </a:lnTo>
                <a:lnTo>
                  <a:pt x="83688" y="73861"/>
                </a:lnTo>
                <a:lnTo>
                  <a:pt x="86943" y="70920"/>
                </a:lnTo>
                <a:lnTo>
                  <a:pt x="90104" y="67967"/>
                </a:lnTo>
                <a:lnTo>
                  <a:pt x="112377" y="46057"/>
                </a:lnTo>
                <a:lnTo>
                  <a:pt x="125816" y="32662"/>
                </a:lnTo>
                <a:lnTo>
                  <a:pt x="127926" y="28571"/>
                </a:lnTo>
                <a:lnTo>
                  <a:pt x="129333" y="23859"/>
                </a:lnTo>
                <a:lnTo>
                  <a:pt x="130271" y="18734"/>
                </a:lnTo>
                <a:lnTo>
                  <a:pt x="131888" y="15317"/>
                </a:lnTo>
                <a:lnTo>
                  <a:pt x="133959" y="13039"/>
                </a:lnTo>
                <a:lnTo>
                  <a:pt x="136331" y="11520"/>
                </a:lnTo>
                <a:lnTo>
                  <a:pt x="137913" y="9516"/>
                </a:lnTo>
                <a:lnTo>
                  <a:pt x="138967" y="7187"/>
                </a:lnTo>
                <a:lnTo>
                  <a:pt x="140660" y="1061"/>
                </a:lnTo>
                <a:lnTo>
                  <a:pt x="141791" y="558"/>
                </a:lnTo>
                <a:lnTo>
                  <a:pt x="145693" y="0"/>
                </a:lnTo>
                <a:lnTo>
                  <a:pt x="147131" y="843"/>
                </a:lnTo>
                <a:lnTo>
                  <a:pt x="148089" y="2398"/>
                </a:lnTo>
                <a:lnTo>
                  <a:pt x="148728" y="4426"/>
                </a:lnTo>
                <a:lnTo>
                  <a:pt x="152084" y="9326"/>
                </a:lnTo>
                <a:lnTo>
                  <a:pt x="154368" y="12021"/>
                </a:lnTo>
                <a:lnTo>
                  <a:pt x="155890" y="14811"/>
                </a:lnTo>
                <a:lnTo>
                  <a:pt x="156905" y="17662"/>
                </a:lnTo>
                <a:lnTo>
                  <a:pt x="157582" y="20556"/>
                </a:lnTo>
                <a:lnTo>
                  <a:pt x="159025" y="23477"/>
                </a:lnTo>
                <a:lnTo>
                  <a:pt x="160980" y="26416"/>
                </a:lnTo>
                <a:lnTo>
                  <a:pt x="163275" y="29368"/>
                </a:lnTo>
                <a:lnTo>
                  <a:pt x="165798" y="33320"/>
                </a:lnTo>
                <a:lnTo>
                  <a:pt x="168471" y="37940"/>
                </a:lnTo>
                <a:lnTo>
                  <a:pt x="171246" y="43004"/>
                </a:lnTo>
                <a:lnTo>
                  <a:pt x="174088" y="47372"/>
                </a:lnTo>
                <a:lnTo>
                  <a:pt x="176974" y="51276"/>
                </a:lnTo>
                <a:lnTo>
                  <a:pt x="179891" y="54871"/>
                </a:lnTo>
                <a:lnTo>
                  <a:pt x="181835" y="59252"/>
                </a:lnTo>
                <a:lnTo>
                  <a:pt x="183132" y="64157"/>
                </a:lnTo>
                <a:lnTo>
                  <a:pt x="183996" y="69411"/>
                </a:lnTo>
                <a:lnTo>
                  <a:pt x="185565" y="73906"/>
                </a:lnTo>
                <a:lnTo>
                  <a:pt x="187602" y="77896"/>
                </a:lnTo>
                <a:lnTo>
                  <a:pt x="189953" y="81547"/>
                </a:lnTo>
                <a:lnTo>
                  <a:pt x="191520" y="85966"/>
                </a:lnTo>
                <a:lnTo>
                  <a:pt x="192565" y="90896"/>
                </a:lnTo>
                <a:lnTo>
                  <a:pt x="193261" y="96167"/>
                </a:lnTo>
                <a:lnTo>
                  <a:pt x="194718" y="100673"/>
                </a:lnTo>
                <a:lnTo>
                  <a:pt x="196681" y="104670"/>
                </a:lnTo>
                <a:lnTo>
                  <a:pt x="198982" y="108326"/>
                </a:lnTo>
                <a:lnTo>
                  <a:pt x="200516" y="111756"/>
                </a:lnTo>
                <a:lnTo>
                  <a:pt x="201538" y="115035"/>
                </a:lnTo>
                <a:lnTo>
                  <a:pt x="202221" y="118213"/>
                </a:lnTo>
                <a:lnTo>
                  <a:pt x="202675" y="121324"/>
                </a:lnTo>
                <a:lnTo>
                  <a:pt x="202978" y="124390"/>
                </a:lnTo>
                <a:lnTo>
                  <a:pt x="203549" y="132966"/>
                </a:lnTo>
                <a:lnTo>
                  <a:pt x="198833" y="133341"/>
                </a:lnTo>
                <a:lnTo>
                  <a:pt x="197440" y="132401"/>
                </a:lnTo>
                <a:lnTo>
                  <a:pt x="196512" y="130783"/>
                </a:lnTo>
                <a:lnTo>
                  <a:pt x="195480" y="126338"/>
                </a:lnTo>
                <a:lnTo>
                  <a:pt x="195205" y="123764"/>
                </a:lnTo>
                <a:lnTo>
                  <a:pt x="195021" y="121056"/>
                </a:lnTo>
                <a:lnTo>
                  <a:pt x="194899" y="118258"/>
                </a:lnTo>
                <a:lnTo>
                  <a:pt x="194763" y="112504"/>
                </a:lnTo>
                <a:lnTo>
                  <a:pt x="194664" y="82360"/>
                </a:lnTo>
                <a:lnTo>
                  <a:pt x="195653" y="77578"/>
                </a:lnTo>
                <a:lnTo>
                  <a:pt x="197305" y="73398"/>
                </a:lnTo>
                <a:lnTo>
                  <a:pt x="199398" y="69619"/>
                </a:lnTo>
                <a:lnTo>
                  <a:pt x="200793" y="65115"/>
                </a:lnTo>
                <a:lnTo>
                  <a:pt x="201723" y="60128"/>
                </a:lnTo>
                <a:lnTo>
                  <a:pt x="202343" y="54820"/>
                </a:lnTo>
                <a:lnTo>
                  <a:pt x="204742" y="50288"/>
                </a:lnTo>
                <a:lnTo>
                  <a:pt x="208325" y="46275"/>
                </a:lnTo>
                <a:lnTo>
                  <a:pt x="212697" y="42607"/>
                </a:lnTo>
                <a:lnTo>
                  <a:pt x="216605" y="39170"/>
                </a:lnTo>
                <a:lnTo>
                  <a:pt x="223592" y="32705"/>
                </a:lnTo>
                <a:lnTo>
                  <a:pt x="227837" y="30584"/>
                </a:lnTo>
                <a:lnTo>
                  <a:pt x="237845" y="28227"/>
                </a:lnTo>
                <a:lnTo>
                  <a:pt x="249895" y="26901"/>
                </a:lnTo>
                <a:lnTo>
                  <a:pt x="259224" y="26591"/>
                </a:lnTo>
                <a:lnTo>
                  <a:pt x="264490" y="26508"/>
                </a:lnTo>
                <a:lnTo>
                  <a:pt x="268992" y="27445"/>
                </a:lnTo>
                <a:lnTo>
                  <a:pt x="276642" y="31131"/>
                </a:lnTo>
                <a:lnTo>
                  <a:pt x="280070" y="34496"/>
                </a:lnTo>
                <a:lnTo>
                  <a:pt x="283349" y="38724"/>
                </a:lnTo>
                <a:lnTo>
                  <a:pt x="286526" y="43526"/>
                </a:lnTo>
                <a:lnTo>
                  <a:pt x="290629" y="47720"/>
                </a:lnTo>
                <a:lnTo>
                  <a:pt x="295348" y="51508"/>
                </a:lnTo>
                <a:lnTo>
                  <a:pt x="300479" y="55026"/>
                </a:lnTo>
                <a:lnTo>
                  <a:pt x="304892" y="59355"/>
                </a:lnTo>
                <a:lnTo>
                  <a:pt x="308826" y="64226"/>
                </a:lnTo>
                <a:lnTo>
                  <a:pt x="312440" y="69457"/>
                </a:lnTo>
                <a:lnTo>
                  <a:pt x="314850" y="73937"/>
                </a:lnTo>
                <a:lnTo>
                  <a:pt x="316457" y="77916"/>
                </a:lnTo>
                <a:lnTo>
                  <a:pt x="317528" y="81561"/>
                </a:lnTo>
                <a:lnTo>
                  <a:pt x="319234" y="85975"/>
                </a:lnTo>
                <a:lnTo>
                  <a:pt x="321364" y="90902"/>
                </a:lnTo>
                <a:lnTo>
                  <a:pt x="323776" y="96171"/>
                </a:lnTo>
                <a:lnTo>
                  <a:pt x="325384" y="100676"/>
                </a:lnTo>
                <a:lnTo>
                  <a:pt x="326456" y="104672"/>
                </a:lnTo>
                <a:lnTo>
                  <a:pt x="327171" y="108327"/>
                </a:lnTo>
                <a:lnTo>
                  <a:pt x="327647" y="111757"/>
                </a:lnTo>
                <a:lnTo>
                  <a:pt x="327965" y="115035"/>
                </a:lnTo>
                <a:lnTo>
                  <a:pt x="328589" y="124403"/>
                </a:lnTo>
                <a:lnTo>
                  <a:pt x="328599" y="91145"/>
                </a:lnTo>
                <a:lnTo>
                  <a:pt x="329591" y="85419"/>
                </a:lnTo>
                <a:lnTo>
                  <a:pt x="331245" y="79617"/>
                </a:lnTo>
                <a:lnTo>
                  <a:pt x="333340" y="73765"/>
                </a:lnTo>
                <a:lnTo>
                  <a:pt x="334736" y="67879"/>
                </a:lnTo>
                <a:lnTo>
                  <a:pt x="335667" y="61971"/>
                </a:lnTo>
                <a:lnTo>
                  <a:pt x="336288" y="56048"/>
                </a:lnTo>
                <a:lnTo>
                  <a:pt x="337694" y="51107"/>
                </a:lnTo>
                <a:lnTo>
                  <a:pt x="339624" y="46821"/>
                </a:lnTo>
                <a:lnTo>
                  <a:pt x="341902" y="42971"/>
                </a:lnTo>
                <a:lnTo>
                  <a:pt x="344413" y="39413"/>
                </a:lnTo>
                <a:lnTo>
                  <a:pt x="347080" y="36048"/>
                </a:lnTo>
                <a:lnTo>
                  <a:pt x="349849" y="32813"/>
                </a:lnTo>
                <a:lnTo>
                  <a:pt x="352688" y="29664"/>
                </a:lnTo>
                <a:lnTo>
                  <a:pt x="358488" y="23519"/>
                </a:lnTo>
                <a:lnTo>
                  <a:pt x="361424" y="21484"/>
                </a:lnTo>
                <a:lnTo>
                  <a:pt x="367331" y="19222"/>
                </a:lnTo>
                <a:lnTo>
                  <a:pt x="376236" y="17949"/>
                </a:lnTo>
                <a:lnTo>
                  <a:pt x="379209" y="18762"/>
                </a:lnTo>
                <a:lnTo>
                  <a:pt x="385157" y="22312"/>
                </a:lnTo>
                <a:lnTo>
                  <a:pt x="391109" y="27197"/>
                </a:lnTo>
                <a:lnTo>
                  <a:pt x="394085" y="29888"/>
                </a:lnTo>
                <a:lnTo>
                  <a:pt x="400038" y="35525"/>
                </a:lnTo>
                <a:lnTo>
                  <a:pt x="403014" y="38417"/>
                </a:lnTo>
                <a:lnTo>
                  <a:pt x="405990" y="42330"/>
                </a:lnTo>
                <a:lnTo>
                  <a:pt x="408967" y="46922"/>
                </a:lnTo>
                <a:lnTo>
                  <a:pt x="411943" y="51969"/>
                </a:lnTo>
                <a:lnTo>
                  <a:pt x="414920" y="56325"/>
                </a:lnTo>
                <a:lnTo>
                  <a:pt x="417897" y="60221"/>
                </a:lnTo>
                <a:lnTo>
                  <a:pt x="420873" y="63811"/>
                </a:lnTo>
                <a:lnTo>
                  <a:pt x="422857" y="68188"/>
                </a:lnTo>
                <a:lnTo>
                  <a:pt x="424181" y="73091"/>
                </a:lnTo>
                <a:lnTo>
                  <a:pt x="425062" y="78344"/>
                </a:lnTo>
                <a:lnTo>
                  <a:pt x="426642" y="82838"/>
                </a:lnTo>
                <a:lnTo>
                  <a:pt x="428688" y="86826"/>
                </a:lnTo>
                <a:lnTo>
                  <a:pt x="431044" y="90478"/>
                </a:lnTo>
                <a:lnTo>
                  <a:pt x="432615" y="93904"/>
                </a:lnTo>
                <a:lnTo>
                  <a:pt x="433662" y="97180"/>
                </a:lnTo>
                <a:lnTo>
                  <a:pt x="434359" y="100357"/>
                </a:lnTo>
                <a:lnTo>
                  <a:pt x="434825" y="103467"/>
                </a:lnTo>
                <a:lnTo>
                  <a:pt x="435136" y="106532"/>
                </a:lnTo>
                <a:lnTo>
                  <a:pt x="435342" y="109567"/>
                </a:lnTo>
                <a:lnTo>
                  <a:pt x="436472" y="112584"/>
                </a:lnTo>
                <a:lnTo>
                  <a:pt x="438218" y="115586"/>
                </a:lnTo>
                <a:lnTo>
                  <a:pt x="444686" y="1245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PenAnnotation527"/>
          <p:cNvSpPr/>
          <p:nvPr/>
        </p:nvSpPr>
        <p:spPr>
          <a:xfrm>
            <a:off x="5822324" y="3277195"/>
            <a:ext cx="321302" cy="133946"/>
          </a:xfrm>
          <a:custGeom>
            <a:avLst/>
            <a:gdLst/>
            <a:ahLst/>
            <a:cxnLst/>
            <a:rect l="0" t="0" r="0" b="0"/>
            <a:pathLst>
              <a:path w="321302" h="133946">
                <a:moveTo>
                  <a:pt x="17691" y="0"/>
                </a:moveTo>
                <a:lnTo>
                  <a:pt x="17691" y="4741"/>
                </a:lnTo>
                <a:lnTo>
                  <a:pt x="16699" y="6137"/>
                </a:lnTo>
                <a:lnTo>
                  <a:pt x="15046" y="7068"/>
                </a:lnTo>
                <a:lnTo>
                  <a:pt x="12951" y="7688"/>
                </a:lnTo>
                <a:lnTo>
                  <a:pt x="11554" y="9094"/>
                </a:lnTo>
                <a:lnTo>
                  <a:pt x="10623" y="11024"/>
                </a:lnTo>
                <a:lnTo>
                  <a:pt x="10002" y="13302"/>
                </a:lnTo>
                <a:lnTo>
                  <a:pt x="9589" y="15814"/>
                </a:lnTo>
                <a:lnTo>
                  <a:pt x="9313" y="18480"/>
                </a:lnTo>
                <a:lnTo>
                  <a:pt x="9129" y="21250"/>
                </a:lnTo>
                <a:lnTo>
                  <a:pt x="8925" y="29619"/>
                </a:lnTo>
                <a:lnTo>
                  <a:pt x="8763" y="95632"/>
                </a:lnTo>
                <a:lnTo>
                  <a:pt x="9754" y="100466"/>
                </a:lnTo>
                <a:lnTo>
                  <a:pt x="11407" y="104680"/>
                </a:lnTo>
                <a:lnTo>
                  <a:pt x="13502" y="108482"/>
                </a:lnTo>
                <a:lnTo>
                  <a:pt x="15891" y="112009"/>
                </a:lnTo>
                <a:lnTo>
                  <a:pt x="18476" y="115352"/>
                </a:lnTo>
                <a:lnTo>
                  <a:pt x="21190" y="118573"/>
                </a:lnTo>
                <a:lnTo>
                  <a:pt x="23993" y="120721"/>
                </a:lnTo>
                <a:lnTo>
                  <a:pt x="32677" y="124735"/>
                </a:lnTo>
                <a:lnTo>
                  <a:pt x="35619" y="126813"/>
                </a:lnTo>
                <a:lnTo>
                  <a:pt x="38573" y="129190"/>
                </a:lnTo>
                <a:lnTo>
                  <a:pt x="41534" y="130775"/>
                </a:lnTo>
                <a:lnTo>
                  <a:pt x="47470" y="132536"/>
                </a:lnTo>
                <a:lnTo>
                  <a:pt x="56391" y="133528"/>
                </a:lnTo>
                <a:lnTo>
                  <a:pt x="59366" y="132675"/>
                </a:lnTo>
                <a:lnTo>
                  <a:pt x="65318" y="129081"/>
                </a:lnTo>
                <a:lnTo>
                  <a:pt x="73916" y="126822"/>
                </a:lnTo>
                <a:lnTo>
                  <a:pt x="78987" y="126220"/>
                </a:lnTo>
                <a:lnTo>
                  <a:pt x="83360" y="123834"/>
                </a:lnTo>
                <a:lnTo>
                  <a:pt x="87267" y="120259"/>
                </a:lnTo>
                <a:lnTo>
                  <a:pt x="90864" y="115892"/>
                </a:lnTo>
                <a:lnTo>
                  <a:pt x="94255" y="111988"/>
                </a:lnTo>
                <a:lnTo>
                  <a:pt x="97507" y="108393"/>
                </a:lnTo>
                <a:lnTo>
                  <a:pt x="100667" y="105004"/>
                </a:lnTo>
                <a:lnTo>
                  <a:pt x="103766" y="100760"/>
                </a:lnTo>
                <a:lnTo>
                  <a:pt x="106824" y="95947"/>
                </a:lnTo>
                <a:lnTo>
                  <a:pt x="109856" y="90754"/>
                </a:lnTo>
                <a:lnTo>
                  <a:pt x="112869" y="86299"/>
                </a:lnTo>
                <a:lnTo>
                  <a:pt x="115869" y="82337"/>
                </a:lnTo>
                <a:lnTo>
                  <a:pt x="118862" y="78704"/>
                </a:lnTo>
                <a:lnTo>
                  <a:pt x="120857" y="74298"/>
                </a:lnTo>
                <a:lnTo>
                  <a:pt x="122187" y="69375"/>
                </a:lnTo>
                <a:lnTo>
                  <a:pt x="123074" y="64110"/>
                </a:lnTo>
                <a:lnTo>
                  <a:pt x="123665" y="58615"/>
                </a:lnTo>
                <a:lnTo>
                  <a:pt x="124059" y="52967"/>
                </a:lnTo>
                <a:lnTo>
                  <a:pt x="124497" y="42393"/>
                </a:lnTo>
                <a:lnTo>
                  <a:pt x="124692" y="34385"/>
                </a:lnTo>
                <a:lnTo>
                  <a:pt x="123751" y="30861"/>
                </a:lnTo>
                <a:lnTo>
                  <a:pt x="122132" y="27519"/>
                </a:lnTo>
                <a:lnTo>
                  <a:pt x="120061" y="24299"/>
                </a:lnTo>
                <a:lnTo>
                  <a:pt x="117687" y="21161"/>
                </a:lnTo>
                <a:lnTo>
                  <a:pt x="115113" y="18075"/>
                </a:lnTo>
                <a:lnTo>
                  <a:pt x="112405" y="15027"/>
                </a:lnTo>
                <a:lnTo>
                  <a:pt x="108615" y="12002"/>
                </a:lnTo>
                <a:lnTo>
                  <a:pt x="104104" y="8993"/>
                </a:lnTo>
                <a:lnTo>
                  <a:pt x="99113" y="5996"/>
                </a:lnTo>
                <a:lnTo>
                  <a:pt x="90920" y="2665"/>
                </a:lnTo>
                <a:lnTo>
                  <a:pt x="82980" y="1184"/>
                </a:lnTo>
                <a:lnTo>
                  <a:pt x="78084" y="790"/>
                </a:lnTo>
                <a:lnTo>
                  <a:pt x="72836" y="526"/>
                </a:lnTo>
                <a:lnTo>
                  <a:pt x="68345" y="1343"/>
                </a:lnTo>
                <a:lnTo>
                  <a:pt x="60709" y="4896"/>
                </a:lnTo>
                <a:lnTo>
                  <a:pt x="51362" y="9783"/>
                </a:lnTo>
                <a:lnTo>
                  <a:pt x="29193" y="21004"/>
                </a:lnTo>
                <a:lnTo>
                  <a:pt x="24367" y="23925"/>
                </a:lnTo>
                <a:lnTo>
                  <a:pt x="20157" y="26864"/>
                </a:lnTo>
                <a:lnTo>
                  <a:pt x="16359" y="29815"/>
                </a:lnTo>
                <a:lnTo>
                  <a:pt x="12834" y="32775"/>
                </a:lnTo>
                <a:lnTo>
                  <a:pt x="9492" y="35741"/>
                </a:lnTo>
                <a:lnTo>
                  <a:pt x="6272" y="38710"/>
                </a:lnTo>
                <a:lnTo>
                  <a:pt x="4125" y="42674"/>
                </a:lnTo>
                <a:lnTo>
                  <a:pt x="2694" y="47301"/>
                </a:lnTo>
                <a:lnTo>
                  <a:pt x="1740" y="52369"/>
                </a:lnTo>
                <a:lnTo>
                  <a:pt x="1104" y="56741"/>
                </a:lnTo>
                <a:lnTo>
                  <a:pt x="680" y="60648"/>
                </a:lnTo>
                <a:lnTo>
                  <a:pt x="398" y="64244"/>
                </a:lnTo>
                <a:lnTo>
                  <a:pt x="209" y="68626"/>
                </a:lnTo>
                <a:lnTo>
                  <a:pt x="0" y="78787"/>
                </a:lnTo>
                <a:lnTo>
                  <a:pt x="936" y="83282"/>
                </a:lnTo>
                <a:lnTo>
                  <a:pt x="2552" y="87272"/>
                </a:lnTo>
                <a:lnTo>
                  <a:pt x="4622" y="90923"/>
                </a:lnTo>
                <a:lnTo>
                  <a:pt x="6994" y="94350"/>
                </a:lnTo>
                <a:lnTo>
                  <a:pt x="9568" y="97626"/>
                </a:lnTo>
                <a:lnTo>
                  <a:pt x="12275" y="100803"/>
                </a:lnTo>
                <a:lnTo>
                  <a:pt x="15073" y="103913"/>
                </a:lnTo>
                <a:lnTo>
                  <a:pt x="20827" y="110014"/>
                </a:lnTo>
                <a:lnTo>
                  <a:pt x="24743" y="112038"/>
                </a:lnTo>
                <a:lnTo>
                  <a:pt x="34385" y="114287"/>
                </a:lnTo>
                <a:lnTo>
                  <a:pt x="39735" y="114887"/>
                </a:lnTo>
                <a:lnTo>
                  <a:pt x="45285" y="115286"/>
                </a:lnTo>
                <a:lnTo>
                  <a:pt x="55752" y="115730"/>
                </a:lnTo>
                <a:lnTo>
                  <a:pt x="63712" y="115928"/>
                </a:lnTo>
                <a:lnTo>
                  <a:pt x="73202" y="113370"/>
                </a:lnTo>
                <a:lnTo>
                  <a:pt x="78511" y="111298"/>
                </a:lnTo>
                <a:lnTo>
                  <a:pt x="84034" y="108925"/>
                </a:lnTo>
                <a:lnTo>
                  <a:pt x="95464" y="103643"/>
                </a:lnTo>
                <a:lnTo>
                  <a:pt x="100297" y="100845"/>
                </a:lnTo>
                <a:lnTo>
                  <a:pt x="104512" y="97988"/>
                </a:lnTo>
                <a:lnTo>
                  <a:pt x="108314" y="95091"/>
                </a:lnTo>
                <a:lnTo>
                  <a:pt x="111841" y="92167"/>
                </a:lnTo>
                <a:lnTo>
                  <a:pt x="115184" y="89226"/>
                </a:lnTo>
                <a:lnTo>
                  <a:pt x="121545" y="83312"/>
                </a:lnTo>
                <a:lnTo>
                  <a:pt x="127679" y="77376"/>
                </a:lnTo>
                <a:lnTo>
                  <a:pt x="130704" y="73412"/>
                </a:lnTo>
                <a:lnTo>
                  <a:pt x="133713" y="68785"/>
                </a:lnTo>
                <a:lnTo>
                  <a:pt x="136711" y="63716"/>
                </a:lnTo>
                <a:lnTo>
                  <a:pt x="139702" y="59345"/>
                </a:lnTo>
                <a:lnTo>
                  <a:pt x="142688" y="55438"/>
                </a:lnTo>
                <a:lnTo>
                  <a:pt x="145671" y="51842"/>
                </a:lnTo>
                <a:lnTo>
                  <a:pt x="147660" y="48452"/>
                </a:lnTo>
                <a:lnTo>
                  <a:pt x="148985" y="45199"/>
                </a:lnTo>
                <a:lnTo>
                  <a:pt x="149869" y="42039"/>
                </a:lnTo>
                <a:lnTo>
                  <a:pt x="150458" y="38940"/>
                </a:lnTo>
                <a:lnTo>
                  <a:pt x="150851" y="35882"/>
                </a:lnTo>
                <a:lnTo>
                  <a:pt x="151633" y="26836"/>
                </a:lnTo>
                <a:lnTo>
                  <a:pt x="151636" y="60210"/>
                </a:lnTo>
                <a:lnTo>
                  <a:pt x="152629" y="64944"/>
                </a:lnTo>
                <a:lnTo>
                  <a:pt x="154282" y="69093"/>
                </a:lnTo>
                <a:lnTo>
                  <a:pt x="156377" y="72851"/>
                </a:lnTo>
                <a:lnTo>
                  <a:pt x="157773" y="77341"/>
                </a:lnTo>
                <a:lnTo>
                  <a:pt x="158704" y="82318"/>
                </a:lnTo>
                <a:lnTo>
                  <a:pt x="159325" y="87621"/>
                </a:lnTo>
                <a:lnTo>
                  <a:pt x="160731" y="92148"/>
                </a:lnTo>
                <a:lnTo>
                  <a:pt x="162661" y="96159"/>
                </a:lnTo>
                <a:lnTo>
                  <a:pt x="164939" y="99824"/>
                </a:lnTo>
                <a:lnTo>
                  <a:pt x="167450" y="104253"/>
                </a:lnTo>
                <a:lnTo>
                  <a:pt x="172886" y="114465"/>
                </a:lnTo>
                <a:lnTo>
                  <a:pt x="175725" y="117982"/>
                </a:lnTo>
                <a:lnTo>
                  <a:pt x="178610" y="120326"/>
                </a:lnTo>
                <a:lnTo>
                  <a:pt x="184460" y="123924"/>
                </a:lnTo>
                <a:lnTo>
                  <a:pt x="187410" y="126272"/>
                </a:lnTo>
                <a:lnTo>
                  <a:pt x="190368" y="128830"/>
                </a:lnTo>
                <a:lnTo>
                  <a:pt x="193332" y="130535"/>
                </a:lnTo>
                <a:lnTo>
                  <a:pt x="199273" y="132429"/>
                </a:lnTo>
                <a:lnTo>
                  <a:pt x="202245" y="131943"/>
                </a:lnTo>
                <a:lnTo>
                  <a:pt x="208194" y="128756"/>
                </a:lnTo>
                <a:lnTo>
                  <a:pt x="214146" y="126678"/>
                </a:lnTo>
                <a:lnTo>
                  <a:pt x="217122" y="126124"/>
                </a:lnTo>
                <a:lnTo>
                  <a:pt x="223074" y="122862"/>
                </a:lnTo>
                <a:lnTo>
                  <a:pt x="226051" y="120603"/>
                </a:lnTo>
                <a:lnTo>
                  <a:pt x="229027" y="117113"/>
                </a:lnTo>
                <a:lnTo>
                  <a:pt x="232004" y="112802"/>
                </a:lnTo>
                <a:lnTo>
                  <a:pt x="234980" y="107944"/>
                </a:lnTo>
                <a:lnTo>
                  <a:pt x="236965" y="102720"/>
                </a:lnTo>
                <a:lnTo>
                  <a:pt x="238288" y="97254"/>
                </a:lnTo>
                <a:lnTo>
                  <a:pt x="239169" y="91625"/>
                </a:lnTo>
                <a:lnTo>
                  <a:pt x="240750" y="86880"/>
                </a:lnTo>
                <a:lnTo>
                  <a:pt x="242795" y="82725"/>
                </a:lnTo>
                <a:lnTo>
                  <a:pt x="245151" y="78962"/>
                </a:lnTo>
                <a:lnTo>
                  <a:pt x="247714" y="74470"/>
                </a:lnTo>
                <a:lnTo>
                  <a:pt x="253207" y="64186"/>
                </a:lnTo>
                <a:lnTo>
                  <a:pt x="255069" y="59658"/>
                </a:lnTo>
                <a:lnTo>
                  <a:pt x="256311" y="55647"/>
                </a:lnTo>
                <a:lnTo>
                  <a:pt x="257138" y="51981"/>
                </a:lnTo>
                <a:lnTo>
                  <a:pt x="257690" y="48545"/>
                </a:lnTo>
                <a:lnTo>
                  <a:pt x="258057" y="45261"/>
                </a:lnTo>
                <a:lnTo>
                  <a:pt x="258790" y="35768"/>
                </a:lnTo>
                <a:lnTo>
                  <a:pt x="258793" y="56711"/>
                </a:lnTo>
                <a:lnTo>
                  <a:pt x="259785" y="60627"/>
                </a:lnTo>
                <a:lnTo>
                  <a:pt x="261439" y="65223"/>
                </a:lnTo>
                <a:lnTo>
                  <a:pt x="263533" y="70271"/>
                </a:lnTo>
                <a:lnTo>
                  <a:pt x="265922" y="74629"/>
                </a:lnTo>
                <a:lnTo>
                  <a:pt x="268506" y="78526"/>
                </a:lnTo>
                <a:lnTo>
                  <a:pt x="271221" y="82116"/>
                </a:lnTo>
                <a:lnTo>
                  <a:pt x="273032" y="85502"/>
                </a:lnTo>
                <a:lnTo>
                  <a:pt x="274239" y="88751"/>
                </a:lnTo>
                <a:lnTo>
                  <a:pt x="275043" y="91910"/>
                </a:lnTo>
                <a:lnTo>
                  <a:pt x="276571" y="96000"/>
                </a:lnTo>
                <a:lnTo>
                  <a:pt x="278583" y="100711"/>
                </a:lnTo>
                <a:lnTo>
                  <a:pt x="280916" y="105836"/>
                </a:lnTo>
                <a:lnTo>
                  <a:pt x="283463" y="110245"/>
                </a:lnTo>
                <a:lnTo>
                  <a:pt x="286154" y="114176"/>
                </a:lnTo>
                <a:lnTo>
                  <a:pt x="288940" y="117789"/>
                </a:lnTo>
                <a:lnTo>
                  <a:pt x="291789" y="120198"/>
                </a:lnTo>
                <a:lnTo>
                  <a:pt x="294681" y="121804"/>
                </a:lnTo>
                <a:lnTo>
                  <a:pt x="297601" y="122874"/>
                </a:lnTo>
                <a:lnTo>
                  <a:pt x="303491" y="126710"/>
                </a:lnTo>
                <a:lnTo>
                  <a:pt x="310617" y="132516"/>
                </a:lnTo>
                <a:lnTo>
                  <a:pt x="314237" y="133310"/>
                </a:lnTo>
                <a:lnTo>
                  <a:pt x="321301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PenAnnotation528"/>
          <p:cNvSpPr/>
          <p:nvPr/>
        </p:nvSpPr>
        <p:spPr>
          <a:xfrm>
            <a:off x="6179343" y="3278630"/>
            <a:ext cx="553642" cy="150212"/>
          </a:xfrm>
          <a:custGeom>
            <a:avLst/>
            <a:gdLst/>
            <a:ahLst/>
            <a:cxnLst/>
            <a:rect l="0" t="0" r="0" b="0"/>
            <a:pathLst>
              <a:path w="553642" h="150212">
                <a:moveTo>
                  <a:pt x="0" y="7495"/>
                </a:moveTo>
                <a:lnTo>
                  <a:pt x="0" y="25537"/>
                </a:lnTo>
                <a:lnTo>
                  <a:pt x="993" y="30437"/>
                </a:lnTo>
                <a:lnTo>
                  <a:pt x="2646" y="35688"/>
                </a:lnTo>
                <a:lnTo>
                  <a:pt x="4741" y="41173"/>
                </a:lnTo>
                <a:lnTo>
                  <a:pt x="6137" y="46814"/>
                </a:lnTo>
                <a:lnTo>
                  <a:pt x="7068" y="52559"/>
                </a:lnTo>
                <a:lnTo>
                  <a:pt x="7689" y="58374"/>
                </a:lnTo>
                <a:lnTo>
                  <a:pt x="9095" y="64234"/>
                </a:lnTo>
                <a:lnTo>
                  <a:pt x="11024" y="70126"/>
                </a:lnTo>
                <a:lnTo>
                  <a:pt x="13303" y="76038"/>
                </a:lnTo>
                <a:lnTo>
                  <a:pt x="15814" y="81964"/>
                </a:lnTo>
                <a:lnTo>
                  <a:pt x="21250" y="93839"/>
                </a:lnTo>
                <a:lnTo>
                  <a:pt x="29889" y="111682"/>
                </a:lnTo>
                <a:lnTo>
                  <a:pt x="32824" y="116640"/>
                </a:lnTo>
                <a:lnTo>
                  <a:pt x="35774" y="120938"/>
                </a:lnTo>
                <a:lnTo>
                  <a:pt x="38732" y="124795"/>
                </a:lnTo>
                <a:lnTo>
                  <a:pt x="41696" y="128359"/>
                </a:lnTo>
                <a:lnTo>
                  <a:pt x="44665" y="131727"/>
                </a:lnTo>
                <a:lnTo>
                  <a:pt x="47636" y="134965"/>
                </a:lnTo>
                <a:lnTo>
                  <a:pt x="46640" y="138116"/>
                </a:lnTo>
                <a:lnTo>
                  <a:pt x="43000" y="141208"/>
                </a:lnTo>
                <a:lnTo>
                  <a:pt x="37597" y="144262"/>
                </a:lnTo>
                <a:lnTo>
                  <a:pt x="34986" y="146298"/>
                </a:lnTo>
                <a:lnTo>
                  <a:pt x="34238" y="147655"/>
                </a:lnTo>
                <a:lnTo>
                  <a:pt x="34732" y="148560"/>
                </a:lnTo>
                <a:lnTo>
                  <a:pt x="36053" y="149163"/>
                </a:lnTo>
                <a:lnTo>
                  <a:pt x="43321" y="150211"/>
                </a:lnTo>
                <a:lnTo>
                  <a:pt x="58477" y="145582"/>
                </a:lnTo>
                <a:lnTo>
                  <a:pt x="62797" y="142217"/>
                </a:lnTo>
                <a:lnTo>
                  <a:pt x="65677" y="137989"/>
                </a:lnTo>
                <a:lnTo>
                  <a:pt x="67598" y="133186"/>
                </a:lnTo>
                <a:lnTo>
                  <a:pt x="69870" y="128992"/>
                </a:lnTo>
                <a:lnTo>
                  <a:pt x="72377" y="125204"/>
                </a:lnTo>
                <a:lnTo>
                  <a:pt x="75040" y="121686"/>
                </a:lnTo>
                <a:lnTo>
                  <a:pt x="76816" y="117357"/>
                </a:lnTo>
                <a:lnTo>
                  <a:pt x="78000" y="112486"/>
                </a:lnTo>
                <a:lnTo>
                  <a:pt x="78789" y="107254"/>
                </a:lnTo>
                <a:lnTo>
                  <a:pt x="78323" y="101783"/>
                </a:lnTo>
                <a:lnTo>
                  <a:pt x="77020" y="96150"/>
                </a:lnTo>
                <a:lnTo>
                  <a:pt x="75160" y="90411"/>
                </a:lnTo>
                <a:lnTo>
                  <a:pt x="73919" y="84600"/>
                </a:lnTo>
                <a:lnTo>
                  <a:pt x="73092" y="78742"/>
                </a:lnTo>
                <a:lnTo>
                  <a:pt x="72540" y="72852"/>
                </a:lnTo>
                <a:lnTo>
                  <a:pt x="72173" y="67934"/>
                </a:lnTo>
                <a:lnTo>
                  <a:pt x="71928" y="63662"/>
                </a:lnTo>
                <a:lnTo>
                  <a:pt x="71765" y="59822"/>
                </a:lnTo>
                <a:lnTo>
                  <a:pt x="70663" y="56271"/>
                </a:lnTo>
                <a:lnTo>
                  <a:pt x="68937" y="52910"/>
                </a:lnTo>
                <a:lnTo>
                  <a:pt x="62620" y="43381"/>
                </a:lnTo>
                <a:lnTo>
                  <a:pt x="67282" y="43263"/>
                </a:lnTo>
                <a:lnTo>
                  <a:pt x="68667" y="44239"/>
                </a:lnTo>
                <a:lnTo>
                  <a:pt x="69591" y="45881"/>
                </a:lnTo>
                <a:lnTo>
                  <a:pt x="70206" y="47969"/>
                </a:lnTo>
                <a:lnTo>
                  <a:pt x="71609" y="49360"/>
                </a:lnTo>
                <a:lnTo>
                  <a:pt x="73536" y="50288"/>
                </a:lnTo>
                <a:lnTo>
                  <a:pt x="78324" y="51318"/>
                </a:lnTo>
                <a:lnTo>
                  <a:pt x="92397" y="52034"/>
                </a:lnTo>
                <a:lnTo>
                  <a:pt x="122573" y="52133"/>
                </a:lnTo>
                <a:lnTo>
                  <a:pt x="127356" y="51145"/>
                </a:lnTo>
                <a:lnTo>
                  <a:pt x="135316" y="47399"/>
                </a:lnTo>
                <a:lnTo>
                  <a:pt x="144807" y="45074"/>
                </a:lnTo>
                <a:lnTo>
                  <a:pt x="150116" y="44454"/>
                </a:lnTo>
                <a:lnTo>
                  <a:pt x="154648" y="43048"/>
                </a:lnTo>
                <a:lnTo>
                  <a:pt x="162329" y="38840"/>
                </a:lnTo>
                <a:lnTo>
                  <a:pt x="165766" y="36329"/>
                </a:lnTo>
                <a:lnTo>
                  <a:pt x="169050" y="33663"/>
                </a:lnTo>
                <a:lnTo>
                  <a:pt x="172231" y="30893"/>
                </a:lnTo>
                <a:lnTo>
                  <a:pt x="175345" y="28055"/>
                </a:lnTo>
                <a:lnTo>
                  <a:pt x="185724" y="18152"/>
                </a:lnTo>
                <a:lnTo>
                  <a:pt x="196331" y="7617"/>
                </a:lnTo>
                <a:lnTo>
                  <a:pt x="196417" y="12271"/>
                </a:lnTo>
                <a:lnTo>
                  <a:pt x="196453" y="58632"/>
                </a:lnTo>
                <a:lnTo>
                  <a:pt x="197445" y="63415"/>
                </a:lnTo>
                <a:lnTo>
                  <a:pt x="199099" y="67595"/>
                </a:lnTo>
                <a:lnTo>
                  <a:pt x="201194" y="71374"/>
                </a:lnTo>
                <a:lnTo>
                  <a:pt x="206167" y="80865"/>
                </a:lnTo>
                <a:lnTo>
                  <a:pt x="217444" y="103126"/>
                </a:lnTo>
                <a:lnTo>
                  <a:pt x="220369" y="107960"/>
                </a:lnTo>
                <a:lnTo>
                  <a:pt x="223312" y="112175"/>
                </a:lnTo>
                <a:lnTo>
                  <a:pt x="226265" y="115977"/>
                </a:lnTo>
                <a:lnTo>
                  <a:pt x="229226" y="119504"/>
                </a:lnTo>
                <a:lnTo>
                  <a:pt x="232193" y="122847"/>
                </a:lnTo>
                <a:lnTo>
                  <a:pt x="238134" y="129208"/>
                </a:lnTo>
                <a:lnTo>
                  <a:pt x="248269" y="139633"/>
                </a:lnTo>
                <a:lnTo>
                  <a:pt x="249849" y="140235"/>
                </a:lnTo>
                <a:lnTo>
                  <a:pt x="256813" y="141083"/>
                </a:lnTo>
                <a:lnTo>
                  <a:pt x="262306" y="141281"/>
                </a:lnTo>
                <a:lnTo>
                  <a:pt x="264167" y="140342"/>
                </a:lnTo>
                <a:lnTo>
                  <a:pt x="265409" y="138724"/>
                </a:lnTo>
                <a:lnTo>
                  <a:pt x="266236" y="136653"/>
                </a:lnTo>
                <a:lnTo>
                  <a:pt x="267780" y="134279"/>
                </a:lnTo>
                <a:lnTo>
                  <a:pt x="269801" y="131706"/>
                </a:lnTo>
                <a:lnTo>
                  <a:pt x="272141" y="128997"/>
                </a:lnTo>
                <a:lnTo>
                  <a:pt x="273701" y="125207"/>
                </a:lnTo>
                <a:lnTo>
                  <a:pt x="274741" y="120696"/>
                </a:lnTo>
                <a:lnTo>
                  <a:pt x="275434" y="115705"/>
                </a:lnTo>
                <a:lnTo>
                  <a:pt x="275896" y="110392"/>
                </a:lnTo>
                <a:lnTo>
                  <a:pt x="276205" y="104866"/>
                </a:lnTo>
                <a:lnTo>
                  <a:pt x="276410" y="99198"/>
                </a:lnTo>
                <a:lnTo>
                  <a:pt x="275554" y="93435"/>
                </a:lnTo>
                <a:lnTo>
                  <a:pt x="273992" y="87609"/>
                </a:lnTo>
                <a:lnTo>
                  <a:pt x="271958" y="81740"/>
                </a:lnTo>
                <a:lnTo>
                  <a:pt x="270602" y="74851"/>
                </a:lnTo>
                <a:lnTo>
                  <a:pt x="269699" y="67282"/>
                </a:lnTo>
                <a:lnTo>
                  <a:pt x="269097" y="59259"/>
                </a:lnTo>
                <a:lnTo>
                  <a:pt x="267702" y="52918"/>
                </a:lnTo>
                <a:lnTo>
                  <a:pt x="265781" y="47699"/>
                </a:lnTo>
                <a:lnTo>
                  <a:pt x="255568" y="27453"/>
                </a:lnTo>
                <a:lnTo>
                  <a:pt x="252731" y="22784"/>
                </a:lnTo>
                <a:lnTo>
                  <a:pt x="249846" y="18680"/>
                </a:lnTo>
                <a:lnTo>
                  <a:pt x="246931" y="14951"/>
                </a:lnTo>
                <a:lnTo>
                  <a:pt x="243997" y="12466"/>
                </a:lnTo>
                <a:lnTo>
                  <a:pt x="241047" y="10809"/>
                </a:lnTo>
                <a:lnTo>
                  <a:pt x="238089" y="9704"/>
                </a:lnTo>
                <a:lnTo>
                  <a:pt x="232156" y="5831"/>
                </a:lnTo>
                <a:lnTo>
                  <a:pt x="225004" y="0"/>
                </a:lnTo>
                <a:lnTo>
                  <a:pt x="223425" y="514"/>
                </a:lnTo>
                <a:lnTo>
                  <a:pt x="216461" y="4985"/>
                </a:lnTo>
                <a:lnTo>
                  <a:pt x="210968" y="6379"/>
                </a:lnTo>
                <a:lnTo>
                  <a:pt x="209107" y="7743"/>
                </a:lnTo>
                <a:lnTo>
                  <a:pt x="207865" y="9645"/>
                </a:lnTo>
                <a:lnTo>
                  <a:pt x="207038" y="11905"/>
                </a:lnTo>
                <a:lnTo>
                  <a:pt x="206486" y="14403"/>
                </a:lnTo>
                <a:lnTo>
                  <a:pt x="206119" y="17061"/>
                </a:lnTo>
                <a:lnTo>
                  <a:pt x="205874" y="19826"/>
                </a:lnTo>
                <a:lnTo>
                  <a:pt x="206702" y="23652"/>
                </a:lnTo>
                <a:lnTo>
                  <a:pt x="208246" y="28189"/>
                </a:lnTo>
                <a:lnTo>
                  <a:pt x="210269" y="33197"/>
                </a:lnTo>
                <a:lnTo>
                  <a:pt x="211617" y="37528"/>
                </a:lnTo>
                <a:lnTo>
                  <a:pt x="212515" y="41407"/>
                </a:lnTo>
                <a:lnTo>
                  <a:pt x="213115" y="44986"/>
                </a:lnTo>
                <a:lnTo>
                  <a:pt x="214506" y="49356"/>
                </a:lnTo>
                <a:lnTo>
                  <a:pt x="216426" y="54254"/>
                </a:lnTo>
                <a:lnTo>
                  <a:pt x="218698" y="59503"/>
                </a:lnTo>
                <a:lnTo>
                  <a:pt x="222197" y="63995"/>
                </a:lnTo>
                <a:lnTo>
                  <a:pt x="226515" y="67982"/>
                </a:lnTo>
                <a:lnTo>
                  <a:pt x="231377" y="71632"/>
                </a:lnTo>
                <a:lnTo>
                  <a:pt x="239425" y="75688"/>
                </a:lnTo>
                <a:lnTo>
                  <a:pt x="246310" y="77490"/>
                </a:lnTo>
                <a:lnTo>
                  <a:pt x="261460" y="78647"/>
                </a:lnTo>
                <a:lnTo>
                  <a:pt x="283267" y="78876"/>
                </a:lnTo>
                <a:lnTo>
                  <a:pt x="288064" y="77903"/>
                </a:lnTo>
                <a:lnTo>
                  <a:pt x="296039" y="74175"/>
                </a:lnTo>
                <a:lnTo>
                  <a:pt x="310848" y="66498"/>
                </a:lnTo>
                <a:lnTo>
                  <a:pt x="315381" y="63697"/>
                </a:lnTo>
                <a:lnTo>
                  <a:pt x="319394" y="60838"/>
                </a:lnTo>
                <a:lnTo>
                  <a:pt x="323062" y="57940"/>
                </a:lnTo>
                <a:lnTo>
                  <a:pt x="327492" y="54023"/>
                </a:lnTo>
                <a:lnTo>
                  <a:pt x="337706" y="44379"/>
                </a:lnTo>
                <a:lnTo>
                  <a:pt x="341224" y="40022"/>
                </a:lnTo>
                <a:lnTo>
                  <a:pt x="343568" y="36125"/>
                </a:lnTo>
                <a:lnTo>
                  <a:pt x="345132" y="32534"/>
                </a:lnTo>
                <a:lnTo>
                  <a:pt x="347166" y="29149"/>
                </a:lnTo>
                <a:lnTo>
                  <a:pt x="349515" y="25900"/>
                </a:lnTo>
                <a:lnTo>
                  <a:pt x="352072" y="22741"/>
                </a:lnTo>
                <a:lnTo>
                  <a:pt x="354769" y="20636"/>
                </a:lnTo>
                <a:lnTo>
                  <a:pt x="357560" y="19232"/>
                </a:lnTo>
                <a:lnTo>
                  <a:pt x="360412" y="18296"/>
                </a:lnTo>
                <a:lnTo>
                  <a:pt x="362315" y="16680"/>
                </a:lnTo>
                <a:lnTo>
                  <a:pt x="363582" y="14610"/>
                </a:lnTo>
                <a:lnTo>
                  <a:pt x="364427" y="12238"/>
                </a:lnTo>
                <a:lnTo>
                  <a:pt x="364990" y="11649"/>
                </a:lnTo>
                <a:lnTo>
                  <a:pt x="365366" y="12249"/>
                </a:lnTo>
                <a:lnTo>
                  <a:pt x="366019" y="16866"/>
                </a:lnTo>
                <a:lnTo>
                  <a:pt x="366098" y="26029"/>
                </a:lnTo>
                <a:lnTo>
                  <a:pt x="366117" y="71382"/>
                </a:lnTo>
                <a:lnTo>
                  <a:pt x="367110" y="75883"/>
                </a:lnTo>
                <a:lnTo>
                  <a:pt x="368763" y="80868"/>
                </a:lnTo>
                <a:lnTo>
                  <a:pt x="370858" y="86176"/>
                </a:lnTo>
                <a:lnTo>
                  <a:pt x="373246" y="90706"/>
                </a:lnTo>
                <a:lnTo>
                  <a:pt x="375831" y="94719"/>
                </a:lnTo>
                <a:lnTo>
                  <a:pt x="378546" y="98386"/>
                </a:lnTo>
                <a:lnTo>
                  <a:pt x="381349" y="101824"/>
                </a:lnTo>
                <a:lnTo>
                  <a:pt x="384209" y="105107"/>
                </a:lnTo>
                <a:lnTo>
                  <a:pt x="387108" y="108288"/>
                </a:lnTo>
                <a:lnTo>
                  <a:pt x="390033" y="110409"/>
                </a:lnTo>
                <a:lnTo>
                  <a:pt x="395930" y="112766"/>
                </a:lnTo>
                <a:lnTo>
                  <a:pt x="407798" y="114279"/>
                </a:lnTo>
                <a:lnTo>
                  <a:pt x="422674" y="114602"/>
                </a:lnTo>
                <a:lnTo>
                  <a:pt x="425649" y="113626"/>
                </a:lnTo>
                <a:lnTo>
                  <a:pt x="431602" y="109896"/>
                </a:lnTo>
                <a:lnTo>
                  <a:pt x="434578" y="107512"/>
                </a:lnTo>
                <a:lnTo>
                  <a:pt x="437555" y="104931"/>
                </a:lnTo>
                <a:lnTo>
                  <a:pt x="440532" y="102218"/>
                </a:lnTo>
                <a:lnTo>
                  <a:pt x="442516" y="98425"/>
                </a:lnTo>
                <a:lnTo>
                  <a:pt x="443839" y="93911"/>
                </a:lnTo>
                <a:lnTo>
                  <a:pt x="444721" y="88918"/>
                </a:lnTo>
                <a:lnTo>
                  <a:pt x="446301" y="84597"/>
                </a:lnTo>
                <a:lnTo>
                  <a:pt x="448347" y="80725"/>
                </a:lnTo>
                <a:lnTo>
                  <a:pt x="450702" y="77151"/>
                </a:lnTo>
                <a:lnTo>
                  <a:pt x="452273" y="72783"/>
                </a:lnTo>
                <a:lnTo>
                  <a:pt x="453321" y="67888"/>
                </a:lnTo>
                <a:lnTo>
                  <a:pt x="454018" y="62639"/>
                </a:lnTo>
                <a:lnTo>
                  <a:pt x="454483" y="58148"/>
                </a:lnTo>
                <a:lnTo>
                  <a:pt x="454794" y="54162"/>
                </a:lnTo>
                <a:lnTo>
                  <a:pt x="455000" y="50512"/>
                </a:lnTo>
                <a:lnTo>
                  <a:pt x="455231" y="43812"/>
                </a:lnTo>
                <a:lnTo>
                  <a:pt x="455292" y="40636"/>
                </a:lnTo>
                <a:lnTo>
                  <a:pt x="456325" y="37526"/>
                </a:lnTo>
                <a:lnTo>
                  <a:pt x="458006" y="34461"/>
                </a:lnTo>
                <a:lnTo>
                  <a:pt x="463092" y="27153"/>
                </a:lnTo>
                <a:lnTo>
                  <a:pt x="463787" y="23507"/>
                </a:lnTo>
                <a:lnTo>
                  <a:pt x="464311" y="16839"/>
                </a:lnTo>
                <a:lnTo>
                  <a:pt x="464334" y="21287"/>
                </a:lnTo>
                <a:lnTo>
                  <a:pt x="465330" y="22643"/>
                </a:lnTo>
                <a:lnTo>
                  <a:pt x="466986" y="23547"/>
                </a:lnTo>
                <a:lnTo>
                  <a:pt x="469082" y="24149"/>
                </a:lnTo>
                <a:lnTo>
                  <a:pt x="470479" y="25543"/>
                </a:lnTo>
                <a:lnTo>
                  <a:pt x="471411" y="27464"/>
                </a:lnTo>
                <a:lnTo>
                  <a:pt x="472032" y="29737"/>
                </a:lnTo>
                <a:lnTo>
                  <a:pt x="473438" y="32245"/>
                </a:lnTo>
                <a:lnTo>
                  <a:pt x="475367" y="34909"/>
                </a:lnTo>
                <a:lnTo>
                  <a:pt x="477646" y="37677"/>
                </a:lnTo>
                <a:lnTo>
                  <a:pt x="480157" y="39522"/>
                </a:lnTo>
                <a:lnTo>
                  <a:pt x="485594" y="41573"/>
                </a:lnTo>
                <a:lnTo>
                  <a:pt x="488432" y="44104"/>
                </a:lnTo>
                <a:lnTo>
                  <a:pt x="491318" y="47776"/>
                </a:lnTo>
                <a:lnTo>
                  <a:pt x="494233" y="52208"/>
                </a:lnTo>
                <a:lnTo>
                  <a:pt x="497168" y="56155"/>
                </a:lnTo>
                <a:lnTo>
                  <a:pt x="500117" y="59779"/>
                </a:lnTo>
                <a:lnTo>
                  <a:pt x="503076" y="63186"/>
                </a:lnTo>
                <a:lnTo>
                  <a:pt x="506040" y="66451"/>
                </a:lnTo>
                <a:lnTo>
                  <a:pt x="511981" y="72723"/>
                </a:lnTo>
                <a:lnTo>
                  <a:pt x="529829" y="90816"/>
                </a:lnTo>
                <a:lnTo>
                  <a:pt x="531814" y="93800"/>
                </a:lnTo>
                <a:lnTo>
                  <a:pt x="533136" y="96782"/>
                </a:lnTo>
                <a:lnTo>
                  <a:pt x="534018" y="99761"/>
                </a:lnTo>
                <a:lnTo>
                  <a:pt x="534606" y="102740"/>
                </a:lnTo>
                <a:lnTo>
                  <a:pt x="534998" y="105718"/>
                </a:lnTo>
                <a:lnTo>
                  <a:pt x="535259" y="108696"/>
                </a:lnTo>
                <a:lnTo>
                  <a:pt x="536425" y="110681"/>
                </a:lnTo>
                <a:lnTo>
                  <a:pt x="538195" y="112004"/>
                </a:lnTo>
                <a:lnTo>
                  <a:pt x="543424" y="114128"/>
                </a:lnTo>
                <a:lnTo>
                  <a:pt x="546785" y="117065"/>
                </a:lnTo>
                <a:lnTo>
                  <a:pt x="553641" y="123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PenAnnotation529"/>
          <p:cNvSpPr/>
          <p:nvPr/>
        </p:nvSpPr>
        <p:spPr>
          <a:xfrm>
            <a:off x="6572250" y="3232546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9297" y="0"/>
                </a:lnTo>
                <a:lnTo>
                  <a:pt x="8183" y="993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PenAnnotation530"/>
          <p:cNvSpPr/>
          <p:nvPr/>
        </p:nvSpPr>
        <p:spPr>
          <a:xfrm>
            <a:off x="6902651" y="3152179"/>
            <a:ext cx="53576" cy="241103"/>
          </a:xfrm>
          <a:custGeom>
            <a:avLst/>
            <a:gdLst/>
            <a:ahLst/>
            <a:cxnLst/>
            <a:rect l="0" t="0" r="0" b="0"/>
            <a:pathLst>
              <a:path w="53576" h="241103">
                <a:moveTo>
                  <a:pt x="8927" y="0"/>
                </a:moveTo>
                <a:lnTo>
                  <a:pt x="7" y="0"/>
                </a:lnTo>
                <a:lnTo>
                  <a:pt x="0" y="4741"/>
                </a:lnTo>
                <a:lnTo>
                  <a:pt x="991" y="7129"/>
                </a:lnTo>
                <a:lnTo>
                  <a:pt x="2644" y="9714"/>
                </a:lnTo>
                <a:lnTo>
                  <a:pt x="4738" y="12429"/>
                </a:lnTo>
                <a:lnTo>
                  <a:pt x="6135" y="16224"/>
                </a:lnTo>
                <a:lnTo>
                  <a:pt x="7065" y="20738"/>
                </a:lnTo>
                <a:lnTo>
                  <a:pt x="7686" y="25732"/>
                </a:lnTo>
                <a:lnTo>
                  <a:pt x="8100" y="31045"/>
                </a:lnTo>
                <a:lnTo>
                  <a:pt x="8375" y="36572"/>
                </a:lnTo>
                <a:lnTo>
                  <a:pt x="8559" y="42241"/>
                </a:lnTo>
                <a:lnTo>
                  <a:pt x="9674" y="48997"/>
                </a:lnTo>
                <a:lnTo>
                  <a:pt x="11409" y="56477"/>
                </a:lnTo>
                <a:lnTo>
                  <a:pt x="13558" y="64440"/>
                </a:lnTo>
                <a:lnTo>
                  <a:pt x="15983" y="71734"/>
                </a:lnTo>
                <a:lnTo>
                  <a:pt x="18592" y="78580"/>
                </a:lnTo>
                <a:lnTo>
                  <a:pt x="21324" y="85129"/>
                </a:lnTo>
                <a:lnTo>
                  <a:pt x="23144" y="92471"/>
                </a:lnTo>
                <a:lnTo>
                  <a:pt x="24358" y="100343"/>
                </a:lnTo>
                <a:lnTo>
                  <a:pt x="25167" y="108568"/>
                </a:lnTo>
                <a:lnTo>
                  <a:pt x="26699" y="117027"/>
                </a:lnTo>
                <a:lnTo>
                  <a:pt x="28713" y="125643"/>
                </a:lnTo>
                <a:lnTo>
                  <a:pt x="31047" y="134364"/>
                </a:lnTo>
                <a:lnTo>
                  <a:pt x="32603" y="142162"/>
                </a:lnTo>
                <a:lnTo>
                  <a:pt x="33641" y="149345"/>
                </a:lnTo>
                <a:lnTo>
                  <a:pt x="34332" y="156118"/>
                </a:lnTo>
                <a:lnTo>
                  <a:pt x="35785" y="162618"/>
                </a:lnTo>
                <a:lnTo>
                  <a:pt x="37747" y="168936"/>
                </a:lnTo>
                <a:lnTo>
                  <a:pt x="40046" y="175131"/>
                </a:lnTo>
                <a:lnTo>
                  <a:pt x="41579" y="181246"/>
                </a:lnTo>
                <a:lnTo>
                  <a:pt x="42601" y="187308"/>
                </a:lnTo>
                <a:lnTo>
                  <a:pt x="43283" y="193333"/>
                </a:lnTo>
                <a:lnTo>
                  <a:pt x="44729" y="198342"/>
                </a:lnTo>
                <a:lnTo>
                  <a:pt x="46686" y="202673"/>
                </a:lnTo>
                <a:lnTo>
                  <a:pt x="48982" y="206553"/>
                </a:lnTo>
                <a:lnTo>
                  <a:pt x="50513" y="210132"/>
                </a:lnTo>
                <a:lnTo>
                  <a:pt x="51534" y="213510"/>
                </a:lnTo>
                <a:lnTo>
                  <a:pt x="52667" y="219909"/>
                </a:lnTo>
                <a:lnTo>
                  <a:pt x="53172" y="226060"/>
                </a:lnTo>
                <a:lnTo>
                  <a:pt x="53495" y="231957"/>
                </a:lnTo>
                <a:lnTo>
                  <a:pt x="53575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PenAnnotation531"/>
          <p:cNvSpPr/>
          <p:nvPr/>
        </p:nvSpPr>
        <p:spPr>
          <a:xfrm>
            <a:off x="6993719" y="3268417"/>
            <a:ext cx="230385" cy="133636"/>
          </a:xfrm>
          <a:custGeom>
            <a:avLst/>
            <a:gdLst/>
            <a:ahLst/>
            <a:cxnLst/>
            <a:rect l="0" t="0" r="0" b="0"/>
            <a:pathLst>
              <a:path w="230385" h="133636">
                <a:moveTo>
                  <a:pt x="16085" y="35567"/>
                </a:moveTo>
                <a:lnTo>
                  <a:pt x="20826" y="35567"/>
                </a:lnTo>
                <a:lnTo>
                  <a:pt x="22222" y="36559"/>
                </a:lnTo>
                <a:lnTo>
                  <a:pt x="23153" y="38213"/>
                </a:lnTo>
                <a:lnTo>
                  <a:pt x="23774" y="40308"/>
                </a:lnTo>
                <a:lnTo>
                  <a:pt x="25179" y="42696"/>
                </a:lnTo>
                <a:lnTo>
                  <a:pt x="27109" y="45281"/>
                </a:lnTo>
                <a:lnTo>
                  <a:pt x="29387" y="47996"/>
                </a:lnTo>
                <a:lnTo>
                  <a:pt x="31899" y="49806"/>
                </a:lnTo>
                <a:lnTo>
                  <a:pt x="37335" y="51817"/>
                </a:lnTo>
                <a:lnTo>
                  <a:pt x="43059" y="55357"/>
                </a:lnTo>
                <a:lnTo>
                  <a:pt x="50076" y="60973"/>
                </a:lnTo>
                <a:lnTo>
                  <a:pt x="53682" y="61741"/>
                </a:lnTo>
                <a:lnTo>
                  <a:pt x="56033" y="61946"/>
                </a:lnTo>
                <a:lnTo>
                  <a:pt x="58592" y="61091"/>
                </a:lnTo>
                <a:lnTo>
                  <a:pt x="64081" y="57494"/>
                </a:lnTo>
                <a:lnTo>
                  <a:pt x="69828" y="55234"/>
                </a:lnTo>
                <a:lnTo>
                  <a:pt x="72750" y="54632"/>
                </a:lnTo>
                <a:lnTo>
                  <a:pt x="78642" y="51316"/>
                </a:lnTo>
                <a:lnTo>
                  <a:pt x="81602" y="49043"/>
                </a:lnTo>
                <a:lnTo>
                  <a:pt x="84568" y="46535"/>
                </a:lnTo>
                <a:lnTo>
                  <a:pt x="87537" y="43871"/>
                </a:lnTo>
                <a:lnTo>
                  <a:pt x="90509" y="41103"/>
                </a:lnTo>
                <a:lnTo>
                  <a:pt x="92490" y="38266"/>
                </a:lnTo>
                <a:lnTo>
                  <a:pt x="93811" y="35382"/>
                </a:lnTo>
                <a:lnTo>
                  <a:pt x="94691" y="32467"/>
                </a:lnTo>
                <a:lnTo>
                  <a:pt x="96271" y="30523"/>
                </a:lnTo>
                <a:lnTo>
                  <a:pt x="98316" y="29228"/>
                </a:lnTo>
                <a:lnTo>
                  <a:pt x="100671" y="28364"/>
                </a:lnTo>
                <a:lnTo>
                  <a:pt x="101249" y="26796"/>
                </a:lnTo>
                <a:lnTo>
                  <a:pt x="100643" y="24759"/>
                </a:lnTo>
                <a:lnTo>
                  <a:pt x="99246" y="22409"/>
                </a:lnTo>
                <a:lnTo>
                  <a:pt x="98315" y="19850"/>
                </a:lnTo>
                <a:lnTo>
                  <a:pt x="97694" y="17151"/>
                </a:lnTo>
                <a:lnTo>
                  <a:pt x="97280" y="14360"/>
                </a:lnTo>
                <a:lnTo>
                  <a:pt x="96012" y="11507"/>
                </a:lnTo>
                <a:lnTo>
                  <a:pt x="94175" y="8613"/>
                </a:lnTo>
                <a:lnTo>
                  <a:pt x="91957" y="5691"/>
                </a:lnTo>
                <a:lnTo>
                  <a:pt x="89487" y="3744"/>
                </a:lnTo>
                <a:lnTo>
                  <a:pt x="86848" y="2445"/>
                </a:lnTo>
                <a:lnTo>
                  <a:pt x="84096" y="1579"/>
                </a:lnTo>
                <a:lnTo>
                  <a:pt x="80277" y="1002"/>
                </a:lnTo>
                <a:lnTo>
                  <a:pt x="75747" y="618"/>
                </a:lnTo>
                <a:lnTo>
                  <a:pt x="66415" y="190"/>
                </a:lnTo>
                <a:lnTo>
                  <a:pt x="58959" y="0"/>
                </a:lnTo>
                <a:lnTo>
                  <a:pt x="54590" y="1934"/>
                </a:lnTo>
                <a:lnTo>
                  <a:pt x="49692" y="5207"/>
                </a:lnTo>
                <a:lnTo>
                  <a:pt x="44443" y="9374"/>
                </a:lnTo>
                <a:lnTo>
                  <a:pt x="39951" y="13144"/>
                </a:lnTo>
                <a:lnTo>
                  <a:pt x="35965" y="16649"/>
                </a:lnTo>
                <a:lnTo>
                  <a:pt x="32315" y="19979"/>
                </a:lnTo>
                <a:lnTo>
                  <a:pt x="28890" y="24183"/>
                </a:lnTo>
                <a:lnTo>
                  <a:pt x="25613" y="28970"/>
                </a:lnTo>
                <a:lnTo>
                  <a:pt x="22438" y="34145"/>
                </a:lnTo>
                <a:lnTo>
                  <a:pt x="19328" y="39580"/>
                </a:lnTo>
                <a:lnTo>
                  <a:pt x="13227" y="50911"/>
                </a:lnTo>
                <a:lnTo>
                  <a:pt x="4214" y="68445"/>
                </a:lnTo>
                <a:lnTo>
                  <a:pt x="2218" y="73361"/>
                </a:lnTo>
                <a:lnTo>
                  <a:pt x="887" y="77630"/>
                </a:lnTo>
                <a:lnTo>
                  <a:pt x="0" y="81469"/>
                </a:lnTo>
                <a:lnTo>
                  <a:pt x="401" y="86011"/>
                </a:lnTo>
                <a:lnTo>
                  <a:pt x="1660" y="91025"/>
                </a:lnTo>
                <a:lnTo>
                  <a:pt x="3492" y="96352"/>
                </a:lnTo>
                <a:lnTo>
                  <a:pt x="5705" y="100895"/>
                </a:lnTo>
                <a:lnTo>
                  <a:pt x="8173" y="104916"/>
                </a:lnTo>
                <a:lnTo>
                  <a:pt x="10810" y="108588"/>
                </a:lnTo>
                <a:lnTo>
                  <a:pt x="13561" y="112029"/>
                </a:lnTo>
                <a:lnTo>
                  <a:pt x="16387" y="115315"/>
                </a:lnTo>
                <a:lnTo>
                  <a:pt x="19263" y="118498"/>
                </a:lnTo>
                <a:lnTo>
                  <a:pt x="23165" y="121612"/>
                </a:lnTo>
                <a:lnTo>
                  <a:pt x="27750" y="124680"/>
                </a:lnTo>
                <a:lnTo>
                  <a:pt x="32792" y="127718"/>
                </a:lnTo>
                <a:lnTo>
                  <a:pt x="37145" y="129743"/>
                </a:lnTo>
                <a:lnTo>
                  <a:pt x="41039" y="131093"/>
                </a:lnTo>
                <a:lnTo>
                  <a:pt x="44628" y="131993"/>
                </a:lnTo>
                <a:lnTo>
                  <a:pt x="49004" y="132593"/>
                </a:lnTo>
                <a:lnTo>
                  <a:pt x="53906" y="132993"/>
                </a:lnTo>
                <a:lnTo>
                  <a:pt x="59159" y="133260"/>
                </a:lnTo>
                <a:lnTo>
                  <a:pt x="70287" y="133556"/>
                </a:lnTo>
                <a:lnTo>
                  <a:pt x="76032" y="133635"/>
                </a:lnTo>
                <a:lnTo>
                  <a:pt x="80854" y="132696"/>
                </a:lnTo>
                <a:lnTo>
                  <a:pt x="85062" y="131077"/>
                </a:lnTo>
                <a:lnTo>
                  <a:pt x="88858" y="129006"/>
                </a:lnTo>
                <a:lnTo>
                  <a:pt x="103683" y="121351"/>
                </a:lnTo>
                <a:lnTo>
                  <a:pt x="108218" y="117561"/>
                </a:lnTo>
                <a:lnTo>
                  <a:pt x="112234" y="113050"/>
                </a:lnTo>
                <a:lnTo>
                  <a:pt x="115903" y="108058"/>
                </a:lnTo>
                <a:lnTo>
                  <a:pt x="119341" y="102746"/>
                </a:lnTo>
                <a:lnTo>
                  <a:pt x="122626" y="97220"/>
                </a:lnTo>
                <a:lnTo>
                  <a:pt x="125807" y="91552"/>
                </a:lnTo>
                <a:lnTo>
                  <a:pt x="131988" y="79962"/>
                </a:lnTo>
                <a:lnTo>
                  <a:pt x="135027" y="74093"/>
                </a:lnTo>
                <a:lnTo>
                  <a:pt x="137051" y="68197"/>
                </a:lnTo>
                <a:lnTo>
                  <a:pt x="138401" y="62281"/>
                </a:lnTo>
                <a:lnTo>
                  <a:pt x="139301" y="56353"/>
                </a:lnTo>
                <a:lnTo>
                  <a:pt x="140893" y="50416"/>
                </a:lnTo>
                <a:lnTo>
                  <a:pt x="142946" y="44474"/>
                </a:lnTo>
                <a:lnTo>
                  <a:pt x="145308" y="38529"/>
                </a:lnTo>
                <a:lnTo>
                  <a:pt x="147874" y="33573"/>
                </a:lnTo>
                <a:lnTo>
                  <a:pt x="150578" y="29277"/>
                </a:lnTo>
                <a:lnTo>
                  <a:pt x="153371" y="25420"/>
                </a:lnTo>
                <a:lnTo>
                  <a:pt x="155234" y="21857"/>
                </a:lnTo>
                <a:lnTo>
                  <a:pt x="156477" y="18490"/>
                </a:lnTo>
                <a:lnTo>
                  <a:pt x="157304" y="15253"/>
                </a:lnTo>
                <a:lnTo>
                  <a:pt x="158849" y="12102"/>
                </a:lnTo>
                <a:lnTo>
                  <a:pt x="160870" y="9010"/>
                </a:lnTo>
                <a:lnTo>
                  <a:pt x="163210" y="5956"/>
                </a:lnTo>
                <a:lnTo>
                  <a:pt x="165762" y="3920"/>
                </a:lnTo>
                <a:lnTo>
                  <a:pt x="168456" y="2563"/>
                </a:lnTo>
                <a:lnTo>
                  <a:pt x="174094" y="1055"/>
                </a:lnTo>
                <a:lnTo>
                  <a:pt x="179908" y="384"/>
                </a:lnTo>
                <a:lnTo>
                  <a:pt x="185799" y="86"/>
                </a:lnTo>
                <a:lnTo>
                  <a:pt x="188759" y="7"/>
                </a:lnTo>
                <a:lnTo>
                  <a:pt x="191724" y="947"/>
                </a:lnTo>
                <a:lnTo>
                  <a:pt x="197666" y="4635"/>
                </a:lnTo>
                <a:lnTo>
                  <a:pt x="200639" y="7009"/>
                </a:lnTo>
                <a:lnTo>
                  <a:pt x="203613" y="9583"/>
                </a:lnTo>
                <a:lnTo>
                  <a:pt x="206588" y="12291"/>
                </a:lnTo>
                <a:lnTo>
                  <a:pt x="212540" y="17946"/>
                </a:lnTo>
                <a:lnTo>
                  <a:pt x="215516" y="20843"/>
                </a:lnTo>
                <a:lnTo>
                  <a:pt x="218492" y="24759"/>
                </a:lnTo>
                <a:lnTo>
                  <a:pt x="221469" y="29354"/>
                </a:lnTo>
                <a:lnTo>
                  <a:pt x="224445" y="34401"/>
                </a:lnTo>
                <a:lnTo>
                  <a:pt x="226430" y="38759"/>
                </a:lnTo>
                <a:lnTo>
                  <a:pt x="227752" y="42656"/>
                </a:lnTo>
                <a:lnTo>
                  <a:pt x="228634" y="46246"/>
                </a:lnTo>
                <a:lnTo>
                  <a:pt x="229222" y="50624"/>
                </a:lnTo>
                <a:lnTo>
                  <a:pt x="229614" y="55527"/>
                </a:lnTo>
                <a:lnTo>
                  <a:pt x="230050" y="65274"/>
                </a:lnTo>
                <a:lnTo>
                  <a:pt x="230243" y="72913"/>
                </a:lnTo>
                <a:lnTo>
                  <a:pt x="230384" y="94951"/>
                </a:lnTo>
                <a:lnTo>
                  <a:pt x="229396" y="96985"/>
                </a:lnTo>
                <a:lnTo>
                  <a:pt x="227746" y="99332"/>
                </a:lnTo>
                <a:lnTo>
                  <a:pt x="225653" y="101890"/>
                </a:lnTo>
                <a:lnTo>
                  <a:pt x="223266" y="103595"/>
                </a:lnTo>
                <a:lnTo>
                  <a:pt x="217968" y="105489"/>
                </a:lnTo>
                <a:lnTo>
                  <a:pt x="212306" y="108977"/>
                </a:lnTo>
                <a:lnTo>
                  <a:pt x="209407" y="111296"/>
                </a:lnTo>
                <a:lnTo>
                  <a:pt x="206482" y="111850"/>
                </a:lnTo>
                <a:lnTo>
                  <a:pt x="203540" y="111227"/>
                </a:lnTo>
                <a:lnTo>
                  <a:pt x="197624" y="108881"/>
                </a:lnTo>
                <a:lnTo>
                  <a:pt x="191689" y="107838"/>
                </a:lnTo>
                <a:lnTo>
                  <a:pt x="187724" y="107561"/>
                </a:lnTo>
                <a:lnTo>
                  <a:pt x="183097" y="107375"/>
                </a:lnTo>
                <a:lnTo>
                  <a:pt x="169750" y="107114"/>
                </a:lnTo>
                <a:lnTo>
                  <a:pt x="166154" y="107078"/>
                </a:lnTo>
                <a:lnTo>
                  <a:pt x="162763" y="106061"/>
                </a:lnTo>
                <a:lnTo>
                  <a:pt x="156351" y="102286"/>
                </a:lnTo>
                <a:lnTo>
                  <a:pt x="151904" y="99322"/>
                </a:lnTo>
                <a:lnTo>
                  <a:pt x="148217" y="95983"/>
                </a:lnTo>
                <a:lnTo>
                  <a:pt x="141101" y="891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PenAnnotation532"/>
          <p:cNvSpPr/>
          <p:nvPr/>
        </p:nvSpPr>
        <p:spPr>
          <a:xfrm>
            <a:off x="7393903" y="3205969"/>
            <a:ext cx="482082" cy="249821"/>
          </a:xfrm>
          <a:custGeom>
            <a:avLst/>
            <a:gdLst/>
            <a:ahLst/>
            <a:cxnLst/>
            <a:rect l="0" t="0" r="0" b="0"/>
            <a:pathLst>
              <a:path w="482082" h="249821">
                <a:moveTo>
                  <a:pt x="44526" y="53366"/>
                </a:moveTo>
                <a:lnTo>
                  <a:pt x="44526" y="61055"/>
                </a:lnTo>
                <a:lnTo>
                  <a:pt x="47173" y="67036"/>
                </a:lnTo>
                <a:lnTo>
                  <a:pt x="49267" y="71409"/>
                </a:lnTo>
                <a:lnTo>
                  <a:pt x="51594" y="78914"/>
                </a:lnTo>
                <a:lnTo>
                  <a:pt x="52629" y="85557"/>
                </a:lnTo>
                <a:lnTo>
                  <a:pt x="53088" y="91816"/>
                </a:lnTo>
                <a:lnTo>
                  <a:pt x="53292" y="97906"/>
                </a:lnTo>
                <a:lnTo>
                  <a:pt x="53347" y="100919"/>
                </a:lnTo>
                <a:lnTo>
                  <a:pt x="54375" y="102927"/>
                </a:lnTo>
                <a:lnTo>
                  <a:pt x="56053" y="104266"/>
                </a:lnTo>
                <a:lnTo>
                  <a:pt x="58164" y="105159"/>
                </a:lnTo>
                <a:lnTo>
                  <a:pt x="59572" y="106747"/>
                </a:lnTo>
                <a:lnTo>
                  <a:pt x="60510" y="108797"/>
                </a:lnTo>
                <a:lnTo>
                  <a:pt x="62276" y="115460"/>
                </a:lnTo>
                <a:lnTo>
                  <a:pt x="62375" y="108150"/>
                </a:lnTo>
                <a:lnTo>
                  <a:pt x="62382" y="102561"/>
                </a:lnTo>
                <a:lnTo>
                  <a:pt x="61392" y="100054"/>
                </a:lnTo>
                <a:lnTo>
                  <a:pt x="57645" y="94622"/>
                </a:lnTo>
                <a:lnTo>
                  <a:pt x="55318" y="88900"/>
                </a:lnTo>
                <a:lnTo>
                  <a:pt x="53291" y="82058"/>
                </a:lnTo>
                <a:lnTo>
                  <a:pt x="51362" y="77455"/>
                </a:lnTo>
                <a:lnTo>
                  <a:pt x="49083" y="72402"/>
                </a:lnTo>
                <a:lnTo>
                  <a:pt x="47564" y="68041"/>
                </a:lnTo>
                <a:lnTo>
                  <a:pt x="45876" y="60550"/>
                </a:lnTo>
                <a:lnTo>
                  <a:pt x="42481" y="53913"/>
                </a:lnTo>
                <a:lnTo>
                  <a:pt x="37664" y="47656"/>
                </a:lnTo>
                <a:lnTo>
                  <a:pt x="32216" y="41568"/>
                </a:lnTo>
                <a:lnTo>
                  <a:pt x="29374" y="39548"/>
                </a:lnTo>
                <a:lnTo>
                  <a:pt x="23571" y="37303"/>
                </a:lnTo>
                <a:lnTo>
                  <a:pt x="20634" y="37696"/>
                </a:lnTo>
                <a:lnTo>
                  <a:pt x="17684" y="38951"/>
                </a:lnTo>
                <a:lnTo>
                  <a:pt x="10561" y="43353"/>
                </a:lnTo>
                <a:lnTo>
                  <a:pt x="6941" y="49247"/>
                </a:lnTo>
                <a:lnTo>
                  <a:pt x="4587" y="53597"/>
                </a:lnTo>
                <a:lnTo>
                  <a:pt x="1971" y="61076"/>
                </a:lnTo>
                <a:lnTo>
                  <a:pt x="808" y="67707"/>
                </a:lnTo>
                <a:lnTo>
                  <a:pt x="292" y="73961"/>
                </a:lnTo>
                <a:lnTo>
                  <a:pt x="154" y="78010"/>
                </a:lnTo>
                <a:lnTo>
                  <a:pt x="0" y="87801"/>
                </a:lnTo>
                <a:lnTo>
                  <a:pt x="951" y="93190"/>
                </a:lnTo>
                <a:lnTo>
                  <a:pt x="2578" y="98767"/>
                </a:lnTo>
                <a:lnTo>
                  <a:pt x="4655" y="104470"/>
                </a:lnTo>
                <a:lnTo>
                  <a:pt x="6039" y="110255"/>
                </a:lnTo>
                <a:lnTo>
                  <a:pt x="6962" y="116097"/>
                </a:lnTo>
                <a:lnTo>
                  <a:pt x="7577" y="121976"/>
                </a:lnTo>
                <a:lnTo>
                  <a:pt x="8979" y="126887"/>
                </a:lnTo>
                <a:lnTo>
                  <a:pt x="10907" y="131154"/>
                </a:lnTo>
                <a:lnTo>
                  <a:pt x="13183" y="134991"/>
                </a:lnTo>
                <a:lnTo>
                  <a:pt x="15694" y="139532"/>
                </a:lnTo>
                <a:lnTo>
                  <a:pt x="21128" y="149871"/>
                </a:lnTo>
                <a:lnTo>
                  <a:pt x="24958" y="154413"/>
                </a:lnTo>
                <a:lnTo>
                  <a:pt x="34507" y="162107"/>
                </a:lnTo>
                <a:lnTo>
                  <a:pt x="38839" y="166540"/>
                </a:lnTo>
                <a:lnTo>
                  <a:pt x="42719" y="171480"/>
                </a:lnTo>
                <a:lnTo>
                  <a:pt x="46298" y="176757"/>
                </a:lnTo>
                <a:lnTo>
                  <a:pt x="50668" y="180275"/>
                </a:lnTo>
                <a:lnTo>
                  <a:pt x="55566" y="182621"/>
                </a:lnTo>
                <a:lnTo>
                  <a:pt x="66300" y="186219"/>
                </a:lnTo>
                <a:lnTo>
                  <a:pt x="77685" y="191125"/>
                </a:lnTo>
                <a:lnTo>
                  <a:pt x="89360" y="193968"/>
                </a:lnTo>
                <a:lnTo>
                  <a:pt x="100171" y="195231"/>
                </a:lnTo>
                <a:lnTo>
                  <a:pt x="108284" y="195792"/>
                </a:lnTo>
                <a:lnTo>
                  <a:pt x="117842" y="193396"/>
                </a:lnTo>
                <a:lnTo>
                  <a:pt x="127713" y="189024"/>
                </a:lnTo>
                <a:lnTo>
                  <a:pt x="135407" y="183773"/>
                </a:lnTo>
                <a:lnTo>
                  <a:pt x="142134" y="178132"/>
                </a:lnTo>
                <a:lnTo>
                  <a:pt x="149423" y="171326"/>
                </a:lnTo>
                <a:lnTo>
                  <a:pt x="159277" y="161686"/>
                </a:lnTo>
                <a:lnTo>
                  <a:pt x="163691" y="156337"/>
                </a:lnTo>
                <a:lnTo>
                  <a:pt x="167626" y="150787"/>
                </a:lnTo>
                <a:lnTo>
                  <a:pt x="171241" y="145103"/>
                </a:lnTo>
                <a:lnTo>
                  <a:pt x="173652" y="139329"/>
                </a:lnTo>
                <a:lnTo>
                  <a:pt x="175258" y="133495"/>
                </a:lnTo>
                <a:lnTo>
                  <a:pt x="176329" y="127621"/>
                </a:lnTo>
                <a:lnTo>
                  <a:pt x="178036" y="121721"/>
                </a:lnTo>
                <a:lnTo>
                  <a:pt x="180165" y="115803"/>
                </a:lnTo>
                <a:lnTo>
                  <a:pt x="182577" y="109874"/>
                </a:lnTo>
                <a:lnTo>
                  <a:pt x="184185" y="104929"/>
                </a:lnTo>
                <a:lnTo>
                  <a:pt x="185257" y="100640"/>
                </a:lnTo>
                <a:lnTo>
                  <a:pt x="186449" y="93228"/>
                </a:lnTo>
                <a:lnTo>
                  <a:pt x="186978" y="86627"/>
                </a:lnTo>
                <a:lnTo>
                  <a:pt x="186127" y="84470"/>
                </a:lnTo>
                <a:lnTo>
                  <a:pt x="184567" y="83032"/>
                </a:lnTo>
                <a:lnTo>
                  <a:pt x="178829" y="80324"/>
                </a:lnTo>
                <a:lnTo>
                  <a:pt x="178542" y="87318"/>
                </a:lnTo>
                <a:lnTo>
                  <a:pt x="178503" y="92599"/>
                </a:lnTo>
                <a:lnTo>
                  <a:pt x="179485" y="96389"/>
                </a:lnTo>
                <a:lnTo>
                  <a:pt x="181131" y="100900"/>
                </a:lnTo>
                <a:lnTo>
                  <a:pt x="183222" y="105891"/>
                </a:lnTo>
                <a:lnTo>
                  <a:pt x="184615" y="110211"/>
                </a:lnTo>
                <a:lnTo>
                  <a:pt x="186163" y="117657"/>
                </a:lnTo>
                <a:lnTo>
                  <a:pt x="186576" y="122023"/>
                </a:lnTo>
                <a:lnTo>
                  <a:pt x="186851" y="126919"/>
                </a:lnTo>
                <a:lnTo>
                  <a:pt x="187035" y="132167"/>
                </a:lnTo>
                <a:lnTo>
                  <a:pt x="188149" y="136658"/>
                </a:lnTo>
                <a:lnTo>
                  <a:pt x="192033" y="144294"/>
                </a:lnTo>
                <a:lnTo>
                  <a:pt x="197066" y="150995"/>
                </a:lnTo>
                <a:lnTo>
                  <a:pt x="202611" y="157280"/>
                </a:lnTo>
                <a:lnTo>
                  <a:pt x="208383" y="163381"/>
                </a:lnTo>
                <a:lnTo>
                  <a:pt x="211311" y="165405"/>
                </a:lnTo>
                <a:lnTo>
                  <a:pt x="217209" y="167654"/>
                </a:lnTo>
                <a:lnTo>
                  <a:pt x="229082" y="169097"/>
                </a:lnTo>
                <a:lnTo>
                  <a:pt x="235030" y="169295"/>
                </a:lnTo>
                <a:lnTo>
                  <a:pt x="238006" y="168355"/>
                </a:lnTo>
                <a:lnTo>
                  <a:pt x="243957" y="164665"/>
                </a:lnTo>
                <a:lnTo>
                  <a:pt x="252886" y="157010"/>
                </a:lnTo>
                <a:lnTo>
                  <a:pt x="254871" y="154212"/>
                </a:lnTo>
                <a:lnTo>
                  <a:pt x="257075" y="148458"/>
                </a:lnTo>
                <a:lnTo>
                  <a:pt x="258655" y="144542"/>
                </a:lnTo>
                <a:lnTo>
                  <a:pt x="260701" y="139947"/>
                </a:lnTo>
                <a:lnTo>
                  <a:pt x="263056" y="134899"/>
                </a:lnTo>
                <a:lnTo>
                  <a:pt x="265620" y="130542"/>
                </a:lnTo>
                <a:lnTo>
                  <a:pt x="271112" y="123055"/>
                </a:lnTo>
                <a:lnTo>
                  <a:pt x="272974" y="118677"/>
                </a:lnTo>
                <a:lnTo>
                  <a:pt x="274216" y="113774"/>
                </a:lnTo>
                <a:lnTo>
                  <a:pt x="275043" y="108521"/>
                </a:lnTo>
                <a:lnTo>
                  <a:pt x="275595" y="104027"/>
                </a:lnTo>
                <a:lnTo>
                  <a:pt x="276208" y="96387"/>
                </a:lnTo>
                <a:lnTo>
                  <a:pt x="276480" y="89685"/>
                </a:lnTo>
                <a:lnTo>
                  <a:pt x="276695" y="80321"/>
                </a:lnTo>
                <a:lnTo>
                  <a:pt x="276698" y="122397"/>
                </a:lnTo>
                <a:lnTo>
                  <a:pt x="277690" y="127168"/>
                </a:lnTo>
                <a:lnTo>
                  <a:pt x="279344" y="131341"/>
                </a:lnTo>
                <a:lnTo>
                  <a:pt x="281439" y="135115"/>
                </a:lnTo>
                <a:lnTo>
                  <a:pt x="286411" y="144600"/>
                </a:lnTo>
                <a:lnTo>
                  <a:pt x="289127" y="149908"/>
                </a:lnTo>
                <a:lnTo>
                  <a:pt x="291930" y="154438"/>
                </a:lnTo>
                <a:lnTo>
                  <a:pt x="297689" y="162118"/>
                </a:lnTo>
                <a:lnTo>
                  <a:pt x="303556" y="168839"/>
                </a:lnTo>
                <a:lnTo>
                  <a:pt x="309471" y="175133"/>
                </a:lnTo>
                <a:lnTo>
                  <a:pt x="315407" y="181237"/>
                </a:lnTo>
                <a:lnTo>
                  <a:pt x="323998" y="187258"/>
                </a:lnTo>
                <a:lnTo>
                  <a:pt x="333440" y="192249"/>
                </a:lnTo>
                <a:lnTo>
                  <a:pt x="340942" y="194467"/>
                </a:lnTo>
                <a:lnTo>
                  <a:pt x="350745" y="195716"/>
                </a:lnTo>
                <a:lnTo>
                  <a:pt x="359548" y="193362"/>
                </a:lnTo>
                <a:lnTo>
                  <a:pt x="369083" y="189009"/>
                </a:lnTo>
                <a:lnTo>
                  <a:pt x="376628" y="183766"/>
                </a:lnTo>
                <a:lnTo>
                  <a:pt x="380029" y="179987"/>
                </a:lnTo>
                <a:lnTo>
                  <a:pt x="383288" y="175484"/>
                </a:lnTo>
                <a:lnTo>
                  <a:pt x="386453" y="170496"/>
                </a:lnTo>
                <a:lnTo>
                  <a:pt x="390548" y="165188"/>
                </a:lnTo>
                <a:lnTo>
                  <a:pt x="395262" y="159664"/>
                </a:lnTo>
                <a:lnTo>
                  <a:pt x="400389" y="153997"/>
                </a:lnTo>
                <a:lnTo>
                  <a:pt x="404800" y="148235"/>
                </a:lnTo>
                <a:lnTo>
                  <a:pt x="408732" y="142409"/>
                </a:lnTo>
                <a:lnTo>
                  <a:pt x="412346" y="136541"/>
                </a:lnTo>
                <a:lnTo>
                  <a:pt x="415747" y="129652"/>
                </a:lnTo>
                <a:lnTo>
                  <a:pt x="419006" y="122083"/>
                </a:lnTo>
                <a:lnTo>
                  <a:pt x="422172" y="114060"/>
                </a:lnTo>
                <a:lnTo>
                  <a:pt x="424283" y="105735"/>
                </a:lnTo>
                <a:lnTo>
                  <a:pt x="425689" y="97208"/>
                </a:lnTo>
                <a:lnTo>
                  <a:pt x="426627" y="88548"/>
                </a:lnTo>
                <a:lnTo>
                  <a:pt x="428245" y="80789"/>
                </a:lnTo>
                <a:lnTo>
                  <a:pt x="430315" y="73633"/>
                </a:lnTo>
                <a:lnTo>
                  <a:pt x="432688" y="66877"/>
                </a:lnTo>
                <a:lnTo>
                  <a:pt x="434269" y="59397"/>
                </a:lnTo>
                <a:lnTo>
                  <a:pt x="435324" y="51434"/>
                </a:lnTo>
                <a:lnTo>
                  <a:pt x="436027" y="43148"/>
                </a:lnTo>
                <a:lnTo>
                  <a:pt x="435503" y="35640"/>
                </a:lnTo>
                <a:lnTo>
                  <a:pt x="434162" y="28651"/>
                </a:lnTo>
                <a:lnTo>
                  <a:pt x="432275" y="22007"/>
                </a:lnTo>
                <a:lnTo>
                  <a:pt x="431018" y="16585"/>
                </a:lnTo>
                <a:lnTo>
                  <a:pt x="430180" y="11978"/>
                </a:lnTo>
                <a:lnTo>
                  <a:pt x="429621" y="7915"/>
                </a:lnTo>
                <a:lnTo>
                  <a:pt x="428255" y="5206"/>
                </a:lnTo>
                <a:lnTo>
                  <a:pt x="426354" y="3400"/>
                </a:lnTo>
                <a:lnTo>
                  <a:pt x="420913" y="502"/>
                </a:lnTo>
                <a:lnTo>
                  <a:pt x="415230" y="0"/>
                </a:lnTo>
                <a:lnTo>
                  <a:pt x="413701" y="921"/>
                </a:lnTo>
                <a:lnTo>
                  <a:pt x="412682" y="2528"/>
                </a:lnTo>
                <a:lnTo>
                  <a:pt x="410557" y="7951"/>
                </a:lnTo>
                <a:lnTo>
                  <a:pt x="406306" y="16976"/>
                </a:lnTo>
                <a:lnTo>
                  <a:pt x="404775" y="22161"/>
                </a:lnTo>
                <a:lnTo>
                  <a:pt x="403755" y="27602"/>
                </a:lnTo>
                <a:lnTo>
                  <a:pt x="403075" y="33213"/>
                </a:lnTo>
                <a:lnTo>
                  <a:pt x="401628" y="38939"/>
                </a:lnTo>
                <a:lnTo>
                  <a:pt x="399673" y="44740"/>
                </a:lnTo>
                <a:lnTo>
                  <a:pt x="397377" y="50592"/>
                </a:lnTo>
                <a:lnTo>
                  <a:pt x="395845" y="57470"/>
                </a:lnTo>
                <a:lnTo>
                  <a:pt x="394825" y="65032"/>
                </a:lnTo>
                <a:lnTo>
                  <a:pt x="394145" y="73050"/>
                </a:lnTo>
                <a:lnTo>
                  <a:pt x="394683" y="80379"/>
                </a:lnTo>
                <a:lnTo>
                  <a:pt x="396034" y="87250"/>
                </a:lnTo>
                <a:lnTo>
                  <a:pt x="397928" y="93815"/>
                </a:lnTo>
                <a:lnTo>
                  <a:pt x="399190" y="101168"/>
                </a:lnTo>
                <a:lnTo>
                  <a:pt x="400031" y="109047"/>
                </a:lnTo>
                <a:lnTo>
                  <a:pt x="400592" y="117276"/>
                </a:lnTo>
                <a:lnTo>
                  <a:pt x="401959" y="124746"/>
                </a:lnTo>
                <a:lnTo>
                  <a:pt x="403861" y="131711"/>
                </a:lnTo>
                <a:lnTo>
                  <a:pt x="414045" y="161887"/>
                </a:lnTo>
                <a:lnTo>
                  <a:pt x="417872" y="169370"/>
                </a:lnTo>
                <a:lnTo>
                  <a:pt x="422408" y="176343"/>
                </a:lnTo>
                <a:lnTo>
                  <a:pt x="427415" y="182976"/>
                </a:lnTo>
                <a:lnTo>
                  <a:pt x="431747" y="189382"/>
                </a:lnTo>
                <a:lnTo>
                  <a:pt x="435626" y="195637"/>
                </a:lnTo>
                <a:lnTo>
                  <a:pt x="439205" y="201792"/>
                </a:lnTo>
                <a:lnTo>
                  <a:pt x="441591" y="206887"/>
                </a:lnTo>
                <a:lnTo>
                  <a:pt x="443182" y="211276"/>
                </a:lnTo>
                <a:lnTo>
                  <a:pt x="444241" y="215194"/>
                </a:lnTo>
                <a:lnTo>
                  <a:pt x="446933" y="219791"/>
                </a:lnTo>
                <a:lnTo>
                  <a:pt x="450711" y="224839"/>
                </a:lnTo>
                <a:lnTo>
                  <a:pt x="461553" y="237720"/>
                </a:lnTo>
                <a:lnTo>
                  <a:pt x="468172" y="244691"/>
                </a:lnTo>
                <a:lnTo>
                  <a:pt x="470823" y="246401"/>
                </a:lnTo>
                <a:lnTo>
                  <a:pt x="482081" y="249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PenAnnotation533"/>
          <p:cNvSpPr/>
          <p:nvPr/>
        </p:nvSpPr>
        <p:spPr>
          <a:xfrm>
            <a:off x="7956351" y="3170039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0" y="0"/>
                </a:moveTo>
                <a:lnTo>
                  <a:pt x="0" y="188661"/>
                </a:lnTo>
                <a:lnTo>
                  <a:pt x="992" y="195227"/>
                </a:lnTo>
                <a:lnTo>
                  <a:pt x="2646" y="200596"/>
                </a:lnTo>
                <a:lnTo>
                  <a:pt x="4741" y="205168"/>
                </a:lnTo>
                <a:lnTo>
                  <a:pt x="6137" y="210201"/>
                </a:lnTo>
                <a:lnTo>
                  <a:pt x="7068" y="215540"/>
                </a:lnTo>
                <a:lnTo>
                  <a:pt x="7689" y="221084"/>
                </a:lnTo>
                <a:lnTo>
                  <a:pt x="9094" y="225772"/>
                </a:lnTo>
                <a:lnTo>
                  <a:pt x="11024" y="229889"/>
                </a:lnTo>
                <a:lnTo>
                  <a:pt x="13302" y="233627"/>
                </a:lnTo>
                <a:lnTo>
                  <a:pt x="14822" y="237110"/>
                </a:lnTo>
                <a:lnTo>
                  <a:pt x="15834" y="240425"/>
                </a:lnTo>
                <a:lnTo>
                  <a:pt x="16509" y="243627"/>
                </a:lnTo>
                <a:lnTo>
                  <a:pt x="15967" y="246754"/>
                </a:lnTo>
                <a:lnTo>
                  <a:pt x="14614" y="249830"/>
                </a:lnTo>
                <a:lnTo>
                  <a:pt x="10052" y="257157"/>
                </a:lnTo>
                <a:lnTo>
                  <a:pt x="10671" y="257758"/>
                </a:lnTo>
                <a:lnTo>
                  <a:pt x="12075" y="258159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PenAnnotation534"/>
          <p:cNvSpPr/>
          <p:nvPr/>
        </p:nvSpPr>
        <p:spPr>
          <a:xfrm>
            <a:off x="7875984" y="3277720"/>
            <a:ext cx="642807" cy="160088"/>
          </a:xfrm>
          <a:custGeom>
            <a:avLst/>
            <a:gdLst/>
            <a:ahLst/>
            <a:cxnLst/>
            <a:rect l="0" t="0" r="0" b="0"/>
            <a:pathLst>
              <a:path w="642807" h="160088">
                <a:moveTo>
                  <a:pt x="0" y="35194"/>
                </a:moveTo>
                <a:lnTo>
                  <a:pt x="0" y="48496"/>
                </a:lnTo>
                <a:lnTo>
                  <a:pt x="992" y="51007"/>
                </a:lnTo>
                <a:lnTo>
                  <a:pt x="2646" y="53673"/>
                </a:lnTo>
                <a:lnTo>
                  <a:pt x="4741" y="56443"/>
                </a:lnTo>
                <a:lnTo>
                  <a:pt x="7129" y="59282"/>
                </a:lnTo>
                <a:lnTo>
                  <a:pt x="9714" y="62167"/>
                </a:lnTo>
                <a:lnTo>
                  <a:pt x="15232" y="68018"/>
                </a:lnTo>
                <a:lnTo>
                  <a:pt x="20991" y="73925"/>
                </a:lnTo>
                <a:lnTo>
                  <a:pt x="24908" y="75897"/>
                </a:lnTo>
                <a:lnTo>
                  <a:pt x="34552" y="78089"/>
                </a:lnTo>
                <a:lnTo>
                  <a:pt x="51138" y="79323"/>
                </a:lnTo>
                <a:lnTo>
                  <a:pt x="68383" y="79740"/>
                </a:lnTo>
                <a:lnTo>
                  <a:pt x="78679" y="79797"/>
                </a:lnTo>
                <a:lnTo>
                  <a:pt x="89870" y="77176"/>
                </a:lnTo>
                <a:lnTo>
                  <a:pt x="101457" y="72704"/>
                </a:lnTo>
                <a:lnTo>
                  <a:pt x="107326" y="70122"/>
                </a:lnTo>
                <a:lnTo>
                  <a:pt x="119138" y="64608"/>
                </a:lnTo>
                <a:lnTo>
                  <a:pt x="131002" y="58850"/>
                </a:lnTo>
                <a:lnTo>
                  <a:pt x="136944" y="54933"/>
                </a:lnTo>
                <a:lnTo>
                  <a:pt x="142890" y="50338"/>
                </a:lnTo>
                <a:lnTo>
                  <a:pt x="148838" y="45289"/>
                </a:lnTo>
                <a:lnTo>
                  <a:pt x="153796" y="40932"/>
                </a:lnTo>
                <a:lnTo>
                  <a:pt x="161950" y="33444"/>
                </a:lnTo>
                <a:lnTo>
                  <a:pt x="172119" y="23651"/>
                </a:lnTo>
                <a:lnTo>
                  <a:pt x="174277" y="20553"/>
                </a:lnTo>
                <a:lnTo>
                  <a:pt x="175716" y="17496"/>
                </a:lnTo>
                <a:lnTo>
                  <a:pt x="176675" y="14465"/>
                </a:lnTo>
                <a:lnTo>
                  <a:pt x="178307" y="11453"/>
                </a:lnTo>
                <a:lnTo>
                  <a:pt x="180387" y="8453"/>
                </a:lnTo>
                <a:lnTo>
                  <a:pt x="187106" y="0"/>
                </a:lnTo>
                <a:lnTo>
                  <a:pt x="187399" y="4371"/>
                </a:lnTo>
                <a:lnTo>
                  <a:pt x="187487" y="11950"/>
                </a:lnTo>
                <a:lnTo>
                  <a:pt x="186507" y="14737"/>
                </a:lnTo>
                <a:lnTo>
                  <a:pt x="184861" y="17587"/>
                </a:lnTo>
                <a:lnTo>
                  <a:pt x="182772" y="20479"/>
                </a:lnTo>
                <a:lnTo>
                  <a:pt x="181380" y="24392"/>
                </a:lnTo>
                <a:lnTo>
                  <a:pt x="180451" y="28985"/>
                </a:lnTo>
                <a:lnTo>
                  <a:pt x="179832" y="34031"/>
                </a:lnTo>
                <a:lnTo>
                  <a:pt x="179419" y="39379"/>
                </a:lnTo>
                <a:lnTo>
                  <a:pt x="179144" y="44929"/>
                </a:lnTo>
                <a:lnTo>
                  <a:pt x="178839" y="56388"/>
                </a:lnTo>
                <a:lnTo>
                  <a:pt x="178625" y="85842"/>
                </a:lnTo>
                <a:lnTo>
                  <a:pt x="179608" y="91780"/>
                </a:lnTo>
                <a:lnTo>
                  <a:pt x="181254" y="97722"/>
                </a:lnTo>
                <a:lnTo>
                  <a:pt x="183344" y="103668"/>
                </a:lnTo>
                <a:lnTo>
                  <a:pt x="184737" y="108625"/>
                </a:lnTo>
                <a:lnTo>
                  <a:pt x="185666" y="112921"/>
                </a:lnTo>
                <a:lnTo>
                  <a:pt x="186285" y="116777"/>
                </a:lnTo>
                <a:lnTo>
                  <a:pt x="187690" y="120341"/>
                </a:lnTo>
                <a:lnTo>
                  <a:pt x="189619" y="123708"/>
                </a:lnTo>
                <a:lnTo>
                  <a:pt x="191897" y="126945"/>
                </a:lnTo>
                <a:lnTo>
                  <a:pt x="194407" y="129104"/>
                </a:lnTo>
                <a:lnTo>
                  <a:pt x="197074" y="130543"/>
                </a:lnTo>
                <a:lnTo>
                  <a:pt x="199843" y="131502"/>
                </a:lnTo>
                <a:lnTo>
                  <a:pt x="201690" y="133133"/>
                </a:lnTo>
                <a:lnTo>
                  <a:pt x="202921" y="135213"/>
                </a:lnTo>
                <a:lnTo>
                  <a:pt x="203742" y="137592"/>
                </a:lnTo>
                <a:lnTo>
                  <a:pt x="205281" y="138186"/>
                </a:lnTo>
                <a:lnTo>
                  <a:pt x="207300" y="137590"/>
                </a:lnTo>
                <a:lnTo>
                  <a:pt x="212927" y="134244"/>
                </a:lnTo>
                <a:lnTo>
                  <a:pt x="213389" y="132977"/>
                </a:lnTo>
                <a:lnTo>
                  <a:pt x="213902" y="128924"/>
                </a:lnTo>
                <a:lnTo>
                  <a:pt x="215031" y="126454"/>
                </a:lnTo>
                <a:lnTo>
                  <a:pt x="216776" y="123815"/>
                </a:lnTo>
                <a:lnTo>
                  <a:pt x="218931" y="121064"/>
                </a:lnTo>
                <a:lnTo>
                  <a:pt x="221361" y="117245"/>
                </a:lnTo>
                <a:lnTo>
                  <a:pt x="223971" y="112715"/>
                </a:lnTo>
                <a:lnTo>
                  <a:pt x="226705" y="107710"/>
                </a:lnTo>
                <a:lnTo>
                  <a:pt x="229520" y="101397"/>
                </a:lnTo>
                <a:lnTo>
                  <a:pt x="232388" y="94212"/>
                </a:lnTo>
                <a:lnTo>
                  <a:pt x="235292" y="86445"/>
                </a:lnTo>
                <a:lnTo>
                  <a:pt x="237229" y="79284"/>
                </a:lnTo>
                <a:lnTo>
                  <a:pt x="238519" y="72525"/>
                </a:lnTo>
                <a:lnTo>
                  <a:pt x="239381" y="66034"/>
                </a:lnTo>
                <a:lnTo>
                  <a:pt x="240946" y="59723"/>
                </a:lnTo>
                <a:lnTo>
                  <a:pt x="242982" y="53531"/>
                </a:lnTo>
                <a:lnTo>
                  <a:pt x="245332" y="47418"/>
                </a:lnTo>
                <a:lnTo>
                  <a:pt x="247890" y="42351"/>
                </a:lnTo>
                <a:lnTo>
                  <a:pt x="250588" y="37981"/>
                </a:lnTo>
                <a:lnTo>
                  <a:pt x="253379" y="34075"/>
                </a:lnTo>
                <a:lnTo>
                  <a:pt x="255240" y="30480"/>
                </a:lnTo>
                <a:lnTo>
                  <a:pt x="256480" y="27090"/>
                </a:lnTo>
                <a:lnTo>
                  <a:pt x="257307" y="23838"/>
                </a:lnTo>
                <a:lnTo>
                  <a:pt x="258851" y="20678"/>
                </a:lnTo>
                <a:lnTo>
                  <a:pt x="260872" y="17579"/>
                </a:lnTo>
                <a:lnTo>
                  <a:pt x="263212" y="14521"/>
                </a:lnTo>
                <a:lnTo>
                  <a:pt x="264771" y="13474"/>
                </a:lnTo>
                <a:lnTo>
                  <a:pt x="265811" y="13769"/>
                </a:lnTo>
                <a:lnTo>
                  <a:pt x="267480" y="16630"/>
                </a:lnTo>
                <a:lnTo>
                  <a:pt x="265062" y="19667"/>
                </a:lnTo>
                <a:lnTo>
                  <a:pt x="263028" y="21866"/>
                </a:lnTo>
                <a:lnTo>
                  <a:pt x="261673" y="24324"/>
                </a:lnTo>
                <a:lnTo>
                  <a:pt x="260768" y="26955"/>
                </a:lnTo>
                <a:lnTo>
                  <a:pt x="260166" y="29701"/>
                </a:lnTo>
                <a:lnTo>
                  <a:pt x="259764" y="33517"/>
                </a:lnTo>
                <a:lnTo>
                  <a:pt x="259496" y="38044"/>
                </a:lnTo>
                <a:lnTo>
                  <a:pt x="259199" y="48367"/>
                </a:lnTo>
                <a:lnTo>
                  <a:pt x="258993" y="77032"/>
                </a:lnTo>
                <a:lnTo>
                  <a:pt x="259974" y="82930"/>
                </a:lnTo>
                <a:lnTo>
                  <a:pt x="261621" y="88846"/>
                </a:lnTo>
                <a:lnTo>
                  <a:pt x="263711" y="94774"/>
                </a:lnTo>
                <a:lnTo>
                  <a:pt x="265104" y="99719"/>
                </a:lnTo>
                <a:lnTo>
                  <a:pt x="266033" y="104007"/>
                </a:lnTo>
                <a:lnTo>
                  <a:pt x="266652" y="107859"/>
                </a:lnTo>
                <a:lnTo>
                  <a:pt x="268057" y="111418"/>
                </a:lnTo>
                <a:lnTo>
                  <a:pt x="269986" y="114783"/>
                </a:lnTo>
                <a:lnTo>
                  <a:pt x="272265" y="118019"/>
                </a:lnTo>
                <a:lnTo>
                  <a:pt x="274775" y="121169"/>
                </a:lnTo>
                <a:lnTo>
                  <a:pt x="277442" y="124260"/>
                </a:lnTo>
                <a:lnTo>
                  <a:pt x="280211" y="127314"/>
                </a:lnTo>
                <a:lnTo>
                  <a:pt x="282057" y="130341"/>
                </a:lnTo>
                <a:lnTo>
                  <a:pt x="283288" y="133352"/>
                </a:lnTo>
                <a:lnTo>
                  <a:pt x="284109" y="136351"/>
                </a:lnTo>
                <a:lnTo>
                  <a:pt x="285648" y="138351"/>
                </a:lnTo>
                <a:lnTo>
                  <a:pt x="287666" y="139684"/>
                </a:lnTo>
                <a:lnTo>
                  <a:pt x="290005" y="140572"/>
                </a:lnTo>
                <a:lnTo>
                  <a:pt x="292555" y="140173"/>
                </a:lnTo>
                <a:lnTo>
                  <a:pt x="300885" y="135862"/>
                </a:lnTo>
                <a:lnTo>
                  <a:pt x="306698" y="134505"/>
                </a:lnTo>
                <a:lnTo>
                  <a:pt x="312589" y="131257"/>
                </a:lnTo>
                <a:lnTo>
                  <a:pt x="315549" y="129001"/>
                </a:lnTo>
                <a:lnTo>
                  <a:pt x="318515" y="125514"/>
                </a:lnTo>
                <a:lnTo>
                  <a:pt x="321484" y="121204"/>
                </a:lnTo>
                <a:lnTo>
                  <a:pt x="324454" y="116346"/>
                </a:lnTo>
                <a:lnTo>
                  <a:pt x="326436" y="111123"/>
                </a:lnTo>
                <a:lnTo>
                  <a:pt x="327757" y="105657"/>
                </a:lnTo>
                <a:lnTo>
                  <a:pt x="328637" y="100029"/>
                </a:lnTo>
                <a:lnTo>
                  <a:pt x="330217" y="94292"/>
                </a:lnTo>
                <a:lnTo>
                  <a:pt x="332262" y="88483"/>
                </a:lnTo>
                <a:lnTo>
                  <a:pt x="334617" y="82626"/>
                </a:lnTo>
                <a:lnTo>
                  <a:pt x="336188" y="76737"/>
                </a:lnTo>
                <a:lnTo>
                  <a:pt x="337234" y="70827"/>
                </a:lnTo>
                <a:lnTo>
                  <a:pt x="337932" y="64902"/>
                </a:lnTo>
                <a:lnTo>
                  <a:pt x="339389" y="58968"/>
                </a:lnTo>
                <a:lnTo>
                  <a:pt x="341353" y="53028"/>
                </a:lnTo>
                <a:lnTo>
                  <a:pt x="343654" y="47083"/>
                </a:lnTo>
                <a:lnTo>
                  <a:pt x="345189" y="42128"/>
                </a:lnTo>
                <a:lnTo>
                  <a:pt x="346212" y="37832"/>
                </a:lnTo>
                <a:lnTo>
                  <a:pt x="346894" y="33976"/>
                </a:lnTo>
                <a:lnTo>
                  <a:pt x="347348" y="30413"/>
                </a:lnTo>
                <a:lnTo>
                  <a:pt x="347652" y="27046"/>
                </a:lnTo>
                <a:lnTo>
                  <a:pt x="347854" y="23809"/>
                </a:lnTo>
                <a:lnTo>
                  <a:pt x="348079" y="17566"/>
                </a:lnTo>
                <a:lnTo>
                  <a:pt x="348138" y="14512"/>
                </a:lnTo>
                <a:lnTo>
                  <a:pt x="349170" y="12476"/>
                </a:lnTo>
                <a:lnTo>
                  <a:pt x="350851" y="11119"/>
                </a:lnTo>
                <a:lnTo>
                  <a:pt x="357078" y="8452"/>
                </a:lnTo>
                <a:lnTo>
                  <a:pt x="361896" y="13159"/>
                </a:lnTo>
                <a:lnTo>
                  <a:pt x="363303" y="15543"/>
                </a:lnTo>
                <a:lnTo>
                  <a:pt x="364240" y="18124"/>
                </a:lnTo>
                <a:lnTo>
                  <a:pt x="364866" y="20837"/>
                </a:lnTo>
                <a:lnTo>
                  <a:pt x="366275" y="22646"/>
                </a:lnTo>
                <a:lnTo>
                  <a:pt x="368207" y="23852"/>
                </a:lnTo>
                <a:lnTo>
                  <a:pt x="370487" y="24656"/>
                </a:lnTo>
                <a:lnTo>
                  <a:pt x="372007" y="26184"/>
                </a:lnTo>
                <a:lnTo>
                  <a:pt x="373021" y="28195"/>
                </a:lnTo>
                <a:lnTo>
                  <a:pt x="373696" y="30528"/>
                </a:lnTo>
                <a:lnTo>
                  <a:pt x="375138" y="33075"/>
                </a:lnTo>
                <a:lnTo>
                  <a:pt x="377092" y="35766"/>
                </a:lnTo>
                <a:lnTo>
                  <a:pt x="379387" y="38551"/>
                </a:lnTo>
                <a:lnTo>
                  <a:pt x="381909" y="42393"/>
                </a:lnTo>
                <a:lnTo>
                  <a:pt x="384583" y="46939"/>
                </a:lnTo>
                <a:lnTo>
                  <a:pt x="387357" y="51953"/>
                </a:lnTo>
                <a:lnTo>
                  <a:pt x="389207" y="56289"/>
                </a:lnTo>
                <a:lnTo>
                  <a:pt x="390440" y="60171"/>
                </a:lnTo>
                <a:lnTo>
                  <a:pt x="391262" y="63752"/>
                </a:lnTo>
                <a:lnTo>
                  <a:pt x="392802" y="67131"/>
                </a:lnTo>
                <a:lnTo>
                  <a:pt x="394822" y="70376"/>
                </a:lnTo>
                <a:lnTo>
                  <a:pt x="397160" y="73531"/>
                </a:lnTo>
                <a:lnTo>
                  <a:pt x="398718" y="77619"/>
                </a:lnTo>
                <a:lnTo>
                  <a:pt x="399758" y="82329"/>
                </a:lnTo>
                <a:lnTo>
                  <a:pt x="400451" y="87453"/>
                </a:lnTo>
                <a:lnTo>
                  <a:pt x="401905" y="91861"/>
                </a:lnTo>
                <a:lnTo>
                  <a:pt x="403866" y="95793"/>
                </a:lnTo>
                <a:lnTo>
                  <a:pt x="406166" y="99406"/>
                </a:lnTo>
                <a:lnTo>
                  <a:pt x="407699" y="102806"/>
                </a:lnTo>
                <a:lnTo>
                  <a:pt x="408721" y="106066"/>
                </a:lnTo>
                <a:lnTo>
                  <a:pt x="409402" y="109231"/>
                </a:lnTo>
                <a:lnTo>
                  <a:pt x="409857" y="112333"/>
                </a:lnTo>
                <a:lnTo>
                  <a:pt x="410160" y="115393"/>
                </a:lnTo>
                <a:lnTo>
                  <a:pt x="410362" y="118426"/>
                </a:lnTo>
                <a:lnTo>
                  <a:pt x="411489" y="121439"/>
                </a:lnTo>
                <a:lnTo>
                  <a:pt x="413232" y="124441"/>
                </a:lnTo>
                <a:lnTo>
                  <a:pt x="415387" y="127434"/>
                </a:lnTo>
                <a:lnTo>
                  <a:pt x="416823" y="130421"/>
                </a:lnTo>
                <a:lnTo>
                  <a:pt x="417781" y="133405"/>
                </a:lnTo>
                <a:lnTo>
                  <a:pt x="418419" y="136387"/>
                </a:lnTo>
                <a:lnTo>
                  <a:pt x="419836" y="138374"/>
                </a:lnTo>
                <a:lnTo>
                  <a:pt x="421774" y="139700"/>
                </a:lnTo>
                <a:lnTo>
                  <a:pt x="426572" y="141172"/>
                </a:lnTo>
                <a:lnTo>
                  <a:pt x="444360" y="142319"/>
                </a:lnTo>
                <a:lnTo>
                  <a:pt x="449839" y="142336"/>
                </a:lnTo>
                <a:lnTo>
                  <a:pt x="452690" y="141349"/>
                </a:lnTo>
                <a:lnTo>
                  <a:pt x="458503" y="137606"/>
                </a:lnTo>
                <a:lnTo>
                  <a:pt x="464394" y="132635"/>
                </a:lnTo>
                <a:lnTo>
                  <a:pt x="467354" y="129920"/>
                </a:lnTo>
                <a:lnTo>
                  <a:pt x="473289" y="124258"/>
                </a:lnTo>
                <a:lnTo>
                  <a:pt x="494111" y="103641"/>
                </a:lnTo>
                <a:lnTo>
                  <a:pt x="496094" y="99677"/>
                </a:lnTo>
                <a:lnTo>
                  <a:pt x="497418" y="95050"/>
                </a:lnTo>
                <a:lnTo>
                  <a:pt x="498299" y="89981"/>
                </a:lnTo>
                <a:lnTo>
                  <a:pt x="499879" y="85609"/>
                </a:lnTo>
                <a:lnTo>
                  <a:pt x="501925" y="81702"/>
                </a:lnTo>
                <a:lnTo>
                  <a:pt x="504280" y="78106"/>
                </a:lnTo>
                <a:lnTo>
                  <a:pt x="505851" y="73723"/>
                </a:lnTo>
                <a:lnTo>
                  <a:pt x="506898" y="68818"/>
                </a:lnTo>
                <a:lnTo>
                  <a:pt x="507596" y="63563"/>
                </a:lnTo>
                <a:lnTo>
                  <a:pt x="508062" y="59067"/>
                </a:lnTo>
                <a:lnTo>
                  <a:pt x="508372" y="55078"/>
                </a:lnTo>
                <a:lnTo>
                  <a:pt x="508579" y="51427"/>
                </a:lnTo>
                <a:lnTo>
                  <a:pt x="507725" y="48000"/>
                </a:lnTo>
                <a:lnTo>
                  <a:pt x="506163" y="44723"/>
                </a:lnTo>
                <a:lnTo>
                  <a:pt x="504130" y="41547"/>
                </a:lnTo>
                <a:lnTo>
                  <a:pt x="502774" y="38437"/>
                </a:lnTo>
                <a:lnTo>
                  <a:pt x="501870" y="35371"/>
                </a:lnTo>
                <a:lnTo>
                  <a:pt x="501268" y="32336"/>
                </a:lnTo>
                <a:lnTo>
                  <a:pt x="499874" y="30312"/>
                </a:lnTo>
                <a:lnTo>
                  <a:pt x="497952" y="28963"/>
                </a:lnTo>
                <a:lnTo>
                  <a:pt x="495679" y="28063"/>
                </a:lnTo>
                <a:lnTo>
                  <a:pt x="494164" y="26471"/>
                </a:lnTo>
                <a:lnTo>
                  <a:pt x="493153" y="24417"/>
                </a:lnTo>
                <a:lnTo>
                  <a:pt x="492479" y="22056"/>
                </a:lnTo>
                <a:lnTo>
                  <a:pt x="491038" y="20482"/>
                </a:lnTo>
                <a:lnTo>
                  <a:pt x="489086" y="19433"/>
                </a:lnTo>
                <a:lnTo>
                  <a:pt x="486791" y="18733"/>
                </a:lnTo>
                <a:lnTo>
                  <a:pt x="485262" y="19259"/>
                </a:lnTo>
                <a:lnTo>
                  <a:pt x="484242" y="20602"/>
                </a:lnTo>
                <a:lnTo>
                  <a:pt x="483563" y="22489"/>
                </a:lnTo>
                <a:lnTo>
                  <a:pt x="482118" y="23747"/>
                </a:lnTo>
                <a:lnTo>
                  <a:pt x="480162" y="24586"/>
                </a:lnTo>
                <a:lnTo>
                  <a:pt x="477866" y="25145"/>
                </a:lnTo>
                <a:lnTo>
                  <a:pt x="476334" y="26510"/>
                </a:lnTo>
                <a:lnTo>
                  <a:pt x="475314" y="28413"/>
                </a:lnTo>
                <a:lnTo>
                  <a:pt x="474180" y="33172"/>
                </a:lnTo>
                <a:lnTo>
                  <a:pt x="473878" y="35830"/>
                </a:lnTo>
                <a:lnTo>
                  <a:pt x="473676" y="38595"/>
                </a:lnTo>
                <a:lnTo>
                  <a:pt x="473542" y="42422"/>
                </a:lnTo>
                <a:lnTo>
                  <a:pt x="473393" y="51966"/>
                </a:lnTo>
                <a:lnTo>
                  <a:pt x="472361" y="56297"/>
                </a:lnTo>
                <a:lnTo>
                  <a:pt x="470680" y="60177"/>
                </a:lnTo>
                <a:lnTo>
                  <a:pt x="468568" y="63755"/>
                </a:lnTo>
                <a:lnTo>
                  <a:pt x="468152" y="68125"/>
                </a:lnTo>
                <a:lnTo>
                  <a:pt x="468867" y="73023"/>
                </a:lnTo>
                <a:lnTo>
                  <a:pt x="470336" y="78273"/>
                </a:lnTo>
                <a:lnTo>
                  <a:pt x="471315" y="83756"/>
                </a:lnTo>
                <a:lnTo>
                  <a:pt x="471968" y="89397"/>
                </a:lnTo>
                <a:lnTo>
                  <a:pt x="472404" y="95142"/>
                </a:lnTo>
                <a:lnTo>
                  <a:pt x="473686" y="99964"/>
                </a:lnTo>
                <a:lnTo>
                  <a:pt x="475532" y="104170"/>
                </a:lnTo>
                <a:lnTo>
                  <a:pt x="477756" y="107967"/>
                </a:lnTo>
                <a:lnTo>
                  <a:pt x="480230" y="111490"/>
                </a:lnTo>
                <a:lnTo>
                  <a:pt x="482873" y="114832"/>
                </a:lnTo>
                <a:lnTo>
                  <a:pt x="485626" y="118051"/>
                </a:lnTo>
                <a:lnTo>
                  <a:pt x="488454" y="121190"/>
                </a:lnTo>
                <a:lnTo>
                  <a:pt x="494242" y="127323"/>
                </a:lnTo>
                <a:lnTo>
                  <a:pt x="497174" y="129355"/>
                </a:lnTo>
                <a:lnTo>
                  <a:pt x="506042" y="133208"/>
                </a:lnTo>
                <a:lnTo>
                  <a:pt x="511980" y="137625"/>
                </a:lnTo>
                <a:lnTo>
                  <a:pt x="514953" y="139200"/>
                </a:lnTo>
                <a:lnTo>
                  <a:pt x="520901" y="140950"/>
                </a:lnTo>
                <a:lnTo>
                  <a:pt x="529830" y="141935"/>
                </a:lnTo>
                <a:lnTo>
                  <a:pt x="532805" y="141081"/>
                </a:lnTo>
                <a:lnTo>
                  <a:pt x="538758" y="137487"/>
                </a:lnTo>
                <a:lnTo>
                  <a:pt x="540743" y="135139"/>
                </a:lnTo>
                <a:lnTo>
                  <a:pt x="542065" y="132581"/>
                </a:lnTo>
                <a:lnTo>
                  <a:pt x="542947" y="129885"/>
                </a:lnTo>
                <a:lnTo>
                  <a:pt x="544528" y="127094"/>
                </a:lnTo>
                <a:lnTo>
                  <a:pt x="546573" y="124242"/>
                </a:lnTo>
                <a:lnTo>
                  <a:pt x="548928" y="121348"/>
                </a:lnTo>
                <a:lnTo>
                  <a:pt x="551492" y="117435"/>
                </a:lnTo>
                <a:lnTo>
                  <a:pt x="554192" y="112842"/>
                </a:lnTo>
                <a:lnTo>
                  <a:pt x="556985" y="107795"/>
                </a:lnTo>
                <a:lnTo>
                  <a:pt x="562734" y="96896"/>
                </a:lnTo>
                <a:lnTo>
                  <a:pt x="565656" y="91211"/>
                </a:lnTo>
                <a:lnTo>
                  <a:pt x="567604" y="86429"/>
                </a:lnTo>
                <a:lnTo>
                  <a:pt x="568903" y="82249"/>
                </a:lnTo>
                <a:lnTo>
                  <a:pt x="569768" y="78470"/>
                </a:lnTo>
                <a:lnTo>
                  <a:pt x="571337" y="73967"/>
                </a:lnTo>
                <a:lnTo>
                  <a:pt x="573377" y="68979"/>
                </a:lnTo>
                <a:lnTo>
                  <a:pt x="575727" y="63671"/>
                </a:lnTo>
                <a:lnTo>
                  <a:pt x="577295" y="59139"/>
                </a:lnTo>
                <a:lnTo>
                  <a:pt x="578340" y="55126"/>
                </a:lnTo>
                <a:lnTo>
                  <a:pt x="579037" y="51458"/>
                </a:lnTo>
                <a:lnTo>
                  <a:pt x="580493" y="48021"/>
                </a:lnTo>
                <a:lnTo>
                  <a:pt x="582457" y="44738"/>
                </a:lnTo>
                <a:lnTo>
                  <a:pt x="584758" y="41556"/>
                </a:lnTo>
                <a:lnTo>
                  <a:pt x="586291" y="38443"/>
                </a:lnTo>
                <a:lnTo>
                  <a:pt x="587314" y="35376"/>
                </a:lnTo>
                <a:lnTo>
                  <a:pt x="587996" y="32338"/>
                </a:lnTo>
                <a:lnTo>
                  <a:pt x="589443" y="30314"/>
                </a:lnTo>
                <a:lnTo>
                  <a:pt x="591399" y="28964"/>
                </a:lnTo>
                <a:lnTo>
                  <a:pt x="596928" y="26797"/>
                </a:lnTo>
                <a:lnTo>
                  <a:pt x="598374" y="27612"/>
                </a:lnTo>
                <a:lnTo>
                  <a:pt x="602626" y="31162"/>
                </a:lnTo>
                <a:lnTo>
                  <a:pt x="607823" y="36048"/>
                </a:lnTo>
                <a:lnTo>
                  <a:pt x="610598" y="38739"/>
                </a:lnTo>
                <a:lnTo>
                  <a:pt x="614433" y="41526"/>
                </a:lnTo>
                <a:lnTo>
                  <a:pt x="618973" y="44376"/>
                </a:lnTo>
                <a:lnTo>
                  <a:pt x="623985" y="47268"/>
                </a:lnTo>
                <a:lnTo>
                  <a:pt x="627326" y="51181"/>
                </a:lnTo>
                <a:lnTo>
                  <a:pt x="629553" y="55774"/>
                </a:lnTo>
                <a:lnTo>
                  <a:pt x="631038" y="60820"/>
                </a:lnTo>
                <a:lnTo>
                  <a:pt x="633020" y="65176"/>
                </a:lnTo>
                <a:lnTo>
                  <a:pt x="635334" y="69073"/>
                </a:lnTo>
                <a:lnTo>
                  <a:pt x="637869" y="72662"/>
                </a:lnTo>
                <a:lnTo>
                  <a:pt x="639559" y="77040"/>
                </a:lnTo>
                <a:lnTo>
                  <a:pt x="640685" y="81943"/>
                </a:lnTo>
                <a:lnTo>
                  <a:pt x="641436" y="87195"/>
                </a:lnTo>
                <a:lnTo>
                  <a:pt x="641936" y="91690"/>
                </a:lnTo>
                <a:lnTo>
                  <a:pt x="642270" y="95678"/>
                </a:lnTo>
                <a:lnTo>
                  <a:pt x="642492" y="99329"/>
                </a:lnTo>
                <a:lnTo>
                  <a:pt x="642740" y="108677"/>
                </a:lnTo>
                <a:lnTo>
                  <a:pt x="642806" y="113948"/>
                </a:lnTo>
                <a:lnTo>
                  <a:pt x="641857" y="118454"/>
                </a:lnTo>
                <a:lnTo>
                  <a:pt x="640233" y="122451"/>
                </a:lnTo>
                <a:lnTo>
                  <a:pt x="638158" y="126107"/>
                </a:lnTo>
                <a:lnTo>
                  <a:pt x="635782" y="129537"/>
                </a:lnTo>
                <a:lnTo>
                  <a:pt x="633206" y="132816"/>
                </a:lnTo>
                <a:lnTo>
                  <a:pt x="630497" y="135994"/>
                </a:lnTo>
                <a:lnTo>
                  <a:pt x="627699" y="139105"/>
                </a:lnTo>
                <a:lnTo>
                  <a:pt x="621943" y="145207"/>
                </a:lnTo>
                <a:lnTo>
                  <a:pt x="619019" y="147231"/>
                </a:lnTo>
                <a:lnTo>
                  <a:pt x="610164" y="151072"/>
                </a:lnTo>
                <a:lnTo>
                  <a:pt x="604228" y="155487"/>
                </a:lnTo>
                <a:lnTo>
                  <a:pt x="601256" y="157061"/>
                </a:lnTo>
                <a:lnTo>
                  <a:pt x="595308" y="158810"/>
                </a:lnTo>
                <a:lnTo>
                  <a:pt x="582193" y="160087"/>
                </a:lnTo>
                <a:lnTo>
                  <a:pt x="578568" y="157509"/>
                </a:lnTo>
                <a:lnTo>
                  <a:pt x="571500" y="1512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PenAnnotation535"/>
          <p:cNvSpPr/>
          <p:nvPr/>
        </p:nvSpPr>
        <p:spPr>
          <a:xfrm>
            <a:off x="4822399" y="3598824"/>
            <a:ext cx="321102" cy="258610"/>
          </a:xfrm>
          <a:custGeom>
            <a:avLst/>
            <a:gdLst/>
            <a:ahLst/>
            <a:cxnLst/>
            <a:rect l="0" t="0" r="0" b="0"/>
            <a:pathLst>
              <a:path w="321102" h="258610">
                <a:moveTo>
                  <a:pt x="8561" y="178433"/>
                </a:moveTo>
                <a:lnTo>
                  <a:pt x="3821" y="178433"/>
                </a:lnTo>
                <a:lnTo>
                  <a:pt x="2425" y="179426"/>
                </a:lnTo>
                <a:lnTo>
                  <a:pt x="1494" y="181079"/>
                </a:lnTo>
                <a:lnTo>
                  <a:pt x="0" y="186122"/>
                </a:lnTo>
                <a:lnTo>
                  <a:pt x="2441" y="189457"/>
                </a:lnTo>
                <a:lnTo>
                  <a:pt x="4481" y="191736"/>
                </a:lnTo>
                <a:lnTo>
                  <a:pt x="5841" y="194247"/>
                </a:lnTo>
                <a:lnTo>
                  <a:pt x="7353" y="199683"/>
                </a:lnTo>
                <a:lnTo>
                  <a:pt x="8748" y="201530"/>
                </a:lnTo>
                <a:lnTo>
                  <a:pt x="10670" y="202761"/>
                </a:lnTo>
                <a:lnTo>
                  <a:pt x="12943" y="203581"/>
                </a:lnTo>
                <a:lnTo>
                  <a:pt x="18116" y="207139"/>
                </a:lnTo>
                <a:lnTo>
                  <a:pt x="26606" y="214720"/>
                </a:lnTo>
                <a:lnTo>
                  <a:pt x="29521" y="217507"/>
                </a:lnTo>
                <a:lnTo>
                  <a:pt x="32456" y="219365"/>
                </a:lnTo>
                <a:lnTo>
                  <a:pt x="38363" y="221430"/>
                </a:lnTo>
                <a:lnTo>
                  <a:pt x="47268" y="222593"/>
                </a:lnTo>
                <a:lnTo>
                  <a:pt x="55861" y="222864"/>
                </a:lnTo>
                <a:lnTo>
                  <a:pt x="91797" y="223078"/>
                </a:lnTo>
                <a:lnTo>
                  <a:pt x="94809" y="222087"/>
                </a:lnTo>
                <a:lnTo>
                  <a:pt x="100803" y="218340"/>
                </a:lnTo>
                <a:lnTo>
                  <a:pt x="109755" y="210653"/>
                </a:lnTo>
                <a:lnTo>
                  <a:pt x="115713" y="204990"/>
                </a:lnTo>
                <a:lnTo>
                  <a:pt x="118691" y="202091"/>
                </a:lnTo>
                <a:lnTo>
                  <a:pt x="120677" y="199166"/>
                </a:lnTo>
                <a:lnTo>
                  <a:pt x="122883" y="193270"/>
                </a:lnTo>
                <a:lnTo>
                  <a:pt x="124463" y="189317"/>
                </a:lnTo>
                <a:lnTo>
                  <a:pt x="126509" y="184697"/>
                </a:lnTo>
                <a:lnTo>
                  <a:pt x="128865" y="179632"/>
                </a:lnTo>
                <a:lnTo>
                  <a:pt x="130435" y="175264"/>
                </a:lnTo>
                <a:lnTo>
                  <a:pt x="132181" y="167764"/>
                </a:lnTo>
                <a:lnTo>
                  <a:pt x="131654" y="163383"/>
                </a:lnTo>
                <a:lnTo>
                  <a:pt x="130311" y="158478"/>
                </a:lnTo>
                <a:lnTo>
                  <a:pt x="128423" y="153224"/>
                </a:lnTo>
                <a:lnTo>
                  <a:pt x="127164" y="148729"/>
                </a:lnTo>
                <a:lnTo>
                  <a:pt x="125766" y="141088"/>
                </a:lnTo>
                <a:lnTo>
                  <a:pt x="124401" y="136669"/>
                </a:lnTo>
                <a:lnTo>
                  <a:pt x="122499" y="131739"/>
                </a:lnTo>
                <a:lnTo>
                  <a:pt x="120239" y="126468"/>
                </a:lnTo>
                <a:lnTo>
                  <a:pt x="117739" y="121962"/>
                </a:lnTo>
                <a:lnTo>
                  <a:pt x="112317" y="114309"/>
                </a:lnTo>
                <a:lnTo>
                  <a:pt x="106599" y="107600"/>
                </a:lnTo>
                <a:lnTo>
                  <a:pt x="103686" y="104422"/>
                </a:lnTo>
                <a:lnTo>
                  <a:pt x="100751" y="102303"/>
                </a:lnTo>
                <a:lnTo>
                  <a:pt x="94845" y="99949"/>
                </a:lnTo>
                <a:lnTo>
                  <a:pt x="85941" y="98624"/>
                </a:lnTo>
                <a:lnTo>
                  <a:pt x="83960" y="99430"/>
                </a:lnTo>
                <a:lnTo>
                  <a:pt x="82640" y="100960"/>
                </a:lnTo>
                <a:lnTo>
                  <a:pt x="81759" y="102972"/>
                </a:lnTo>
                <a:lnTo>
                  <a:pt x="73218" y="114322"/>
                </a:lnTo>
                <a:lnTo>
                  <a:pt x="70517" y="118826"/>
                </a:lnTo>
                <a:lnTo>
                  <a:pt x="67725" y="123812"/>
                </a:lnTo>
                <a:lnTo>
                  <a:pt x="65863" y="129120"/>
                </a:lnTo>
                <a:lnTo>
                  <a:pt x="64622" y="134644"/>
                </a:lnTo>
                <a:lnTo>
                  <a:pt x="63795" y="140311"/>
                </a:lnTo>
                <a:lnTo>
                  <a:pt x="63243" y="146073"/>
                </a:lnTo>
                <a:lnTo>
                  <a:pt x="62875" y="151899"/>
                </a:lnTo>
                <a:lnTo>
                  <a:pt x="62630" y="157767"/>
                </a:lnTo>
                <a:lnTo>
                  <a:pt x="61474" y="163664"/>
                </a:lnTo>
                <a:lnTo>
                  <a:pt x="59711" y="169579"/>
                </a:lnTo>
                <a:lnTo>
                  <a:pt x="57544" y="175507"/>
                </a:lnTo>
                <a:lnTo>
                  <a:pt x="56100" y="181444"/>
                </a:lnTo>
                <a:lnTo>
                  <a:pt x="55137" y="187385"/>
                </a:lnTo>
                <a:lnTo>
                  <a:pt x="54495" y="193331"/>
                </a:lnTo>
                <a:lnTo>
                  <a:pt x="55059" y="199279"/>
                </a:lnTo>
                <a:lnTo>
                  <a:pt x="56427" y="205229"/>
                </a:lnTo>
                <a:lnTo>
                  <a:pt x="58331" y="211180"/>
                </a:lnTo>
                <a:lnTo>
                  <a:pt x="60593" y="216140"/>
                </a:lnTo>
                <a:lnTo>
                  <a:pt x="63093" y="220438"/>
                </a:lnTo>
                <a:lnTo>
                  <a:pt x="65751" y="224296"/>
                </a:lnTo>
                <a:lnTo>
                  <a:pt x="68516" y="228852"/>
                </a:lnTo>
                <a:lnTo>
                  <a:pt x="71351" y="233874"/>
                </a:lnTo>
                <a:lnTo>
                  <a:pt x="74234" y="239206"/>
                </a:lnTo>
                <a:lnTo>
                  <a:pt x="78140" y="243753"/>
                </a:lnTo>
                <a:lnTo>
                  <a:pt x="87772" y="251451"/>
                </a:lnTo>
                <a:lnTo>
                  <a:pt x="96021" y="255534"/>
                </a:lnTo>
                <a:lnTo>
                  <a:pt x="103987" y="257349"/>
                </a:lnTo>
                <a:lnTo>
                  <a:pt x="108889" y="257833"/>
                </a:lnTo>
                <a:lnTo>
                  <a:pt x="114142" y="258156"/>
                </a:lnTo>
                <a:lnTo>
                  <a:pt x="125270" y="258514"/>
                </a:lnTo>
                <a:lnTo>
                  <a:pt x="131016" y="258609"/>
                </a:lnTo>
                <a:lnTo>
                  <a:pt x="136830" y="257681"/>
                </a:lnTo>
                <a:lnTo>
                  <a:pt x="142692" y="256070"/>
                </a:lnTo>
                <a:lnTo>
                  <a:pt x="148583" y="254004"/>
                </a:lnTo>
                <a:lnTo>
                  <a:pt x="154495" y="251634"/>
                </a:lnTo>
                <a:lnTo>
                  <a:pt x="160421" y="249062"/>
                </a:lnTo>
                <a:lnTo>
                  <a:pt x="166356" y="246355"/>
                </a:lnTo>
                <a:lnTo>
                  <a:pt x="173289" y="243558"/>
                </a:lnTo>
                <a:lnTo>
                  <a:pt x="188930" y="237805"/>
                </a:lnTo>
                <a:lnTo>
                  <a:pt x="196276" y="233889"/>
                </a:lnTo>
                <a:lnTo>
                  <a:pt x="203158" y="229295"/>
                </a:lnTo>
                <a:lnTo>
                  <a:pt x="209729" y="224247"/>
                </a:lnTo>
                <a:lnTo>
                  <a:pt x="215103" y="218898"/>
                </a:lnTo>
                <a:lnTo>
                  <a:pt x="219678" y="213347"/>
                </a:lnTo>
                <a:lnTo>
                  <a:pt x="228399" y="200896"/>
                </a:lnTo>
                <a:lnTo>
                  <a:pt x="238890" y="185440"/>
                </a:lnTo>
                <a:lnTo>
                  <a:pt x="243473" y="177151"/>
                </a:lnTo>
                <a:lnTo>
                  <a:pt x="247520" y="168649"/>
                </a:lnTo>
                <a:lnTo>
                  <a:pt x="251211" y="160004"/>
                </a:lnTo>
                <a:lnTo>
                  <a:pt x="257958" y="145107"/>
                </a:lnTo>
                <a:lnTo>
                  <a:pt x="261146" y="138357"/>
                </a:lnTo>
                <a:lnTo>
                  <a:pt x="264264" y="130880"/>
                </a:lnTo>
                <a:lnTo>
                  <a:pt x="267334" y="122918"/>
                </a:lnTo>
                <a:lnTo>
                  <a:pt x="270373" y="114634"/>
                </a:lnTo>
                <a:lnTo>
                  <a:pt x="272400" y="106135"/>
                </a:lnTo>
                <a:lnTo>
                  <a:pt x="273750" y="97492"/>
                </a:lnTo>
                <a:lnTo>
                  <a:pt x="274651" y="88754"/>
                </a:lnTo>
                <a:lnTo>
                  <a:pt x="275251" y="79952"/>
                </a:lnTo>
                <a:lnTo>
                  <a:pt x="275652" y="71107"/>
                </a:lnTo>
                <a:lnTo>
                  <a:pt x="275918" y="62234"/>
                </a:lnTo>
                <a:lnTo>
                  <a:pt x="275104" y="54334"/>
                </a:lnTo>
                <a:lnTo>
                  <a:pt x="273569" y="47084"/>
                </a:lnTo>
                <a:lnTo>
                  <a:pt x="271554" y="40265"/>
                </a:lnTo>
                <a:lnTo>
                  <a:pt x="270210" y="34727"/>
                </a:lnTo>
                <a:lnTo>
                  <a:pt x="269314" y="30044"/>
                </a:lnTo>
                <a:lnTo>
                  <a:pt x="268319" y="22193"/>
                </a:lnTo>
                <a:lnTo>
                  <a:pt x="267877" y="15397"/>
                </a:lnTo>
                <a:lnTo>
                  <a:pt x="266767" y="12195"/>
                </a:lnTo>
                <a:lnTo>
                  <a:pt x="262887" y="5993"/>
                </a:lnTo>
                <a:lnTo>
                  <a:pt x="258704" y="0"/>
                </a:lnTo>
                <a:lnTo>
                  <a:pt x="263366" y="4627"/>
                </a:lnTo>
                <a:lnTo>
                  <a:pt x="264752" y="7992"/>
                </a:lnTo>
                <a:lnTo>
                  <a:pt x="265675" y="12220"/>
                </a:lnTo>
                <a:lnTo>
                  <a:pt x="266291" y="17023"/>
                </a:lnTo>
                <a:lnTo>
                  <a:pt x="267694" y="22209"/>
                </a:lnTo>
                <a:lnTo>
                  <a:pt x="269621" y="27651"/>
                </a:lnTo>
                <a:lnTo>
                  <a:pt x="271898" y="33263"/>
                </a:lnTo>
                <a:lnTo>
                  <a:pt x="273416" y="38989"/>
                </a:lnTo>
                <a:lnTo>
                  <a:pt x="274429" y="44791"/>
                </a:lnTo>
                <a:lnTo>
                  <a:pt x="275103" y="50643"/>
                </a:lnTo>
                <a:lnTo>
                  <a:pt x="276545" y="57521"/>
                </a:lnTo>
                <a:lnTo>
                  <a:pt x="278498" y="65083"/>
                </a:lnTo>
                <a:lnTo>
                  <a:pt x="280792" y="73101"/>
                </a:lnTo>
                <a:lnTo>
                  <a:pt x="283314" y="80430"/>
                </a:lnTo>
                <a:lnTo>
                  <a:pt x="285988" y="87301"/>
                </a:lnTo>
                <a:lnTo>
                  <a:pt x="288763" y="93866"/>
                </a:lnTo>
                <a:lnTo>
                  <a:pt x="290612" y="101219"/>
                </a:lnTo>
                <a:lnTo>
                  <a:pt x="291845" y="109098"/>
                </a:lnTo>
                <a:lnTo>
                  <a:pt x="292667" y="117327"/>
                </a:lnTo>
                <a:lnTo>
                  <a:pt x="294207" y="124797"/>
                </a:lnTo>
                <a:lnTo>
                  <a:pt x="296227" y="131762"/>
                </a:lnTo>
                <a:lnTo>
                  <a:pt x="298565" y="138390"/>
                </a:lnTo>
                <a:lnTo>
                  <a:pt x="300123" y="144792"/>
                </a:lnTo>
                <a:lnTo>
                  <a:pt x="301163" y="151045"/>
                </a:lnTo>
                <a:lnTo>
                  <a:pt x="301856" y="157198"/>
                </a:lnTo>
                <a:lnTo>
                  <a:pt x="303310" y="163284"/>
                </a:lnTo>
                <a:lnTo>
                  <a:pt x="305271" y="169326"/>
                </a:lnTo>
                <a:lnTo>
                  <a:pt x="307571" y="175339"/>
                </a:lnTo>
                <a:lnTo>
                  <a:pt x="309104" y="181331"/>
                </a:lnTo>
                <a:lnTo>
                  <a:pt x="310126" y="187310"/>
                </a:lnTo>
                <a:lnTo>
                  <a:pt x="310808" y="193281"/>
                </a:lnTo>
                <a:lnTo>
                  <a:pt x="312254" y="198254"/>
                </a:lnTo>
                <a:lnTo>
                  <a:pt x="314211" y="202561"/>
                </a:lnTo>
                <a:lnTo>
                  <a:pt x="318039" y="209993"/>
                </a:lnTo>
                <a:lnTo>
                  <a:pt x="319740" y="216603"/>
                </a:lnTo>
                <a:lnTo>
                  <a:pt x="320832" y="222794"/>
                </a:lnTo>
                <a:lnTo>
                  <a:pt x="320921" y="224875"/>
                </a:lnTo>
                <a:lnTo>
                  <a:pt x="321101" y="23201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PenAnnotation536"/>
          <p:cNvSpPr/>
          <p:nvPr/>
        </p:nvSpPr>
        <p:spPr>
          <a:xfrm>
            <a:off x="5045273" y="3670101"/>
            <a:ext cx="196454" cy="35720"/>
          </a:xfrm>
          <a:custGeom>
            <a:avLst/>
            <a:gdLst/>
            <a:ahLst/>
            <a:cxnLst/>
            <a:rect l="0" t="0" r="0" b="0"/>
            <a:pathLst>
              <a:path w="196454" h="35720">
                <a:moveTo>
                  <a:pt x="0" y="35719"/>
                </a:moveTo>
                <a:lnTo>
                  <a:pt x="34552" y="35719"/>
                </a:lnTo>
                <a:lnTo>
                  <a:pt x="39902" y="34727"/>
                </a:lnTo>
                <a:lnTo>
                  <a:pt x="45453" y="33073"/>
                </a:lnTo>
                <a:lnTo>
                  <a:pt x="51138" y="30978"/>
                </a:lnTo>
                <a:lnTo>
                  <a:pt x="56912" y="29582"/>
                </a:lnTo>
                <a:lnTo>
                  <a:pt x="62746" y="28651"/>
                </a:lnTo>
                <a:lnTo>
                  <a:pt x="68620" y="28031"/>
                </a:lnTo>
                <a:lnTo>
                  <a:pt x="73528" y="26624"/>
                </a:lnTo>
                <a:lnTo>
                  <a:pt x="77792" y="24695"/>
                </a:lnTo>
                <a:lnTo>
                  <a:pt x="81627" y="22417"/>
                </a:lnTo>
                <a:lnTo>
                  <a:pt x="86168" y="20897"/>
                </a:lnTo>
                <a:lnTo>
                  <a:pt x="91180" y="19885"/>
                </a:lnTo>
                <a:lnTo>
                  <a:pt x="96505" y="19210"/>
                </a:lnTo>
                <a:lnTo>
                  <a:pt x="102040" y="18759"/>
                </a:lnTo>
                <a:lnTo>
                  <a:pt x="107714" y="18459"/>
                </a:lnTo>
                <a:lnTo>
                  <a:pt x="113481" y="18259"/>
                </a:lnTo>
                <a:lnTo>
                  <a:pt x="118318" y="17134"/>
                </a:lnTo>
                <a:lnTo>
                  <a:pt x="122535" y="15391"/>
                </a:lnTo>
                <a:lnTo>
                  <a:pt x="126338" y="13238"/>
                </a:lnTo>
                <a:lnTo>
                  <a:pt x="130858" y="11802"/>
                </a:lnTo>
                <a:lnTo>
                  <a:pt x="135856" y="10844"/>
                </a:lnTo>
                <a:lnTo>
                  <a:pt x="141172" y="10206"/>
                </a:lnTo>
                <a:lnTo>
                  <a:pt x="145708" y="9781"/>
                </a:lnTo>
                <a:lnTo>
                  <a:pt x="149725" y="9497"/>
                </a:lnTo>
                <a:lnTo>
                  <a:pt x="153394" y="9308"/>
                </a:lnTo>
                <a:lnTo>
                  <a:pt x="156833" y="8189"/>
                </a:lnTo>
                <a:lnTo>
                  <a:pt x="160118" y="6452"/>
                </a:lnTo>
                <a:lnTo>
                  <a:pt x="163300" y="4301"/>
                </a:lnTo>
                <a:lnTo>
                  <a:pt x="166413" y="2868"/>
                </a:lnTo>
                <a:lnTo>
                  <a:pt x="169481" y="1912"/>
                </a:lnTo>
                <a:lnTo>
                  <a:pt x="175536" y="850"/>
                </a:lnTo>
                <a:lnTo>
                  <a:pt x="181534" y="378"/>
                </a:lnTo>
                <a:lnTo>
                  <a:pt x="187507" y="168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PenAnnotation537"/>
          <p:cNvSpPr/>
          <p:nvPr/>
        </p:nvSpPr>
        <p:spPr>
          <a:xfrm>
            <a:off x="5357812" y="3545085"/>
            <a:ext cx="98228" cy="258962"/>
          </a:xfrm>
          <a:custGeom>
            <a:avLst/>
            <a:gdLst/>
            <a:ahLst/>
            <a:cxnLst/>
            <a:rect l="0" t="0" r="0" b="0"/>
            <a:pathLst>
              <a:path w="98228" h="258962">
                <a:moveTo>
                  <a:pt x="0" y="0"/>
                </a:moveTo>
                <a:lnTo>
                  <a:pt x="0" y="4741"/>
                </a:lnTo>
                <a:lnTo>
                  <a:pt x="993" y="7129"/>
                </a:lnTo>
                <a:lnTo>
                  <a:pt x="2646" y="9714"/>
                </a:lnTo>
                <a:lnTo>
                  <a:pt x="7689" y="16251"/>
                </a:lnTo>
                <a:lnTo>
                  <a:pt x="9094" y="18772"/>
                </a:lnTo>
                <a:lnTo>
                  <a:pt x="13302" y="26864"/>
                </a:lnTo>
                <a:lnTo>
                  <a:pt x="15814" y="30808"/>
                </a:lnTo>
                <a:lnTo>
                  <a:pt x="18480" y="34429"/>
                </a:lnTo>
                <a:lnTo>
                  <a:pt x="21250" y="37836"/>
                </a:lnTo>
                <a:lnTo>
                  <a:pt x="25080" y="43083"/>
                </a:lnTo>
                <a:lnTo>
                  <a:pt x="34629" y="56852"/>
                </a:lnTo>
                <a:lnTo>
                  <a:pt x="38961" y="63698"/>
                </a:lnTo>
                <a:lnTo>
                  <a:pt x="42841" y="70247"/>
                </a:lnTo>
                <a:lnTo>
                  <a:pt x="46420" y="76597"/>
                </a:lnTo>
                <a:lnTo>
                  <a:pt x="48806" y="82815"/>
                </a:lnTo>
                <a:lnTo>
                  <a:pt x="50397" y="88944"/>
                </a:lnTo>
                <a:lnTo>
                  <a:pt x="51457" y="95015"/>
                </a:lnTo>
                <a:lnTo>
                  <a:pt x="53156" y="102039"/>
                </a:lnTo>
                <a:lnTo>
                  <a:pt x="55282" y="109698"/>
                </a:lnTo>
                <a:lnTo>
                  <a:pt x="57690" y="117780"/>
                </a:lnTo>
                <a:lnTo>
                  <a:pt x="60289" y="125153"/>
                </a:lnTo>
                <a:lnTo>
                  <a:pt x="63012" y="132053"/>
                </a:lnTo>
                <a:lnTo>
                  <a:pt x="65821" y="138637"/>
                </a:lnTo>
                <a:lnTo>
                  <a:pt x="67693" y="145011"/>
                </a:lnTo>
                <a:lnTo>
                  <a:pt x="68941" y="151244"/>
                </a:lnTo>
                <a:lnTo>
                  <a:pt x="69773" y="157385"/>
                </a:lnTo>
                <a:lnTo>
                  <a:pt x="71320" y="163462"/>
                </a:lnTo>
                <a:lnTo>
                  <a:pt x="73344" y="169498"/>
                </a:lnTo>
                <a:lnTo>
                  <a:pt x="75685" y="175507"/>
                </a:lnTo>
                <a:lnTo>
                  <a:pt x="77246" y="181497"/>
                </a:lnTo>
                <a:lnTo>
                  <a:pt x="78286" y="187475"/>
                </a:lnTo>
                <a:lnTo>
                  <a:pt x="78980" y="193444"/>
                </a:lnTo>
                <a:lnTo>
                  <a:pt x="80435" y="199408"/>
                </a:lnTo>
                <a:lnTo>
                  <a:pt x="82396" y="205369"/>
                </a:lnTo>
                <a:lnTo>
                  <a:pt x="84697" y="211327"/>
                </a:lnTo>
                <a:lnTo>
                  <a:pt x="86230" y="216291"/>
                </a:lnTo>
                <a:lnTo>
                  <a:pt x="87252" y="220592"/>
                </a:lnTo>
                <a:lnTo>
                  <a:pt x="88388" y="228018"/>
                </a:lnTo>
                <a:lnTo>
                  <a:pt x="88893" y="234626"/>
                </a:lnTo>
                <a:lnTo>
                  <a:pt x="89117" y="240869"/>
                </a:lnTo>
                <a:lnTo>
                  <a:pt x="89178" y="243924"/>
                </a:lnTo>
                <a:lnTo>
                  <a:pt x="90209" y="246952"/>
                </a:lnTo>
                <a:lnTo>
                  <a:pt x="91890" y="249963"/>
                </a:lnTo>
                <a:lnTo>
                  <a:pt x="98227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PenAnnotation538"/>
          <p:cNvSpPr/>
          <p:nvPr/>
        </p:nvSpPr>
        <p:spPr>
          <a:xfrm>
            <a:off x="5491757" y="3625467"/>
            <a:ext cx="535783" cy="151634"/>
          </a:xfrm>
          <a:custGeom>
            <a:avLst/>
            <a:gdLst/>
            <a:ahLst/>
            <a:cxnLst/>
            <a:rect l="0" t="0" r="0" b="0"/>
            <a:pathLst>
              <a:path w="535783" h="151634">
                <a:moveTo>
                  <a:pt x="0" y="71423"/>
                </a:moveTo>
                <a:lnTo>
                  <a:pt x="4741" y="71423"/>
                </a:lnTo>
                <a:lnTo>
                  <a:pt x="6137" y="72415"/>
                </a:lnTo>
                <a:lnTo>
                  <a:pt x="7068" y="74069"/>
                </a:lnTo>
                <a:lnTo>
                  <a:pt x="8562" y="79111"/>
                </a:lnTo>
                <a:lnTo>
                  <a:pt x="9677" y="79525"/>
                </a:lnTo>
                <a:lnTo>
                  <a:pt x="13562" y="79985"/>
                </a:lnTo>
                <a:lnTo>
                  <a:pt x="15987" y="81100"/>
                </a:lnTo>
                <a:lnTo>
                  <a:pt x="21327" y="84984"/>
                </a:lnTo>
                <a:lnTo>
                  <a:pt x="24140" y="86417"/>
                </a:lnTo>
                <a:lnTo>
                  <a:pt x="29911" y="88009"/>
                </a:lnTo>
                <a:lnTo>
                  <a:pt x="44668" y="89115"/>
                </a:lnTo>
                <a:lnTo>
                  <a:pt x="47638" y="89171"/>
                </a:lnTo>
                <a:lnTo>
                  <a:pt x="50610" y="88216"/>
                </a:lnTo>
                <a:lnTo>
                  <a:pt x="56559" y="84509"/>
                </a:lnTo>
                <a:lnTo>
                  <a:pt x="65156" y="82200"/>
                </a:lnTo>
                <a:lnTo>
                  <a:pt x="70226" y="81584"/>
                </a:lnTo>
                <a:lnTo>
                  <a:pt x="74599" y="80182"/>
                </a:lnTo>
                <a:lnTo>
                  <a:pt x="82103" y="75977"/>
                </a:lnTo>
                <a:lnTo>
                  <a:pt x="85494" y="73467"/>
                </a:lnTo>
                <a:lnTo>
                  <a:pt x="88746" y="70801"/>
                </a:lnTo>
                <a:lnTo>
                  <a:pt x="91906" y="68032"/>
                </a:lnTo>
                <a:lnTo>
                  <a:pt x="95005" y="64201"/>
                </a:lnTo>
                <a:lnTo>
                  <a:pt x="98063" y="59663"/>
                </a:lnTo>
                <a:lnTo>
                  <a:pt x="101095" y="54654"/>
                </a:lnTo>
                <a:lnTo>
                  <a:pt x="104108" y="50322"/>
                </a:lnTo>
                <a:lnTo>
                  <a:pt x="107108" y="46441"/>
                </a:lnTo>
                <a:lnTo>
                  <a:pt x="110101" y="42862"/>
                </a:lnTo>
                <a:lnTo>
                  <a:pt x="112096" y="39484"/>
                </a:lnTo>
                <a:lnTo>
                  <a:pt x="113426" y="36240"/>
                </a:lnTo>
                <a:lnTo>
                  <a:pt x="114313" y="33085"/>
                </a:lnTo>
                <a:lnTo>
                  <a:pt x="114904" y="29989"/>
                </a:lnTo>
                <a:lnTo>
                  <a:pt x="115298" y="26934"/>
                </a:lnTo>
                <a:lnTo>
                  <a:pt x="115561" y="23904"/>
                </a:lnTo>
                <a:lnTo>
                  <a:pt x="115736" y="20892"/>
                </a:lnTo>
                <a:lnTo>
                  <a:pt x="115930" y="14900"/>
                </a:lnTo>
                <a:lnTo>
                  <a:pt x="114990" y="11913"/>
                </a:lnTo>
                <a:lnTo>
                  <a:pt x="113371" y="8929"/>
                </a:lnTo>
                <a:lnTo>
                  <a:pt x="111300" y="5948"/>
                </a:lnTo>
                <a:lnTo>
                  <a:pt x="108926" y="3961"/>
                </a:lnTo>
                <a:lnTo>
                  <a:pt x="106352" y="2636"/>
                </a:lnTo>
                <a:lnTo>
                  <a:pt x="100846" y="1163"/>
                </a:lnTo>
                <a:lnTo>
                  <a:pt x="95091" y="509"/>
                </a:lnTo>
                <a:lnTo>
                  <a:pt x="86581" y="2864"/>
                </a:lnTo>
                <a:lnTo>
                  <a:pt x="77176" y="7218"/>
                </a:lnTo>
                <a:lnTo>
                  <a:pt x="73279" y="9768"/>
                </a:lnTo>
                <a:lnTo>
                  <a:pt x="69689" y="12460"/>
                </a:lnTo>
                <a:lnTo>
                  <a:pt x="65311" y="15247"/>
                </a:lnTo>
                <a:lnTo>
                  <a:pt x="60407" y="18098"/>
                </a:lnTo>
                <a:lnTo>
                  <a:pt x="55155" y="20990"/>
                </a:lnTo>
                <a:lnTo>
                  <a:pt x="50661" y="24903"/>
                </a:lnTo>
                <a:lnTo>
                  <a:pt x="46672" y="29495"/>
                </a:lnTo>
                <a:lnTo>
                  <a:pt x="43021" y="34542"/>
                </a:lnTo>
                <a:lnTo>
                  <a:pt x="39595" y="38898"/>
                </a:lnTo>
                <a:lnTo>
                  <a:pt x="36319" y="42794"/>
                </a:lnTo>
                <a:lnTo>
                  <a:pt x="33142" y="46384"/>
                </a:lnTo>
                <a:lnTo>
                  <a:pt x="30032" y="50762"/>
                </a:lnTo>
                <a:lnTo>
                  <a:pt x="26967" y="55664"/>
                </a:lnTo>
                <a:lnTo>
                  <a:pt x="23931" y="60917"/>
                </a:lnTo>
                <a:lnTo>
                  <a:pt x="21908" y="65411"/>
                </a:lnTo>
                <a:lnTo>
                  <a:pt x="20558" y="69400"/>
                </a:lnTo>
                <a:lnTo>
                  <a:pt x="19659" y="73051"/>
                </a:lnTo>
                <a:lnTo>
                  <a:pt x="19059" y="77469"/>
                </a:lnTo>
                <a:lnTo>
                  <a:pt x="18659" y="82399"/>
                </a:lnTo>
                <a:lnTo>
                  <a:pt x="18393" y="87670"/>
                </a:lnTo>
                <a:lnTo>
                  <a:pt x="19207" y="92176"/>
                </a:lnTo>
                <a:lnTo>
                  <a:pt x="20742" y="96173"/>
                </a:lnTo>
                <a:lnTo>
                  <a:pt x="22758" y="99829"/>
                </a:lnTo>
                <a:lnTo>
                  <a:pt x="30335" y="114456"/>
                </a:lnTo>
                <a:lnTo>
                  <a:pt x="33122" y="118963"/>
                </a:lnTo>
                <a:lnTo>
                  <a:pt x="35972" y="122960"/>
                </a:lnTo>
                <a:lnTo>
                  <a:pt x="38864" y="126617"/>
                </a:lnTo>
                <a:lnTo>
                  <a:pt x="41785" y="130047"/>
                </a:lnTo>
                <a:lnTo>
                  <a:pt x="44724" y="133326"/>
                </a:lnTo>
                <a:lnTo>
                  <a:pt x="50635" y="139615"/>
                </a:lnTo>
                <a:lnTo>
                  <a:pt x="56570" y="145718"/>
                </a:lnTo>
                <a:lnTo>
                  <a:pt x="60533" y="147742"/>
                </a:lnTo>
                <a:lnTo>
                  <a:pt x="70229" y="149991"/>
                </a:lnTo>
                <a:lnTo>
                  <a:pt x="86845" y="151257"/>
                </a:lnTo>
                <a:lnTo>
                  <a:pt x="99595" y="151633"/>
                </a:lnTo>
                <a:lnTo>
                  <a:pt x="109087" y="149075"/>
                </a:lnTo>
                <a:lnTo>
                  <a:pt x="119921" y="144630"/>
                </a:lnTo>
                <a:lnTo>
                  <a:pt x="131351" y="139348"/>
                </a:lnTo>
                <a:lnTo>
                  <a:pt x="136185" y="136550"/>
                </a:lnTo>
                <a:lnTo>
                  <a:pt x="140399" y="133693"/>
                </a:lnTo>
                <a:lnTo>
                  <a:pt x="144201" y="130795"/>
                </a:lnTo>
                <a:lnTo>
                  <a:pt x="148720" y="126880"/>
                </a:lnTo>
                <a:lnTo>
                  <a:pt x="153718" y="122285"/>
                </a:lnTo>
                <a:lnTo>
                  <a:pt x="167585" y="108983"/>
                </a:lnTo>
                <a:lnTo>
                  <a:pt x="171255" y="105393"/>
                </a:lnTo>
                <a:lnTo>
                  <a:pt x="174693" y="101015"/>
                </a:lnTo>
                <a:lnTo>
                  <a:pt x="177978" y="96112"/>
                </a:lnTo>
                <a:lnTo>
                  <a:pt x="181160" y="90859"/>
                </a:lnTo>
                <a:lnTo>
                  <a:pt x="183281" y="86365"/>
                </a:lnTo>
                <a:lnTo>
                  <a:pt x="184696" y="82376"/>
                </a:lnTo>
                <a:lnTo>
                  <a:pt x="185639" y="78725"/>
                </a:lnTo>
                <a:lnTo>
                  <a:pt x="186267" y="75299"/>
                </a:lnTo>
                <a:lnTo>
                  <a:pt x="186686" y="72023"/>
                </a:lnTo>
                <a:lnTo>
                  <a:pt x="186965" y="68846"/>
                </a:lnTo>
                <a:lnTo>
                  <a:pt x="187152" y="65737"/>
                </a:lnTo>
                <a:lnTo>
                  <a:pt x="187358" y="59635"/>
                </a:lnTo>
                <a:lnTo>
                  <a:pt x="187523" y="44790"/>
                </a:lnTo>
                <a:lnTo>
                  <a:pt x="187524" y="57077"/>
                </a:lnTo>
                <a:lnTo>
                  <a:pt x="188516" y="59874"/>
                </a:lnTo>
                <a:lnTo>
                  <a:pt x="190170" y="62732"/>
                </a:lnTo>
                <a:lnTo>
                  <a:pt x="192265" y="65629"/>
                </a:lnTo>
                <a:lnTo>
                  <a:pt x="193661" y="68552"/>
                </a:lnTo>
                <a:lnTo>
                  <a:pt x="194592" y="71494"/>
                </a:lnTo>
                <a:lnTo>
                  <a:pt x="195212" y="74447"/>
                </a:lnTo>
                <a:lnTo>
                  <a:pt x="196618" y="78400"/>
                </a:lnTo>
                <a:lnTo>
                  <a:pt x="198548" y="83020"/>
                </a:lnTo>
                <a:lnTo>
                  <a:pt x="200826" y="88084"/>
                </a:lnTo>
                <a:lnTo>
                  <a:pt x="203338" y="92452"/>
                </a:lnTo>
                <a:lnTo>
                  <a:pt x="206004" y="96356"/>
                </a:lnTo>
                <a:lnTo>
                  <a:pt x="208774" y="99952"/>
                </a:lnTo>
                <a:lnTo>
                  <a:pt x="211612" y="103341"/>
                </a:lnTo>
                <a:lnTo>
                  <a:pt x="214497" y="106592"/>
                </a:lnTo>
                <a:lnTo>
                  <a:pt x="220348" y="112851"/>
                </a:lnTo>
                <a:lnTo>
                  <a:pt x="226255" y="118940"/>
                </a:lnTo>
                <a:lnTo>
                  <a:pt x="230212" y="120960"/>
                </a:lnTo>
                <a:lnTo>
                  <a:pt x="244270" y="124796"/>
                </a:lnTo>
                <a:lnTo>
                  <a:pt x="251770" y="129210"/>
                </a:lnTo>
                <a:lnTo>
                  <a:pt x="255159" y="129791"/>
                </a:lnTo>
                <a:lnTo>
                  <a:pt x="258411" y="129187"/>
                </a:lnTo>
                <a:lnTo>
                  <a:pt x="264670" y="126862"/>
                </a:lnTo>
                <a:lnTo>
                  <a:pt x="270759" y="125828"/>
                </a:lnTo>
                <a:lnTo>
                  <a:pt x="273772" y="124560"/>
                </a:lnTo>
                <a:lnTo>
                  <a:pt x="279765" y="120506"/>
                </a:lnTo>
                <a:lnTo>
                  <a:pt x="282752" y="118035"/>
                </a:lnTo>
                <a:lnTo>
                  <a:pt x="285736" y="115396"/>
                </a:lnTo>
                <a:lnTo>
                  <a:pt x="288718" y="112645"/>
                </a:lnTo>
                <a:lnTo>
                  <a:pt x="290705" y="108826"/>
                </a:lnTo>
                <a:lnTo>
                  <a:pt x="292030" y="104296"/>
                </a:lnTo>
                <a:lnTo>
                  <a:pt x="292913" y="99292"/>
                </a:lnTo>
                <a:lnTo>
                  <a:pt x="294495" y="93971"/>
                </a:lnTo>
                <a:lnTo>
                  <a:pt x="296541" y="88440"/>
                </a:lnTo>
                <a:lnTo>
                  <a:pt x="298898" y="82767"/>
                </a:lnTo>
                <a:lnTo>
                  <a:pt x="300468" y="77994"/>
                </a:lnTo>
                <a:lnTo>
                  <a:pt x="301515" y="73819"/>
                </a:lnTo>
                <a:lnTo>
                  <a:pt x="302213" y="70044"/>
                </a:lnTo>
                <a:lnTo>
                  <a:pt x="303671" y="65542"/>
                </a:lnTo>
                <a:lnTo>
                  <a:pt x="305635" y="60558"/>
                </a:lnTo>
                <a:lnTo>
                  <a:pt x="307937" y="55250"/>
                </a:lnTo>
                <a:lnTo>
                  <a:pt x="309471" y="50719"/>
                </a:lnTo>
                <a:lnTo>
                  <a:pt x="310494" y="46706"/>
                </a:lnTo>
                <a:lnTo>
                  <a:pt x="311176" y="43039"/>
                </a:lnTo>
                <a:lnTo>
                  <a:pt x="311630" y="39602"/>
                </a:lnTo>
                <a:lnTo>
                  <a:pt x="311933" y="36318"/>
                </a:lnTo>
                <a:lnTo>
                  <a:pt x="312504" y="27333"/>
                </a:lnTo>
                <a:lnTo>
                  <a:pt x="312534" y="36562"/>
                </a:lnTo>
                <a:lnTo>
                  <a:pt x="312539" y="77914"/>
                </a:lnTo>
                <a:lnTo>
                  <a:pt x="313532" y="83688"/>
                </a:lnTo>
                <a:lnTo>
                  <a:pt x="315185" y="89522"/>
                </a:lnTo>
                <a:lnTo>
                  <a:pt x="317280" y="95395"/>
                </a:lnTo>
                <a:lnTo>
                  <a:pt x="318676" y="100303"/>
                </a:lnTo>
                <a:lnTo>
                  <a:pt x="319607" y="104567"/>
                </a:lnTo>
                <a:lnTo>
                  <a:pt x="320228" y="108402"/>
                </a:lnTo>
                <a:lnTo>
                  <a:pt x="321634" y="112943"/>
                </a:lnTo>
                <a:lnTo>
                  <a:pt x="323564" y="117955"/>
                </a:lnTo>
                <a:lnTo>
                  <a:pt x="325842" y="123280"/>
                </a:lnTo>
                <a:lnTo>
                  <a:pt x="329345" y="127822"/>
                </a:lnTo>
                <a:lnTo>
                  <a:pt x="333665" y="131843"/>
                </a:lnTo>
                <a:lnTo>
                  <a:pt x="338529" y="135516"/>
                </a:lnTo>
                <a:lnTo>
                  <a:pt x="346580" y="139596"/>
                </a:lnTo>
                <a:lnTo>
                  <a:pt x="353465" y="141410"/>
                </a:lnTo>
                <a:lnTo>
                  <a:pt x="368616" y="142574"/>
                </a:lnTo>
                <a:lnTo>
                  <a:pt x="373736" y="142670"/>
                </a:lnTo>
                <a:lnTo>
                  <a:pt x="378142" y="141741"/>
                </a:lnTo>
                <a:lnTo>
                  <a:pt x="385683" y="138064"/>
                </a:lnTo>
                <a:lnTo>
                  <a:pt x="389083" y="135694"/>
                </a:lnTo>
                <a:lnTo>
                  <a:pt x="392342" y="133122"/>
                </a:lnTo>
                <a:lnTo>
                  <a:pt x="395507" y="130415"/>
                </a:lnTo>
                <a:lnTo>
                  <a:pt x="398609" y="127618"/>
                </a:lnTo>
                <a:lnTo>
                  <a:pt x="404702" y="121865"/>
                </a:lnTo>
                <a:lnTo>
                  <a:pt x="407715" y="117949"/>
                </a:lnTo>
                <a:lnTo>
                  <a:pt x="410716" y="113355"/>
                </a:lnTo>
                <a:lnTo>
                  <a:pt x="413710" y="108307"/>
                </a:lnTo>
                <a:lnTo>
                  <a:pt x="416697" y="102958"/>
                </a:lnTo>
                <a:lnTo>
                  <a:pt x="422663" y="91723"/>
                </a:lnTo>
                <a:lnTo>
                  <a:pt x="424650" y="85948"/>
                </a:lnTo>
                <a:lnTo>
                  <a:pt x="425975" y="80114"/>
                </a:lnTo>
                <a:lnTo>
                  <a:pt x="426859" y="74241"/>
                </a:lnTo>
                <a:lnTo>
                  <a:pt x="428440" y="68341"/>
                </a:lnTo>
                <a:lnTo>
                  <a:pt x="430486" y="62423"/>
                </a:lnTo>
                <a:lnTo>
                  <a:pt x="432843" y="56493"/>
                </a:lnTo>
                <a:lnTo>
                  <a:pt x="434413" y="51548"/>
                </a:lnTo>
                <a:lnTo>
                  <a:pt x="435461" y="47259"/>
                </a:lnTo>
                <a:lnTo>
                  <a:pt x="436159" y="43407"/>
                </a:lnTo>
                <a:lnTo>
                  <a:pt x="437617" y="38855"/>
                </a:lnTo>
                <a:lnTo>
                  <a:pt x="439580" y="33836"/>
                </a:lnTo>
                <a:lnTo>
                  <a:pt x="441882" y="28506"/>
                </a:lnTo>
                <a:lnTo>
                  <a:pt x="443416" y="23960"/>
                </a:lnTo>
                <a:lnTo>
                  <a:pt x="444439" y="19938"/>
                </a:lnTo>
                <a:lnTo>
                  <a:pt x="445121" y="16263"/>
                </a:lnTo>
                <a:lnTo>
                  <a:pt x="445575" y="12822"/>
                </a:lnTo>
                <a:lnTo>
                  <a:pt x="445879" y="9535"/>
                </a:lnTo>
                <a:lnTo>
                  <a:pt x="446365" y="1872"/>
                </a:lnTo>
                <a:lnTo>
                  <a:pt x="447397" y="1243"/>
                </a:lnTo>
                <a:lnTo>
                  <a:pt x="455044" y="35"/>
                </a:lnTo>
                <a:lnTo>
                  <a:pt x="460045" y="0"/>
                </a:lnTo>
                <a:lnTo>
                  <a:pt x="462470" y="988"/>
                </a:lnTo>
                <a:lnTo>
                  <a:pt x="467811" y="4730"/>
                </a:lnTo>
                <a:lnTo>
                  <a:pt x="470624" y="7117"/>
                </a:lnTo>
                <a:lnTo>
                  <a:pt x="473492" y="9701"/>
                </a:lnTo>
                <a:lnTo>
                  <a:pt x="479324" y="15218"/>
                </a:lnTo>
                <a:lnTo>
                  <a:pt x="485223" y="20977"/>
                </a:lnTo>
                <a:lnTo>
                  <a:pt x="487193" y="23902"/>
                </a:lnTo>
                <a:lnTo>
                  <a:pt x="488507" y="26844"/>
                </a:lnTo>
                <a:lnTo>
                  <a:pt x="489382" y="29797"/>
                </a:lnTo>
                <a:lnTo>
                  <a:pt x="490958" y="33751"/>
                </a:lnTo>
                <a:lnTo>
                  <a:pt x="493001" y="38370"/>
                </a:lnTo>
                <a:lnTo>
                  <a:pt x="495355" y="43435"/>
                </a:lnTo>
                <a:lnTo>
                  <a:pt x="497916" y="47803"/>
                </a:lnTo>
                <a:lnTo>
                  <a:pt x="500616" y="51708"/>
                </a:lnTo>
                <a:lnTo>
                  <a:pt x="503408" y="55303"/>
                </a:lnTo>
                <a:lnTo>
                  <a:pt x="505269" y="59684"/>
                </a:lnTo>
                <a:lnTo>
                  <a:pt x="506510" y="64589"/>
                </a:lnTo>
                <a:lnTo>
                  <a:pt x="507338" y="69844"/>
                </a:lnTo>
                <a:lnTo>
                  <a:pt x="508882" y="74339"/>
                </a:lnTo>
                <a:lnTo>
                  <a:pt x="510903" y="78328"/>
                </a:lnTo>
                <a:lnTo>
                  <a:pt x="513243" y="81979"/>
                </a:lnTo>
                <a:lnTo>
                  <a:pt x="514803" y="85406"/>
                </a:lnTo>
                <a:lnTo>
                  <a:pt x="515842" y="88683"/>
                </a:lnTo>
                <a:lnTo>
                  <a:pt x="516535" y="91859"/>
                </a:lnTo>
                <a:lnTo>
                  <a:pt x="516998" y="95961"/>
                </a:lnTo>
                <a:lnTo>
                  <a:pt x="517306" y="100680"/>
                </a:lnTo>
                <a:lnTo>
                  <a:pt x="517511" y="105811"/>
                </a:lnTo>
                <a:lnTo>
                  <a:pt x="518640" y="110223"/>
                </a:lnTo>
                <a:lnTo>
                  <a:pt x="520386" y="114157"/>
                </a:lnTo>
                <a:lnTo>
                  <a:pt x="525574" y="122859"/>
                </a:lnTo>
                <a:lnTo>
                  <a:pt x="526284" y="126695"/>
                </a:lnTo>
                <a:lnTo>
                  <a:pt x="526474" y="129107"/>
                </a:lnTo>
                <a:lnTo>
                  <a:pt x="527592" y="130715"/>
                </a:lnTo>
                <a:lnTo>
                  <a:pt x="529330" y="131787"/>
                </a:lnTo>
                <a:lnTo>
                  <a:pt x="535782" y="1339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PenAnnotation539"/>
          <p:cNvSpPr/>
          <p:nvPr/>
        </p:nvSpPr>
        <p:spPr>
          <a:xfrm>
            <a:off x="6188273" y="3509904"/>
            <a:ext cx="607220" cy="267354"/>
          </a:xfrm>
          <a:custGeom>
            <a:avLst/>
            <a:gdLst/>
            <a:ahLst/>
            <a:cxnLst/>
            <a:rect l="0" t="0" r="0" b="0"/>
            <a:pathLst>
              <a:path w="607220" h="267354">
                <a:moveTo>
                  <a:pt x="0" y="267353"/>
                </a:moveTo>
                <a:lnTo>
                  <a:pt x="21250" y="267353"/>
                </a:lnTo>
                <a:lnTo>
                  <a:pt x="23096" y="266361"/>
                </a:lnTo>
                <a:lnTo>
                  <a:pt x="24327" y="264707"/>
                </a:lnTo>
                <a:lnTo>
                  <a:pt x="26687" y="259232"/>
                </a:lnTo>
                <a:lnTo>
                  <a:pt x="33594" y="244993"/>
                </a:lnTo>
                <a:lnTo>
                  <a:pt x="39074" y="233934"/>
                </a:lnTo>
                <a:lnTo>
                  <a:pt x="40932" y="228206"/>
                </a:lnTo>
                <a:lnTo>
                  <a:pt x="42171" y="222404"/>
                </a:lnTo>
                <a:lnTo>
                  <a:pt x="42997" y="216551"/>
                </a:lnTo>
                <a:lnTo>
                  <a:pt x="44539" y="210665"/>
                </a:lnTo>
                <a:lnTo>
                  <a:pt x="46560" y="204756"/>
                </a:lnTo>
                <a:lnTo>
                  <a:pt x="48900" y="198833"/>
                </a:lnTo>
                <a:lnTo>
                  <a:pt x="50459" y="191908"/>
                </a:lnTo>
                <a:lnTo>
                  <a:pt x="51499" y="184314"/>
                </a:lnTo>
                <a:lnTo>
                  <a:pt x="52192" y="176275"/>
                </a:lnTo>
                <a:lnTo>
                  <a:pt x="52654" y="168931"/>
                </a:lnTo>
                <a:lnTo>
                  <a:pt x="53167" y="155480"/>
                </a:lnTo>
                <a:lnTo>
                  <a:pt x="52312" y="150107"/>
                </a:lnTo>
                <a:lnTo>
                  <a:pt x="50750" y="145533"/>
                </a:lnTo>
                <a:lnTo>
                  <a:pt x="48716" y="141491"/>
                </a:lnTo>
                <a:lnTo>
                  <a:pt x="47360" y="136812"/>
                </a:lnTo>
                <a:lnTo>
                  <a:pt x="46456" y="131709"/>
                </a:lnTo>
                <a:lnTo>
                  <a:pt x="45854" y="126322"/>
                </a:lnTo>
                <a:lnTo>
                  <a:pt x="45452" y="121739"/>
                </a:lnTo>
                <a:lnTo>
                  <a:pt x="45005" y="114001"/>
                </a:lnTo>
                <a:lnTo>
                  <a:pt x="44807" y="107254"/>
                </a:lnTo>
                <a:lnTo>
                  <a:pt x="44754" y="104066"/>
                </a:lnTo>
                <a:lnTo>
                  <a:pt x="43727" y="101940"/>
                </a:lnTo>
                <a:lnTo>
                  <a:pt x="42050" y="100523"/>
                </a:lnTo>
                <a:lnTo>
                  <a:pt x="39939" y="99579"/>
                </a:lnTo>
                <a:lnTo>
                  <a:pt x="38532" y="97957"/>
                </a:lnTo>
                <a:lnTo>
                  <a:pt x="37595" y="95883"/>
                </a:lnTo>
                <a:lnTo>
                  <a:pt x="35829" y="89177"/>
                </a:lnTo>
                <a:lnTo>
                  <a:pt x="40492" y="88883"/>
                </a:lnTo>
                <a:lnTo>
                  <a:pt x="41878" y="89834"/>
                </a:lnTo>
                <a:lnTo>
                  <a:pt x="42801" y="91461"/>
                </a:lnTo>
                <a:lnTo>
                  <a:pt x="43417" y="93537"/>
                </a:lnTo>
                <a:lnTo>
                  <a:pt x="44820" y="94921"/>
                </a:lnTo>
                <a:lnTo>
                  <a:pt x="46747" y="95844"/>
                </a:lnTo>
                <a:lnTo>
                  <a:pt x="51534" y="96869"/>
                </a:lnTo>
                <a:lnTo>
                  <a:pt x="56969" y="97325"/>
                </a:lnTo>
                <a:lnTo>
                  <a:pt x="59808" y="98438"/>
                </a:lnTo>
                <a:lnTo>
                  <a:pt x="68543" y="103754"/>
                </a:lnTo>
                <a:lnTo>
                  <a:pt x="77415" y="106762"/>
                </a:lnTo>
                <a:lnTo>
                  <a:pt x="86328" y="112504"/>
                </a:lnTo>
                <a:lnTo>
                  <a:pt x="95252" y="115639"/>
                </a:lnTo>
                <a:lnTo>
                  <a:pt x="101204" y="119888"/>
                </a:lnTo>
                <a:lnTo>
                  <a:pt x="103188" y="122411"/>
                </a:lnTo>
                <a:lnTo>
                  <a:pt x="104511" y="125084"/>
                </a:lnTo>
                <a:lnTo>
                  <a:pt x="105393" y="127859"/>
                </a:lnTo>
                <a:lnTo>
                  <a:pt x="109018" y="133587"/>
                </a:lnTo>
                <a:lnTo>
                  <a:pt x="111374" y="136504"/>
                </a:lnTo>
                <a:lnTo>
                  <a:pt x="112945" y="139441"/>
                </a:lnTo>
                <a:lnTo>
                  <a:pt x="114690" y="145350"/>
                </a:lnTo>
                <a:lnTo>
                  <a:pt x="115466" y="151283"/>
                </a:lnTo>
                <a:lnTo>
                  <a:pt x="115673" y="154254"/>
                </a:lnTo>
                <a:lnTo>
                  <a:pt x="116802" y="158220"/>
                </a:lnTo>
                <a:lnTo>
                  <a:pt x="118548" y="162848"/>
                </a:lnTo>
                <a:lnTo>
                  <a:pt x="120704" y="167918"/>
                </a:lnTo>
                <a:lnTo>
                  <a:pt x="123099" y="176196"/>
                </a:lnTo>
                <a:lnTo>
                  <a:pt x="124164" y="183182"/>
                </a:lnTo>
                <a:lnTo>
                  <a:pt x="124637" y="189595"/>
                </a:lnTo>
                <a:lnTo>
                  <a:pt x="125756" y="192694"/>
                </a:lnTo>
                <a:lnTo>
                  <a:pt x="129644" y="198783"/>
                </a:lnTo>
                <a:lnTo>
                  <a:pt x="132034" y="204797"/>
                </a:lnTo>
                <a:lnTo>
                  <a:pt x="132671" y="207790"/>
                </a:lnTo>
                <a:lnTo>
                  <a:pt x="136025" y="213761"/>
                </a:lnTo>
                <a:lnTo>
                  <a:pt x="140822" y="219722"/>
                </a:lnTo>
                <a:lnTo>
                  <a:pt x="146262" y="225679"/>
                </a:lnTo>
                <a:lnTo>
                  <a:pt x="154903" y="234610"/>
                </a:lnTo>
                <a:lnTo>
                  <a:pt x="157839" y="236595"/>
                </a:lnTo>
                <a:lnTo>
                  <a:pt x="163747" y="238800"/>
                </a:lnTo>
                <a:lnTo>
                  <a:pt x="175624" y="240216"/>
                </a:lnTo>
                <a:lnTo>
                  <a:pt x="190171" y="240496"/>
                </a:lnTo>
                <a:lnTo>
                  <a:pt x="195242" y="240519"/>
                </a:lnTo>
                <a:lnTo>
                  <a:pt x="199614" y="239541"/>
                </a:lnTo>
                <a:lnTo>
                  <a:pt x="207119" y="235810"/>
                </a:lnTo>
                <a:lnTo>
                  <a:pt x="216922" y="228131"/>
                </a:lnTo>
                <a:lnTo>
                  <a:pt x="223079" y="222471"/>
                </a:lnTo>
                <a:lnTo>
                  <a:pt x="232123" y="213706"/>
                </a:lnTo>
                <a:lnTo>
                  <a:pt x="238103" y="206799"/>
                </a:lnTo>
                <a:lnTo>
                  <a:pt x="241087" y="202179"/>
                </a:lnTo>
                <a:lnTo>
                  <a:pt x="244069" y="197115"/>
                </a:lnTo>
                <a:lnTo>
                  <a:pt x="247048" y="191754"/>
                </a:lnTo>
                <a:lnTo>
                  <a:pt x="253005" y="180506"/>
                </a:lnTo>
                <a:lnTo>
                  <a:pt x="261937" y="163017"/>
                </a:lnTo>
                <a:lnTo>
                  <a:pt x="263921" y="157117"/>
                </a:lnTo>
                <a:lnTo>
                  <a:pt x="265245" y="151198"/>
                </a:lnTo>
                <a:lnTo>
                  <a:pt x="266126" y="145268"/>
                </a:lnTo>
                <a:lnTo>
                  <a:pt x="266714" y="139330"/>
                </a:lnTo>
                <a:lnTo>
                  <a:pt x="267107" y="133387"/>
                </a:lnTo>
                <a:lnTo>
                  <a:pt x="267542" y="122485"/>
                </a:lnTo>
                <a:lnTo>
                  <a:pt x="267787" y="110769"/>
                </a:lnTo>
                <a:lnTo>
                  <a:pt x="267845" y="104164"/>
                </a:lnTo>
                <a:lnTo>
                  <a:pt x="266868" y="102006"/>
                </a:lnTo>
                <a:lnTo>
                  <a:pt x="265224" y="100567"/>
                </a:lnTo>
                <a:lnTo>
                  <a:pt x="263137" y="99608"/>
                </a:lnTo>
                <a:lnTo>
                  <a:pt x="255458" y="93517"/>
                </a:lnTo>
                <a:lnTo>
                  <a:pt x="253649" y="92924"/>
                </a:lnTo>
                <a:lnTo>
                  <a:pt x="252443" y="93520"/>
                </a:lnTo>
                <a:lnTo>
                  <a:pt x="251639" y="94910"/>
                </a:lnTo>
                <a:lnTo>
                  <a:pt x="250111" y="95836"/>
                </a:lnTo>
                <a:lnTo>
                  <a:pt x="245767" y="96866"/>
                </a:lnTo>
                <a:lnTo>
                  <a:pt x="244212" y="98132"/>
                </a:lnTo>
                <a:lnTo>
                  <a:pt x="243175" y="99969"/>
                </a:lnTo>
                <a:lnTo>
                  <a:pt x="242484" y="102186"/>
                </a:lnTo>
                <a:lnTo>
                  <a:pt x="239070" y="107294"/>
                </a:lnTo>
                <a:lnTo>
                  <a:pt x="236771" y="110046"/>
                </a:lnTo>
                <a:lnTo>
                  <a:pt x="235238" y="113865"/>
                </a:lnTo>
                <a:lnTo>
                  <a:pt x="234215" y="118395"/>
                </a:lnTo>
                <a:lnTo>
                  <a:pt x="233535" y="123399"/>
                </a:lnTo>
                <a:lnTo>
                  <a:pt x="232777" y="131606"/>
                </a:lnTo>
                <a:lnTo>
                  <a:pt x="232441" y="139552"/>
                </a:lnTo>
                <a:lnTo>
                  <a:pt x="232225" y="160823"/>
                </a:lnTo>
                <a:lnTo>
                  <a:pt x="232207" y="166567"/>
                </a:lnTo>
                <a:lnTo>
                  <a:pt x="233188" y="171389"/>
                </a:lnTo>
                <a:lnTo>
                  <a:pt x="236923" y="179393"/>
                </a:lnTo>
                <a:lnTo>
                  <a:pt x="244604" y="194217"/>
                </a:lnTo>
                <a:lnTo>
                  <a:pt x="247405" y="198752"/>
                </a:lnTo>
                <a:lnTo>
                  <a:pt x="253164" y="206437"/>
                </a:lnTo>
                <a:lnTo>
                  <a:pt x="261676" y="213160"/>
                </a:lnTo>
                <a:lnTo>
                  <a:pt x="271082" y="219455"/>
                </a:lnTo>
                <a:lnTo>
                  <a:pt x="278569" y="225560"/>
                </a:lnTo>
                <a:lnTo>
                  <a:pt x="285204" y="231581"/>
                </a:lnTo>
                <a:lnTo>
                  <a:pt x="288363" y="234575"/>
                </a:lnTo>
                <a:lnTo>
                  <a:pt x="292453" y="236571"/>
                </a:lnTo>
                <a:lnTo>
                  <a:pt x="306698" y="239381"/>
                </a:lnTo>
                <a:lnTo>
                  <a:pt x="323548" y="240331"/>
                </a:lnTo>
                <a:lnTo>
                  <a:pt x="328809" y="240408"/>
                </a:lnTo>
                <a:lnTo>
                  <a:pt x="339944" y="237849"/>
                </a:lnTo>
                <a:lnTo>
                  <a:pt x="345692" y="235778"/>
                </a:lnTo>
                <a:lnTo>
                  <a:pt x="350516" y="232412"/>
                </a:lnTo>
                <a:lnTo>
                  <a:pt x="354725" y="228184"/>
                </a:lnTo>
                <a:lnTo>
                  <a:pt x="358522" y="223381"/>
                </a:lnTo>
                <a:lnTo>
                  <a:pt x="365388" y="215399"/>
                </a:lnTo>
                <a:lnTo>
                  <a:pt x="372738" y="207552"/>
                </a:lnTo>
                <a:lnTo>
                  <a:pt x="382620" y="197449"/>
                </a:lnTo>
                <a:lnTo>
                  <a:pt x="386048" y="190985"/>
                </a:lnTo>
                <a:lnTo>
                  <a:pt x="388334" y="183699"/>
                </a:lnTo>
                <a:lnTo>
                  <a:pt x="389858" y="175865"/>
                </a:lnTo>
                <a:lnTo>
                  <a:pt x="391866" y="168658"/>
                </a:lnTo>
                <a:lnTo>
                  <a:pt x="394198" y="161869"/>
                </a:lnTo>
                <a:lnTo>
                  <a:pt x="396744" y="155359"/>
                </a:lnTo>
                <a:lnTo>
                  <a:pt x="398441" y="148042"/>
                </a:lnTo>
                <a:lnTo>
                  <a:pt x="399573" y="140187"/>
                </a:lnTo>
                <a:lnTo>
                  <a:pt x="400327" y="131974"/>
                </a:lnTo>
                <a:lnTo>
                  <a:pt x="400830" y="123523"/>
                </a:lnTo>
                <a:lnTo>
                  <a:pt x="401389" y="106195"/>
                </a:lnTo>
                <a:lnTo>
                  <a:pt x="401796" y="57744"/>
                </a:lnTo>
                <a:lnTo>
                  <a:pt x="400818" y="51215"/>
                </a:lnTo>
                <a:lnTo>
                  <a:pt x="399173" y="44879"/>
                </a:lnTo>
                <a:lnTo>
                  <a:pt x="397083" y="38670"/>
                </a:lnTo>
                <a:lnTo>
                  <a:pt x="394699" y="33538"/>
                </a:lnTo>
                <a:lnTo>
                  <a:pt x="389403" y="25191"/>
                </a:lnTo>
                <a:lnTo>
                  <a:pt x="386389" y="18174"/>
                </a:lnTo>
                <a:lnTo>
                  <a:pt x="385585" y="14913"/>
                </a:lnTo>
                <a:lnTo>
                  <a:pt x="382046" y="8645"/>
                </a:lnTo>
                <a:lnTo>
                  <a:pt x="379712" y="5584"/>
                </a:lnTo>
                <a:lnTo>
                  <a:pt x="377165" y="3543"/>
                </a:lnTo>
                <a:lnTo>
                  <a:pt x="374475" y="2183"/>
                </a:lnTo>
                <a:lnTo>
                  <a:pt x="367768" y="0"/>
                </a:lnTo>
                <a:lnTo>
                  <a:pt x="367218" y="813"/>
                </a:lnTo>
                <a:lnTo>
                  <a:pt x="366606" y="4362"/>
                </a:lnTo>
                <a:lnTo>
                  <a:pt x="366262" y="11939"/>
                </a:lnTo>
                <a:lnTo>
                  <a:pt x="366146" y="24380"/>
                </a:lnTo>
                <a:lnTo>
                  <a:pt x="366121" y="50602"/>
                </a:lnTo>
                <a:lnTo>
                  <a:pt x="367112" y="56376"/>
                </a:lnTo>
                <a:lnTo>
                  <a:pt x="368765" y="62210"/>
                </a:lnTo>
                <a:lnTo>
                  <a:pt x="375831" y="82546"/>
                </a:lnTo>
                <a:lnTo>
                  <a:pt x="378547" y="90571"/>
                </a:lnTo>
                <a:lnTo>
                  <a:pt x="381349" y="97904"/>
                </a:lnTo>
                <a:lnTo>
                  <a:pt x="384209" y="104778"/>
                </a:lnTo>
                <a:lnTo>
                  <a:pt x="387108" y="111345"/>
                </a:lnTo>
                <a:lnTo>
                  <a:pt x="390033" y="118699"/>
                </a:lnTo>
                <a:lnTo>
                  <a:pt x="395929" y="134808"/>
                </a:lnTo>
                <a:lnTo>
                  <a:pt x="399882" y="142279"/>
                </a:lnTo>
                <a:lnTo>
                  <a:pt x="404502" y="149244"/>
                </a:lnTo>
                <a:lnTo>
                  <a:pt x="409566" y="155872"/>
                </a:lnTo>
                <a:lnTo>
                  <a:pt x="413935" y="162274"/>
                </a:lnTo>
                <a:lnTo>
                  <a:pt x="417840" y="168527"/>
                </a:lnTo>
                <a:lnTo>
                  <a:pt x="421435" y="174680"/>
                </a:lnTo>
                <a:lnTo>
                  <a:pt x="424824" y="179774"/>
                </a:lnTo>
                <a:lnTo>
                  <a:pt x="431235" y="188081"/>
                </a:lnTo>
                <a:lnTo>
                  <a:pt x="435326" y="192676"/>
                </a:lnTo>
                <a:lnTo>
                  <a:pt x="445163" y="203075"/>
                </a:lnTo>
                <a:lnTo>
                  <a:pt x="453504" y="209020"/>
                </a:lnTo>
                <a:lnTo>
                  <a:pt x="466423" y="215012"/>
                </a:lnTo>
                <a:lnTo>
                  <a:pt x="476182" y="219286"/>
                </a:lnTo>
                <a:lnTo>
                  <a:pt x="487255" y="221692"/>
                </a:lnTo>
                <a:lnTo>
                  <a:pt x="493709" y="222255"/>
                </a:lnTo>
                <a:lnTo>
                  <a:pt x="496818" y="221413"/>
                </a:lnTo>
                <a:lnTo>
                  <a:pt x="502920" y="217831"/>
                </a:lnTo>
                <a:lnTo>
                  <a:pt x="511934" y="210237"/>
                </a:lnTo>
                <a:lnTo>
                  <a:pt x="517906" y="201950"/>
                </a:lnTo>
                <a:lnTo>
                  <a:pt x="520888" y="196962"/>
                </a:lnTo>
                <a:lnTo>
                  <a:pt x="522876" y="191653"/>
                </a:lnTo>
                <a:lnTo>
                  <a:pt x="524201" y="186128"/>
                </a:lnTo>
                <a:lnTo>
                  <a:pt x="525084" y="180461"/>
                </a:lnTo>
                <a:lnTo>
                  <a:pt x="526665" y="175691"/>
                </a:lnTo>
                <a:lnTo>
                  <a:pt x="531068" y="167745"/>
                </a:lnTo>
                <a:lnTo>
                  <a:pt x="532639" y="163244"/>
                </a:lnTo>
                <a:lnTo>
                  <a:pt x="533687" y="158260"/>
                </a:lnTo>
                <a:lnTo>
                  <a:pt x="534385" y="152953"/>
                </a:lnTo>
                <a:lnTo>
                  <a:pt x="534850" y="148422"/>
                </a:lnTo>
                <a:lnTo>
                  <a:pt x="535367" y="140742"/>
                </a:lnTo>
                <a:lnTo>
                  <a:pt x="535597" y="134022"/>
                </a:lnTo>
                <a:lnTo>
                  <a:pt x="535778" y="124644"/>
                </a:lnTo>
                <a:lnTo>
                  <a:pt x="535781" y="167669"/>
                </a:lnTo>
                <a:lnTo>
                  <a:pt x="536773" y="172124"/>
                </a:lnTo>
                <a:lnTo>
                  <a:pt x="540522" y="179719"/>
                </a:lnTo>
                <a:lnTo>
                  <a:pt x="545495" y="189048"/>
                </a:lnTo>
                <a:lnTo>
                  <a:pt x="548210" y="194314"/>
                </a:lnTo>
                <a:lnTo>
                  <a:pt x="551013" y="198817"/>
                </a:lnTo>
                <a:lnTo>
                  <a:pt x="556772" y="206466"/>
                </a:lnTo>
                <a:lnTo>
                  <a:pt x="559697" y="208902"/>
                </a:lnTo>
                <a:lnTo>
                  <a:pt x="562639" y="210527"/>
                </a:lnTo>
                <a:lnTo>
                  <a:pt x="565593" y="211609"/>
                </a:lnTo>
                <a:lnTo>
                  <a:pt x="571521" y="215458"/>
                </a:lnTo>
                <a:lnTo>
                  <a:pt x="580249" y="222743"/>
                </a:lnTo>
                <a:lnTo>
                  <a:pt x="584649" y="227021"/>
                </a:lnTo>
                <a:lnTo>
                  <a:pt x="587211" y="227567"/>
                </a:lnTo>
                <a:lnTo>
                  <a:pt x="589911" y="226938"/>
                </a:lnTo>
                <a:lnTo>
                  <a:pt x="592704" y="225527"/>
                </a:lnTo>
                <a:lnTo>
                  <a:pt x="598453" y="223959"/>
                </a:lnTo>
                <a:lnTo>
                  <a:pt x="607219" y="2227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PenAnnotation540"/>
          <p:cNvSpPr/>
          <p:nvPr/>
        </p:nvSpPr>
        <p:spPr>
          <a:xfrm>
            <a:off x="6732984" y="353615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4190" y="0"/>
                </a:lnTo>
                <a:lnTo>
                  <a:pt x="2793" y="992"/>
                </a:lnTo>
                <a:lnTo>
                  <a:pt x="1862" y="2646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PenAnnotation541"/>
          <p:cNvSpPr/>
          <p:nvPr/>
        </p:nvSpPr>
        <p:spPr>
          <a:xfrm>
            <a:off x="6814747" y="3581006"/>
            <a:ext cx="587964" cy="365347"/>
          </a:xfrm>
          <a:custGeom>
            <a:avLst/>
            <a:gdLst/>
            <a:ahLst/>
            <a:cxnLst/>
            <a:rect l="0" t="0" r="0" b="0"/>
            <a:pathLst>
              <a:path w="587964" h="365347">
                <a:moveTo>
                  <a:pt x="114690" y="71236"/>
                </a:moveTo>
                <a:lnTo>
                  <a:pt x="114690" y="63547"/>
                </a:lnTo>
                <a:lnTo>
                  <a:pt x="113698" y="63133"/>
                </a:lnTo>
                <a:lnTo>
                  <a:pt x="107001" y="62415"/>
                </a:lnTo>
                <a:lnTo>
                  <a:pt x="101388" y="57598"/>
                </a:lnTo>
                <a:lnTo>
                  <a:pt x="99868" y="55199"/>
                </a:lnTo>
                <a:lnTo>
                  <a:pt x="96738" y="47081"/>
                </a:lnTo>
                <a:lnTo>
                  <a:pt x="92491" y="41318"/>
                </a:lnTo>
                <a:lnTo>
                  <a:pt x="89968" y="39385"/>
                </a:lnTo>
                <a:lnTo>
                  <a:pt x="87295" y="38095"/>
                </a:lnTo>
                <a:lnTo>
                  <a:pt x="84521" y="37236"/>
                </a:lnTo>
                <a:lnTo>
                  <a:pt x="78792" y="33635"/>
                </a:lnTo>
                <a:lnTo>
                  <a:pt x="67030" y="23239"/>
                </a:lnTo>
                <a:lnTo>
                  <a:pt x="64065" y="21378"/>
                </a:lnTo>
                <a:lnTo>
                  <a:pt x="58125" y="19311"/>
                </a:lnTo>
                <a:lnTo>
                  <a:pt x="49203" y="18147"/>
                </a:lnTo>
                <a:lnTo>
                  <a:pt x="46228" y="18976"/>
                </a:lnTo>
                <a:lnTo>
                  <a:pt x="40275" y="22543"/>
                </a:lnTo>
                <a:lnTo>
                  <a:pt x="28370" y="32917"/>
                </a:lnTo>
                <a:lnTo>
                  <a:pt x="22417" y="38661"/>
                </a:lnTo>
                <a:lnTo>
                  <a:pt x="16463" y="47167"/>
                </a:lnTo>
                <a:lnTo>
                  <a:pt x="11503" y="56570"/>
                </a:lnTo>
                <a:lnTo>
                  <a:pt x="9297" y="64056"/>
                </a:lnTo>
                <a:lnTo>
                  <a:pt x="5672" y="73336"/>
                </a:lnTo>
                <a:lnTo>
                  <a:pt x="1746" y="84076"/>
                </a:lnTo>
                <a:lnTo>
                  <a:pt x="0" y="95463"/>
                </a:lnTo>
                <a:lnTo>
                  <a:pt x="527" y="100286"/>
                </a:lnTo>
                <a:lnTo>
                  <a:pt x="1871" y="104493"/>
                </a:lnTo>
                <a:lnTo>
                  <a:pt x="3758" y="108290"/>
                </a:lnTo>
                <a:lnTo>
                  <a:pt x="5856" y="117801"/>
                </a:lnTo>
                <a:lnTo>
                  <a:pt x="6414" y="123115"/>
                </a:lnTo>
                <a:lnTo>
                  <a:pt x="7780" y="127650"/>
                </a:lnTo>
                <a:lnTo>
                  <a:pt x="11943" y="135335"/>
                </a:lnTo>
                <a:lnTo>
                  <a:pt x="14442" y="137781"/>
                </a:lnTo>
                <a:lnTo>
                  <a:pt x="17100" y="139412"/>
                </a:lnTo>
                <a:lnTo>
                  <a:pt x="22699" y="141224"/>
                </a:lnTo>
                <a:lnTo>
                  <a:pt x="37024" y="142387"/>
                </a:lnTo>
                <a:lnTo>
                  <a:pt x="53929" y="142617"/>
                </a:lnTo>
                <a:lnTo>
                  <a:pt x="57315" y="141643"/>
                </a:lnTo>
                <a:lnTo>
                  <a:pt x="63724" y="137916"/>
                </a:lnTo>
                <a:lnTo>
                  <a:pt x="65830" y="135533"/>
                </a:lnTo>
                <a:lnTo>
                  <a:pt x="67234" y="132952"/>
                </a:lnTo>
                <a:lnTo>
                  <a:pt x="68170" y="130239"/>
                </a:lnTo>
                <a:lnTo>
                  <a:pt x="71855" y="124579"/>
                </a:lnTo>
                <a:lnTo>
                  <a:pt x="74227" y="121681"/>
                </a:lnTo>
                <a:lnTo>
                  <a:pt x="75809" y="118756"/>
                </a:lnTo>
                <a:lnTo>
                  <a:pt x="77566" y="112861"/>
                </a:lnTo>
                <a:lnTo>
                  <a:pt x="78346" y="104288"/>
                </a:lnTo>
                <a:lnTo>
                  <a:pt x="78694" y="94855"/>
                </a:lnTo>
                <a:lnTo>
                  <a:pt x="78848" y="87356"/>
                </a:lnTo>
                <a:lnTo>
                  <a:pt x="78968" y="55541"/>
                </a:lnTo>
                <a:lnTo>
                  <a:pt x="76324" y="51692"/>
                </a:lnTo>
                <a:lnTo>
                  <a:pt x="70409" y="44871"/>
                </a:lnTo>
                <a:lnTo>
                  <a:pt x="70151" y="49313"/>
                </a:lnTo>
                <a:lnTo>
                  <a:pt x="71107" y="50667"/>
                </a:lnTo>
                <a:lnTo>
                  <a:pt x="72736" y="51570"/>
                </a:lnTo>
                <a:lnTo>
                  <a:pt x="74814" y="52173"/>
                </a:lnTo>
                <a:lnTo>
                  <a:pt x="76200" y="53566"/>
                </a:lnTo>
                <a:lnTo>
                  <a:pt x="77123" y="55487"/>
                </a:lnTo>
                <a:lnTo>
                  <a:pt x="79143" y="61260"/>
                </a:lnTo>
                <a:lnTo>
                  <a:pt x="83347" y="70440"/>
                </a:lnTo>
                <a:lnTo>
                  <a:pt x="91168" y="81135"/>
                </a:lnTo>
                <a:lnTo>
                  <a:pt x="100268" y="92503"/>
                </a:lnTo>
                <a:lnTo>
                  <a:pt x="104083" y="98312"/>
                </a:lnTo>
                <a:lnTo>
                  <a:pt x="107618" y="104169"/>
                </a:lnTo>
                <a:lnTo>
                  <a:pt x="111960" y="110059"/>
                </a:lnTo>
                <a:lnTo>
                  <a:pt x="116839" y="115969"/>
                </a:lnTo>
                <a:lnTo>
                  <a:pt x="122076" y="121894"/>
                </a:lnTo>
                <a:lnTo>
                  <a:pt x="126559" y="128821"/>
                </a:lnTo>
                <a:lnTo>
                  <a:pt x="130540" y="136415"/>
                </a:lnTo>
                <a:lnTo>
                  <a:pt x="134186" y="144454"/>
                </a:lnTo>
                <a:lnTo>
                  <a:pt x="138602" y="152790"/>
                </a:lnTo>
                <a:lnTo>
                  <a:pt x="143529" y="161324"/>
                </a:lnTo>
                <a:lnTo>
                  <a:pt x="148800" y="169990"/>
                </a:lnTo>
                <a:lnTo>
                  <a:pt x="159946" y="187556"/>
                </a:lnTo>
                <a:lnTo>
                  <a:pt x="165697" y="196408"/>
                </a:lnTo>
                <a:lnTo>
                  <a:pt x="170522" y="205285"/>
                </a:lnTo>
                <a:lnTo>
                  <a:pt x="174732" y="214180"/>
                </a:lnTo>
                <a:lnTo>
                  <a:pt x="178530" y="223087"/>
                </a:lnTo>
                <a:lnTo>
                  <a:pt x="182055" y="232001"/>
                </a:lnTo>
                <a:lnTo>
                  <a:pt x="188617" y="249843"/>
                </a:lnTo>
                <a:lnTo>
                  <a:pt x="192748" y="258768"/>
                </a:lnTo>
                <a:lnTo>
                  <a:pt x="197487" y="267695"/>
                </a:lnTo>
                <a:lnTo>
                  <a:pt x="202630" y="276623"/>
                </a:lnTo>
                <a:lnTo>
                  <a:pt x="206059" y="284559"/>
                </a:lnTo>
                <a:lnTo>
                  <a:pt x="208345" y="291834"/>
                </a:lnTo>
                <a:lnTo>
                  <a:pt x="209869" y="298668"/>
                </a:lnTo>
                <a:lnTo>
                  <a:pt x="211876" y="305209"/>
                </a:lnTo>
                <a:lnTo>
                  <a:pt x="214208" y="311554"/>
                </a:lnTo>
                <a:lnTo>
                  <a:pt x="216754" y="317768"/>
                </a:lnTo>
                <a:lnTo>
                  <a:pt x="217460" y="323895"/>
                </a:lnTo>
                <a:lnTo>
                  <a:pt x="216937" y="329964"/>
                </a:lnTo>
                <a:lnTo>
                  <a:pt x="214704" y="341008"/>
                </a:lnTo>
                <a:lnTo>
                  <a:pt x="213710" y="349223"/>
                </a:lnTo>
                <a:lnTo>
                  <a:pt x="212454" y="352803"/>
                </a:lnTo>
                <a:lnTo>
                  <a:pt x="208411" y="359426"/>
                </a:lnTo>
                <a:lnTo>
                  <a:pt x="205945" y="361589"/>
                </a:lnTo>
                <a:lnTo>
                  <a:pt x="203308" y="363031"/>
                </a:lnTo>
                <a:lnTo>
                  <a:pt x="197732" y="364634"/>
                </a:lnTo>
                <a:lnTo>
                  <a:pt x="191947" y="365346"/>
                </a:lnTo>
                <a:lnTo>
                  <a:pt x="189014" y="364543"/>
                </a:lnTo>
                <a:lnTo>
                  <a:pt x="169469" y="353436"/>
                </a:lnTo>
                <a:lnTo>
                  <a:pt x="161196" y="345156"/>
                </a:lnTo>
                <a:lnTo>
                  <a:pt x="153219" y="333868"/>
                </a:lnTo>
                <a:lnTo>
                  <a:pt x="143059" y="318930"/>
                </a:lnTo>
                <a:lnTo>
                  <a:pt x="138563" y="310780"/>
                </a:lnTo>
                <a:lnTo>
                  <a:pt x="134574" y="302369"/>
                </a:lnTo>
                <a:lnTo>
                  <a:pt x="130923" y="293786"/>
                </a:lnTo>
                <a:lnTo>
                  <a:pt x="127496" y="285087"/>
                </a:lnTo>
                <a:lnTo>
                  <a:pt x="121043" y="267484"/>
                </a:lnTo>
                <a:lnTo>
                  <a:pt x="118925" y="258622"/>
                </a:lnTo>
                <a:lnTo>
                  <a:pt x="117514" y="249738"/>
                </a:lnTo>
                <a:lnTo>
                  <a:pt x="116573" y="240839"/>
                </a:lnTo>
                <a:lnTo>
                  <a:pt x="115945" y="230938"/>
                </a:lnTo>
                <a:lnTo>
                  <a:pt x="115526" y="220368"/>
                </a:lnTo>
                <a:lnTo>
                  <a:pt x="114938" y="189175"/>
                </a:lnTo>
                <a:lnTo>
                  <a:pt x="114705" y="129663"/>
                </a:lnTo>
                <a:lnTo>
                  <a:pt x="115691" y="123086"/>
                </a:lnTo>
                <a:lnTo>
                  <a:pt x="117343" y="116716"/>
                </a:lnTo>
                <a:lnTo>
                  <a:pt x="119435" y="110486"/>
                </a:lnTo>
                <a:lnTo>
                  <a:pt x="121822" y="104348"/>
                </a:lnTo>
                <a:lnTo>
                  <a:pt x="124406" y="98271"/>
                </a:lnTo>
                <a:lnTo>
                  <a:pt x="128930" y="87220"/>
                </a:lnTo>
                <a:lnTo>
                  <a:pt x="130940" y="79001"/>
                </a:lnTo>
                <a:lnTo>
                  <a:pt x="134480" y="72041"/>
                </a:lnTo>
                <a:lnTo>
                  <a:pt x="140097" y="64229"/>
                </a:lnTo>
                <a:lnTo>
                  <a:pt x="140865" y="60515"/>
                </a:lnTo>
                <a:lnTo>
                  <a:pt x="141206" y="57541"/>
                </a:lnTo>
                <a:lnTo>
                  <a:pt x="141464" y="64586"/>
                </a:lnTo>
                <a:lnTo>
                  <a:pt x="141478" y="88016"/>
                </a:lnTo>
                <a:lnTo>
                  <a:pt x="142470" y="92344"/>
                </a:lnTo>
                <a:lnTo>
                  <a:pt x="146220" y="99799"/>
                </a:lnTo>
                <a:lnTo>
                  <a:pt x="148547" y="109066"/>
                </a:lnTo>
                <a:lnTo>
                  <a:pt x="149582" y="118807"/>
                </a:lnTo>
                <a:lnTo>
                  <a:pt x="150041" y="126444"/>
                </a:lnTo>
                <a:lnTo>
                  <a:pt x="152892" y="135791"/>
                </a:lnTo>
                <a:lnTo>
                  <a:pt x="157465" y="145568"/>
                </a:lnTo>
                <a:lnTo>
                  <a:pt x="165618" y="156650"/>
                </a:lnTo>
                <a:lnTo>
                  <a:pt x="171390" y="163106"/>
                </a:lnTo>
                <a:lnTo>
                  <a:pt x="174318" y="165225"/>
                </a:lnTo>
                <a:lnTo>
                  <a:pt x="180217" y="167579"/>
                </a:lnTo>
                <a:lnTo>
                  <a:pt x="189117" y="168905"/>
                </a:lnTo>
                <a:lnTo>
                  <a:pt x="197709" y="166569"/>
                </a:lnTo>
                <a:lnTo>
                  <a:pt x="207149" y="162223"/>
                </a:lnTo>
                <a:lnTo>
                  <a:pt x="221295" y="151349"/>
                </a:lnTo>
                <a:lnTo>
                  <a:pt x="233259" y="139952"/>
                </a:lnTo>
                <a:lnTo>
                  <a:pt x="242793" y="129558"/>
                </a:lnTo>
                <a:lnTo>
                  <a:pt x="250338" y="118324"/>
                </a:lnTo>
                <a:lnTo>
                  <a:pt x="253740" y="112549"/>
                </a:lnTo>
                <a:lnTo>
                  <a:pt x="256999" y="106716"/>
                </a:lnTo>
                <a:lnTo>
                  <a:pt x="260164" y="100842"/>
                </a:lnTo>
                <a:lnTo>
                  <a:pt x="262275" y="94942"/>
                </a:lnTo>
                <a:lnTo>
                  <a:pt x="263681" y="89025"/>
                </a:lnTo>
                <a:lnTo>
                  <a:pt x="264620" y="83095"/>
                </a:lnTo>
                <a:lnTo>
                  <a:pt x="266237" y="77157"/>
                </a:lnTo>
                <a:lnTo>
                  <a:pt x="268307" y="71215"/>
                </a:lnTo>
                <a:lnTo>
                  <a:pt x="273253" y="60312"/>
                </a:lnTo>
                <a:lnTo>
                  <a:pt x="278759" y="52160"/>
                </a:lnTo>
                <a:lnTo>
                  <a:pt x="281867" y="45229"/>
                </a:lnTo>
                <a:lnTo>
                  <a:pt x="284311" y="35686"/>
                </a:lnTo>
                <a:lnTo>
                  <a:pt x="284349" y="45253"/>
                </a:lnTo>
                <a:lnTo>
                  <a:pt x="284354" y="86655"/>
                </a:lnTo>
                <a:lnTo>
                  <a:pt x="285346" y="92429"/>
                </a:lnTo>
                <a:lnTo>
                  <a:pt x="287000" y="98263"/>
                </a:lnTo>
                <a:lnTo>
                  <a:pt x="289095" y="104137"/>
                </a:lnTo>
                <a:lnTo>
                  <a:pt x="290491" y="110037"/>
                </a:lnTo>
                <a:lnTo>
                  <a:pt x="291422" y="115955"/>
                </a:lnTo>
                <a:lnTo>
                  <a:pt x="292043" y="121884"/>
                </a:lnTo>
                <a:lnTo>
                  <a:pt x="295378" y="131119"/>
                </a:lnTo>
                <a:lnTo>
                  <a:pt x="302834" y="141895"/>
                </a:lnTo>
                <a:lnTo>
                  <a:pt x="311328" y="151373"/>
                </a:lnTo>
                <a:lnTo>
                  <a:pt x="320127" y="160464"/>
                </a:lnTo>
                <a:lnTo>
                  <a:pt x="323086" y="163464"/>
                </a:lnTo>
                <a:lnTo>
                  <a:pt x="326050" y="165463"/>
                </a:lnTo>
                <a:lnTo>
                  <a:pt x="331991" y="167685"/>
                </a:lnTo>
                <a:lnTo>
                  <a:pt x="340912" y="168936"/>
                </a:lnTo>
                <a:lnTo>
                  <a:pt x="342895" y="168119"/>
                </a:lnTo>
                <a:lnTo>
                  <a:pt x="344217" y="166582"/>
                </a:lnTo>
                <a:lnTo>
                  <a:pt x="349276" y="155772"/>
                </a:lnTo>
                <a:lnTo>
                  <a:pt x="351448" y="151406"/>
                </a:lnTo>
                <a:lnTo>
                  <a:pt x="351903" y="147503"/>
                </a:lnTo>
                <a:lnTo>
                  <a:pt x="351215" y="143908"/>
                </a:lnTo>
                <a:lnTo>
                  <a:pt x="349764" y="140520"/>
                </a:lnTo>
                <a:lnTo>
                  <a:pt x="348152" y="131464"/>
                </a:lnTo>
                <a:lnTo>
                  <a:pt x="347722" y="126271"/>
                </a:lnTo>
                <a:lnTo>
                  <a:pt x="344598" y="115209"/>
                </a:lnTo>
                <a:lnTo>
                  <a:pt x="342376" y="109481"/>
                </a:lnTo>
                <a:lnTo>
                  <a:pt x="340895" y="103678"/>
                </a:lnTo>
                <a:lnTo>
                  <a:pt x="339907" y="97825"/>
                </a:lnTo>
                <a:lnTo>
                  <a:pt x="339249" y="91938"/>
                </a:lnTo>
                <a:lnTo>
                  <a:pt x="337817" y="86030"/>
                </a:lnTo>
                <a:lnTo>
                  <a:pt x="335871" y="80106"/>
                </a:lnTo>
                <a:lnTo>
                  <a:pt x="333582" y="74173"/>
                </a:lnTo>
                <a:lnTo>
                  <a:pt x="330071" y="68233"/>
                </a:lnTo>
                <a:lnTo>
                  <a:pt x="325747" y="62289"/>
                </a:lnTo>
                <a:lnTo>
                  <a:pt x="316641" y="51384"/>
                </a:lnTo>
                <a:lnTo>
                  <a:pt x="309287" y="43230"/>
                </a:lnTo>
                <a:lnTo>
                  <a:pt x="305937" y="40659"/>
                </a:lnTo>
                <a:lnTo>
                  <a:pt x="290785" y="33887"/>
                </a:lnTo>
                <a:lnTo>
                  <a:pt x="285665" y="31454"/>
                </a:lnTo>
                <a:lnTo>
                  <a:pt x="281260" y="30824"/>
                </a:lnTo>
                <a:lnTo>
                  <a:pt x="277330" y="31396"/>
                </a:lnTo>
                <a:lnTo>
                  <a:pt x="270318" y="33685"/>
                </a:lnTo>
                <a:lnTo>
                  <a:pt x="263894" y="34703"/>
                </a:lnTo>
                <a:lnTo>
                  <a:pt x="260793" y="35967"/>
                </a:lnTo>
                <a:lnTo>
                  <a:pt x="254700" y="40016"/>
                </a:lnTo>
                <a:lnTo>
                  <a:pt x="252678" y="42485"/>
                </a:lnTo>
                <a:lnTo>
                  <a:pt x="251331" y="45124"/>
                </a:lnTo>
                <a:lnTo>
                  <a:pt x="250432" y="47874"/>
                </a:lnTo>
                <a:lnTo>
                  <a:pt x="246788" y="53577"/>
                </a:lnTo>
                <a:lnTo>
                  <a:pt x="244427" y="56487"/>
                </a:lnTo>
                <a:lnTo>
                  <a:pt x="243846" y="59419"/>
                </a:lnTo>
                <a:lnTo>
                  <a:pt x="244450" y="62365"/>
                </a:lnTo>
                <a:lnTo>
                  <a:pt x="246775" y="68285"/>
                </a:lnTo>
                <a:lnTo>
                  <a:pt x="247808" y="74224"/>
                </a:lnTo>
                <a:lnTo>
                  <a:pt x="249076" y="77197"/>
                </a:lnTo>
                <a:lnTo>
                  <a:pt x="253130" y="83145"/>
                </a:lnTo>
                <a:lnTo>
                  <a:pt x="255602" y="85129"/>
                </a:lnTo>
                <a:lnTo>
                  <a:pt x="258240" y="86451"/>
                </a:lnTo>
                <a:lnTo>
                  <a:pt x="260992" y="87332"/>
                </a:lnTo>
                <a:lnTo>
                  <a:pt x="266695" y="90957"/>
                </a:lnTo>
                <a:lnTo>
                  <a:pt x="269605" y="93313"/>
                </a:lnTo>
                <a:lnTo>
                  <a:pt x="273529" y="94884"/>
                </a:lnTo>
                <a:lnTo>
                  <a:pt x="287541" y="98086"/>
                </a:lnTo>
                <a:lnTo>
                  <a:pt x="295031" y="102352"/>
                </a:lnTo>
                <a:lnTo>
                  <a:pt x="299409" y="102894"/>
                </a:lnTo>
                <a:lnTo>
                  <a:pt x="314061" y="99908"/>
                </a:lnTo>
                <a:lnTo>
                  <a:pt x="326119" y="97591"/>
                </a:lnTo>
                <a:lnTo>
                  <a:pt x="341818" y="91061"/>
                </a:lnTo>
                <a:lnTo>
                  <a:pt x="358046" y="82843"/>
                </a:lnTo>
                <a:lnTo>
                  <a:pt x="369578" y="74123"/>
                </a:lnTo>
                <a:lnTo>
                  <a:pt x="379279" y="65256"/>
                </a:lnTo>
                <a:lnTo>
                  <a:pt x="391446" y="53371"/>
                </a:lnTo>
                <a:lnTo>
                  <a:pt x="394444" y="50396"/>
                </a:lnTo>
                <a:lnTo>
                  <a:pt x="397436" y="48413"/>
                </a:lnTo>
                <a:lnTo>
                  <a:pt x="406385" y="44630"/>
                </a:lnTo>
                <a:lnTo>
                  <a:pt x="415320" y="38658"/>
                </a:lnTo>
                <a:lnTo>
                  <a:pt x="421275" y="36913"/>
                </a:lnTo>
                <a:lnTo>
                  <a:pt x="424253" y="37440"/>
                </a:lnTo>
                <a:lnTo>
                  <a:pt x="430206" y="40671"/>
                </a:lnTo>
                <a:lnTo>
                  <a:pt x="442112" y="50830"/>
                </a:lnTo>
                <a:lnTo>
                  <a:pt x="448065" y="56544"/>
                </a:lnTo>
                <a:lnTo>
                  <a:pt x="450049" y="60449"/>
                </a:lnTo>
                <a:lnTo>
                  <a:pt x="452255" y="70080"/>
                </a:lnTo>
                <a:lnTo>
                  <a:pt x="455880" y="78329"/>
                </a:lnTo>
                <a:lnTo>
                  <a:pt x="458236" y="81918"/>
                </a:lnTo>
                <a:lnTo>
                  <a:pt x="460854" y="91196"/>
                </a:lnTo>
                <a:lnTo>
                  <a:pt x="462017" y="101935"/>
                </a:lnTo>
                <a:lnTo>
                  <a:pt x="462534" y="113323"/>
                </a:lnTo>
                <a:lnTo>
                  <a:pt x="462825" y="130890"/>
                </a:lnTo>
                <a:lnTo>
                  <a:pt x="462938" y="154068"/>
                </a:lnTo>
                <a:lnTo>
                  <a:pt x="461949" y="156223"/>
                </a:lnTo>
                <a:lnTo>
                  <a:pt x="460298" y="157659"/>
                </a:lnTo>
                <a:lnTo>
                  <a:pt x="454127" y="160483"/>
                </a:lnTo>
                <a:lnTo>
                  <a:pt x="449310" y="151037"/>
                </a:lnTo>
                <a:lnTo>
                  <a:pt x="446965" y="143745"/>
                </a:lnTo>
                <a:lnTo>
                  <a:pt x="445922" y="136204"/>
                </a:lnTo>
                <a:lnTo>
                  <a:pt x="445459" y="126238"/>
                </a:lnTo>
                <a:lnTo>
                  <a:pt x="445199" y="104731"/>
                </a:lnTo>
                <a:lnTo>
                  <a:pt x="446154" y="96542"/>
                </a:lnTo>
                <a:lnTo>
                  <a:pt x="447783" y="88107"/>
                </a:lnTo>
                <a:lnTo>
                  <a:pt x="449861" y="79507"/>
                </a:lnTo>
                <a:lnTo>
                  <a:pt x="451247" y="71789"/>
                </a:lnTo>
                <a:lnTo>
                  <a:pt x="452171" y="64659"/>
                </a:lnTo>
                <a:lnTo>
                  <a:pt x="452787" y="57921"/>
                </a:lnTo>
                <a:lnTo>
                  <a:pt x="454189" y="51445"/>
                </a:lnTo>
                <a:lnTo>
                  <a:pt x="456116" y="45144"/>
                </a:lnTo>
                <a:lnTo>
                  <a:pt x="458394" y="38958"/>
                </a:lnTo>
                <a:lnTo>
                  <a:pt x="461897" y="32850"/>
                </a:lnTo>
                <a:lnTo>
                  <a:pt x="466216" y="26794"/>
                </a:lnTo>
                <a:lnTo>
                  <a:pt x="475314" y="15765"/>
                </a:lnTo>
                <a:lnTo>
                  <a:pt x="482665" y="7556"/>
                </a:lnTo>
                <a:lnTo>
                  <a:pt x="486015" y="4970"/>
                </a:lnTo>
                <a:lnTo>
                  <a:pt x="492382" y="2097"/>
                </a:lnTo>
                <a:lnTo>
                  <a:pt x="510691" y="252"/>
                </a:lnTo>
                <a:lnTo>
                  <a:pt x="518232" y="0"/>
                </a:lnTo>
                <a:lnTo>
                  <a:pt x="521633" y="925"/>
                </a:lnTo>
                <a:lnTo>
                  <a:pt x="528056" y="4599"/>
                </a:lnTo>
                <a:lnTo>
                  <a:pt x="537250" y="12245"/>
                </a:lnTo>
                <a:lnTo>
                  <a:pt x="543265" y="20543"/>
                </a:lnTo>
                <a:lnTo>
                  <a:pt x="549246" y="30847"/>
                </a:lnTo>
                <a:lnTo>
                  <a:pt x="555212" y="42040"/>
                </a:lnTo>
                <a:lnTo>
                  <a:pt x="564148" y="59498"/>
                </a:lnTo>
                <a:lnTo>
                  <a:pt x="567125" y="66388"/>
                </a:lnTo>
                <a:lnTo>
                  <a:pt x="570103" y="73957"/>
                </a:lnTo>
                <a:lnTo>
                  <a:pt x="573080" y="81980"/>
                </a:lnTo>
                <a:lnTo>
                  <a:pt x="575064" y="89312"/>
                </a:lnTo>
                <a:lnTo>
                  <a:pt x="576387" y="96185"/>
                </a:lnTo>
                <a:lnTo>
                  <a:pt x="577270" y="102752"/>
                </a:lnTo>
                <a:lnTo>
                  <a:pt x="577858" y="109114"/>
                </a:lnTo>
                <a:lnTo>
                  <a:pt x="578250" y="115339"/>
                </a:lnTo>
                <a:lnTo>
                  <a:pt x="578511" y="121474"/>
                </a:lnTo>
                <a:lnTo>
                  <a:pt x="579677" y="127548"/>
                </a:lnTo>
                <a:lnTo>
                  <a:pt x="581448" y="133582"/>
                </a:lnTo>
                <a:lnTo>
                  <a:pt x="585067" y="144586"/>
                </a:lnTo>
                <a:lnTo>
                  <a:pt x="586677" y="152784"/>
                </a:lnTo>
                <a:lnTo>
                  <a:pt x="587582" y="162977"/>
                </a:lnTo>
                <a:lnTo>
                  <a:pt x="587888" y="174318"/>
                </a:lnTo>
                <a:lnTo>
                  <a:pt x="587959" y="185221"/>
                </a:lnTo>
                <a:lnTo>
                  <a:pt x="587960" y="185921"/>
                </a:lnTo>
                <a:lnTo>
                  <a:pt x="587963" y="17839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PenAnnotation542"/>
          <p:cNvSpPr/>
          <p:nvPr/>
        </p:nvSpPr>
        <p:spPr>
          <a:xfrm>
            <a:off x="7018734" y="3518296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PenAnnotation543"/>
          <p:cNvSpPr/>
          <p:nvPr/>
        </p:nvSpPr>
        <p:spPr>
          <a:xfrm>
            <a:off x="4777786" y="4330898"/>
            <a:ext cx="62070" cy="89294"/>
          </a:xfrm>
          <a:custGeom>
            <a:avLst/>
            <a:gdLst/>
            <a:ahLst/>
            <a:cxnLst/>
            <a:rect l="0" t="0" r="0" b="0"/>
            <a:pathLst>
              <a:path w="62070" h="89294">
                <a:moveTo>
                  <a:pt x="44245" y="0"/>
                </a:moveTo>
                <a:lnTo>
                  <a:pt x="36556" y="0"/>
                </a:lnTo>
                <a:lnTo>
                  <a:pt x="36143" y="992"/>
                </a:lnTo>
                <a:lnTo>
                  <a:pt x="35867" y="2646"/>
                </a:lnTo>
                <a:lnTo>
                  <a:pt x="35424" y="7688"/>
                </a:lnTo>
                <a:lnTo>
                  <a:pt x="34396" y="9094"/>
                </a:lnTo>
                <a:lnTo>
                  <a:pt x="32718" y="11024"/>
                </a:lnTo>
                <a:lnTo>
                  <a:pt x="30607" y="13302"/>
                </a:lnTo>
                <a:lnTo>
                  <a:pt x="29200" y="15814"/>
                </a:lnTo>
                <a:lnTo>
                  <a:pt x="28262" y="18480"/>
                </a:lnTo>
                <a:lnTo>
                  <a:pt x="27636" y="21250"/>
                </a:lnTo>
                <a:lnTo>
                  <a:pt x="26227" y="25080"/>
                </a:lnTo>
                <a:lnTo>
                  <a:pt x="24296" y="29619"/>
                </a:lnTo>
                <a:lnTo>
                  <a:pt x="22015" y="34629"/>
                </a:lnTo>
                <a:lnTo>
                  <a:pt x="20496" y="39953"/>
                </a:lnTo>
                <a:lnTo>
                  <a:pt x="19482" y="45487"/>
                </a:lnTo>
                <a:lnTo>
                  <a:pt x="18807" y="51161"/>
                </a:lnTo>
                <a:lnTo>
                  <a:pt x="18357" y="55935"/>
                </a:lnTo>
                <a:lnTo>
                  <a:pt x="18056" y="60111"/>
                </a:lnTo>
                <a:lnTo>
                  <a:pt x="17856" y="63886"/>
                </a:lnTo>
                <a:lnTo>
                  <a:pt x="17633" y="70727"/>
                </a:lnTo>
                <a:lnTo>
                  <a:pt x="17575" y="73940"/>
                </a:lnTo>
                <a:lnTo>
                  <a:pt x="18527" y="77075"/>
                </a:lnTo>
                <a:lnTo>
                  <a:pt x="20154" y="80157"/>
                </a:lnTo>
                <a:lnTo>
                  <a:pt x="25155" y="87491"/>
                </a:lnTo>
                <a:lnTo>
                  <a:pt x="26557" y="88093"/>
                </a:lnTo>
                <a:lnTo>
                  <a:pt x="28484" y="88495"/>
                </a:lnTo>
                <a:lnTo>
                  <a:pt x="30761" y="88762"/>
                </a:lnTo>
                <a:lnTo>
                  <a:pt x="33271" y="88940"/>
                </a:lnTo>
                <a:lnTo>
                  <a:pt x="35937" y="89059"/>
                </a:lnTo>
                <a:lnTo>
                  <a:pt x="42604" y="89250"/>
                </a:lnTo>
                <a:lnTo>
                  <a:pt x="44143" y="88274"/>
                </a:lnTo>
                <a:lnTo>
                  <a:pt x="46161" y="86630"/>
                </a:lnTo>
                <a:lnTo>
                  <a:pt x="51789" y="81605"/>
                </a:lnTo>
                <a:lnTo>
                  <a:pt x="57505" y="75993"/>
                </a:lnTo>
                <a:lnTo>
                  <a:pt x="59038" y="73483"/>
                </a:lnTo>
                <a:lnTo>
                  <a:pt x="60060" y="70817"/>
                </a:lnTo>
                <a:lnTo>
                  <a:pt x="60741" y="68047"/>
                </a:lnTo>
                <a:lnTo>
                  <a:pt x="61196" y="65208"/>
                </a:lnTo>
                <a:lnTo>
                  <a:pt x="61499" y="62324"/>
                </a:lnTo>
                <a:lnTo>
                  <a:pt x="61700" y="59408"/>
                </a:lnTo>
                <a:lnTo>
                  <a:pt x="61835" y="56473"/>
                </a:lnTo>
                <a:lnTo>
                  <a:pt x="62069" y="46401"/>
                </a:lnTo>
                <a:lnTo>
                  <a:pt x="61088" y="44825"/>
                </a:lnTo>
                <a:lnTo>
                  <a:pt x="59443" y="42782"/>
                </a:lnTo>
                <a:lnTo>
                  <a:pt x="54413" y="37114"/>
                </a:lnTo>
                <a:lnTo>
                  <a:pt x="53008" y="36649"/>
                </a:lnTo>
                <a:lnTo>
                  <a:pt x="51079" y="36339"/>
                </a:lnTo>
                <a:lnTo>
                  <a:pt x="45595" y="35841"/>
                </a:lnTo>
                <a:lnTo>
                  <a:pt x="45145" y="36792"/>
                </a:lnTo>
                <a:lnTo>
                  <a:pt x="44845" y="38419"/>
                </a:lnTo>
                <a:lnTo>
                  <a:pt x="44645" y="40496"/>
                </a:lnTo>
                <a:lnTo>
                  <a:pt x="43519" y="42872"/>
                </a:lnTo>
                <a:lnTo>
                  <a:pt x="41777" y="45448"/>
                </a:lnTo>
                <a:lnTo>
                  <a:pt x="39623" y="48159"/>
                </a:lnTo>
                <a:lnTo>
                  <a:pt x="38187" y="50957"/>
                </a:lnTo>
                <a:lnTo>
                  <a:pt x="37230" y="53815"/>
                </a:lnTo>
                <a:lnTo>
                  <a:pt x="36591" y="56713"/>
                </a:lnTo>
                <a:lnTo>
                  <a:pt x="36166" y="59637"/>
                </a:lnTo>
                <a:lnTo>
                  <a:pt x="35882" y="62578"/>
                </a:lnTo>
                <a:lnTo>
                  <a:pt x="35693" y="65531"/>
                </a:lnTo>
                <a:lnTo>
                  <a:pt x="35567" y="68492"/>
                </a:lnTo>
                <a:lnTo>
                  <a:pt x="35427" y="74428"/>
                </a:lnTo>
                <a:lnTo>
                  <a:pt x="35348" y="83348"/>
                </a:lnTo>
                <a:lnTo>
                  <a:pt x="36329" y="85331"/>
                </a:lnTo>
                <a:lnTo>
                  <a:pt x="37976" y="86653"/>
                </a:lnTo>
                <a:lnTo>
                  <a:pt x="43878" y="89142"/>
                </a:lnTo>
                <a:lnTo>
                  <a:pt x="44992" y="89194"/>
                </a:lnTo>
                <a:lnTo>
                  <a:pt x="52797" y="89293"/>
                </a:lnTo>
                <a:lnTo>
                  <a:pt x="53007" y="86649"/>
                </a:lnTo>
                <a:lnTo>
                  <a:pt x="53100" y="82167"/>
                </a:lnTo>
                <a:lnTo>
                  <a:pt x="53165" y="73047"/>
                </a:lnTo>
                <a:lnTo>
                  <a:pt x="52176" y="71518"/>
                </a:lnTo>
                <a:lnTo>
                  <a:pt x="50525" y="69507"/>
                </a:lnTo>
                <a:lnTo>
                  <a:pt x="48431" y="67174"/>
                </a:lnTo>
                <a:lnTo>
                  <a:pt x="47036" y="64626"/>
                </a:lnTo>
                <a:lnTo>
                  <a:pt x="46105" y="61936"/>
                </a:lnTo>
                <a:lnTo>
                  <a:pt x="45485" y="59150"/>
                </a:lnTo>
                <a:lnTo>
                  <a:pt x="44080" y="57293"/>
                </a:lnTo>
                <a:lnTo>
                  <a:pt x="42150" y="56054"/>
                </a:lnTo>
                <a:lnTo>
                  <a:pt x="39872" y="55229"/>
                </a:lnTo>
                <a:lnTo>
                  <a:pt x="37361" y="54678"/>
                </a:lnTo>
                <a:lnTo>
                  <a:pt x="34695" y="54312"/>
                </a:lnTo>
                <a:lnTo>
                  <a:pt x="31925" y="54067"/>
                </a:lnTo>
                <a:lnTo>
                  <a:pt x="29086" y="53904"/>
                </a:lnTo>
                <a:lnTo>
                  <a:pt x="19183" y="53621"/>
                </a:lnTo>
                <a:lnTo>
                  <a:pt x="17615" y="54599"/>
                </a:lnTo>
                <a:lnTo>
                  <a:pt x="15578" y="56243"/>
                </a:lnTo>
                <a:lnTo>
                  <a:pt x="9919" y="61271"/>
                </a:lnTo>
                <a:lnTo>
                  <a:pt x="8463" y="61683"/>
                </a:lnTo>
                <a:lnTo>
                  <a:pt x="6500" y="61958"/>
                </a:lnTo>
                <a:lnTo>
                  <a:pt x="4198" y="62141"/>
                </a:lnTo>
                <a:lnTo>
                  <a:pt x="2664" y="63255"/>
                </a:lnTo>
                <a:lnTo>
                  <a:pt x="1642" y="64991"/>
                </a:lnTo>
                <a:lnTo>
                  <a:pt x="0" y="70164"/>
                </a:lnTo>
                <a:lnTo>
                  <a:pt x="858" y="70589"/>
                </a:lnTo>
                <a:lnTo>
                  <a:pt x="2422" y="70872"/>
                </a:lnTo>
                <a:lnTo>
                  <a:pt x="7320" y="71326"/>
                </a:lnTo>
                <a:lnTo>
                  <a:pt x="10636" y="71388"/>
                </a:lnTo>
                <a:lnTo>
                  <a:pt x="22078" y="71437"/>
                </a:lnTo>
                <a:lnTo>
                  <a:pt x="23513" y="70445"/>
                </a:lnTo>
                <a:lnTo>
                  <a:pt x="24471" y="68791"/>
                </a:lnTo>
                <a:lnTo>
                  <a:pt x="26273" y="62876"/>
                </a:lnTo>
                <a:lnTo>
                  <a:pt x="25319" y="62753"/>
                </a:lnTo>
                <a:lnTo>
                  <a:pt x="23690" y="62671"/>
                </a:lnTo>
                <a:lnTo>
                  <a:pt x="17456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PenAnnotation544"/>
          <p:cNvSpPr/>
          <p:nvPr/>
        </p:nvSpPr>
        <p:spPr>
          <a:xfrm>
            <a:off x="5144036" y="4091761"/>
            <a:ext cx="1187113" cy="599564"/>
          </a:xfrm>
          <a:custGeom>
            <a:avLst/>
            <a:gdLst/>
            <a:ahLst/>
            <a:cxnLst/>
            <a:rect l="0" t="0" r="0" b="0"/>
            <a:pathLst>
              <a:path w="1187113" h="599564">
                <a:moveTo>
                  <a:pt x="44112" y="140910"/>
                </a:moveTo>
                <a:lnTo>
                  <a:pt x="44112" y="188765"/>
                </a:lnTo>
                <a:lnTo>
                  <a:pt x="46758" y="207489"/>
                </a:lnTo>
                <a:lnTo>
                  <a:pt x="82821" y="388032"/>
                </a:lnTo>
                <a:lnTo>
                  <a:pt x="84801" y="402892"/>
                </a:lnTo>
                <a:lnTo>
                  <a:pt x="86121" y="417761"/>
                </a:lnTo>
                <a:lnTo>
                  <a:pt x="87000" y="432633"/>
                </a:lnTo>
                <a:lnTo>
                  <a:pt x="88579" y="446517"/>
                </a:lnTo>
                <a:lnTo>
                  <a:pt x="90624" y="459742"/>
                </a:lnTo>
                <a:lnTo>
                  <a:pt x="92979" y="472527"/>
                </a:lnTo>
                <a:lnTo>
                  <a:pt x="98242" y="497317"/>
                </a:lnTo>
                <a:lnTo>
                  <a:pt x="101035" y="509484"/>
                </a:lnTo>
                <a:lnTo>
                  <a:pt x="102897" y="520571"/>
                </a:lnTo>
                <a:lnTo>
                  <a:pt x="104138" y="530939"/>
                </a:lnTo>
                <a:lnTo>
                  <a:pt x="104965" y="540828"/>
                </a:lnTo>
                <a:lnTo>
                  <a:pt x="105517" y="550397"/>
                </a:lnTo>
                <a:lnTo>
                  <a:pt x="106130" y="568967"/>
                </a:lnTo>
                <a:lnTo>
                  <a:pt x="109048" y="581851"/>
                </a:lnTo>
                <a:lnTo>
                  <a:pt x="111215" y="586675"/>
                </a:lnTo>
                <a:lnTo>
                  <a:pt x="111668" y="590884"/>
                </a:lnTo>
                <a:lnTo>
                  <a:pt x="110977" y="594682"/>
                </a:lnTo>
                <a:lnTo>
                  <a:pt x="109525" y="598206"/>
                </a:lnTo>
                <a:lnTo>
                  <a:pt x="108556" y="599563"/>
                </a:lnTo>
                <a:lnTo>
                  <a:pt x="107911" y="599476"/>
                </a:lnTo>
                <a:lnTo>
                  <a:pt x="107480" y="598425"/>
                </a:lnTo>
                <a:lnTo>
                  <a:pt x="106790" y="588618"/>
                </a:lnTo>
                <a:lnTo>
                  <a:pt x="106642" y="558219"/>
                </a:lnTo>
                <a:lnTo>
                  <a:pt x="105643" y="548101"/>
                </a:lnTo>
                <a:lnTo>
                  <a:pt x="103984" y="536394"/>
                </a:lnTo>
                <a:lnTo>
                  <a:pt x="101886" y="523628"/>
                </a:lnTo>
                <a:lnTo>
                  <a:pt x="100487" y="509165"/>
                </a:lnTo>
                <a:lnTo>
                  <a:pt x="99555" y="493570"/>
                </a:lnTo>
                <a:lnTo>
                  <a:pt x="98933" y="477220"/>
                </a:lnTo>
                <a:lnTo>
                  <a:pt x="97527" y="461359"/>
                </a:lnTo>
                <a:lnTo>
                  <a:pt x="95597" y="445824"/>
                </a:lnTo>
                <a:lnTo>
                  <a:pt x="93318" y="430506"/>
                </a:lnTo>
                <a:lnTo>
                  <a:pt x="91799" y="414342"/>
                </a:lnTo>
                <a:lnTo>
                  <a:pt x="90786" y="397612"/>
                </a:lnTo>
                <a:lnTo>
                  <a:pt x="89661" y="363148"/>
                </a:lnTo>
                <a:lnTo>
                  <a:pt x="88879" y="274724"/>
                </a:lnTo>
                <a:lnTo>
                  <a:pt x="89832" y="257901"/>
                </a:lnTo>
                <a:lnTo>
                  <a:pt x="91459" y="241724"/>
                </a:lnTo>
                <a:lnTo>
                  <a:pt x="93536" y="225979"/>
                </a:lnTo>
                <a:lnTo>
                  <a:pt x="94921" y="211513"/>
                </a:lnTo>
                <a:lnTo>
                  <a:pt x="95844" y="197901"/>
                </a:lnTo>
                <a:lnTo>
                  <a:pt x="96460" y="184857"/>
                </a:lnTo>
                <a:lnTo>
                  <a:pt x="97862" y="172193"/>
                </a:lnTo>
                <a:lnTo>
                  <a:pt x="99789" y="159781"/>
                </a:lnTo>
                <a:lnTo>
                  <a:pt x="102066" y="147537"/>
                </a:lnTo>
                <a:lnTo>
                  <a:pt x="104576" y="137391"/>
                </a:lnTo>
                <a:lnTo>
                  <a:pt x="110011" y="120826"/>
                </a:lnTo>
                <a:lnTo>
                  <a:pt x="118380" y="106848"/>
                </a:lnTo>
                <a:lnTo>
                  <a:pt x="131602" y="90469"/>
                </a:lnTo>
                <a:lnTo>
                  <a:pt x="135181" y="86447"/>
                </a:lnTo>
                <a:lnTo>
                  <a:pt x="139551" y="83766"/>
                </a:lnTo>
                <a:lnTo>
                  <a:pt x="149699" y="80786"/>
                </a:lnTo>
                <a:lnTo>
                  <a:pt x="161828" y="79109"/>
                </a:lnTo>
                <a:lnTo>
                  <a:pt x="165253" y="80858"/>
                </a:lnTo>
                <a:lnTo>
                  <a:pt x="180526" y="97923"/>
                </a:lnTo>
                <a:lnTo>
                  <a:pt x="190069" y="108907"/>
                </a:lnTo>
                <a:lnTo>
                  <a:pt x="197617" y="120403"/>
                </a:lnTo>
                <a:lnTo>
                  <a:pt x="201633" y="132126"/>
                </a:lnTo>
                <a:lnTo>
                  <a:pt x="203418" y="144944"/>
                </a:lnTo>
                <a:lnTo>
                  <a:pt x="204212" y="160563"/>
                </a:lnTo>
                <a:lnTo>
                  <a:pt x="201919" y="177426"/>
                </a:lnTo>
                <a:lnTo>
                  <a:pt x="197592" y="194843"/>
                </a:lnTo>
                <a:lnTo>
                  <a:pt x="192362" y="212505"/>
                </a:lnTo>
                <a:lnTo>
                  <a:pt x="186730" y="227631"/>
                </a:lnTo>
                <a:lnTo>
                  <a:pt x="179928" y="240969"/>
                </a:lnTo>
                <a:lnTo>
                  <a:pt x="170290" y="253511"/>
                </a:lnTo>
                <a:lnTo>
                  <a:pt x="159392" y="263054"/>
                </a:lnTo>
                <a:lnTo>
                  <a:pt x="130326" y="280431"/>
                </a:lnTo>
                <a:lnTo>
                  <a:pt x="118479" y="286594"/>
                </a:lnTo>
                <a:lnTo>
                  <a:pt x="103953" y="289995"/>
                </a:lnTo>
                <a:lnTo>
                  <a:pt x="95912" y="290902"/>
                </a:lnTo>
                <a:lnTo>
                  <a:pt x="81686" y="289263"/>
                </a:lnTo>
                <a:lnTo>
                  <a:pt x="62521" y="285409"/>
                </a:lnTo>
                <a:lnTo>
                  <a:pt x="50309" y="283514"/>
                </a:lnTo>
                <a:lnTo>
                  <a:pt x="38268" y="279365"/>
                </a:lnTo>
                <a:lnTo>
                  <a:pt x="28947" y="274214"/>
                </a:lnTo>
                <a:lnTo>
                  <a:pt x="11724" y="260881"/>
                </a:lnTo>
                <a:lnTo>
                  <a:pt x="0" y="257148"/>
                </a:lnTo>
                <a:lnTo>
                  <a:pt x="4363" y="257041"/>
                </a:lnTo>
                <a:lnTo>
                  <a:pt x="21855" y="264135"/>
                </a:lnTo>
                <a:lnTo>
                  <a:pt x="38620" y="271238"/>
                </a:lnTo>
                <a:lnTo>
                  <a:pt x="57147" y="273784"/>
                </a:lnTo>
                <a:lnTo>
                  <a:pt x="81047" y="275530"/>
                </a:lnTo>
                <a:lnTo>
                  <a:pt x="98231" y="279455"/>
                </a:lnTo>
                <a:lnTo>
                  <a:pt x="115790" y="279215"/>
                </a:lnTo>
                <a:lnTo>
                  <a:pt x="146575" y="275717"/>
                </a:lnTo>
                <a:lnTo>
                  <a:pt x="177902" y="274034"/>
                </a:lnTo>
                <a:lnTo>
                  <a:pt x="197965" y="267777"/>
                </a:lnTo>
                <a:lnTo>
                  <a:pt x="210387" y="262449"/>
                </a:lnTo>
                <a:lnTo>
                  <a:pt x="215485" y="258647"/>
                </a:lnTo>
                <a:lnTo>
                  <a:pt x="223796" y="249131"/>
                </a:lnTo>
                <a:lnTo>
                  <a:pt x="234053" y="232617"/>
                </a:lnTo>
                <a:lnTo>
                  <a:pt x="240317" y="218380"/>
                </a:lnTo>
                <a:lnTo>
                  <a:pt x="246408" y="202130"/>
                </a:lnTo>
                <a:lnTo>
                  <a:pt x="252422" y="184986"/>
                </a:lnTo>
                <a:lnTo>
                  <a:pt x="255757" y="167445"/>
                </a:lnTo>
                <a:lnTo>
                  <a:pt x="258231" y="149727"/>
                </a:lnTo>
                <a:lnTo>
                  <a:pt x="262638" y="131931"/>
                </a:lnTo>
                <a:lnTo>
                  <a:pt x="265258" y="114099"/>
                </a:lnTo>
                <a:lnTo>
                  <a:pt x="266423" y="98237"/>
                </a:lnTo>
                <a:lnTo>
                  <a:pt x="266940" y="87879"/>
                </a:lnTo>
                <a:lnTo>
                  <a:pt x="268070" y="83728"/>
                </a:lnTo>
                <a:lnTo>
                  <a:pt x="274368" y="69937"/>
                </a:lnTo>
                <a:lnTo>
                  <a:pt x="275906" y="62399"/>
                </a:lnTo>
                <a:lnTo>
                  <a:pt x="276032" y="62773"/>
                </a:lnTo>
                <a:lnTo>
                  <a:pt x="276171" y="65834"/>
                </a:lnTo>
                <a:lnTo>
                  <a:pt x="277201" y="68039"/>
                </a:lnTo>
                <a:lnTo>
                  <a:pt x="285983" y="78708"/>
                </a:lnTo>
                <a:lnTo>
                  <a:pt x="288703" y="81582"/>
                </a:lnTo>
                <a:lnTo>
                  <a:pt x="297272" y="99850"/>
                </a:lnTo>
                <a:lnTo>
                  <a:pt x="300495" y="113070"/>
                </a:lnTo>
                <a:lnTo>
                  <a:pt x="302919" y="126552"/>
                </a:lnTo>
                <a:lnTo>
                  <a:pt x="307304" y="142466"/>
                </a:lnTo>
                <a:lnTo>
                  <a:pt x="309915" y="159462"/>
                </a:lnTo>
                <a:lnTo>
                  <a:pt x="312067" y="176936"/>
                </a:lnTo>
                <a:lnTo>
                  <a:pt x="316331" y="194625"/>
                </a:lnTo>
                <a:lnTo>
                  <a:pt x="321533" y="209763"/>
                </a:lnTo>
                <a:lnTo>
                  <a:pt x="327153" y="223105"/>
                </a:lnTo>
                <a:lnTo>
                  <a:pt x="334902" y="240781"/>
                </a:lnTo>
                <a:lnTo>
                  <a:pt x="338632" y="252743"/>
                </a:lnTo>
                <a:lnTo>
                  <a:pt x="345579" y="262571"/>
                </a:lnTo>
                <a:lnTo>
                  <a:pt x="351069" y="268734"/>
                </a:lnTo>
                <a:lnTo>
                  <a:pt x="353922" y="270775"/>
                </a:lnTo>
                <a:lnTo>
                  <a:pt x="359738" y="273042"/>
                </a:lnTo>
                <a:lnTo>
                  <a:pt x="362677" y="272654"/>
                </a:lnTo>
                <a:lnTo>
                  <a:pt x="365630" y="271404"/>
                </a:lnTo>
                <a:lnTo>
                  <a:pt x="368590" y="269578"/>
                </a:lnTo>
                <a:lnTo>
                  <a:pt x="374525" y="262258"/>
                </a:lnTo>
                <a:lnTo>
                  <a:pt x="383444" y="246980"/>
                </a:lnTo>
                <a:lnTo>
                  <a:pt x="389395" y="234685"/>
                </a:lnTo>
                <a:lnTo>
                  <a:pt x="395347" y="219299"/>
                </a:lnTo>
                <a:lnTo>
                  <a:pt x="398324" y="210037"/>
                </a:lnTo>
                <a:lnTo>
                  <a:pt x="401300" y="199893"/>
                </a:lnTo>
                <a:lnTo>
                  <a:pt x="404276" y="189162"/>
                </a:lnTo>
                <a:lnTo>
                  <a:pt x="406261" y="179031"/>
                </a:lnTo>
                <a:lnTo>
                  <a:pt x="407584" y="169301"/>
                </a:lnTo>
                <a:lnTo>
                  <a:pt x="410045" y="151544"/>
                </a:lnTo>
                <a:lnTo>
                  <a:pt x="414447" y="137038"/>
                </a:lnTo>
                <a:lnTo>
                  <a:pt x="417065" y="123976"/>
                </a:lnTo>
                <a:lnTo>
                  <a:pt x="418539" y="108112"/>
                </a:lnTo>
                <a:lnTo>
                  <a:pt x="419036" y="98602"/>
                </a:lnTo>
                <a:lnTo>
                  <a:pt x="419077" y="98814"/>
                </a:lnTo>
                <a:lnTo>
                  <a:pt x="419154" y="117091"/>
                </a:lnTo>
                <a:lnTo>
                  <a:pt x="419158" y="160707"/>
                </a:lnTo>
                <a:lnTo>
                  <a:pt x="421804" y="174844"/>
                </a:lnTo>
                <a:lnTo>
                  <a:pt x="431588" y="204829"/>
                </a:lnTo>
                <a:lnTo>
                  <a:pt x="439896" y="219259"/>
                </a:lnTo>
                <a:lnTo>
                  <a:pt x="450203" y="231294"/>
                </a:lnTo>
                <a:lnTo>
                  <a:pt x="466171" y="244640"/>
                </a:lnTo>
                <a:lnTo>
                  <a:pt x="474118" y="255143"/>
                </a:lnTo>
                <a:lnTo>
                  <a:pt x="478619" y="258737"/>
                </a:lnTo>
                <a:lnTo>
                  <a:pt x="483604" y="261134"/>
                </a:lnTo>
                <a:lnTo>
                  <a:pt x="497454" y="264506"/>
                </a:lnTo>
                <a:lnTo>
                  <a:pt x="515763" y="265645"/>
                </a:lnTo>
                <a:lnTo>
                  <a:pt x="520273" y="264747"/>
                </a:lnTo>
                <a:lnTo>
                  <a:pt x="527929" y="261103"/>
                </a:lnTo>
                <a:lnTo>
                  <a:pt x="534639" y="253530"/>
                </a:lnTo>
                <a:lnTo>
                  <a:pt x="543995" y="238110"/>
                </a:lnTo>
                <a:lnTo>
                  <a:pt x="553051" y="220973"/>
                </a:lnTo>
                <a:lnTo>
                  <a:pt x="556045" y="215121"/>
                </a:lnTo>
                <a:lnTo>
                  <a:pt x="559372" y="200682"/>
                </a:lnTo>
                <a:lnTo>
                  <a:pt x="560851" y="183351"/>
                </a:lnTo>
                <a:lnTo>
                  <a:pt x="561245" y="173173"/>
                </a:lnTo>
                <a:lnTo>
                  <a:pt x="561800" y="142532"/>
                </a:lnTo>
                <a:lnTo>
                  <a:pt x="560938" y="124764"/>
                </a:lnTo>
                <a:lnTo>
                  <a:pt x="557247" y="110253"/>
                </a:lnTo>
                <a:lnTo>
                  <a:pt x="549654" y="97188"/>
                </a:lnTo>
                <a:lnTo>
                  <a:pt x="536868" y="81323"/>
                </a:lnTo>
                <a:lnTo>
                  <a:pt x="529021" y="73747"/>
                </a:lnTo>
                <a:lnTo>
                  <a:pt x="518919" y="67073"/>
                </a:lnTo>
                <a:lnTo>
                  <a:pt x="507814" y="63445"/>
                </a:lnTo>
                <a:lnTo>
                  <a:pt x="502075" y="62478"/>
                </a:lnTo>
                <a:lnTo>
                  <a:pt x="497256" y="62826"/>
                </a:lnTo>
                <a:lnTo>
                  <a:pt x="493052" y="64049"/>
                </a:lnTo>
                <a:lnTo>
                  <a:pt x="489257" y="65857"/>
                </a:lnTo>
                <a:lnTo>
                  <a:pt x="469900" y="82025"/>
                </a:lnTo>
                <a:lnTo>
                  <a:pt x="458777" y="93587"/>
                </a:lnTo>
                <a:lnTo>
                  <a:pt x="449198" y="110132"/>
                </a:lnTo>
                <a:lnTo>
                  <a:pt x="443093" y="125247"/>
                </a:lnTo>
                <a:lnTo>
                  <a:pt x="438818" y="141010"/>
                </a:lnTo>
                <a:lnTo>
                  <a:pt x="439210" y="145938"/>
                </a:lnTo>
                <a:lnTo>
                  <a:pt x="443510" y="161362"/>
                </a:lnTo>
                <a:lnTo>
                  <a:pt x="444865" y="169182"/>
                </a:lnTo>
                <a:lnTo>
                  <a:pt x="450758" y="178611"/>
                </a:lnTo>
                <a:lnTo>
                  <a:pt x="459000" y="187432"/>
                </a:lnTo>
                <a:lnTo>
                  <a:pt x="465970" y="191352"/>
                </a:lnTo>
                <a:lnTo>
                  <a:pt x="475021" y="193095"/>
                </a:lnTo>
                <a:lnTo>
                  <a:pt x="497001" y="194213"/>
                </a:lnTo>
                <a:lnTo>
                  <a:pt x="508656" y="191720"/>
                </a:lnTo>
                <a:lnTo>
                  <a:pt x="532308" y="182035"/>
                </a:lnTo>
                <a:lnTo>
                  <a:pt x="550140" y="168750"/>
                </a:lnTo>
                <a:lnTo>
                  <a:pt x="567990" y="152246"/>
                </a:lnTo>
                <a:lnTo>
                  <a:pt x="579895" y="138011"/>
                </a:lnTo>
                <a:lnTo>
                  <a:pt x="591800" y="121762"/>
                </a:lnTo>
                <a:lnTo>
                  <a:pt x="609659" y="95880"/>
                </a:lnTo>
                <a:lnTo>
                  <a:pt x="621565" y="78233"/>
                </a:lnTo>
                <a:lnTo>
                  <a:pt x="630826" y="60468"/>
                </a:lnTo>
                <a:lnTo>
                  <a:pt x="638249" y="43643"/>
                </a:lnTo>
                <a:lnTo>
                  <a:pt x="644855" y="29550"/>
                </a:lnTo>
                <a:lnTo>
                  <a:pt x="649412" y="15200"/>
                </a:lnTo>
                <a:lnTo>
                  <a:pt x="650762" y="4665"/>
                </a:lnTo>
                <a:lnTo>
                  <a:pt x="651944" y="2455"/>
                </a:lnTo>
                <a:lnTo>
                  <a:pt x="653724" y="982"/>
                </a:lnTo>
                <a:lnTo>
                  <a:pt x="655903" y="0"/>
                </a:lnTo>
                <a:lnTo>
                  <a:pt x="657356" y="337"/>
                </a:lnTo>
                <a:lnTo>
                  <a:pt x="658324" y="1554"/>
                </a:lnTo>
                <a:lnTo>
                  <a:pt x="658969" y="3358"/>
                </a:lnTo>
                <a:lnTo>
                  <a:pt x="662737" y="21496"/>
                </a:lnTo>
                <a:lnTo>
                  <a:pt x="666322" y="36243"/>
                </a:lnTo>
                <a:lnTo>
                  <a:pt x="667915" y="52720"/>
                </a:lnTo>
                <a:lnTo>
                  <a:pt x="669332" y="62273"/>
                </a:lnTo>
                <a:lnTo>
                  <a:pt x="671269" y="72610"/>
                </a:lnTo>
                <a:lnTo>
                  <a:pt x="673553" y="83471"/>
                </a:lnTo>
                <a:lnTo>
                  <a:pt x="675075" y="94680"/>
                </a:lnTo>
                <a:lnTo>
                  <a:pt x="676090" y="106121"/>
                </a:lnTo>
                <a:lnTo>
                  <a:pt x="676766" y="117718"/>
                </a:lnTo>
                <a:lnTo>
                  <a:pt x="678210" y="130409"/>
                </a:lnTo>
                <a:lnTo>
                  <a:pt x="680164" y="143832"/>
                </a:lnTo>
                <a:lnTo>
                  <a:pt x="684982" y="171974"/>
                </a:lnTo>
                <a:lnTo>
                  <a:pt x="690430" y="201019"/>
                </a:lnTo>
                <a:lnTo>
                  <a:pt x="692279" y="215709"/>
                </a:lnTo>
                <a:lnTo>
                  <a:pt x="693513" y="230464"/>
                </a:lnTo>
                <a:lnTo>
                  <a:pt x="694335" y="245261"/>
                </a:lnTo>
                <a:lnTo>
                  <a:pt x="695875" y="260087"/>
                </a:lnTo>
                <a:lnTo>
                  <a:pt x="697895" y="274932"/>
                </a:lnTo>
                <a:lnTo>
                  <a:pt x="700232" y="289789"/>
                </a:lnTo>
                <a:lnTo>
                  <a:pt x="701791" y="305648"/>
                </a:lnTo>
                <a:lnTo>
                  <a:pt x="702831" y="322173"/>
                </a:lnTo>
                <a:lnTo>
                  <a:pt x="703523" y="339142"/>
                </a:lnTo>
                <a:lnTo>
                  <a:pt x="704977" y="355417"/>
                </a:lnTo>
                <a:lnTo>
                  <a:pt x="706939" y="371227"/>
                </a:lnTo>
                <a:lnTo>
                  <a:pt x="709238" y="386728"/>
                </a:lnTo>
                <a:lnTo>
                  <a:pt x="710772" y="401031"/>
                </a:lnTo>
                <a:lnTo>
                  <a:pt x="711794" y="414535"/>
                </a:lnTo>
                <a:lnTo>
                  <a:pt x="712475" y="427506"/>
                </a:lnTo>
                <a:lnTo>
                  <a:pt x="713233" y="452503"/>
                </a:lnTo>
                <a:lnTo>
                  <a:pt x="713803" y="511880"/>
                </a:lnTo>
                <a:lnTo>
                  <a:pt x="713835" y="531433"/>
                </a:lnTo>
                <a:lnTo>
                  <a:pt x="712844" y="530244"/>
                </a:lnTo>
                <a:lnTo>
                  <a:pt x="709097" y="523630"/>
                </a:lnTo>
                <a:lnTo>
                  <a:pt x="706771" y="511430"/>
                </a:lnTo>
                <a:lnTo>
                  <a:pt x="704744" y="495094"/>
                </a:lnTo>
                <a:lnTo>
                  <a:pt x="702815" y="485181"/>
                </a:lnTo>
                <a:lnTo>
                  <a:pt x="692589" y="436015"/>
                </a:lnTo>
                <a:lnTo>
                  <a:pt x="690743" y="420991"/>
                </a:lnTo>
                <a:lnTo>
                  <a:pt x="689511" y="405021"/>
                </a:lnTo>
                <a:lnTo>
                  <a:pt x="688691" y="388422"/>
                </a:lnTo>
                <a:lnTo>
                  <a:pt x="687779" y="351457"/>
                </a:lnTo>
                <a:lnTo>
                  <a:pt x="687092" y="221580"/>
                </a:lnTo>
                <a:lnTo>
                  <a:pt x="689062" y="204612"/>
                </a:lnTo>
                <a:lnTo>
                  <a:pt x="692360" y="188339"/>
                </a:lnTo>
                <a:lnTo>
                  <a:pt x="696543" y="172530"/>
                </a:lnTo>
                <a:lnTo>
                  <a:pt x="703837" y="141734"/>
                </a:lnTo>
                <a:lnTo>
                  <a:pt x="707171" y="126577"/>
                </a:lnTo>
                <a:lnTo>
                  <a:pt x="710385" y="113495"/>
                </a:lnTo>
                <a:lnTo>
                  <a:pt x="713521" y="101798"/>
                </a:lnTo>
                <a:lnTo>
                  <a:pt x="716603" y="91023"/>
                </a:lnTo>
                <a:lnTo>
                  <a:pt x="725320" y="73759"/>
                </a:lnTo>
                <a:lnTo>
                  <a:pt x="735808" y="60464"/>
                </a:lnTo>
                <a:lnTo>
                  <a:pt x="747085" y="51248"/>
                </a:lnTo>
                <a:lnTo>
                  <a:pt x="758711" y="46490"/>
                </a:lnTo>
                <a:lnTo>
                  <a:pt x="764590" y="45221"/>
                </a:lnTo>
                <a:lnTo>
                  <a:pt x="769501" y="45367"/>
                </a:lnTo>
                <a:lnTo>
                  <a:pt x="773767" y="46457"/>
                </a:lnTo>
                <a:lnTo>
                  <a:pt x="777603" y="48176"/>
                </a:lnTo>
                <a:lnTo>
                  <a:pt x="781153" y="51307"/>
                </a:lnTo>
                <a:lnTo>
                  <a:pt x="790890" y="65193"/>
                </a:lnTo>
                <a:lnTo>
                  <a:pt x="797031" y="76170"/>
                </a:lnTo>
                <a:lnTo>
                  <a:pt x="800423" y="92954"/>
                </a:lnTo>
                <a:lnTo>
                  <a:pt x="801327" y="102987"/>
                </a:lnTo>
                <a:lnTo>
                  <a:pt x="801930" y="112651"/>
                </a:lnTo>
                <a:lnTo>
                  <a:pt x="802600" y="131327"/>
                </a:lnTo>
                <a:lnTo>
                  <a:pt x="801786" y="141467"/>
                </a:lnTo>
                <a:lnTo>
                  <a:pt x="800252" y="152196"/>
                </a:lnTo>
                <a:lnTo>
                  <a:pt x="798236" y="163317"/>
                </a:lnTo>
                <a:lnTo>
                  <a:pt x="795901" y="173707"/>
                </a:lnTo>
                <a:lnTo>
                  <a:pt x="793351" y="183611"/>
                </a:lnTo>
                <a:lnTo>
                  <a:pt x="790659" y="193190"/>
                </a:lnTo>
                <a:lnTo>
                  <a:pt x="782377" y="211771"/>
                </a:lnTo>
                <a:lnTo>
                  <a:pt x="773073" y="227966"/>
                </a:lnTo>
                <a:lnTo>
                  <a:pt x="761265" y="243654"/>
                </a:lnTo>
                <a:lnTo>
                  <a:pt x="746632" y="258445"/>
                </a:lnTo>
                <a:lnTo>
                  <a:pt x="738997" y="262601"/>
                </a:lnTo>
                <a:lnTo>
                  <a:pt x="729650" y="264449"/>
                </a:lnTo>
                <a:lnTo>
                  <a:pt x="724380" y="264941"/>
                </a:lnTo>
                <a:lnTo>
                  <a:pt x="719873" y="263285"/>
                </a:lnTo>
                <a:lnTo>
                  <a:pt x="715878" y="260197"/>
                </a:lnTo>
                <a:lnTo>
                  <a:pt x="698232" y="241543"/>
                </a:lnTo>
                <a:lnTo>
                  <a:pt x="683969" y="226180"/>
                </a:lnTo>
                <a:lnTo>
                  <a:pt x="673018" y="209060"/>
                </a:lnTo>
                <a:lnTo>
                  <a:pt x="664481" y="192412"/>
                </a:lnTo>
                <a:lnTo>
                  <a:pt x="660310" y="176829"/>
                </a:lnTo>
                <a:lnTo>
                  <a:pt x="665015" y="181429"/>
                </a:lnTo>
                <a:lnTo>
                  <a:pt x="676487" y="199001"/>
                </a:lnTo>
                <a:lnTo>
                  <a:pt x="685993" y="210054"/>
                </a:lnTo>
                <a:lnTo>
                  <a:pt x="708265" y="227182"/>
                </a:lnTo>
                <a:lnTo>
                  <a:pt x="725858" y="241989"/>
                </a:lnTo>
                <a:lnTo>
                  <a:pt x="755525" y="259565"/>
                </a:lnTo>
                <a:lnTo>
                  <a:pt x="767423" y="263099"/>
                </a:lnTo>
                <a:lnTo>
                  <a:pt x="786490" y="265368"/>
                </a:lnTo>
                <a:lnTo>
                  <a:pt x="796068" y="263032"/>
                </a:lnTo>
                <a:lnTo>
                  <a:pt x="818386" y="253448"/>
                </a:lnTo>
                <a:lnTo>
                  <a:pt x="823224" y="249670"/>
                </a:lnTo>
                <a:lnTo>
                  <a:pt x="831246" y="240180"/>
                </a:lnTo>
                <a:lnTo>
                  <a:pt x="838119" y="226702"/>
                </a:lnTo>
                <a:lnTo>
                  <a:pt x="841340" y="218941"/>
                </a:lnTo>
                <a:lnTo>
                  <a:pt x="843488" y="209798"/>
                </a:lnTo>
                <a:lnTo>
                  <a:pt x="844920" y="199734"/>
                </a:lnTo>
                <a:lnTo>
                  <a:pt x="845875" y="189055"/>
                </a:lnTo>
                <a:lnTo>
                  <a:pt x="847503" y="178960"/>
                </a:lnTo>
                <a:lnTo>
                  <a:pt x="849581" y="169254"/>
                </a:lnTo>
                <a:lnTo>
                  <a:pt x="851959" y="159806"/>
                </a:lnTo>
                <a:lnTo>
                  <a:pt x="853544" y="149539"/>
                </a:lnTo>
                <a:lnTo>
                  <a:pt x="854600" y="138725"/>
                </a:lnTo>
                <a:lnTo>
                  <a:pt x="855305" y="127547"/>
                </a:lnTo>
                <a:lnTo>
                  <a:pt x="856766" y="117119"/>
                </a:lnTo>
                <a:lnTo>
                  <a:pt x="858734" y="107190"/>
                </a:lnTo>
                <a:lnTo>
                  <a:pt x="862572" y="89213"/>
                </a:lnTo>
                <a:lnTo>
                  <a:pt x="864279" y="74608"/>
                </a:lnTo>
                <a:lnTo>
                  <a:pt x="867683" y="61503"/>
                </a:lnTo>
                <a:lnTo>
                  <a:pt x="872531" y="45614"/>
                </a:lnTo>
                <a:lnTo>
                  <a:pt x="873212" y="41661"/>
                </a:lnTo>
                <a:lnTo>
                  <a:pt x="876614" y="34622"/>
                </a:lnTo>
                <a:lnTo>
                  <a:pt x="882142" y="26760"/>
                </a:lnTo>
                <a:lnTo>
                  <a:pt x="883587" y="26115"/>
                </a:lnTo>
                <a:lnTo>
                  <a:pt x="887840" y="25398"/>
                </a:lnTo>
                <a:lnTo>
                  <a:pt x="889371" y="26199"/>
                </a:lnTo>
                <a:lnTo>
                  <a:pt x="890391" y="27725"/>
                </a:lnTo>
                <a:lnTo>
                  <a:pt x="891071" y="29735"/>
                </a:lnTo>
                <a:lnTo>
                  <a:pt x="894473" y="34614"/>
                </a:lnTo>
                <a:lnTo>
                  <a:pt x="899292" y="41082"/>
                </a:lnTo>
                <a:lnTo>
                  <a:pt x="904742" y="50571"/>
                </a:lnTo>
                <a:lnTo>
                  <a:pt x="907825" y="64048"/>
                </a:lnTo>
                <a:lnTo>
                  <a:pt x="910187" y="78968"/>
                </a:lnTo>
                <a:lnTo>
                  <a:pt x="914545" y="92214"/>
                </a:lnTo>
                <a:lnTo>
                  <a:pt x="922576" y="115567"/>
                </a:lnTo>
                <a:lnTo>
                  <a:pt x="925673" y="132624"/>
                </a:lnTo>
                <a:lnTo>
                  <a:pt x="927050" y="149134"/>
                </a:lnTo>
                <a:lnTo>
                  <a:pt x="927661" y="163086"/>
                </a:lnTo>
                <a:lnTo>
                  <a:pt x="930580" y="178548"/>
                </a:lnTo>
                <a:lnTo>
                  <a:pt x="934191" y="195341"/>
                </a:lnTo>
                <a:lnTo>
                  <a:pt x="935797" y="212727"/>
                </a:lnTo>
                <a:lnTo>
                  <a:pt x="939156" y="227730"/>
                </a:lnTo>
                <a:lnTo>
                  <a:pt x="943956" y="240020"/>
                </a:lnTo>
                <a:lnTo>
                  <a:pt x="952237" y="252518"/>
                </a:lnTo>
                <a:lnTo>
                  <a:pt x="958038" y="259305"/>
                </a:lnTo>
                <a:lnTo>
                  <a:pt x="960974" y="261512"/>
                </a:lnTo>
                <a:lnTo>
                  <a:pt x="966883" y="263964"/>
                </a:lnTo>
                <a:lnTo>
                  <a:pt x="975787" y="265345"/>
                </a:lnTo>
                <a:lnTo>
                  <a:pt x="984709" y="265754"/>
                </a:lnTo>
                <a:lnTo>
                  <a:pt x="987685" y="263827"/>
                </a:lnTo>
                <a:lnTo>
                  <a:pt x="993636" y="256394"/>
                </a:lnTo>
                <a:lnTo>
                  <a:pt x="1002565" y="241053"/>
                </a:lnTo>
                <a:lnTo>
                  <a:pt x="1008518" y="227090"/>
                </a:lnTo>
                <a:lnTo>
                  <a:pt x="1014471" y="210962"/>
                </a:lnTo>
                <a:lnTo>
                  <a:pt x="1020424" y="193873"/>
                </a:lnTo>
                <a:lnTo>
                  <a:pt x="1023401" y="184156"/>
                </a:lnTo>
                <a:lnTo>
                  <a:pt x="1029354" y="162777"/>
                </a:lnTo>
                <a:lnTo>
                  <a:pt x="1041260" y="117706"/>
                </a:lnTo>
                <a:lnTo>
                  <a:pt x="1047214" y="97855"/>
                </a:lnTo>
                <a:lnTo>
                  <a:pt x="1053167" y="81757"/>
                </a:lnTo>
                <a:lnTo>
                  <a:pt x="1059120" y="68979"/>
                </a:lnTo>
                <a:lnTo>
                  <a:pt x="1067057" y="56208"/>
                </a:lnTo>
                <a:lnTo>
                  <a:pt x="1069262" y="49356"/>
                </a:lnTo>
                <a:lnTo>
                  <a:pt x="1070842" y="47132"/>
                </a:lnTo>
                <a:lnTo>
                  <a:pt x="1072888" y="45649"/>
                </a:lnTo>
                <a:lnTo>
                  <a:pt x="1075244" y="44661"/>
                </a:lnTo>
                <a:lnTo>
                  <a:pt x="1076815" y="45986"/>
                </a:lnTo>
                <a:lnTo>
                  <a:pt x="1077862" y="48854"/>
                </a:lnTo>
                <a:lnTo>
                  <a:pt x="1079542" y="62974"/>
                </a:lnTo>
                <a:lnTo>
                  <a:pt x="1079772" y="74522"/>
                </a:lnTo>
                <a:lnTo>
                  <a:pt x="1079920" y="106189"/>
                </a:lnTo>
                <a:lnTo>
                  <a:pt x="1080924" y="115779"/>
                </a:lnTo>
                <a:lnTo>
                  <a:pt x="1082585" y="126140"/>
                </a:lnTo>
                <a:lnTo>
                  <a:pt x="1084685" y="137017"/>
                </a:lnTo>
                <a:lnTo>
                  <a:pt x="1086086" y="147244"/>
                </a:lnTo>
                <a:lnTo>
                  <a:pt x="1087019" y="157039"/>
                </a:lnTo>
                <a:lnTo>
                  <a:pt x="1089048" y="174868"/>
                </a:lnTo>
                <a:lnTo>
                  <a:pt x="1093257" y="189406"/>
                </a:lnTo>
                <a:lnTo>
                  <a:pt x="1101205" y="213488"/>
                </a:lnTo>
                <a:lnTo>
                  <a:pt x="1106928" y="228068"/>
                </a:lnTo>
                <a:lnTo>
                  <a:pt x="1109844" y="234734"/>
                </a:lnTo>
                <a:lnTo>
                  <a:pt x="1113772" y="240171"/>
                </a:lnTo>
                <a:lnTo>
                  <a:pt x="1131688" y="256025"/>
                </a:lnTo>
                <a:lnTo>
                  <a:pt x="1135280" y="259325"/>
                </a:lnTo>
                <a:lnTo>
                  <a:pt x="1139659" y="261525"/>
                </a:lnTo>
                <a:lnTo>
                  <a:pt x="1149816" y="263970"/>
                </a:lnTo>
                <a:lnTo>
                  <a:pt x="1154311" y="263630"/>
                </a:lnTo>
                <a:lnTo>
                  <a:pt x="1158299" y="262411"/>
                </a:lnTo>
                <a:lnTo>
                  <a:pt x="1165377" y="259403"/>
                </a:lnTo>
                <a:lnTo>
                  <a:pt x="1171830" y="258066"/>
                </a:lnTo>
                <a:lnTo>
                  <a:pt x="1178005" y="254826"/>
                </a:lnTo>
                <a:lnTo>
                  <a:pt x="1187112" y="248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PenAnnotation545"/>
          <p:cNvSpPr/>
          <p:nvPr/>
        </p:nvSpPr>
        <p:spPr>
          <a:xfrm>
            <a:off x="6215062" y="4018359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PenAnnotation546"/>
          <p:cNvSpPr/>
          <p:nvPr/>
        </p:nvSpPr>
        <p:spPr>
          <a:xfrm>
            <a:off x="6313289" y="4145194"/>
            <a:ext cx="187524" cy="176766"/>
          </a:xfrm>
          <a:custGeom>
            <a:avLst/>
            <a:gdLst/>
            <a:ahLst/>
            <a:cxnLst/>
            <a:rect l="0" t="0" r="0" b="0"/>
            <a:pathLst>
              <a:path w="187524" h="176766">
                <a:moveTo>
                  <a:pt x="0" y="167845"/>
                </a:moveTo>
                <a:lnTo>
                  <a:pt x="0" y="176406"/>
                </a:lnTo>
                <a:lnTo>
                  <a:pt x="4740" y="176665"/>
                </a:lnTo>
                <a:lnTo>
                  <a:pt x="20991" y="176765"/>
                </a:lnTo>
                <a:lnTo>
                  <a:pt x="23915" y="175776"/>
                </a:lnTo>
                <a:lnTo>
                  <a:pt x="26858" y="174124"/>
                </a:lnTo>
                <a:lnTo>
                  <a:pt x="29811" y="172031"/>
                </a:lnTo>
                <a:lnTo>
                  <a:pt x="33765" y="169643"/>
                </a:lnTo>
                <a:lnTo>
                  <a:pt x="38384" y="167059"/>
                </a:lnTo>
                <a:lnTo>
                  <a:pt x="43449" y="164344"/>
                </a:lnTo>
                <a:lnTo>
                  <a:pt x="47817" y="160550"/>
                </a:lnTo>
                <a:lnTo>
                  <a:pt x="51722" y="156036"/>
                </a:lnTo>
                <a:lnTo>
                  <a:pt x="55318" y="151042"/>
                </a:lnTo>
                <a:lnTo>
                  <a:pt x="58706" y="145729"/>
                </a:lnTo>
                <a:lnTo>
                  <a:pt x="61957" y="140202"/>
                </a:lnTo>
                <a:lnTo>
                  <a:pt x="65118" y="134534"/>
                </a:lnTo>
                <a:lnTo>
                  <a:pt x="71274" y="122943"/>
                </a:lnTo>
                <a:lnTo>
                  <a:pt x="74305" y="117074"/>
                </a:lnTo>
                <a:lnTo>
                  <a:pt x="76326" y="111177"/>
                </a:lnTo>
                <a:lnTo>
                  <a:pt x="77673" y="105262"/>
                </a:lnTo>
                <a:lnTo>
                  <a:pt x="78571" y="99334"/>
                </a:lnTo>
                <a:lnTo>
                  <a:pt x="80162" y="93397"/>
                </a:lnTo>
                <a:lnTo>
                  <a:pt x="82214" y="87455"/>
                </a:lnTo>
                <a:lnTo>
                  <a:pt x="84575" y="81510"/>
                </a:lnTo>
                <a:lnTo>
                  <a:pt x="86149" y="74569"/>
                </a:lnTo>
                <a:lnTo>
                  <a:pt x="87198" y="66965"/>
                </a:lnTo>
                <a:lnTo>
                  <a:pt x="87898" y="58920"/>
                </a:lnTo>
                <a:lnTo>
                  <a:pt x="88364" y="51572"/>
                </a:lnTo>
                <a:lnTo>
                  <a:pt x="88882" y="38116"/>
                </a:lnTo>
                <a:lnTo>
                  <a:pt x="88028" y="32742"/>
                </a:lnTo>
                <a:lnTo>
                  <a:pt x="86467" y="28166"/>
                </a:lnTo>
                <a:lnTo>
                  <a:pt x="84433" y="24124"/>
                </a:lnTo>
                <a:lnTo>
                  <a:pt x="82086" y="20437"/>
                </a:lnTo>
                <a:lnTo>
                  <a:pt x="79528" y="16987"/>
                </a:lnTo>
                <a:lnTo>
                  <a:pt x="76831" y="13695"/>
                </a:lnTo>
                <a:lnTo>
                  <a:pt x="74041" y="10508"/>
                </a:lnTo>
                <a:lnTo>
                  <a:pt x="71189" y="7391"/>
                </a:lnTo>
                <a:lnTo>
                  <a:pt x="68295" y="4321"/>
                </a:lnTo>
                <a:lnTo>
                  <a:pt x="65373" y="2274"/>
                </a:lnTo>
                <a:lnTo>
                  <a:pt x="62434" y="909"/>
                </a:lnTo>
                <a:lnTo>
                  <a:pt x="59482" y="0"/>
                </a:lnTo>
                <a:lnTo>
                  <a:pt x="56521" y="386"/>
                </a:lnTo>
                <a:lnTo>
                  <a:pt x="53556" y="1635"/>
                </a:lnTo>
                <a:lnTo>
                  <a:pt x="50586" y="3460"/>
                </a:lnTo>
                <a:lnTo>
                  <a:pt x="47615" y="5669"/>
                </a:lnTo>
                <a:lnTo>
                  <a:pt x="44641" y="8134"/>
                </a:lnTo>
                <a:lnTo>
                  <a:pt x="41667" y="10769"/>
                </a:lnTo>
                <a:lnTo>
                  <a:pt x="38692" y="14511"/>
                </a:lnTo>
                <a:lnTo>
                  <a:pt x="35717" y="18989"/>
                </a:lnTo>
                <a:lnTo>
                  <a:pt x="32740" y="23959"/>
                </a:lnTo>
                <a:lnTo>
                  <a:pt x="30757" y="29257"/>
                </a:lnTo>
                <a:lnTo>
                  <a:pt x="29434" y="34773"/>
                </a:lnTo>
                <a:lnTo>
                  <a:pt x="28552" y="40435"/>
                </a:lnTo>
                <a:lnTo>
                  <a:pt x="27964" y="47186"/>
                </a:lnTo>
                <a:lnTo>
                  <a:pt x="27572" y="54663"/>
                </a:lnTo>
                <a:lnTo>
                  <a:pt x="27137" y="69917"/>
                </a:lnTo>
                <a:lnTo>
                  <a:pt x="26944" y="83311"/>
                </a:lnTo>
                <a:lnTo>
                  <a:pt x="27884" y="89661"/>
                </a:lnTo>
                <a:lnTo>
                  <a:pt x="29504" y="95878"/>
                </a:lnTo>
                <a:lnTo>
                  <a:pt x="31575" y="102007"/>
                </a:lnTo>
                <a:lnTo>
                  <a:pt x="33949" y="108078"/>
                </a:lnTo>
                <a:lnTo>
                  <a:pt x="36523" y="114110"/>
                </a:lnTo>
                <a:lnTo>
                  <a:pt x="42029" y="126103"/>
                </a:lnTo>
                <a:lnTo>
                  <a:pt x="47783" y="138048"/>
                </a:lnTo>
                <a:lnTo>
                  <a:pt x="51700" y="143019"/>
                </a:lnTo>
                <a:lnTo>
                  <a:pt x="56294" y="147326"/>
                </a:lnTo>
                <a:lnTo>
                  <a:pt x="61342" y="151189"/>
                </a:lnTo>
                <a:lnTo>
                  <a:pt x="65699" y="154756"/>
                </a:lnTo>
                <a:lnTo>
                  <a:pt x="69596" y="158127"/>
                </a:lnTo>
                <a:lnTo>
                  <a:pt x="73187" y="161366"/>
                </a:lnTo>
                <a:lnTo>
                  <a:pt x="77564" y="164518"/>
                </a:lnTo>
                <a:lnTo>
                  <a:pt x="82467" y="167611"/>
                </a:lnTo>
                <a:lnTo>
                  <a:pt x="87720" y="170666"/>
                </a:lnTo>
                <a:lnTo>
                  <a:pt x="93206" y="172702"/>
                </a:lnTo>
                <a:lnTo>
                  <a:pt x="98849" y="174059"/>
                </a:lnTo>
                <a:lnTo>
                  <a:pt x="104594" y="174964"/>
                </a:lnTo>
                <a:lnTo>
                  <a:pt x="111402" y="175568"/>
                </a:lnTo>
                <a:lnTo>
                  <a:pt x="118916" y="175970"/>
                </a:lnTo>
                <a:lnTo>
                  <a:pt x="126902" y="176238"/>
                </a:lnTo>
                <a:lnTo>
                  <a:pt x="134211" y="175425"/>
                </a:lnTo>
                <a:lnTo>
                  <a:pt x="141067" y="173890"/>
                </a:lnTo>
                <a:lnTo>
                  <a:pt x="147623" y="171875"/>
                </a:lnTo>
                <a:lnTo>
                  <a:pt x="153978" y="169539"/>
                </a:lnTo>
                <a:lnTo>
                  <a:pt x="160199" y="166990"/>
                </a:lnTo>
                <a:lnTo>
                  <a:pt x="166330" y="164298"/>
                </a:lnTo>
                <a:lnTo>
                  <a:pt x="171410" y="162504"/>
                </a:lnTo>
                <a:lnTo>
                  <a:pt x="175789" y="161307"/>
                </a:lnTo>
                <a:lnTo>
                  <a:pt x="187523" y="1589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PenAnnotation547"/>
          <p:cNvSpPr/>
          <p:nvPr/>
        </p:nvSpPr>
        <p:spPr>
          <a:xfrm>
            <a:off x="6393656" y="3982640"/>
            <a:ext cx="44649" cy="71439"/>
          </a:xfrm>
          <a:custGeom>
            <a:avLst/>
            <a:gdLst/>
            <a:ahLst/>
            <a:cxnLst/>
            <a:rect l="0" t="0" r="0" b="0"/>
            <a:pathLst>
              <a:path w="44649" h="71439">
                <a:moveTo>
                  <a:pt x="44648" y="0"/>
                </a:moveTo>
                <a:lnTo>
                  <a:pt x="39908" y="4741"/>
                </a:lnTo>
                <a:lnTo>
                  <a:pt x="37519" y="8122"/>
                </a:lnTo>
                <a:lnTo>
                  <a:pt x="34935" y="12360"/>
                </a:lnTo>
                <a:lnTo>
                  <a:pt x="32219" y="17170"/>
                </a:lnTo>
                <a:lnTo>
                  <a:pt x="29417" y="20376"/>
                </a:lnTo>
                <a:lnTo>
                  <a:pt x="26557" y="22514"/>
                </a:lnTo>
                <a:lnTo>
                  <a:pt x="23658" y="23939"/>
                </a:lnTo>
                <a:lnTo>
                  <a:pt x="20733" y="26873"/>
                </a:lnTo>
                <a:lnTo>
                  <a:pt x="17791" y="30814"/>
                </a:lnTo>
                <a:lnTo>
                  <a:pt x="14837" y="35425"/>
                </a:lnTo>
                <a:lnTo>
                  <a:pt x="11875" y="40484"/>
                </a:lnTo>
                <a:lnTo>
                  <a:pt x="8909" y="45841"/>
                </a:lnTo>
                <a:lnTo>
                  <a:pt x="5939" y="51397"/>
                </a:lnTo>
                <a:lnTo>
                  <a:pt x="3959" y="56093"/>
                </a:lnTo>
                <a:lnTo>
                  <a:pt x="2640" y="60215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PenAnnotation548"/>
          <p:cNvSpPr/>
          <p:nvPr/>
        </p:nvSpPr>
        <p:spPr>
          <a:xfrm>
            <a:off x="6527601" y="3875484"/>
            <a:ext cx="35720" cy="464345"/>
          </a:xfrm>
          <a:custGeom>
            <a:avLst/>
            <a:gdLst/>
            <a:ahLst/>
            <a:cxnLst/>
            <a:rect l="0" t="0" r="0" b="0"/>
            <a:pathLst>
              <a:path w="35720" h="464345">
                <a:moveTo>
                  <a:pt x="35719" y="0"/>
                </a:moveTo>
                <a:lnTo>
                  <a:pt x="35719" y="61416"/>
                </a:lnTo>
                <a:lnTo>
                  <a:pt x="34727" y="72693"/>
                </a:lnTo>
                <a:lnTo>
                  <a:pt x="33073" y="85173"/>
                </a:lnTo>
                <a:lnTo>
                  <a:pt x="30979" y="98454"/>
                </a:lnTo>
                <a:lnTo>
                  <a:pt x="29582" y="112269"/>
                </a:lnTo>
                <a:lnTo>
                  <a:pt x="28651" y="126440"/>
                </a:lnTo>
                <a:lnTo>
                  <a:pt x="28030" y="140847"/>
                </a:lnTo>
                <a:lnTo>
                  <a:pt x="26625" y="155414"/>
                </a:lnTo>
                <a:lnTo>
                  <a:pt x="24695" y="170086"/>
                </a:lnTo>
                <a:lnTo>
                  <a:pt x="22417" y="184828"/>
                </a:lnTo>
                <a:lnTo>
                  <a:pt x="20897" y="199617"/>
                </a:lnTo>
                <a:lnTo>
                  <a:pt x="19885" y="214438"/>
                </a:lnTo>
                <a:lnTo>
                  <a:pt x="19210" y="229279"/>
                </a:lnTo>
                <a:lnTo>
                  <a:pt x="17767" y="244134"/>
                </a:lnTo>
                <a:lnTo>
                  <a:pt x="15814" y="258998"/>
                </a:lnTo>
                <a:lnTo>
                  <a:pt x="13519" y="273868"/>
                </a:lnTo>
                <a:lnTo>
                  <a:pt x="11989" y="288743"/>
                </a:lnTo>
                <a:lnTo>
                  <a:pt x="10970" y="303620"/>
                </a:lnTo>
                <a:lnTo>
                  <a:pt x="9836" y="332388"/>
                </a:lnTo>
                <a:lnTo>
                  <a:pt x="9333" y="358402"/>
                </a:lnTo>
                <a:lnTo>
                  <a:pt x="8207" y="370896"/>
                </a:lnTo>
                <a:lnTo>
                  <a:pt x="6463" y="383194"/>
                </a:lnTo>
                <a:lnTo>
                  <a:pt x="4309" y="395361"/>
                </a:lnTo>
                <a:lnTo>
                  <a:pt x="2873" y="405457"/>
                </a:lnTo>
                <a:lnTo>
                  <a:pt x="1915" y="414171"/>
                </a:lnTo>
                <a:lnTo>
                  <a:pt x="1277" y="421966"/>
                </a:lnTo>
                <a:lnTo>
                  <a:pt x="567" y="435918"/>
                </a:lnTo>
                <a:lnTo>
                  <a:pt x="168" y="452283"/>
                </a:lnTo>
                <a:lnTo>
                  <a:pt x="0" y="4643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PenAnnotation549"/>
          <p:cNvSpPr/>
          <p:nvPr/>
        </p:nvSpPr>
        <p:spPr>
          <a:xfrm>
            <a:off x="6465093" y="4080867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0"/>
                </a:moveTo>
                <a:lnTo>
                  <a:pt x="4741" y="0"/>
                </a:lnTo>
                <a:lnTo>
                  <a:pt x="7129" y="992"/>
                </a:lnTo>
                <a:lnTo>
                  <a:pt x="9714" y="2646"/>
                </a:lnTo>
                <a:lnTo>
                  <a:pt x="12429" y="4740"/>
                </a:lnTo>
                <a:lnTo>
                  <a:pt x="15231" y="6137"/>
                </a:lnTo>
                <a:lnTo>
                  <a:pt x="18092" y="7067"/>
                </a:lnTo>
                <a:lnTo>
                  <a:pt x="20991" y="7688"/>
                </a:lnTo>
                <a:lnTo>
                  <a:pt x="24908" y="8102"/>
                </a:lnTo>
                <a:lnTo>
                  <a:pt x="29504" y="8378"/>
                </a:lnTo>
                <a:lnTo>
                  <a:pt x="34553" y="8562"/>
                </a:lnTo>
                <a:lnTo>
                  <a:pt x="39902" y="9676"/>
                </a:lnTo>
                <a:lnTo>
                  <a:pt x="45453" y="11412"/>
                </a:lnTo>
                <a:lnTo>
                  <a:pt x="51138" y="13561"/>
                </a:lnTo>
                <a:lnTo>
                  <a:pt x="56913" y="14994"/>
                </a:lnTo>
                <a:lnTo>
                  <a:pt x="62747" y="15949"/>
                </a:lnTo>
                <a:lnTo>
                  <a:pt x="68620" y="16585"/>
                </a:lnTo>
                <a:lnTo>
                  <a:pt x="74521" y="17010"/>
                </a:lnTo>
                <a:lnTo>
                  <a:pt x="80438" y="17293"/>
                </a:lnTo>
                <a:lnTo>
                  <a:pt x="92305" y="17608"/>
                </a:lnTo>
                <a:lnTo>
                  <a:pt x="139900" y="17849"/>
                </a:lnTo>
                <a:lnTo>
                  <a:pt x="145853" y="18845"/>
                </a:lnTo>
                <a:lnTo>
                  <a:pt x="151806" y="20500"/>
                </a:lnTo>
                <a:lnTo>
                  <a:pt x="157758" y="22597"/>
                </a:lnTo>
                <a:lnTo>
                  <a:pt x="162719" y="23994"/>
                </a:lnTo>
                <a:lnTo>
                  <a:pt x="167019" y="24926"/>
                </a:lnTo>
                <a:lnTo>
                  <a:pt x="178594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PenAnnotation550"/>
          <p:cNvSpPr/>
          <p:nvPr/>
        </p:nvSpPr>
        <p:spPr>
          <a:xfrm>
            <a:off x="6643687" y="4102939"/>
            <a:ext cx="160735" cy="209932"/>
          </a:xfrm>
          <a:custGeom>
            <a:avLst/>
            <a:gdLst/>
            <a:ahLst/>
            <a:cxnLst/>
            <a:rect l="0" t="0" r="0" b="0"/>
            <a:pathLst>
              <a:path w="160735" h="209932">
                <a:moveTo>
                  <a:pt x="0" y="102943"/>
                </a:moveTo>
                <a:lnTo>
                  <a:pt x="43449" y="102943"/>
                </a:lnTo>
                <a:lnTo>
                  <a:pt x="48810" y="101951"/>
                </a:lnTo>
                <a:lnTo>
                  <a:pt x="54369" y="100297"/>
                </a:lnTo>
                <a:lnTo>
                  <a:pt x="60058" y="98203"/>
                </a:lnTo>
                <a:lnTo>
                  <a:pt x="65836" y="96806"/>
                </a:lnTo>
                <a:lnTo>
                  <a:pt x="71672" y="95876"/>
                </a:lnTo>
                <a:lnTo>
                  <a:pt x="77546" y="95255"/>
                </a:lnTo>
                <a:lnTo>
                  <a:pt x="82455" y="93849"/>
                </a:lnTo>
                <a:lnTo>
                  <a:pt x="86720" y="91919"/>
                </a:lnTo>
                <a:lnTo>
                  <a:pt x="90556" y="89641"/>
                </a:lnTo>
                <a:lnTo>
                  <a:pt x="95097" y="86137"/>
                </a:lnTo>
                <a:lnTo>
                  <a:pt x="100109" y="81817"/>
                </a:lnTo>
                <a:lnTo>
                  <a:pt x="109977" y="72718"/>
                </a:lnTo>
                <a:lnTo>
                  <a:pt x="117670" y="65367"/>
                </a:lnTo>
                <a:lnTo>
                  <a:pt x="121111" y="61025"/>
                </a:lnTo>
                <a:lnTo>
                  <a:pt x="124397" y="56147"/>
                </a:lnTo>
                <a:lnTo>
                  <a:pt x="127580" y="50909"/>
                </a:lnTo>
                <a:lnTo>
                  <a:pt x="129701" y="46426"/>
                </a:lnTo>
                <a:lnTo>
                  <a:pt x="131116" y="42445"/>
                </a:lnTo>
                <a:lnTo>
                  <a:pt x="132059" y="38798"/>
                </a:lnTo>
                <a:lnTo>
                  <a:pt x="132688" y="34383"/>
                </a:lnTo>
                <a:lnTo>
                  <a:pt x="133107" y="29456"/>
                </a:lnTo>
                <a:lnTo>
                  <a:pt x="133573" y="19681"/>
                </a:lnTo>
                <a:lnTo>
                  <a:pt x="133780" y="12029"/>
                </a:lnTo>
                <a:lnTo>
                  <a:pt x="132843" y="9592"/>
                </a:lnTo>
                <a:lnTo>
                  <a:pt x="131226" y="7967"/>
                </a:lnTo>
                <a:lnTo>
                  <a:pt x="126784" y="5169"/>
                </a:lnTo>
                <a:lnTo>
                  <a:pt x="124210" y="3034"/>
                </a:lnTo>
                <a:lnTo>
                  <a:pt x="121502" y="618"/>
                </a:lnTo>
                <a:lnTo>
                  <a:pt x="117712" y="0"/>
                </a:lnTo>
                <a:lnTo>
                  <a:pt x="113202" y="580"/>
                </a:lnTo>
                <a:lnTo>
                  <a:pt x="108210" y="1959"/>
                </a:lnTo>
                <a:lnTo>
                  <a:pt x="102898" y="3870"/>
                </a:lnTo>
                <a:lnTo>
                  <a:pt x="97372" y="6137"/>
                </a:lnTo>
                <a:lnTo>
                  <a:pt x="91704" y="8640"/>
                </a:lnTo>
                <a:lnTo>
                  <a:pt x="85940" y="12293"/>
                </a:lnTo>
                <a:lnTo>
                  <a:pt x="80114" y="16713"/>
                </a:lnTo>
                <a:lnTo>
                  <a:pt x="74245" y="21644"/>
                </a:lnTo>
                <a:lnTo>
                  <a:pt x="68349" y="26916"/>
                </a:lnTo>
                <a:lnTo>
                  <a:pt x="56505" y="38065"/>
                </a:lnTo>
                <a:lnTo>
                  <a:pt x="51560" y="44808"/>
                </a:lnTo>
                <a:lnTo>
                  <a:pt x="47272" y="52280"/>
                </a:lnTo>
                <a:lnTo>
                  <a:pt x="33261" y="80919"/>
                </a:lnTo>
                <a:lnTo>
                  <a:pt x="30111" y="88261"/>
                </a:lnTo>
                <a:lnTo>
                  <a:pt x="27019" y="96132"/>
                </a:lnTo>
                <a:lnTo>
                  <a:pt x="23967" y="104356"/>
                </a:lnTo>
                <a:lnTo>
                  <a:pt x="20938" y="111822"/>
                </a:lnTo>
                <a:lnTo>
                  <a:pt x="17928" y="118785"/>
                </a:lnTo>
                <a:lnTo>
                  <a:pt x="14929" y="125410"/>
                </a:lnTo>
                <a:lnTo>
                  <a:pt x="13921" y="131812"/>
                </a:lnTo>
                <a:lnTo>
                  <a:pt x="14242" y="138064"/>
                </a:lnTo>
                <a:lnTo>
                  <a:pt x="15448" y="144217"/>
                </a:lnTo>
                <a:lnTo>
                  <a:pt x="17244" y="150303"/>
                </a:lnTo>
                <a:lnTo>
                  <a:pt x="19434" y="156344"/>
                </a:lnTo>
                <a:lnTo>
                  <a:pt x="21885" y="162356"/>
                </a:lnTo>
                <a:lnTo>
                  <a:pt x="24512" y="168349"/>
                </a:lnTo>
                <a:lnTo>
                  <a:pt x="30076" y="180299"/>
                </a:lnTo>
                <a:lnTo>
                  <a:pt x="32949" y="185272"/>
                </a:lnTo>
                <a:lnTo>
                  <a:pt x="35858" y="189579"/>
                </a:lnTo>
                <a:lnTo>
                  <a:pt x="38788" y="193443"/>
                </a:lnTo>
                <a:lnTo>
                  <a:pt x="42725" y="197010"/>
                </a:lnTo>
                <a:lnTo>
                  <a:pt x="47335" y="200382"/>
                </a:lnTo>
                <a:lnTo>
                  <a:pt x="52393" y="203621"/>
                </a:lnTo>
                <a:lnTo>
                  <a:pt x="56757" y="205780"/>
                </a:lnTo>
                <a:lnTo>
                  <a:pt x="60658" y="207220"/>
                </a:lnTo>
                <a:lnTo>
                  <a:pt x="64251" y="208180"/>
                </a:lnTo>
                <a:lnTo>
                  <a:pt x="68631" y="208820"/>
                </a:lnTo>
                <a:lnTo>
                  <a:pt x="73535" y="209247"/>
                </a:lnTo>
                <a:lnTo>
                  <a:pt x="78789" y="209531"/>
                </a:lnTo>
                <a:lnTo>
                  <a:pt x="92564" y="209847"/>
                </a:lnTo>
                <a:lnTo>
                  <a:pt x="100405" y="209931"/>
                </a:lnTo>
                <a:lnTo>
                  <a:pt x="107616" y="208995"/>
                </a:lnTo>
                <a:lnTo>
                  <a:pt x="114409" y="207379"/>
                </a:lnTo>
                <a:lnTo>
                  <a:pt x="120921" y="205309"/>
                </a:lnTo>
                <a:lnTo>
                  <a:pt x="126254" y="202937"/>
                </a:lnTo>
                <a:lnTo>
                  <a:pt x="130803" y="200364"/>
                </a:lnTo>
                <a:lnTo>
                  <a:pt x="134827" y="197656"/>
                </a:lnTo>
                <a:lnTo>
                  <a:pt x="139494" y="194859"/>
                </a:lnTo>
                <a:lnTo>
                  <a:pt x="144590" y="192001"/>
                </a:lnTo>
                <a:lnTo>
                  <a:pt x="160734" y="18331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PenAnnotation551"/>
          <p:cNvSpPr/>
          <p:nvPr/>
        </p:nvSpPr>
        <p:spPr>
          <a:xfrm>
            <a:off x="6697265" y="3973710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53578" y="0"/>
                </a:moveTo>
                <a:lnTo>
                  <a:pt x="48838" y="4741"/>
                </a:lnTo>
                <a:lnTo>
                  <a:pt x="46449" y="8122"/>
                </a:lnTo>
                <a:lnTo>
                  <a:pt x="43865" y="12360"/>
                </a:lnTo>
                <a:lnTo>
                  <a:pt x="41150" y="17170"/>
                </a:lnTo>
                <a:lnTo>
                  <a:pt x="39340" y="21369"/>
                </a:lnTo>
                <a:lnTo>
                  <a:pt x="38133" y="25160"/>
                </a:lnTo>
                <a:lnTo>
                  <a:pt x="37328" y="28680"/>
                </a:lnTo>
                <a:lnTo>
                  <a:pt x="35799" y="33011"/>
                </a:lnTo>
                <a:lnTo>
                  <a:pt x="33789" y="37882"/>
                </a:lnTo>
                <a:lnTo>
                  <a:pt x="31455" y="43114"/>
                </a:lnTo>
                <a:lnTo>
                  <a:pt x="28908" y="49579"/>
                </a:lnTo>
                <a:lnTo>
                  <a:pt x="23431" y="64700"/>
                </a:lnTo>
                <a:lnTo>
                  <a:pt x="20582" y="71907"/>
                </a:lnTo>
                <a:lnTo>
                  <a:pt x="17690" y="78696"/>
                </a:lnTo>
                <a:lnTo>
                  <a:pt x="14770" y="85206"/>
                </a:lnTo>
                <a:lnTo>
                  <a:pt x="12823" y="91531"/>
                </a:lnTo>
                <a:lnTo>
                  <a:pt x="11526" y="97732"/>
                </a:lnTo>
                <a:lnTo>
                  <a:pt x="10660" y="103850"/>
                </a:lnTo>
                <a:lnTo>
                  <a:pt x="9091" y="108921"/>
                </a:lnTo>
                <a:lnTo>
                  <a:pt x="7053" y="113294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PenAnnotation552"/>
          <p:cNvSpPr/>
          <p:nvPr/>
        </p:nvSpPr>
        <p:spPr>
          <a:xfrm>
            <a:off x="7063433" y="4045310"/>
            <a:ext cx="500013" cy="534924"/>
          </a:xfrm>
          <a:custGeom>
            <a:avLst/>
            <a:gdLst/>
            <a:ahLst/>
            <a:cxnLst/>
            <a:rect l="0" t="0" r="0" b="0"/>
            <a:pathLst>
              <a:path w="500013" h="534924">
                <a:moveTo>
                  <a:pt x="8879" y="35557"/>
                </a:moveTo>
                <a:lnTo>
                  <a:pt x="8879" y="229627"/>
                </a:lnTo>
                <a:lnTo>
                  <a:pt x="9871" y="244311"/>
                </a:lnTo>
                <a:lnTo>
                  <a:pt x="11525" y="259063"/>
                </a:lnTo>
                <a:lnTo>
                  <a:pt x="13620" y="273857"/>
                </a:lnTo>
                <a:lnTo>
                  <a:pt x="15016" y="288682"/>
                </a:lnTo>
                <a:lnTo>
                  <a:pt x="15947" y="303526"/>
                </a:lnTo>
                <a:lnTo>
                  <a:pt x="16568" y="318382"/>
                </a:lnTo>
                <a:lnTo>
                  <a:pt x="17973" y="332255"/>
                </a:lnTo>
                <a:lnTo>
                  <a:pt x="19903" y="345473"/>
                </a:lnTo>
                <a:lnTo>
                  <a:pt x="22181" y="358253"/>
                </a:lnTo>
                <a:lnTo>
                  <a:pt x="23701" y="371735"/>
                </a:lnTo>
                <a:lnTo>
                  <a:pt x="24713" y="385683"/>
                </a:lnTo>
                <a:lnTo>
                  <a:pt x="25388" y="399943"/>
                </a:lnTo>
                <a:lnTo>
                  <a:pt x="26831" y="413419"/>
                </a:lnTo>
                <a:lnTo>
                  <a:pt x="28785" y="426371"/>
                </a:lnTo>
                <a:lnTo>
                  <a:pt x="31079" y="438975"/>
                </a:lnTo>
                <a:lnTo>
                  <a:pt x="32609" y="450353"/>
                </a:lnTo>
                <a:lnTo>
                  <a:pt x="33629" y="460916"/>
                </a:lnTo>
                <a:lnTo>
                  <a:pt x="34308" y="470934"/>
                </a:lnTo>
                <a:lnTo>
                  <a:pt x="35063" y="487357"/>
                </a:lnTo>
                <a:lnTo>
                  <a:pt x="35399" y="501271"/>
                </a:lnTo>
                <a:lnTo>
                  <a:pt x="35665" y="534923"/>
                </a:lnTo>
                <a:lnTo>
                  <a:pt x="35667" y="521192"/>
                </a:lnTo>
                <a:lnTo>
                  <a:pt x="33022" y="506387"/>
                </a:lnTo>
                <a:lnTo>
                  <a:pt x="30927" y="498271"/>
                </a:lnTo>
                <a:lnTo>
                  <a:pt x="29531" y="487901"/>
                </a:lnTo>
                <a:lnTo>
                  <a:pt x="28600" y="476026"/>
                </a:lnTo>
                <a:lnTo>
                  <a:pt x="27979" y="463148"/>
                </a:lnTo>
                <a:lnTo>
                  <a:pt x="27290" y="435611"/>
                </a:lnTo>
                <a:lnTo>
                  <a:pt x="26748" y="276105"/>
                </a:lnTo>
                <a:lnTo>
                  <a:pt x="27737" y="259422"/>
                </a:lnTo>
                <a:lnTo>
                  <a:pt x="29389" y="243339"/>
                </a:lnTo>
                <a:lnTo>
                  <a:pt x="31481" y="227657"/>
                </a:lnTo>
                <a:lnTo>
                  <a:pt x="34861" y="212240"/>
                </a:lnTo>
                <a:lnTo>
                  <a:pt x="39099" y="197002"/>
                </a:lnTo>
                <a:lnTo>
                  <a:pt x="43909" y="181883"/>
                </a:lnTo>
                <a:lnTo>
                  <a:pt x="48107" y="166841"/>
                </a:lnTo>
                <a:lnTo>
                  <a:pt x="51898" y="151853"/>
                </a:lnTo>
                <a:lnTo>
                  <a:pt x="55418" y="136900"/>
                </a:lnTo>
                <a:lnTo>
                  <a:pt x="59749" y="123955"/>
                </a:lnTo>
                <a:lnTo>
                  <a:pt x="64621" y="112348"/>
                </a:lnTo>
                <a:lnTo>
                  <a:pt x="69853" y="101634"/>
                </a:lnTo>
                <a:lnTo>
                  <a:pt x="75325" y="91515"/>
                </a:lnTo>
                <a:lnTo>
                  <a:pt x="80958" y="81792"/>
                </a:lnTo>
                <a:lnTo>
                  <a:pt x="86697" y="72334"/>
                </a:lnTo>
                <a:lnTo>
                  <a:pt x="98366" y="56532"/>
                </a:lnTo>
                <a:lnTo>
                  <a:pt x="104255" y="49540"/>
                </a:lnTo>
                <a:lnTo>
                  <a:pt x="110167" y="44879"/>
                </a:lnTo>
                <a:lnTo>
                  <a:pt x="122026" y="39700"/>
                </a:lnTo>
                <a:lnTo>
                  <a:pt x="133912" y="37398"/>
                </a:lnTo>
                <a:lnTo>
                  <a:pt x="139859" y="36785"/>
                </a:lnTo>
                <a:lnTo>
                  <a:pt x="144816" y="37367"/>
                </a:lnTo>
                <a:lnTo>
                  <a:pt x="149113" y="38748"/>
                </a:lnTo>
                <a:lnTo>
                  <a:pt x="152970" y="40661"/>
                </a:lnTo>
                <a:lnTo>
                  <a:pt x="167879" y="52834"/>
                </a:lnTo>
                <a:lnTo>
                  <a:pt x="180124" y="69009"/>
                </a:lnTo>
                <a:lnTo>
                  <a:pt x="184206" y="83167"/>
                </a:lnTo>
                <a:lnTo>
                  <a:pt x="186022" y="99380"/>
                </a:lnTo>
                <a:lnTo>
                  <a:pt x="186505" y="107872"/>
                </a:lnTo>
                <a:lnTo>
                  <a:pt x="186828" y="116509"/>
                </a:lnTo>
                <a:lnTo>
                  <a:pt x="185058" y="124251"/>
                </a:lnTo>
                <a:lnTo>
                  <a:pt x="177800" y="138146"/>
                </a:lnTo>
                <a:lnTo>
                  <a:pt x="170606" y="150936"/>
                </a:lnTo>
                <a:lnTo>
                  <a:pt x="163110" y="163235"/>
                </a:lnTo>
                <a:lnTo>
                  <a:pt x="153163" y="175316"/>
                </a:lnTo>
                <a:lnTo>
                  <a:pt x="142127" y="184654"/>
                </a:lnTo>
                <a:lnTo>
                  <a:pt x="130609" y="192111"/>
                </a:lnTo>
                <a:lnTo>
                  <a:pt x="118875" y="198733"/>
                </a:lnTo>
                <a:lnTo>
                  <a:pt x="107044" y="202337"/>
                </a:lnTo>
                <a:lnTo>
                  <a:pt x="101112" y="203298"/>
                </a:lnTo>
                <a:lnTo>
                  <a:pt x="89228" y="201721"/>
                </a:lnTo>
                <a:lnTo>
                  <a:pt x="77332" y="197712"/>
                </a:lnTo>
                <a:lnTo>
                  <a:pt x="65431" y="192623"/>
                </a:lnTo>
                <a:lnTo>
                  <a:pt x="53526" y="187054"/>
                </a:lnTo>
                <a:lnTo>
                  <a:pt x="41621" y="180280"/>
                </a:lnTo>
                <a:lnTo>
                  <a:pt x="29715" y="170654"/>
                </a:lnTo>
                <a:lnTo>
                  <a:pt x="16596" y="158819"/>
                </a:lnTo>
                <a:lnTo>
                  <a:pt x="517" y="143268"/>
                </a:lnTo>
                <a:lnTo>
                  <a:pt x="328" y="144075"/>
                </a:lnTo>
                <a:lnTo>
                  <a:pt x="0" y="150450"/>
                </a:lnTo>
                <a:lnTo>
                  <a:pt x="4705" y="160770"/>
                </a:lnTo>
                <a:lnTo>
                  <a:pt x="8081" y="164673"/>
                </a:lnTo>
                <a:lnTo>
                  <a:pt x="22313" y="174906"/>
                </a:lnTo>
                <a:lnTo>
                  <a:pt x="33371" y="181164"/>
                </a:lnTo>
                <a:lnTo>
                  <a:pt x="44900" y="189899"/>
                </a:lnTo>
                <a:lnTo>
                  <a:pt x="56638" y="199403"/>
                </a:lnTo>
                <a:lnTo>
                  <a:pt x="68470" y="206935"/>
                </a:lnTo>
                <a:lnTo>
                  <a:pt x="82988" y="213589"/>
                </a:lnTo>
                <a:lnTo>
                  <a:pt x="98371" y="218862"/>
                </a:lnTo>
                <a:lnTo>
                  <a:pt x="111823" y="221205"/>
                </a:lnTo>
                <a:lnTo>
                  <a:pt x="127062" y="222247"/>
                </a:lnTo>
                <a:lnTo>
                  <a:pt x="135293" y="222525"/>
                </a:lnTo>
                <a:lnTo>
                  <a:pt x="149730" y="220187"/>
                </a:lnTo>
                <a:lnTo>
                  <a:pt x="162760" y="215841"/>
                </a:lnTo>
                <a:lnTo>
                  <a:pt x="175167" y="210603"/>
                </a:lnTo>
                <a:lnTo>
                  <a:pt x="180261" y="206824"/>
                </a:lnTo>
                <a:lnTo>
                  <a:pt x="193163" y="191034"/>
                </a:lnTo>
                <a:lnTo>
                  <a:pt x="203562" y="176095"/>
                </a:lnTo>
                <a:lnTo>
                  <a:pt x="212152" y="159534"/>
                </a:lnTo>
                <a:lnTo>
                  <a:pt x="215832" y="150950"/>
                </a:lnTo>
                <a:lnTo>
                  <a:pt x="219277" y="142251"/>
                </a:lnTo>
                <a:lnTo>
                  <a:pt x="225752" y="124649"/>
                </a:lnTo>
                <a:lnTo>
                  <a:pt x="228867" y="114795"/>
                </a:lnTo>
                <a:lnTo>
                  <a:pt x="234975" y="93263"/>
                </a:lnTo>
                <a:lnTo>
                  <a:pt x="237992" y="83950"/>
                </a:lnTo>
                <a:lnTo>
                  <a:pt x="252946" y="43607"/>
                </a:lnTo>
                <a:lnTo>
                  <a:pt x="257143" y="26918"/>
                </a:lnTo>
                <a:lnTo>
                  <a:pt x="258387" y="15689"/>
                </a:lnTo>
                <a:lnTo>
                  <a:pt x="259554" y="12390"/>
                </a:lnTo>
                <a:lnTo>
                  <a:pt x="267727" y="0"/>
                </a:lnTo>
                <a:lnTo>
                  <a:pt x="267825" y="12219"/>
                </a:lnTo>
                <a:lnTo>
                  <a:pt x="267830" y="17022"/>
                </a:lnTo>
                <a:lnTo>
                  <a:pt x="270482" y="27650"/>
                </a:lnTo>
                <a:lnTo>
                  <a:pt x="274967" y="38988"/>
                </a:lnTo>
                <a:lnTo>
                  <a:pt x="280268" y="50641"/>
                </a:lnTo>
                <a:lnTo>
                  <a:pt x="285932" y="65082"/>
                </a:lnTo>
                <a:lnTo>
                  <a:pt x="290763" y="80429"/>
                </a:lnTo>
                <a:lnTo>
                  <a:pt x="292911" y="93864"/>
                </a:lnTo>
                <a:lnTo>
                  <a:pt x="296512" y="109096"/>
                </a:lnTo>
                <a:lnTo>
                  <a:pt x="301419" y="125788"/>
                </a:lnTo>
                <a:lnTo>
                  <a:pt x="312653" y="160757"/>
                </a:lnTo>
                <a:lnTo>
                  <a:pt x="315575" y="169625"/>
                </a:lnTo>
                <a:lnTo>
                  <a:pt x="321467" y="184770"/>
                </a:lnTo>
                <a:lnTo>
                  <a:pt x="327393" y="197124"/>
                </a:lnTo>
                <a:lnTo>
                  <a:pt x="336308" y="210649"/>
                </a:lnTo>
                <a:lnTo>
                  <a:pt x="342257" y="221193"/>
                </a:lnTo>
                <a:lnTo>
                  <a:pt x="345232" y="224799"/>
                </a:lnTo>
                <a:lnTo>
                  <a:pt x="348209" y="227202"/>
                </a:lnTo>
                <a:lnTo>
                  <a:pt x="351184" y="228805"/>
                </a:lnTo>
                <a:lnTo>
                  <a:pt x="353169" y="230866"/>
                </a:lnTo>
                <a:lnTo>
                  <a:pt x="354491" y="233231"/>
                </a:lnTo>
                <a:lnTo>
                  <a:pt x="355373" y="235801"/>
                </a:lnTo>
                <a:lnTo>
                  <a:pt x="357945" y="236522"/>
                </a:lnTo>
                <a:lnTo>
                  <a:pt x="361645" y="236010"/>
                </a:lnTo>
                <a:lnTo>
                  <a:pt x="366095" y="234676"/>
                </a:lnTo>
                <a:lnTo>
                  <a:pt x="373686" y="230549"/>
                </a:lnTo>
                <a:lnTo>
                  <a:pt x="377099" y="228060"/>
                </a:lnTo>
                <a:lnTo>
                  <a:pt x="383538" y="220002"/>
                </a:lnTo>
                <a:lnTo>
                  <a:pt x="392741" y="204309"/>
                </a:lnTo>
                <a:lnTo>
                  <a:pt x="398758" y="191917"/>
                </a:lnTo>
                <a:lnTo>
                  <a:pt x="404739" y="176488"/>
                </a:lnTo>
                <a:lnTo>
                  <a:pt x="407724" y="167214"/>
                </a:lnTo>
                <a:lnTo>
                  <a:pt x="410705" y="157062"/>
                </a:lnTo>
                <a:lnTo>
                  <a:pt x="413685" y="146326"/>
                </a:lnTo>
                <a:lnTo>
                  <a:pt x="419642" y="126460"/>
                </a:lnTo>
                <a:lnTo>
                  <a:pt x="422620" y="116995"/>
                </a:lnTo>
                <a:lnTo>
                  <a:pt x="428574" y="101186"/>
                </a:lnTo>
                <a:lnTo>
                  <a:pt x="433535" y="87546"/>
                </a:lnTo>
                <a:lnTo>
                  <a:pt x="435740" y="74869"/>
                </a:lnTo>
                <a:lnTo>
                  <a:pt x="439366" y="65266"/>
                </a:lnTo>
                <a:lnTo>
                  <a:pt x="446020" y="54109"/>
                </a:lnTo>
                <a:lnTo>
                  <a:pt x="446250" y="56370"/>
                </a:lnTo>
                <a:lnTo>
                  <a:pt x="446410" y="69680"/>
                </a:lnTo>
                <a:lnTo>
                  <a:pt x="446433" y="117858"/>
                </a:lnTo>
                <a:lnTo>
                  <a:pt x="449079" y="131997"/>
                </a:lnTo>
                <a:lnTo>
                  <a:pt x="458862" y="161983"/>
                </a:lnTo>
                <a:lnTo>
                  <a:pt x="461880" y="176413"/>
                </a:lnTo>
                <a:lnTo>
                  <a:pt x="462684" y="183039"/>
                </a:lnTo>
                <a:lnTo>
                  <a:pt x="466224" y="193047"/>
                </a:lnTo>
                <a:lnTo>
                  <a:pt x="473795" y="204260"/>
                </a:lnTo>
                <a:lnTo>
                  <a:pt x="476581" y="207556"/>
                </a:lnTo>
                <a:lnTo>
                  <a:pt x="479430" y="209755"/>
                </a:lnTo>
                <a:lnTo>
                  <a:pt x="489352" y="213572"/>
                </a:lnTo>
                <a:lnTo>
                  <a:pt x="500012" y="2141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PenAnnotation553"/>
          <p:cNvSpPr/>
          <p:nvPr/>
        </p:nvSpPr>
        <p:spPr>
          <a:xfrm>
            <a:off x="7536656" y="394692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PenAnnotation554"/>
          <p:cNvSpPr/>
          <p:nvPr/>
        </p:nvSpPr>
        <p:spPr>
          <a:xfrm>
            <a:off x="7617023" y="4072519"/>
            <a:ext cx="455415" cy="220837"/>
          </a:xfrm>
          <a:custGeom>
            <a:avLst/>
            <a:gdLst/>
            <a:ahLst/>
            <a:cxnLst/>
            <a:rect l="0" t="0" r="0" b="0"/>
            <a:pathLst>
              <a:path w="455415" h="220837">
                <a:moveTo>
                  <a:pt x="0" y="26207"/>
                </a:moveTo>
                <a:lnTo>
                  <a:pt x="0" y="74062"/>
                </a:lnTo>
                <a:lnTo>
                  <a:pt x="992" y="82915"/>
                </a:lnTo>
                <a:lnTo>
                  <a:pt x="2646" y="92786"/>
                </a:lnTo>
                <a:lnTo>
                  <a:pt x="4741" y="103335"/>
                </a:lnTo>
                <a:lnTo>
                  <a:pt x="6137" y="113344"/>
                </a:lnTo>
                <a:lnTo>
                  <a:pt x="7068" y="122994"/>
                </a:lnTo>
                <a:lnTo>
                  <a:pt x="7689" y="132404"/>
                </a:lnTo>
                <a:lnTo>
                  <a:pt x="9094" y="141653"/>
                </a:lnTo>
                <a:lnTo>
                  <a:pt x="11024" y="150796"/>
                </a:lnTo>
                <a:lnTo>
                  <a:pt x="13302" y="159868"/>
                </a:lnTo>
                <a:lnTo>
                  <a:pt x="14822" y="167900"/>
                </a:lnTo>
                <a:lnTo>
                  <a:pt x="15834" y="175239"/>
                </a:lnTo>
                <a:lnTo>
                  <a:pt x="16509" y="182117"/>
                </a:lnTo>
                <a:lnTo>
                  <a:pt x="17952" y="187694"/>
                </a:lnTo>
                <a:lnTo>
                  <a:pt x="19906" y="192404"/>
                </a:lnTo>
                <a:lnTo>
                  <a:pt x="22200" y="196536"/>
                </a:lnTo>
                <a:lnTo>
                  <a:pt x="24722" y="200283"/>
                </a:lnTo>
                <a:lnTo>
                  <a:pt x="30169" y="207093"/>
                </a:lnTo>
                <a:lnTo>
                  <a:pt x="35899" y="213426"/>
                </a:lnTo>
                <a:lnTo>
                  <a:pt x="38815" y="216504"/>
                </a:lnTo>
                <a:lnTo>
                  <a:pt x="41752" y="218556"/>
                </a:lnTo>
                <a:lnTo>
                  <a:pt x="47661" y="220836"/>
                </a:lnTo>
                <a:lnTo>
                  <a:pt x="50625" y="220452"/>
                </a:lnTo>
                <a:lnTo>
                  <a:pt x="53594" y="219204"/>
                </a:lnTo>
                <a:lnTo>
                  <a:pt x="56565" y="217380"/>
                </a:lnTo>
                <a:lnTo>
                  <a:pt x="58546" y="215171"/>
                </a:lnTo>
                <a:lnTo>
                  <a:pt x="59867" y="212707"/>
                </a:lnTo>
                <a:lnTo>
                  <a:pt x="62326" y="206330"/>
                </a:lnTo>
                <a:lnTo>
                  <a:pt x="64371" y="201852"/>
                </a:lnTo>
                <a:lnTo>
                  <a:pt x="66727" y="196881"/>
                </a:lnTo>
                <a:lnTo>
                  <a:pt x="68297" y="190592"/>
                </a:lnTo>
                <a:lnTo>
                  <a:pt x="69344" y="183421"/>
                </a:lnTo>
                <a:lnTo>
                  <a:pt x="70041" y="175665"/>
                </a:lnTo>
                <a:lnTo>
                  <a:pt x="70507" y="167518"/>
                </a:lnTo>
                <a:lnTo>
                  <a:pt x="71024" y="150527"/>
                </a:lnTo>
                <a:lnTo>
                  <a:pt x="71402" y="97583"/>
                </a:lnTo>
                <a:lnTo>
                  <a:pt x="71437" y="36960"/>
                </a:lnTo>
                <a:lnTo>
                  <a:pt x="71437" y="40417"/>
                </a:lnTo>
                <a:lnTo>
                  <a:pt x="72430" y="41634"/>
                </a:lnTo>
                <a:lnTo>
                  <a:pt x="74084" y="42445"/>
                </a:lnTo>
                <a:lnTo>
                  <a:pt x="76178" y="42985"/>
                </a:lnTo>
                <a:lnTo>
                  <a:pt x="77574" y="44338"/>
                </a:lnTo>
                <a:lnTo>
                  <a:pt x="78505" y="46232"/>
                </a:lnTo>
                <a:lnTo>
                  <a:pt x="79126" y="48487"/>
                </a:lnTo>
                <a:lnTo>
                  <a:pt x="80531" y="49990"/>
                </a:lnTo>
                <a:lnTo>
                  <a:pt x="82462" y="50992"/>
                </a:lnTo>
                <a:lnTo>
                  <a:pt x="92563" y="55048"/>
                </a:lnTo>
                <a:lnTo>
                  <a:pt x="101663" y="59861"/>
                </a:lnTo>
                <a:lnTo>
                  <a:pt x="109014" y="65308"/>
                </a:lnTo>
                <a:lnTo>
                  <a:pt x="113356" y="67157"/>
                </a:lnTo>
                <a:lnTo>
                  <a:pt x="123471" y="69212"/>
                </a:lnTo>
                <a:lnTo>
                  <a:pt x="135582" y="70369"/>
                </a:lnTo>
                <a:lnTo>
                  <a:pt x="144926" y="70639"/>
                </a:lnTo>
                <a:lnTo>
                  <a:pt x="167093" y="70813"/>
                </a:lnTo>
                <a:lnTo>
                  <a:pt x="171918" y="69835"/>
                </a:lnTo>
                <a:lnTo>
                  <a:pt x="179926" y="66103"/>
                </a:lnTo>
                <a:lnTo>
                  <a:pt x="186793" y="61136"/>
                </a:lnTo>
                <a:lnTo>
                  <a:pt x="190013" y="58423"/>
                </a:lnTo>
                <a:lnTo>
                  <a:pt x="192160" y="55622"/>
                </a:lnTo>
                <a:lnTo>
                  <a:pt x="194545" y="49864"/>
                </a:lnTo>
                <a:lnTo>
                  <a:pt x="198251" y="43997"/>
                </a:lnTo>
                <a:lnTo>
                  <a:pt x="200629" y="41044"/>
                </a:lnTo>
                <a:lnTo>
                  <a:pt x="202213" y="38083"/>
                </a:lnTo>
                <a:lnTo>
                  <a:pt x="203974" y="32147"/>
                </a:lnTo>
                <a:lnTo>
                  <a:pt x="203451" y="29175"/>
                </a:lnTo>
                <a:lnTo>
                  <a:pt x="200225" y="23227"/>
                </a:lnTo>
                <a:lnTo>
                  <a:pt x="198130" y="17276"/>
                </a:lnTo>
                <a:lnTo>
                  <a:pt x="197570" y="14300"/>
                </a:lnTo>
                <a:lnTo>
                  <a:pt x="194304" y="8347"/>
                </a:lnTo>
                <a:lnTo>
                  <a:pt x="192044" y="5371"/>
                </a:lnTo>
                <a:lnTo>
                  <a:pt x="189545" y="4379"/>
                </a:lnTo>
                <a:lnTo>
                  <a:pt x="186887" y="4710"/>
                </a:lnTo>
                <a:lnTo>
                  <a:pt x="175760" y="9915"/>
                </a:lnTo>
                <a:lnTo>
                  <a:pt x="166420" y="14998"/>
                </a:lnTo>
                <a:lnTo>
                  <a:pt x="158962" y="20564"/>
                </a:lnTo>
                <a:lnTo>
                  <a:pt x="155583" y="24429"/>
                </a:lnTo>
                <a:lnTo>
                  <a:pt x="152339" y="28991"/>
                </a:lnTo>
                <a:lnTo>
                  <a:pt x="149185" y="34016"/>
                </a:lnTo>
                <a:lnTo>
                  <a:pt x="147082" y="39350"/>
                </a:lnTo>
                <a:lnTo>
                  <a:pt x="145679" y="44891"/>
                </a:lnTo>
                <a:lnTo>
                  <a:pt x="144745" y="50570"/>
                </a:lnTo>
                <a:lnTo>
                  <a:pt x="143129" y="56339"/>
                </a:lnTo>
                <a:lnTo>
                  <a:pt x="141060" y="62170"/>
                </a:lnTo>
                <a:lnTo>
                  <a:pt x="138688" y="68042"/>
                </a:lnTo>
                <a:lnTo>
                  <a:pt x="138099" y="74933"/>
                </a:lnTo>
                <a:lnTo>
                  <a:pt x="138699" y="82504"/>
                </a:lnTo>
                <a:lnTo>
                  <a:pt x="140091" y="90527"/>
                </a:lnTo>
                <a:lnTo>
                  <a:pt x="141019" y="97861"/>
                </a:lnTo>
                <a:lnTo>
                  <a:pt x="141638" y="104734"/>
                </a:lnTo>
                <a:lnTo>
                  <a:pt x="142050" y="111300"/>
                </a:lnTo>
                <a:lnTo>
                  <a:pt x="143318" y="117662"/>
                </a:lnTo>
                <a:lnTo>
                  <a:pt x="145154" y="123888"/>
                </a:lnTo>
                <a:lnTo>
                  <a:pt x="147372" y="130023"/>
                </a:lnTo>
                <a:lnTo>
                  <a:pt x="150833" y="136097"/>
                </a:lnTo>
                <a:lnTo>
                  <a:pt x="155126" y="142131"/>
                </a:lnTo>
                <a:lnTo>
                  <a:pt x="159972" y="148138"/>
                </a:lnTo>
                <a:lnTo>
                  <a:pt x="165188" y="154128"/>
                </a:lnTo>
                <a:lnTo>
                  <a:pt x="170648" y="160104"/>
                </a:lnTo>
                <a:lnTo>
                  <a:pt x="176274" y="166074"/>
                </a:lnTo>
                <a:lnTo>
                  <a:pt x="182007" y="171045"/>
                </a:lnTo>
                <a:lnTo>
                  <a:pt x="187815" y="175352"/>
                </a:lnTo>
                <a:lnTo>
                  <a:pt x="193671" y="179215"/>
                </a:lnTo>
                <a:lnTo>
                  <a:pt x="205470" y="183508"/>
                </a:lnTo>
                <a:lnTo>
                  <a:pt x="217328" y="185415"/>
                </a:lnTo>
                <a:lnTo>
                  <a:pt x="229212" y="186263"/>
                </a:lnTo>
                <a:lnTo>
                  <a:pt x="243756" y="186640"/>
                </a:lnTo>
                <a:lnTo>
                  <a:pt x="251800" y="186741"/>
                </a:lnTo>
                <a:lnTo>
                  <a:pt x="266031" y="184206"/>
                </a:lnTo>
                <a:lnTo>
                  <a:pt x="279963" y="178781"/>
                </a:lnTo>
                <a:lnTo>
                  <a:pt x="287845" y="174555"/>
                </a:lnTo>
                <a:lnTo>
                  <a:pt x="296076" y="169755"/>
                </a:lnTo>
                <a:lnTo>
                  <a:pt x="303548" y="163577"/>
                </a:lnTo>
                <a:lnTo>
                  <a:pt x="310514" y="156482"/>
                </a:lnTo>
                <a:lnTo>
                  <a:pt x="317143" y="148776"/>
                </a:lnTo>
                <a:lnTo>
                  <a:pt x="323545" y="141654"/>
                </a:lnTo>
                <a:lnTo>
                  <a:pt x="335952" y="128449"/>
                </a:lnTo>
                <a:lnTo>
                  <a:pt x="341046" y="121157"/>
                </a:lnTo>
                <a:lnTo>
                  <a:pt x="345435" y="113320"/>
                </a:lnTo>
                <a:lnTo>
                  <a:pt x="349352" y="105118"/>
                </a:lnTo>
                <a:lnTo>
                  <a:pt x="352956" y="96674"/>
                </a:lnTo>
                <a:lnTo>
                  <a:pt x="356351" y="88068"/>
                </a:lnTo>
                <a:lnTo>
                  <a:pt x="362769" y="70568"/>
                </a:lnTo>
                <a:lnTo>
                  <a:pt x="368929" y="52868"/>
                </a:lnTo>
                <a:lnTo>
                  <a:pt x="370968" y="44973"/>
                </a:lnTo>
                <a:lnTo>
                  <a:pt x="372328" y="37726"/>
                </a:lnTo>
                <a:lnTo>
                  <a:pt x="373234" y="30909"/>
                </a:lnTo>
                <a:lnTo>
                  <a:pt x="372846" y="25373"/>
                </a:lnTo>
                <a:lnTo>
                  <a:pt x="371595" y="20690"/>
                </a:lnTo>
                <a:lnTo>
                  <a:pt x="369770" y="16576"/>
                </a:lnTo>
                <a:lnTo>
                  <a:pt x="367560" y="12841"/>
                </a:lnTo>
                <a:lnTo>
                  <a:pt x="362459" y="6045"/>
                </a:lnTo>
                <a:lnTo>
                  <a:pt x="359709" y="3836"/>
                </a:lnTo>
                <a:lnTo>
                  <a:pt x="356884" y="2364"/>
                </a:lnTo>
                <a:lnTo>
                  <a:pt x="351100" y="727"/>
                </a:lnTo>
                <a:lnTo>
                  <a:pt x="345222" y="0"/>
                </a:lnTo>
                <a:lnTo>
                  <a:pt x="342264" y="798"/>
                </a:lnTo>
                <a:lnTo>
                  <a:pt x="336334" y="4331"/>
                </a:lnTo>
                <a:lnTo>
                  <a:pt x="333363" y="7654"/>
                </a:lnTo>
                <a:lnTo>
                  <a:pt x="330391" y="11854"/>
                </a:lnTo>
                <a:lnTo>
                  <a:pt x="327416" y="16639"/>
                </a:lnTo>
                <a:lnTo>
                  <a:pt x="324442" y="21812"/>
                </a:lnTo>
                <a:lnTo>
                  <a:pt x="318491" y="32853"/>
                </a:lnTo>
                <a:lnTo>
                  <a:pt x="309562" y="50225"/>
                </a:lnTo>
                <a:lnTo>
                  <a:pt x="308570" y="56110"/>
                </a:lnTo>
                <a:lnTo>
                  <a:pt x="308901" y="62017"/>
                </a:lnTo>
                <a:lnTo>
                  <a:pt x="310114" y="67940"/>
                </a:lnTo>
                <a:lnTo>
                  <a:pt x="310922" y="74865"/>
                </a:lnTo>
                <a:lnTo>
                  <a:pt x="311461" y="82458"/>
                </a:lnTo>
                <a:lnTo>
                  <a:pt x="311820" y="90497"/>
                </a:lnTo>
                <a:lnTo>
                  <a:pt x="313052" y="97840"/>
                </a:lnTo>
                <a:lnTo>
                  <a:pt x="314866" y="104720"/>
                </a:lnTo>
                <a:lnTo>
                  <a:pt x="317067" y="111291"/>
                </a:lnTo>
                <a:lnTo>
                  <a:pt x="320518" y="117657"/>
                </a:lnTo>
                <a:lnTo>
                  <a:pt x="324803" y="123884"/>
                </a:lnTo>
                <a:lnTo>
                  <a:pt x="329645" y="130020"/>
                </a:lnTo>
                <a:lnTo>
                  <a:pt x="333866" y="136096"/>
                </a:lnTo>
                <a:lnTo>
                  <a:pt x="337671" y="142130"/>
                </a:lnTo>
                <a:lnTo>
                  <a:pt x="341200" y="148138"/>
                </a:lnTo>
                <a:lnTo>
                  <a:pt x="346529" y="153135"/>
                </a:lnTo>
                <a:lnTo>
                  <a:pt x="353058" y="157458"/>
                </a:lnTo>
                <a:lnTo>
                  <a:pt x="373823" y="168284"/>
                </a:lnTo>
                <a:lnTo>
                  <a:pt x="386410" y="173688"/>
                </a:lnTo>
                <a:lnTo>
                  <a:pt x="398618" y="176090"/>
                </a:lnTo>
                <a:lnTo>
                  <a:pt x="410658" y="177158"/>
                </a:lnTo>
                <a:lnTo>
                  <a:pt x="422625" y="177632"/>
                </a:lnTo>
                <a:lnTo>
                  <a:pt x="434557" y="177843"/>
                </a:lnTo>
                <a:lnTo>
                  <a:pt x="439525" y="176907"/>
                </a:lnTo>
                <a:lnTo>
                  <a:pt x="443829" y="175291"/>
                </a:lnTo>
                <a:lnTo>
                  <a:pt x="455414" y="1690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PenAnnotation555"/>
          <p:cNvSpPr/>
          <p:nvPr/>
        </p:nvSpPr>
        <p:spPr>
          <a:xfrm>
            <a:off x="7822406" y="3804046"/>
            <a:ext cx="98227" cy="196455"/>
          </a:xfrm>
          <a:custGeom>
            <a:avLst/>
            <a:gdLst/>
            <a:ahLst/>
            <a:cxnLst/>
            <a:rect l="0" t="0" r="0" b="0"/>
            <a:pathLst>
              <a:path w="98227" h="196455">
                <a:moveTo>
                  <a:pt x="98226" y="0"/>
                </a:moveTo>
                <a:lnTo>
                  <a:pt x="93486" y="9481"/>
                </a:lnTo>
                <a:lnTo>
                  <a:pt x="91097" y="15251"/>
                </a:lnTo>
                <a:lnTo>
                  <a:pt x="88513" y="22073"/>
                </a:lnTo>
                <a:lnTo>
                  <a:pt x="85798" y="29599"/>
                </a:lnTo>
                <a:lnTo>
                  <a:pt x="83988" y="35608"/>
                </a:lnTo>
                <a:lnTo>
                  <a:pt x="82781" y="40606"/>
                </a:lnTo>
                <a:lnTo>
                  <a:pt x="81976" y="44930"/>
                </a:lnTo>
                <a:lnTo>
                  <a:pt x="78463" y="52774"/>
                </a:lnTo>
                <a:lnTo>
                  <a:pt x="73145" y="62964"/>
                </a:lnTo>
                <a:lnTo>
                  <a:pt x="66623" y="74718"/>
                </a:lnTo>
                <a:lnTo>
                  <a:pt x="60290" y="87515"/>
                </a:lnTo>
                <a:lnTo>
                  <a:pt x="54083" y="101008"/>
                </a:lnTo>
                <a:lnTo>
                  <a:pt x="47962" y="114964"/>
                </a:lnTo>
                <a:lnTo>
                  <a:pt x="35868" y="141054"/>
                </a:lnTo>
                <a:lnTo>
                  <a:pt x="29865" y="153567"/>
                </a:lnTo>
                <a:lnTo>
                  <a:pt x="23879" y="163894"/>
                </a:lnTo>
                <a:lnTo>
                  <a:pt x="17904" y="172763"/>
                </a:lnTo>
                <a:lnTo>
                  <a:pt x="0" y="1964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PenAnnotation556"/>
          <p:cNvSpPr/>
          <p:nvPr/>
        </p:nvSpPr>
        <p:spPr>
          <a:xfrm>
            <a:off x="4973835" y="4947049"/>
            <a:ext cx="43374" cy="98225"/>
          </a:xfrm>
          <a:custGeom>
            <a:avLst/>
            <a:gdLst/>
            <a:ahLst/>
            <a:cxnLst/>
            <a:rect l="0" t="0" r="0" b="0"/>
            <a:pathLst>
              <a:path w="43374" h="98225">
                <a:moveTo>
                  <a:pt x="17860" y="26786"/>
                </a:moveTo>
                <a:lnTo>
                  <a:pt x="17860" y="1380"/>
                </a:lnTo>
                <a:lnTo>
                  <a:pt x="16868" y="919"/>
                </a:lnTo>
                <a:lnTo>
                  <a:pt x="15214" y="612"/>
                </a:lnTo>
                <a:lnTo>
                  <a:pt x="9298" y="33"/>
                </a:lnTo>
                <a:lnTo>
                  <a:pt x="1274" y="0"/>
                </a:lnTo>
                <a:lnTo>
                  <a:pt x="850" y="992"/>
                </a:lnTo>
                <a:lnTo>
                  <a:pt x="567" y="2645"/>
                </a:lnTo>
                <a:lnTo>
                  <a:pt x="378" y="4739"/>
                </a:lnTo>
                <a:lnTo>
                  <a:pt x="252" y="7127"/>
                </a:lnTo>
                <a:lnTo>
                  <a:pt x="112" y="12427"/>
                </a:lnTo>
                <a:lnTo>
                  <a:pt x="1" y="43251"/>
                </a:lnTo>
                <a:lnTo>
                  <a:pt x="993" y="43716"/>
                </a:lnTo>
                <a:lnTo>
                  <a:pt x="2646" y="44026"/>
                </a:lnTo>
                <a:lnTo>
                  <a:pt x="8562" y="44610"/>
                </a:lnTo>
                <a:lnTo>
                  <a:pt x="13562" y="44635"/>
                </a:lnTo>
                <a:lnTo>
                  <a:pt x="14994" y="43647"/>
                </a:lnTo>
                <a:lnTo>
                  <a:pt x="15949" y="41995"/>
                </a:lnTo>
                <a:lnTo>
                  <a:pt x="17483" y="36957"/>
                </a:lnTo>
                <a:lnTo>
                  <a:pt x="17609" y="35551"/>
                </a:lnTo>
                <a:lnTo>
                  <a:pt x="17692" y="33622"/>
                </a:lnTo>
                <a:lnTo>
                  <a:pt x="17827" y="28137"/>
                </a:lnTo>
                <a:lnTo>
                  <a:pt x="17859" y="17976"/>
                </a:lnTo>
                <a:lnTo>
                  <a:pt x="17860" y="22633"/>
                </a:lnTo>
                <a:lnTo>
                  <a:pt x="16868" y="25010"/>
                </a:lnTo>
                <a:lnTo>
                  <a:pt x="15214" y="27586"/>
                </a:lnTo>
                <a:lnTo>
                  <a:pt x="13120" y="30296"/>
                </a:lnTo>
                <a:lnTo>
                  <a:pt x="11723" y="33095"/>
                </a:lnTo>
                <a:lnTo>
                  <a:pt x="10792" y="35953"/>
                </a:lnTo>
                <a:lnTo>
                  <a:pt x="10171" y="38850"/>
                </a:lnTo>
                <a:lnTo>
                  <a:pt x="9758" y="41775"/>
                </a:lnTo>
                <a:lnTo>
                  <a:pt x="9482" y="44716"/>
                </a:lnTo>
                <a:lnTo>
                  <a:pt x="9298" y="47669"/>
                </a:lnTo>
                <a:lnTo>
                  <a:pt x="10167" y="50630"/>
                </a:lnTo>
                <a:lnTo>
                  <a:pt x="11740" y="53596"/>
                </a:lnTo>
                <a:lnTo>
                  <a:pt x="16651" y="60745"/>
                </a:lnTo>
                <a:lnTo>
                  <a:pt x="18046" y="62324"/>
                </a:lnTo>
                <a:lnTo>
                  <a:pt x="25442" y="70039"/>
                </a:lnTo>
                <a:lnTo>
                  <a:pt x="26883" y="70505"/>
                </a:lnTo>
                <a:lnTo>
                  <a:pt x="28837" y="70815"/>
                </a:lnTo>
                <a:lnTo>
                  <a:pt x="31131" y="71022"/>
                </a:lnTo>
                <a:lnTo>
                  <a:pt x="32660" y="70167"/>
                </a:lnTo>
                <a:lnTo>
                  <a:pt x="33680" y="68605"/>
                </a:lnTo>
                <a:lnTo>
                  <a:pt x="35316" y="63710"/>
                </a:lnTo>
                <a:lnTo>
                  <a:pt x="36443" y="63309"/>
                </a:lnTo>
                <a:lnTo>
                  <a:pt x="38186" y="63041"/>
                </a:lnTo>
                <a:lnTo>
                  <a:pt x="40341" y="62862"/>
                </a:lnTo>
                <a:lnTo>
                  <a:pt x="41777" y="61751"/>
                </a:lnTo>
                <a:lnTo>
                  <a:pt x="42734" y="60018"/>
                </a:lnTo>
                <a:lnTo>
                  <a:pt x="43373" y="57870"/>
                </a:lnTo>
                <a:lnTo>
                  <a:pt x="42806" y="56439"/>
                </a:lnTo>
                <a:lnTo>
                  <a:pt x="41436" y="55484"/>
                </a:lnTo>
                <a:lnTo>
                  <a:pt x="39530" y="54848"/>
                </a:lnTo>
                <a:lnTo>
                  <a:pt x="38260" y="53432"/>
                </a:lnTo>
                <a:lnTo>
                  <a:pt x="37413" y="51495"/>
                </a:lnTo>
                <a:lnTo>
                  <a:pt x="36849" y="49212"/>
                </a:lnTo>
                <a:lnTo>
                  <a:pt x="35480" y="47690"/>
                </a:lnTo>
                <a:lnTo>
                  <a:pt x="33575" y="46676"/>
                </a:lnTo>
                <a:lnTo>
                  <a:pt x="28130" y="45047"/>
                </a:lnTo>
                <a:lnTo>
                  <a:pt x="26691" y="44913"/>
                </a:lnTo>
                <a:lnTo>
                  <a:pt x="24740" y="44824"/>
                </a:lnTo>
                <a:lnTo>
                  <a:pt x="22446" y="44765"/>
                </a:lnTo>
                <a:lnTo>
                  <a:pt x="20917" y="45717"/>
                </a:lnTo>
                <a:lnTo>
                  <a:pt x="19898" y="47345"/>
                </a:lnTo>
                <a:lnTo>
                  <a:pt x="19219" y="49421"/>
                </a:lnTo>
                <a:lnTo>
                  <a:pt x="17774" y="50806"/>
                </a:lnTo>
                <a:lnTo>
                  <a:pt x="15818" y="51729"/>
                </a:lnTo>
                <a:lnTo>
                  <a:pt x="13522" y="52345"/>
                </a:lnTo>
                <a:lnTo>
                  <a:pt x="10999" y="53747"/>
                </a:lnTo>
                <a:lnTo>
                  <a:pt x="8325" y="55674"/>
                </a:lnTo>
                <a:lnTo>
                  <a:pt x="5550" y="57952"/>
                </a:lnTo>
                <a:lnTo>
                  <a:pt x="3700" y="61454"/>
                </a:lnTo>
                <a:lnTo>
                  <a:pt x="2467" y="65773"/>
                </a:lnTo>
                <a:lnTo>
                  <a:pt x="1645" y="70637"/>
                </a:lnTo>
                <a:lnTo>
                  <a:pt x="1096" y="74872"/>
                </a:lnTo>
                <a:lnTo>
                  <a:pt x="731" y="78687"/>
                </a:lnTo>
                <a:lnTo>
                  <a:pt x="145" y="87199"/>
                </a:lnTo>
                <a:lnTo>
                  <a:pt x="65" y="91009"/>
                </a:lnTo>
                <a:lnTo>
                  <a:pt x="0" y="982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PenAnnotation557"/>
          <p:cNvSpPr/>
          <p:nvPr/>
        </p:nvSpPr>
        <p:spPr>
          <a:xfrm>
            <a:off x="5232796" y="4842221"/>
            <a:ext cx="660798" cy="307907"/>
          </a:xfrm>
          <a:custGeom>
            <a:avLst/>
            <a:gdLst/>
            <a:ahLst/>
            <a:cxnLst/>
            <a:rect l="0" t="0" r="0" b="0"/>
            <a:pathLst>
              <a:path w="660798" h="307907">
                <a:moveTo>
                  <a:pt x="0" y="51247"/>
                </a:moveTo>
                <a:lnTo>
                  <a:pt x="0" y="55988"/>
                </a:lnTo>
                <a:lnTo>
                  <a:pt x="993" y="58376"/>
                </a:lnTo>
                <a:lnTo>
                  <a:pt x="4741" y="63676"/>
                </a:lnTo>
                <a:lnTo>
                  <a:pt x="6137" y="67470"/>
                </a:lnTo>
                <a:lnTo>
                  <a:pt x="7689" y="76978"/>
                </a:lnTo>
                <a:lnTo>
                  <a:pt x="8103" y="82292"/>
                </a:lnTo>
                <a:lnTo>
                  <a:pt x="8379" y="87819"/>
                </a:lnTo>
                <a:lnTo>
                  <a:pt x="8562" y="93488"/>
                </a:lnTo>
                <a:lnTo>
                  <a:pt x="9677" y="100243"/>
                </a:lnTo>
                <a:lnTo>
                  <a:pt x="11412" y="107724"/>
                </a:lnTo>
                <a:lnTo>
                  <a:pt x="13562" y="115688"/>
                </a:lnTo>
                <a:lnTo>
                  <a:pt x="18595" y="132473"/>
                </a:lnTo>
                <a:lnTo>
                  <a:pt x="21327" y="141117"/>
                </a:lnTo>
                <a:lnTo>
                  <a:pt x="23147" y="149856"/>
                </a:lnTo>
                <a:lnTo>
                  <a:pt x="24361" y="158658"/>
                </a:lnTo>
                <a:lnTo>
                  <a:pt x="25171" y="167503"/>
                </a:lnTo>
                <a:lnTo>
                  <a:pt x="26703" y="177368"/>
                </a:lnTo>
                <a:lnTo>
                  <a:pt x="28716" y="187914"/>
                </a:lnTo>
                <a:lnTo>
                  <a:pt x="31050" y="198913"/>
                </a:lnTo>
                <a:lnTo>
                  <a:pt x="32607" y="209222"/>
                </a:lnTo>
                <a:lnTo>
                  <a:pt x="33644" y="219072"/>
                </a:lnTo>
                <a:lnTo>
                  <a:pt x="34336" y="228615"/>
                </a:lnTo>
                <a:lnTo>
                  <a:pt x="34797" y="236961"/>
                </a:lnTo>
                <a:lnTo>
                  <a:pt x="35309" y="251526"/>
                </a:lnTo>
                <a:lnTo>
                  <a:pt x="35597" y="270883"/>
                </a:lnTo>
                <a:lnTo>
                  <a:pt x="36630" y="277046"/>
                </a:lnTo>
                <a:lnTo>
                  <a:pt x="38311" y="283139"/>
                </a:lnTo>
                <a:lnTo>
                  <a:pt x="40424" y="289185"/>
                </a:lnTo>
                <a:lnTo>
                  <a:pt x="40840" y="294209"/>
                </a:lnTo>
                <a:lnTo>
                  <a:pt x="40125" y="298550"/>
                </a:lnTo>
                <a:lnTo>
                  <a:pt x="36590" y="307906"/>
                </a:lnTo>
                <a:lnTo>
                  <a:pt x="36300" y="307681"/>
                </a:lnTo>
                <a:lnTo>
                  <a:pt x="35834" y="300191"/>
                </a:lnTo>
                <a:lnTo>
                  <a:pt x="35742" y="279677"/>
                </a:lnTo>
                <a:lnTo>
                  <a:pt x="34742" y="271994"/>
                </a:lnTo>
                <a:lnTo>
                  <a:pt x="33083" y="263896"/>
                </a:lnTo>
                <a:lnTo>
                  <a:pt x="30985" y="255522"/>
                </a:lnTo>
                <a:lnTo>
                  <a:pt x="29587" y="245969"/>
                </a:lnTo>
                <a:lnTo>
                  <a:pt x="28654" y="235632"/>
                </a:lnTo>
                <a:lnTo>
                  <a:pt x="28033" y="224772"/>
                </a:lnTo>
                <a:lnTo>
                  <a:pt x="27342" y="202122"/>
                </a:lnTo>
                <a:lnTo>
                  <a:pt x="26838" y="131533"/>
                </a:lnTo>
                <a:lnTo>
                  <a:pt x="26822" y="119654"/>
                </a:lnTo>
                <a:lnTo>
                  <a:pt x="27803" y="108758"/>
                </a:lnTo>
                <a:lnTo>
                  <a:pt x="29450" y="98517"/>
                </a:lnTo>
                <a:lnTo>
                  <a:pt x="31539" y="88714"/>
                </a:lnTo>
                <a:lnTo>
                  <a:pt x="33925" y="80194"/>
                </a:lnTo>
                <a:lnTo>
                  <a:pt x="36507" y="72529"/>
                </a:lnTo>
                <a:lnTo>
                  <a:pt x="39222" y="65436"/>
                </a:lnTo>
                <a:lnTo>
                  <a:pt x="42023" y="58722"/>
                </a:lnTo>
                <a:lnTo>
                  <a:pt x="44883" y="52262"/>
                </a:lnTo>
                <a:lnTo>
                  <a:pt x="47781" y="45970"/>
                </a:lnTo>
                <a:lnTo>
                  <a:pt x="50706" y="41776"/>
                </a:lnTo>
                <a:lnTo>
                  <a:pt x="53648" y="38980"/>
                </a:lnTo>
                <a:lnTo>
                  <a:pt x="56601" y="37116"/>
                </a:lnTo>
                <a:lnTo>
                  <a:pt x="62529" y="35045"/>
                </a:lnTo>
                <a:lnTo>
                  <a:pt x="65498" y="34492"/>
                </a:lnTo>
                <a:lnTo>
                  <a:pt x="74090" y="36525"/>
                </a:lnTo>
                <a:lnTo>
                  <a:pt x="79159" y="38455"/>
                </a:lnTo>
                <a:lnTo>
                  <a:pt x="83531" y="41727"/>
                </a:lnTo>
                <a:lnTo>
                  <a:pt x="91034" y="50654"/>
                </a:lnTo>
                <a:lnTo>
                  <a:pt x="94424" y="56805"/>
                </a:lnTo>
                <a:lnTo>
                  <a:pt x="97676" y="63882"/>
                </a:lnTo>
                <a:lnTo>
                  <a:pt x="100836" y="71577"/>
                </a:lnTo>
                <a:lnTo>
                  <a:pt x="104927" y="79683"/>
                </a:lnTo>
                <a:lnTo>
                  <a:pt x="109639" y="88064"/>
                </a:lnTo>
                <a:lnTo>
                  <a:pt x="114765" y="96628"/>
                </a:lnTo>
                <a:lnTo>
                  <a:pt x="119174" y="106306"/>
                </a:lnTo>
                <a:lnTo>
                  <a:pt x="123106" y="116726"/>
                </a:lnTo>
                <a:lnTo>
                  <a:pt x="126719" y="127642"/>
                </a:lnTo>
                <a:lnTo>
                  <a:pt x="131112" y="137896"/>
                </a:lnTo>
                <a:lnTo>
                  <a:pt x="136025" y="147708"/>
                </a:lnTo>
                <a:lnTo>
                  <a:pt x="141286" y="157227"/>
                </a:lnTo>
                <a:lnTo>
                  <a:pt x="145784" y="166548"/>
                </a:lnTo>
                <a:lnTo>
                  <a:pt x="149775" y="175740"/>
                </a:lnTo>
                <a:lnTo>
                  <a:pt x="153429" y="184844"/>
                </a:lnTo>
                <a:lnTo>
                  <a:pt x="160134" y="202897"/>
                </a:lnTo>
                <a:lnTo>
                  <a:pt x="163311" y="211878"/>
                </a:lnTo>
                <a:lnTo>
                  <a:pt x="166420" y="219850"/>
                </a:lnTo>
                <a:lnTo>
                  <a:pt x="169486" y="227149"/>
                </a:lnTo>
                <a:lnTo>
                  <a:pt x="172522" y="234000"/>
                </a:lnTo>
                <a:lnTo>
                  <a:pt x="178541" y="246903"/>
                </a:lnTo>
                <a:lnTo>
                  <a:pt x="181536" y="253122"/>
                </a:lnTo>
                <a:lnTo>
                  <a:pt x="187508" y="262678"/>
                </a:lnTo>
                <a:lnTo>
                  <a:pt x="190490" y="266615"/>
                </a:lnTo>
                <a:lnTo>
                  <a:pt x="194463" y="269240"/>
                </a:lnTo>
                <a:lnTo>
                  <a:pt x="204168" y="272156"/>
                </a:lnTo>
                <a:lnTo>
                  <a:pt x="216047" y="273798"/>
                </a:lnTo>
                <a:lnTo>
                  <a:pt x="219438" y="272045"/>
                </a:lnTo>
                <a:lnTo>
                  <a:pt x="225851" y="264804"/>
                </a:lnTo>
                <a:lnTo>
                  <a:pt x="228951" y="260095"/>
                </a:lnTo>
                <a:lnTo>
                  <a:pt x="232009" y="254971"/>
                </a:lnTo>
                <a:lnTo>
                  <a:pt x="235040" y="249571"/>
                </a:lnTo>
                <a:lnTo>
                  <a:pt x="237061" y="242994"/>
                </a:lnTo>
                <a:lnTo>
                  <a:pt x="238408" y="235634"/>
                </a:lnTo>
                <a:lnTo>
                  <a:pt x="239306" y="227749"/>
                </a:lnTo>
                <a:lnTo>
                  <a:pt x="240897" y="219517"/>
                </a:lnTo>
                <a:lnTo>
                  <a:pt x="242949" y="211052"/>
                </a:lnTo>
                <a:lnTo>
                  <a:pt x="245311" y="202432"/>
                </a:lnTo>
                <a:lnTo>
                  <a:pt x="246884" y="192717"/>
                </a:lnTo>
                <a:lnTo>
                  <a:pt x="247933" y="182271"/>
                </a:lnTo>
                <a:lnTo>
                  <a:pt x="248633" y="171339"/>
                </a:lnTo>
                <a:lnTo>
                  <a:pt x="249410" y="151254"/>
                </a:lnTo>
                <a:lnTo>
                  <a:pt x="249617" y="141731"/>
                </a:lnTo>
                <a:lnTo>
                  <a:pt x="250748" y="132406"/>
                </a:lnTo>
                <a:lnTo>
                  <a:pt x="252493" y="123212"/>
                </a:lnTo>
                <a:lnTo>
                  <a:pt x="254649" y="114107"/>
                </a:lnTo>
                <a:lnTo>
                  <a:pt x="256087" y="106052"/>
                </a:lnTo>
                <a:lnTo>
                  <a:pt x="257045" y="98698"/>
                </a:lnTo>
                <a:lnTo>
                  <a:pt x="257684" y="91811"/>
                </a:lnTo>
                <a:lnTo>
                  <a:pt x="257118" y="86227"/>
                </a:lnTo>
                <a:lnTo>
                  <a:pt x="255748" y="81512"/>
                </a:lnTo>
                <a:lnTo>
                  <a:pt x="252572" y="73628"/>
                </a:lnTo>
                <a:lnTo>
                  <a:pt x="250784" y="64604"/>
                </a:lnTo>
                <a:lnTo>
                  <a:pt x="250366" y="62145"/>
                </a:lnTo>
                <a:lnTo>
                  <a:pt x="250254" y="62481"/>
                </a:lnTo>
                <a:lnTo>
                  <a:pt x="250131" y="65500"/>
                </a:lnTo>
                <a:lnTo>
                  <a:pt x="252722" y="72796"/>
                </a:lnTo>
                <a:lnTo>
                  <a:pt x="254801" y="77519"/>
                </a:lnTo>
                <a:lnTo>
                  <a:pt x="256188" y="82652"/>
                </a:lnTo>
                <a:lnTo>
                  <a:pt x="257113" y="88059"/>
                </a:lnTo>
                <a:lnTo>
                  <a:pt x="257729" y="93648"/>
                </a:lnTo>
                <a:lnTo>
                  <a:pt x="259132" y="99358"/>
                </a:lnTo>
                <a:lnTo>
                  <a:pt x="261060" y="105149"/>
                </a:lnTo>
                <a:lnTo>
                  <a:pt x="263337" y="110994"/>
                </a:lnTo>
                <a:lnTo>
                  <a:pt x="268513" y="125427"/>
                </a:lnTo>
                <a:lnTo>
                  <a:pt x="271282" y="133443"/>
                </a:lnTo>
                <a:lnTo>
                  <a:pt x="275113" y="141763"/>
                </a:lnTo>
                <a:lnTo>
                  <a:pt x="279651" y="150287"/>
                </a:lnTo>
                <a:lnTo>
                  <a:pt x="284661" y="158945"/>
                </a:lnTo>
                <a:lnTo>
                  <a:pt x="292873" y="173858"/>
                </a:lnTo>
                <a:lnTo>
                  <a:pt x="296452" y="180613"/>
                </a:lnTo>
                <a:lnTo>
                  <a:pt x="300822" y="188093"/>
                </a:lnTo>
                <a:lnTo>
                  <a:pt x="310970" y="204341"/>
                </a:lnTo>
                <a:lnTo>
                  <a:pt x="316454" y="210857"/>
                </a:lnTo>
                <a:lnTo>
                  <a:pt x="322094" y="216193"/>
                </a:lnTo>
                <a:lnTo>
                  <a:pt x="333653" y="224767"/>
                </a:lnTo>
                <a:lnTo>
                  <a:pt x="345406" y="231885"/>
                </a:lnTo>
                <a:lnTo>
                  <a:pt x="358437" y="241471"/>
                </a:lnTo>
                <a:lnTo>
                  <a:pt x="362981" y="243548"/>
                </a:lnTo>
                <a:lnTo>
                  <a:pt x="377867" y="246470"/>
                </a:lnTo>
                <a:lnTo>
                  <a:pt x="385561" y="247154"/>
                </a:lnTo>
                <a:lnTo>
                  <a:pt x="389001" y="246344"/>
                </a:lnTo>
                <a:lnTo>
                  <a:pt x="395470" y="242798"/>
                </a:lnTo>
                <a:lnTo>
                  <a:pt x="397592" y="240464"/>
                </a:lnTo>
                <a:lnTo>
                  <a:pt x="399007" y="237915"/>
                </a:lnTo>
                <a:lnTo>
                  <a:pt x="401571" y="231445"/>
                </a:lnTo>
                <a:lnTo>
                  <a:pt x="406018" y="221955"/>
                </a:lnTo>
                <a:lnTo>
                  <a:pt x="406609" y="216646"/>
                </a:lnTo>
                <a:lnTo>
                  <a:pt x="406010" y="211123"/>
                </a:lnTo>
                <a:lnTo>
                  <a:pt x="404619" y="205456"/>
                </a:lnTo>
                <a:lnTo>
                  <a:pt x="403692" y="198701"/>
                </a:lnTo>
                <a:lnTo>
                  <a:pt x="403073" y="191222"/>
                </a:lnTo>
                <a:lnTo>
                  <a:pt x="402661" y="183259"/>
                </a:lnTo>
                <a:lnTo>
                  <a:pt x="400402" y="174974"/>
                </a:lnTo>
                <a:lnTo>
                  <a:pt x="396911" y="166474"/>
                </a:lnTo>
                <a:lnTo>
                  <a:pt x="392600" y="157831"/>
                </a:lnTo>
                <a:lnTo>
                  <a:pt x="388733" y="149092"/>
                </a:lnTo>
                <a:lnTo>
                  <a:pt x="385163" y="140289"/>
                </a:lnTo>
                <a:lnTo>
                  <a:pt x="381791" y="131444"/>
                </a:lnTo>
                <a:lnTo>
                  <a:pt x="377559" y="122572"/>
                </a:lnTo>
                <a:lnTo>
                  <a:pt x="372753" y="113680"/>
                </a:lnTo>
                <a:lnTo>
                  <a:pt x="367565" y="104775"/>
                </a:lnTo>
                <a:lnTo>
                  <a:pt x="362121" y="96855"/>
                </a:lnTo>
                <a:lnTo>
                  <a:pt x="356508" y="89590"/>
                </a:lnTo>
                <a:lnTo>
                  <a:pt x="350782" y="82762"/>
                </a:lnTo>
                <a:lnTo>
                  <a:pt x="343988" y="77218"/>
                </a:lnTo>
                <a:lnTo>
                  <a:pt x="328500" y="68412"/>
                </a:lnTo>
                <a:lnTo>
                  <a:pt x="307788" y="57877"/>
                </a:lnTo>
                <a:lnTo>
                  <a:pt x="301434" y="56659"/>
                </a:lnTo>
                <a:lnTo>
                  <a:pt x="295214" y="56840"/>
                </a:lnTo>
                <a:lnTo>
                  <a:pt x="275714" y="59518"/>
                </a:lnTo>
                <a:lnTo>
                  <a:pt x="272114" y="61722"/>
                </a:lnTo>
                <a:lnTo>
                  <a:pt x="265468" y="69462"/>
                </a:lnTo>
                <a:lnTo>
                  <a:pt x="259208" y="76872"/>
                </a:lnTo>
                <a:lnTo>
                  <a:pt x="256149" y="80237"/>
                </a:lnTo>
                <a:lnTo>
                  <a:pt x="253117" y="85456"/>
                </a:lnTo>
                <a:lnTo>
                  <a:pt x="250104" y="91913"/>
                </a:lnTo>
                <a:lnTo>
                  <a:pt x="247104" y="99193"/>
                </a:lnTo>
                <a:lnTo>
                  <a:pt x="245104" y="106032"/>
                </a:lnTo>
                <a:lnTo>
                  <a:pt x="243769" y="112575"/>
                </a:lnTo>
                <a:lnTo>
                  <a:pt x="242881" y="118921"/>
                </a:lnTo>
                <a:lnTo>
                  <a:pt x="243280" y="125137"/>
                </a:lnTo>
                <a:lnTo>
                  <a:pt x="244538" y="131265"/>
                </a:lnTo>
                <a:lnTo>
                  <a:pt x="246369" y="137335"/>
                </a:lnTo>
                <a:lnTo>
                  <a:pt x="251050" y="146724"/>
                </a:lnTo>
                <a:lnTo>
                  <a:pt x="253687" y="150617"/>
                </a:lnTo>
                <a:lnTo>
                  <a:pt x="261909" y="157589"/>
                </a:lnTo>
                <a:lnTo>
                  <a:pt x="275048" y="167092"/>
                </a:lnTo>
                <a:lnTo>
                  <a:pt x="278616" y="170149"/>
                </a:lnTo>
                <a:lnTo>
                  <a:pt x="282978" y="171195"/>
                </a:lnTo>
                <a:lnTo>
                  <a:pt x="287871" y="170900"/>
                </a:lnTo>
                <a:lnTo>
                  <a:pt x="304238" y="168390"/>
                </a:lnTo>
                <a:lnTo>
                  <a:pt x="315795" y="166810"/>
                </a:lnTo>
                <a:lnTo>
                  <a:pt x="327546" y="162801"/>
                </a:lnTo>
                <a:lnTo>
                  <a:pt x="342029" y="155066"/>
                </a:lnTo>
                <a:lnTo>
                  <a:pt x="350059" y="150226"/>
                </a:lnTo>
                <a:lnTo>
                  <a:pt x="357396" y="145014"/>
                </a:lnTo>
                <a:lnTo>
                  <a:pt x="364272" y="139555"/>
                </a:lnTo>
                <a:lnTo>
                  <a:pt x="370841" y="133932"/>
                </a:lnTo>
                <a:lnTo>
                  <a:pt x="376212" y="127206"/>
                </a:lnTo>
                <a:lnTo>
                  <a:pt x="380784" y="119746"/>
                </a:lnTo>
                <a:lnTo>
                  <a:pt x="384825" y="111796"/>
                </a:lnTo>
                <a:lnTo>
                  <a:pt x="389503" y="103520"/>
                </a:lnTo>
                <a:lnTo>
                  <a:pt x="394607" y="95025"/>
                </a:lnTo>
                <a:lnTo>
                  <a:pt x="405569" y="77650"/>
                </a:lnTo>
                <a:lnTo>
                  <a:pt x="417055" y="60005"/>
                </a:lnTo>
                <a:lnTo>
                  <a:pt x="421904" y="52125"/>
                </a:lnTo>
                <a:lnTo>
                  <a:pt x="426129" y="44887"/>
                </a:lnTo>
                <a:lnTo>
                  <a:pt x="429938" y="38078"/>
                </a:lnTo>
                <a:lnTo>
                  <a:pt x="432477" y="31553"/>
                </a:lnTo>
                <a:lnTo>
                  <a:pt x="434169" y="25220"/>
                </a:lnTo>
                <a:lnTo>
                  <a:pt x="435298" y="19013"/>
                </a:lnTo>
                <a:lnTo>
                  <a:pt x="439198" y="9471"/>
                </a:lnTo>
                <a:lnTo>
                  <a:pt x="445045" y="0"/>
                </a:lnTo>
                <a:lnTo>
                  <a:pt x="445525" y="215"/>
                </a:lnTo>
                <a:lnTo>
                  <a:pt x="445845" y="1351"/>
                </a:lnTo>
                <a:lnTo>
                  <a:pt x="446200" y="7243"/>
                </a:lnTo>
                <a:lnTo>
                  <a:pt x="446429" y="35279"/>
                </a:lnTo>
                <a:lnTo>
                  <a:pt x="446484" y="130406"/>
                </a:lnTo>
                <a:lnTo>
                  <a:pt x="447476" y="139739"/>
                </a:lnTo>
                <a:lnTo>
                  <a:pt x="449130" y="148937"/>
                </a:lnTo>
                <a:lnTo>
                  <a:pt x="451226" y="158045"/>
                </a:lnTo>
                <a:lnTo>
                  <a:pt x="453614" y="166103"/>
                </a:lnTo>
                <a:lnTo>
                  <a:pt x="456198" y="173458"/>
                </a:lnTo>
                <a:lnTo>
                  <a:pt x="458913" y="180346"/>
                </a:lnTo>
                <a:lnTo>
                  <a:pt x="461716" y="185931"/>
                </a:lnTo>
                <a:lnTo>
                  <a:pt x="467475" y="194781"/>
                </a:lnTo>
                <a:lnTo>
                  <a:pt x="470400" y="197538"/>
                </a:lnTo>
                <a:lnTo>
                  <a:pt x="473342" y="199376"/>
                </a:lnTo>
                <a:lnTo>
                  <a:pt x="479258" y="201418"/>
                </a:lnTo>
                <a:lnTo>
                  <a:pt x="485194" y="202326"/>
                </a:lnTo>
                <a:lnTo>
                  <a:pt x="488166" y="201576"/>
                </a:lnTo>
                <a:lnTo>
                  <a:pt x="494114" y="198096"/>
                </a:lnTo>
                <a:lnTo>
                  <a:pt x="500065" y="190597"/>
                </a:lnTo>
                <a:lnTo>
                  <a:pt x="503041" y="185819"/>
                </a:lnTo>
                <a:lnTo>
                  <a:pt x="506017" y="180649"/>
                </a:lnTo>
                <a:lnTo>
                  <a:pt x="511970" y="169614"/>
                </a:lnTo>
                <a:lnTo>
                  <a:pt x="514946" y="162901"/>
                </a:lnTo>
                <a:lnTo>
                  <a:pt x="517922" y="155448"/>
                </a:lnTo>
                <a:lnTo>
                  <a:pt x="523875" y="139231"/>
                </a:lnTo>
                <a:lnTo>
                  <a:pt x="529829" y="122101"/>
                </a:lnTo>
                <a:lnTo>
                  <a:pt x="531813" y="113366"/>
                </a:lnTo>
                <a:lnTo>
                  <a:pt x="533136" y="104566"/>
                </a:lnTo>
                <a:lnTo>
                  <a:pt x="534018" y="95723"/>
                </a:lnTo>
                <a:lnTo>
                  <a:pt x="535598" y="86851"/>
                </a:lnTo>
                <a:lnTo>
                  <a:pt x="537644" y="77960"/>
                </a:lnTo>
                <a:lnTo>
                  <a:pt x="540000" y="69055"/>
                </a:lnTo>
                <a:lnTo>
                  <a:pt x="541570" y="62128"/>
                </a:lnTo>
                <a:lnTo>
                  <a:pt x="542617" y="56517"/>
                </a:lnTo>
                <a:lnTo>
                  <a:pt x="543780" y="47636"/>
                </a:lnTo>
                <a:lnTo>
                  <a:pt x="544435" y="38050"/>
                </a:lnTo>
                <a:lnTo>
                  <a:pt x="544589" y="35460"/>
                </a:lnTo>
                <a:lnTo>
                  <a:pt x="544687" y="42911"/>
                </a:lnTo>
                <a:lnTo>
                  <a:pt x="544708" y="79290"/>
                </a:lnTo>
                <a:lnTo>
                  <a:pt x="545702" y="88795"/>
                </a:lnTo>
                <a:lnTo>
                  <a:pt x="547356" y="99099"/>
                </a:lnTo>
                <a:lnTo>
                  <a:pt x="549451" y="109938"/>
                </a:lnTo>
                <a:lnTo>
                  <a:pt x="550848" y="121132"/>
                </a:lnTo>
                <a:lnTo>
                  <a:pt x="551779" y="132564"/>
                </a:lnTo>
                <a:lnTo>
                  <a:pt x="552400" y="144153"/>
                </a:lnTo>
                <a:lnTo>
                  <a:pt x="553806" y="154856"/>
                </a:lnTo>
                <a:lnTo>
                  <a:pt x="555735" y="164969"/>
                </a:lnTo>
                <a:lnTo>
                  <a:pt x="558014" y="174687"/>
                </a:lnTo>
                <a:lnTo>
                  <a:pt x="560525" y="184142"/>
                </a:lnTo>
                <a:lnTo>
                  <a:pt x="565961" y="202585"/>
                </a:lnTo>
                <a:lnTo>
                  <a:pt x="574600" y="229703"/>
                </a:lnTo>
                <a:lnTo>
                  <a:pt x="577535" y="236694"/>
                </a:lnTo>
                <a:lnTo>
                  <a:pt x="580485" y="242347"/>
                </a:lnTo>
                <a:lnTo>
                  <a:pt x="583443" y="247109"/>
                </a:lnTo>
                <a:lnTo>
                  <a:pt x="592022" y="255044"/>
                </a:lnTo>
                <a:lnTo>
                  <a:pt x="601457" y="260886"/>
                </a:lnTo>
                <a:lnTo>
                  <a:pt x="608958" y="263483"/>
                </a:lnTo>
                <a:lnTo>
                  <a:pt x="613339" y="263183"/>
                </a:lnTo>
                <a:lnTo>
                  <a:pt x="623499" y="260204"/>
                </a:lnTo>
                <a:lnTo>
                  <a:pt x="627994" y="257028"/>
                </a:lnTo>
                <a:lnTo>
                  <a:pt x="635635" y="248208"/>
                </a:lnTo>
                <a:lnTo>
                  <a:pt x="639062" y="242086"/>
                </a:lnTo>
                <a:lnTo>
                  <a:pt x="642338" y="235028"/>
                </a:lnTo>
                <a:lnTo>
                  <a:pt x="645515" y="227346"/>
                </a:lnTo>
                <a:lnTo>
                  <a:pt x="648625" y="220240"/>
                </a:lnTo>
                <a:lnTo>
                  <a:pt x="654726" y="207053"/>
                </a:lnTo>
                <a:lnTo>
                  <a:pt x="656749" y="200758"/>
                </a:lnTo>
                <a:lnTo>
                  <a:pt x="658099" y="194578"/>
                </a:lnTo>
                <a:lnTo>
                  <a:pt x="660797" y="1762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PenAnnotation558"/>
          <p:cNvSpPr/>
          <p:nvPr/>
        </p:nvSpPr>
        <p:spPr>
          <a:xfrm>
            <a:off x="5920382" y="4672360"/>
            <a:ext cx="739478" cy="372233"/>
          </a:xfrm>
          <a:custGeom>
            <a:avLst/>
            <a:gdLst/>
            <a:ahLst/>
            <a:cxnLst/>
            <a:rect l="0" t="0" r="0" b="0"/>
            <a:pathLst>
              <a:path w="739478" h="372233">
                <a:moveTo>
                  <a:pt x="0" y="194319"/>
                </a:moveTo>
                <a:lnTo>
                  <a:pt x="0" y="206748"/>
                </a:lnTo>
                <a:lnTo>
                  <a:pt x="2646" y="217702"/>
                </a:lnTo>
                <a:lnTo>
                  <a:pt x="4741" y="224791"/>
                </a:lnTo>
                <a:lnTo>
                  <a:pt x="7129" y="231501"/>
                </a:lnTo>
                <a:lnTo>
                  <a:pt x="9714" y="237959"/>
                </a:lnTo>
                <a:lnTo>
                  <a:pt x="12429" y="244248"/>
                </a:lnTo>
                <a:lnTo>
                  <a:pt x="15232" y="251418"/>
                </a:lnTo>
                <a:lnTo>
                  <a:pt x="20991" y="267321"/>
                </a:lnTo>
                <a:lnTo>
                  <a:pt x="29812" y="293009"/>
                </a:lnTo>
                <a:lnTo>
                  <a:pt x="32773" y="300793"/>
                </a:lnTo>
                <a:lnTo>
                  <a:pt x="35740" y="307966"/>
                </a:lnTo>
                <a:lnTo>
                  <a:pt x="38709" y="314732"/>
                </a:lnTo>
                <a:lnTo>
                  <a:pt x="44655" y="327542"/>
                </a:lnTo>
                <a:lnTo>
                  <a:pt x="56557" y="351934"/>
                </a:lnTo>
                <a:lnTo>
                  <a:pt x="62509" y="361274"/>
                </a:lnTo>
                <a:lnTo>
                  <a:pt x="65485" y="365154"/>
                </a:lnTo>
                <a:lnTo>
                  <a:pt x="68461" y="367740"/>
                </a:lnTo>
                <a:lnTo>
                  <a:pt x="71438" y="369465"/>
                </a:lnTo>
                <a:lnTo>
                  <a:pt x="78604" y="372232"/>
                </a:lnTo>
                <a:lnTo>
                  <a:pt x="79192" y="371467"/>
                </a:lnTo>
                <a:lnTo>
                  <a:pt x="79845" y="367971"/>
                </a:lnTo>
                <a:lnTo>
                  <a:pt x="80213" y="360424"/>
                </a:lnTo>
                <a:lnTo>
                  <a:pt x="80354" y="318238"/>
                </a:lnTo>
                <a:lnTo>
                  <a:pt x="79366" y="310666"/>
                </a:lnTo>
                <a:lnTo>
                  <a:pt x="77716" y="303634"/>
                </a:lnTo>
                <a:lnTo>
                  <a:pt x="75623" y="296961"/>
                </a:lnTo>
                <a:lnTo>
                  <a:pt x="74228" y="289536"/>
                </a:lnTo>
                <a:lnTo>
                  <a:pt x="73298" y="281610"/>
                </a:lnTo>
                <a:lnTo>
                  <a:pt x="72265" y="266850"/>
                </a:lnTo>
                <a:lnTo>
                  <a:pt x="71547" y="250589"/>
                </a:lnTo>
                <a:lnTo>
                  <a:pt x="71448" y="240445"/>
                </a:lnTo>
                <a:lnTo>
                  <a:pt x="71441" y="244146"/>
                </a:lnTo>
                <a:lnTo>
                  <a:pt x="72432" y="245396"/>
                </a:lnTo>
                <a:lnTo>
                  <a:pt x="74085" y="246230"/>
                </a:lnTo>
                <a:lnTo>
                  <a:pt x="76179" y="246786"/>
                </a:lnTo>
                <a:lnTo>
                  <a:pt x="77575" y="248148"/>
                </a:lnTo>
                <a:lnTo>
                  <a:pt x="78506" y="250049"/>
                </a:lnTo>
                <a:lnTo>
                  <a:pt x="79126" y="252309"/>
                </a:lnTo>
                <a:lnTo>
                  <a:pt x="81524" y="253815"/>
                </a:lnTo>
                <a:lnTo>
                  <a:pt x="89481" y="255488"/>
                </a:lnTo>
                <a:lnTo>
                  <a:pt x="109888" y="256709"/>
                </a:lnTo>
                <a:lnTo>
                  <a:pt x="123731" y="256792"/>
                </a:lnTo>
                <a:lnTo>
                  <a:pt x="134697" y="254166"/>
                </a:lnTo>
                <a:lnTo>
                  <a:pt x="145194" y="249691"/>
                </a:lnTo>
                <a:lnTo>
                  <a:pt x="153167" y="244396"/>
                </a:lnTo>
                <a:lnTo>
                  <a:pt x="160017" y="236088"/>
                </a:lnTo>
                <a:lnTo>
                  <a:pt x="167361" y="225782"/>
                </a:lnTo>
                <a:lnTo>
                  <a:pt x="177239" y="214587"/>
                </a:lnTo>
                <a:lnTo>
                  <a:pt x="182953" y="205642"/>
                </a:lnTo>
                <a:lnTo>
                  <a:pt x="186484" y="197367"/>
                </a:lnTo>
                <a:lnTo>
                  <a:pt x="191361" y="187075"/>
                </a:lnTo>
                <a:lnTo>
                  <a:pt x="194190" y="175886"/>
                </a:lnTo>
                <a:lnTo>
                  <a:pt x="195448" y="165291"/>
                </a:lnTo>
                <a:lnTo>
                  <a:pt x="196007" y="157275"/>
                </a:lnTo>
                <a:lnTo>
                  <a:pt x="195163" y="153748"/>
                </a:lnTo>
                <a:lnTo>
                  <a:pt x="191581" y="147183"/>
                </a:lnTo>
                <a:lnTo>
                  <a:pt x="189236" y="145036"/>
                </a:lnTo>
                <a:lnTo>
                  <a:pt x="186681" y="143604"/>
                </a:lnTo>
                <a:lnTo>
                  <a:pt x="183986" y="142650"/>
                </a:lnTo>
                <a:lnTo>
                  <a:pt x="181196" y="143006"/>
                </a:lnTo>
                <a:lnTo>
                  <a:pt x="178344" y="144235"/>
                </a:lnTo>
                <a:lnTo>
                  <a:pt x="175452" y="146047"/>
                </a:lnTo>
                <a:lnTo>
                  <a:pt x="173522" y="148247"/>
                </a:lnTo>
                <a:lnTo>
                  <a:pt x="172236" y="150706"/>
                </a:lnTo>
                <a:lnTo>
                  <a:pt x="157386" y="195425"/>
                </a:lnTo>
                <a:lnTo>
                  <a:pt x="155526" y="203986"/>
                </a:lnTo>
                <a:lnTo>
                  <a:pt x="154285" y="212670"/>
                </a:lnTo>
                <a:lnTo>
                  <a:pt x="153459" y="221437"/>
                </a:lnTo>
                <a:lnTo>
                  <a:pt x="152908" y="230257"/>
                </a:lnTo>
                <a:lnTo>
                  <a:pt x="152295" y="247994"/>
                </a:lnTo>
                <a:lnTo>
                  <a:pt x="151950" y="274715"/>
                </a:lnTo>
                <a:lnTo>
                  <a:pt x="152894" y="283635"/>
                </a:lnTo>
                <a:lnTo>
                  <a:pt x="154515" y="292559"/>
                </a:lnTo>
                <a:lnTo>
                  <a:pt x="156589" y="301484"/>
                </a:lnTo>
                <a:lnTo>
                  <a:pt x="158963" y="309419"/>
                </a:lnTo>
                <a:lnTo>
                  <a:pt x="161538" y="316692"/>
                </a:lnTo>
                <a:lnTo>
                  <a:pt x="164247" y="323526"/>
                </a:lnTo>
                <a:lnTo>
                  <a:pt x="167045" y="330067"/>
                </a:lnTo>
                <a:lnTo>
                  <a:pt x="172799" y="342625"/>
                </a:lnTo>
                <a:lnTo>
                  <a:pt x="176715" y="347761"/>
                </a:lnTo>
                <a:lnTo>
                  <a:pt x="186358" y="356112"/>
                </a:lnTo>
                <a:lnTo>
                  <a:pt x="198203" y="366391"/>
                </a:lnTo>
                <a:lnTo>
                  <a:pt x="202581" y="368565"/>
                </a:lnTo>
                <a:lnTo>
                  <a:pt x="212737" y="370981"/>
                </a:lnTo>
                <a:lnTo>
                  <a:pt x="218223" y="370632"/>
                </a:lnTo>
                <a:lnTo>
                  <a:pt x="229611" y="367600"/>
                </a:lnTo>
                <a:lnTo>
                  <a:pt x="241287" y="360299"/>
                </a:lnTo>
                <a:lnTo>
                  <a:pt x="252098" y="350440"/>
                </a:lnTo>
                <a:lnTo>
                  <a:pt x="260210" y="339443"/>
                </a:lnTo>
                <a:lnTo>
                  <a:pt x="264755" y="331748"/>
                </a:lnTo>
                <a:lnTo>
                  <a:pt x="269769" y="322650"/>
                </a:lnTo>
                <a:lnTo>
                  <a:pt x="275096" y="312615"/>
                </a:lnTo>
                <a:lnTo>
                  <a:pt x="279640" y="301957"/>
                </a:lnTo>
                <a:lnTo>
                  <a:pt x="283661" y="290882"/>
                </a:lnTo>
                <a:lnTo>
                  <a:pt x="287334" y="279531"/>
                </a:lnTo>
                <a:lnTo>
                  <a:pt x="290775" y="267994"/>
                </a:lnTo>
                <a:lnTo>
                  <a:pt x="297244" y="244592"/>
                </a:lnTo>
                <a:lnTo>
                  <a:pt x="299366" y="231803"/>
                </a:lnTo>
                <a:lnTo>
                  <a:pt x="300780" y="218317"/>
                </a:lnTo>
                <a:lnTo>
                  <a:pt x="301723" y="204364"/>
                </a:lnTo>
                <a:lnTo>
                  <a:pt x="302352" y="190102"/>
                </a:lnTo>
                <a:lnTo>
                  <a:pt x="303051" y="161026"/>
                </a:lnTo>
                <a:lnTo>
                  <a:pt x="303445" y="121506"/>
                </a:lnTo>
                <a:lnTo>
                  <a:pt x="302507" y="109066"/>
                </a:lnTo>
                <a:lnTo>
                  <a:pt x="300890" y="96804"/>
                </a:lnTo>
                <a:lnTo>
                  <a:pt x="298820" y="84661"/>
                </a:lnTo>
                <a:lnTo>
                  <a:pt x="296448" y="73589"/>
                </a:lnTo>
                <a:lnTo>
                  <a:pt x="293875" y="63231"/>
                </a:lnTo>
                <a:lnTo>
                  <a:pt x="291166" y="53349"/>
                </a:lnTo>
                <a:lnTo>
                  <a:pt x="288369" y="45769"/>
                </a:lnTo>
                <a:lnTo>
                  <a:pt x="282615" y="34701"/>
                </a:lnTo>
                <a:lnTo>
                  <a:pt x="279396" y="26474"/>
                </a:lnTo>
                <a:lnTo>
                  <a:pt x="278538" y="22891"/>
                </a:lnTo>
                <a:lnTo>
                  <a:pt x="276973" y="20503"/>
                </a:lnTo>
                <a:lnTo>
                  <a:pt x="274937" y="18910"/>
                </a:lnTo>
                <a:lnTo>
                  <a:pt x="272589" y="17849"/>
                </a:lnTo>
                <a:lnTo>
                  <a:pt x="271023" y="18133"/>
                </a:lnTo>
                <a:lnTo>
                  <a:pt x="269979" y="19315"/>
                </a:lnTo>
                <a:lnTo>
                  <a:pt x="269283" y="21095"/>
                </a:lnTo>
                <a:lnTo>
                  <a:pt x="263563" y="28341"/>
                </a:lnTo>
                <a:lnTo>
                  <a:pt x="262029" y="33065"/>
                </a:lnTo>
                <a:lnTo>
                  <a:pt x="261007" y="39191"/>
                </a:lnTo>
                <a:lnTo>
                  <a:pt x="260325" y="46252"/>
                </a:lnTo>
                <a:lnTo>
                  <a:pt x="259870" y="53936"/>
                </a:lnTo>
                <a:lnTo>
                  <a:pt x="259365" y="70411"/>
                </a:lnTo>
                <a:lnTo>
                  <a:pt x="259081" y="101161"/>
                </a:lnTo>
                <a:lnTo>
                  <a:pt x="260033" y="113362"/>
                </a:lnTo>
                <a:lnTo>
                  <a:pt x="261660" y="126457"/>
                </a:lnTo>
                <a:lnTo>
                  <a:pt x="263737" y="140148"/>
                </a:lnTo>
                <a:lnTo>
                  <a:pt x="266114" y="153245"/>
                </a:lnTo>
                <a:lnTo>
                  <a:pt x="268691" y="165944"/>
                </a:lnTo>
                <a:lnTo>
                  <a:pt x="271401" y="178379"/>
                </a:lnTo>
                <a:lnTo>
                  <a:pt x="275192" y="190638"/>
                </a:lnTo>
                <a:lnTo>
                  <a:pt x="279704" y="202779"/>
                </a:lnTo>
                <a:lnTo>
                  <a:pt x="284696" y="214842"/>
                </a:lnTo>
                <a:lnTo>
                  <a:pt x="289016" y="226853"/>
                </a:lnTo>
                <a:lnTo>
                  <a:pt x="292889" y="238828"/>
                </a:lnTo>
                <a:lnTo>
                  <a:pt x="296462" y="250781"/>
                </a:lnTo>
                <a:lnTo>
                  <a:pt x="300829" y="262718"/>
                </a:lnTo>
                <a:lnTo>
                  <a:pt x="305725" y="274646"/>
                </a:lnTo>
                <a:lnTo>
                  <a:pt x="310973" y="286565"/>
                </a:lnTo>
                <a:lnTo>
                  <a:pt x="316456" y="296496"/>
                </a:lnTo>
                <a:lnTo>
                  <a:pt x="322096" y="305102"/>
                </a:lnTo>
                <a:lnTo>
                  <a:pt x="327840" y="312822"/>
                </a:lnTo>
                <a:lnTo>
                  <a:pt x="333654" y="319954"/>
                </a:lnTo>
                <a:lnTo>
                  <a:pt x="339514" y="326693"/>
                </a:lnTo>
                <a:lnTo>
                  <a:pt x="345406" y="333170"/>
                </a:lnTo>
                <a:lnTo>
                  <a:pt x="357243" y="343012"/>
                </a:lnTo>
                <a:lnTo>
                  <a:pt x="368126" y="349702"/>
                </a:lnTo>
                <a:lnTo>
                  <a:pt x="376271" y="352675"/>
                </a:lnTo>
                <a:lnTo>
                  <a:pt x="391174" y="354349"/>
                </a:lnTo>
                <a:lnTo>
                  <a:pt x="395720" y="353592"/>
                </a:lnTo>
                <a:lnTo>
                  <a:pt x="403418" y="350104"/>
                </a:lnTo>
                <a:lnTo>
                  <a:pt x="410146" y="342601"/>
                </a:lnTo>
                <a:lnTo>
                  <a:pt x="416443" y="331660"/>
                </a:lnTo>
                <a:lnTo>
                  <a:pt x="419512" y="324575"/>
                </a:lnTo>
                <a:lnTo>
                  <a:pt x="422550" y="316875"/>
                </a:lnTo>
                <a:lnTo>
                  <a:pt x="424575" y="307773"/>
                </a:lnTo>
                <a:lnTo>
                  <a:pt x="425925" y="297737"/>
                </a:lnTo>
                <a:lnTo>
                  <a:pt x="426825" y="287076"/>
                </a:lnTo>
                <a:lnTo>
                  <a:pt x="427425" y="275009"/>
                </a:lnTo>
                <a:lnTo>
                  <a:pt x="428092" y="248371"/>
                </a:lnTo>
                <a:lnTo>
                  <a:pt x="428467" y="200743"/>
                </a:lnTo>
                <a:lnTo>
                  <a:pt x="427528" y="184712"/>
                </a:lnTo>
                <a:lnTo>
                  <a:pt x="425910" y="169063"/>
                </a:lnTo>
                <a:lnTo>
                  <a:pt x="423838" y="153669"/>
                </a:lnTo>
                <a:lnTo>
                  <a:pt x="422457" y="138445"/>
                </a:lnTo>
                <a:lnTo>
                  <a:pt x="421537" y="123336"/>
                </a:lnTo>
                <a:lnTo>
                  <a:pt x="420923" y="108302"/>
                </a:lnTo>
                <a:lnTo>
                  <a:pt x="419522" y="94310"/>
                </a:lnTo>
                <a:lnTo>
                  <a:pt x="417595" y="81013"/>
                </a:lnTo>
                <a:lnTo>
                  <a:pt x="415319" y="68181"/>
                </a:lnTo>
                <a:lnTo>
                  <a:pt x="412809" y="56649"/>
                </a:lnTo>
                <a:lnTo>
                  <a:pt x="410143" y="45984"/>
                </a:lnTo>
                <a:lnTo>
                  <a:pt x="407375" y="35898"/>
                </a:lnTo>
                <a:lnTo>
                  <a:pt x="404536" y="28181"/>
                </a:lnTo>
                <a:lnTo>
                  <a:pt x="398737" y="16962"/>
                </a:lnTo>
                <a:lnTo>
                  <a:pt x="395498" y="8669"/>
                </a:lnTo>
                <a:lnTo>
                  <a:pt x="393418" y="0"/>
                </a:lnTo>
                <a:lnTo>
                  <a:pt x="392256" y="281"/>
                </a:lnTo>
                <a:lnTo>
                  <a:pt x="388318" y="3239"/>
                </a:lnTo>
                <a:lnTo>
                  <a:pt x="386871" y="6409"/>
                </a:lnTo>
                <a:lnTo>
                  <a:pt x="385263" y="15223"/>
                </a:lnTo>
                <a:lnTo>
                  <a:pt x="384834" y="21344"/>
                </a:lnTo>
                <a:lnTo>
                  <a:pt x="384549" y="28401"/>
                </a:lnTo>
                <a:lnTo>
                  <a:pt x="384358" y="36082"/>
                </a:lnTo>
                <a:lnTo>
                  <a:pt x="385223" y="44179"/>
                </a:lnTo>
                <a:lnTo>
                  <a:pt x="386792" y="52554"/>
                </a:lnTo>
                <a:lnTo>
                  <a:pt x="388830" y="61114"/>
                </a:lnTo>
                <a:lnTo>
                  <a:pt x="390189" y="70789"/>
                </a:lnTo>
                <a:lnTo>
                  <a:pt x="391095" y="81208"/>
                </a:lnTo>
                <a:lnTo>
                  <a:pt x="391699" y="92123"/>
                </a:lnTo>
                <a:lnTo>
                  <a:pt x="394086" y="104360"/>
                </a:lnTo>
                <a:lnTo>
                  <a:pt x="397661" y="117479"/>
                </a:lnTo>
                <a:lnTo>
                  <a:pt x="402030" y="131186"/>
                </a:lnTo>
                <a:lnTo>
                  <a:pt x="409529" y="157000"/>
                </a:lnTo>
                <a:lnTo>
                  <a:pt x="412918" y="169439"/>
                </a:lnTo>
                <a:lnTo>
                  <a:pt x="417162" y="181701"/>
                </a:lnTo>
                <a:lnTo>
                  <a:pt x="421975" y="193845"/>
                </a:lnTo>
                <a:lnTo>
                  <a:pt x="427168" y="205909"/>
                </a:lnTo>
                <a:lnTo>
                  <a:pt x="432615" y="216929"/>
                </a:lnTo>
                <a:lnTo>
                  <a:pt x="438230" y="227252"/>
                </a:lnTo>
                <a:lnTo>
                  <a:pt x="443958" y="237110"/>
                </a:lnTo>
                <a:lnTo>
                  <a:pt x="455614" y="256001"/>
                </a:lnTo>
                <a:lnTo>
                  <a:pt x="461501" y="265206"/>
                </a:lnTo>
                <a:lnTo>
                  <a:pt x="467410" y="273327"/>
                </a:lnTo>
                <a:lnTo>
                  <a:pt x="473333" y="280726"/>
                </a:lnTo>
                <a:lnTo>
                  <a:pt x="479266" y="287642"/>
                </a:lnTo>
                <a:lnTo>
                  <a:pt x="491151" y="297973"/>
                </a:lnTo>
                <a:lnTo>
                  <a:pt x="497098" y="302118"/>
                </a:lnTo>
                <a:lnTo>
                  <a:pt x="508998" y="306722"/>
                </a:lnTo>
                <a:lnTo>
                  <a:pt x="526853" y="309314"/>
                </a:lnTo>
                <a:lnTo>
                  <a:pt x="545924" y="310190"/>
                </a:lnTo>
                <a:lnTo>
                  <a:pt x="549489" y="308277"/>
                </a:lnTo>
                <a:lnTo>
                  <a:pt x="556095" y="300861"/>
                </a:lnTo>
                <a:lnTo>
                  <a:pt x="558253" y="296105"/>
                </a:lnTo>
                <a:lnTo>
                  <a:pt x="560652" y="285529"/>
                </a:lnTo>
                <a:lnTo>
                  <a:pt x="561292" y="278938"/>
                </a:lnTo>
                <a:lnTo>
                  <a:pt x="561718" y="271568"/>
                </a:lnTo>
                <a:lnTo>
                  <a:pt x="562192" y="255441"/>
                </a:lnTo>
                <a:lnTo>
                  <a:pt x="562402" y="238352"/>
                </a:lnTo>
                <a:lnTo>
                  <a:pt x="561466" y="228635"/>
                </a:lnTo>
                <a:lnTo>
                  <a:pt x="559850" y="218189"/>
                </a:lnTo>
                <a:lnTo>
                  <a:pt x="557780" y="207256"/>
                </a:lnTo>
                <a:lnTo>
                  <a:pt x="556400" y="196990"/>
                </a:lnTo>
                <a:lnTo>
                  <a:pt x="555481" y="187171"/>
                </a:lnTo>
                <a:lnTo>
                  <a:pt x="554867" y="177647"/>
                </a:lnTo>
                <a:lnTo>
                  <a:pt x="553467" y="168322"/>
                </a:lnTo>
                <a:lnTo>
                  <a:pt x="551540" y="159128"/>
                </a:lnTo>
                <a:lnTo>
                  <a:pt x="549264" y="150022"/>
                </a:lnTo>
                <a:lnTo>
                  <a:pt x="546754" y="141968"/>
                </a:lnTo>
                <a:lnTo>
                  <a:pt x="544089" y="134614"/>
                </a:lnTo>
                <a:lnTo>
                  <a:pt x="541320" y="127726"/>
                </a:lnTo>
                <a:lnTo>
                  <a:pt x="538482" y="123135"/>
                </a:lnTo>
                <a:lnTo>
                  <a:pt x="535597" y="120074"/>
                </a:lnTo>
                <a:lnTo>
                  <a:pt x="523839" y="110421"/>
                </a:lnTo>
                <a:lnTo>
                  <a:pt x="520875" y="109614"/>
                </a:lnTo>
                <a:lnTo>
                  <a:pt x="517906" y="110068"/>
                </a:lnTo>
                <a:lnTo>
                  <a:pt x="514935" y="111363"/>
                </a:lnTo>
                <a:lnTo>
                  <a:pt x="512954" y="114210"/>
                </a:lnTo>
                <a:lnTo>
                  <a:pt x="510754" y="122666"/>
                </a:lnTo>
                <a:lnTo>
                  <a:pt x="507129" y="133038"/>
                </a:lnTo>
                <a:lnTo>
                  <a:pt x="504774" y="138583"/>
                </a:lnTo>
                <a:lnTo>
                  <a:pt x="504196" y="146247"/>
                </a:lnTo>
                <a:lnTo>
                  <a:pt x="504802" y="155326"/>
                </a:lnTo>
                <a:lnTo>
                  <a:pt x="506199" y="165347"/>
                </a:lnTo>
                <a:lnTo>
                  <a:pt x="507130" y="175004"/>
                </a:lnTo>
                <a:lnTo>
                  <a:pt x="507751" y="184419"/>
                </a:lnTo>
                <a:lnTo>
                  <a:pt x="508165" y="193672"/>
                </a:lnTo>
                <a:lnTo>
                  <a:pt x="509433" y="203810"/>
                </a:lnTo>
                <a:lnTo>
                  <a:pt x="511271" y="214537"/>
                </a:lnTo>
                <a:lnTo>
                  <a:pt x="513488" y="225657"/>
                </a:lnTo>
                <a:lnTo>
                  <a:pt x="515958" y="236047"/>
                </a:lnTo>
                <a:lnTo>
                  <a:pt x="518597" y="245951"/>
                </a:lnTo>
                <a:lnTo>
                  <a:pt x="521349" y="255529"/>
                </a:lnTo>
                <a:lnTo>
                  <a:pt x="525168" y="264891"/>
                </a:lnTo>
                <a:lnTo>
                  <a:pt x="529698" y="274110"/>
                </a:lnTo>
                <a:lnTo>
                  <a:pt x="534703" y="283231"/>
                </a:lnTo>
                <a:lnTo>
                  <a:pt x="539031" y="290305"/>
                </a:lnTo>
                <a:lnTo>
                  <a:pt x="546486" y="300810"/>
                </a:lnTo>
                <a:lnTo>
                  <a:pt x="555753" y="311433"/>
                </a:lnTo>
                <a:lnTo>
                  <a:pt x="561002" y="317043"/>
                </a:lnTo>
                <a:lnTo>
                  <a:pt x="566486" y="320784"/>
                </a:lnTo>
                <a:lnTo>
                  <a:pt x="577870" y="324940"/>
                </a:lnTo>
                <a:lnTo>
                  <a:pt x="590696" y="327280"/>
                </a:lnTo>
                <a:lnTo>
                  <a:pt x="600206" y="325181"/>
                </a:lnTo>
                <a:lnTo>
                  <a:pt x="610055" y="320941"/>
                </a:lnTo>
                <a:lnTo>
                  <a:pt x="617740" y="315749"/>
                </a:lnTo>
                <a:lnTo>
                  <a:pt x="624463" y="304843"/>
                </a:lnTo>
                <a:lnTo>
                  <a:pt x="627644" y="297768"/>
                </a:lnTo>
                <a:lnTo>
                  <a:pt x="630758" y="290073"/>
                </a:lnTo>
                <a:lnTo>
                  <a:pt x="636864" y="273588"/>
                </a:lnTo>
                <a:lnTo>
                  <a:pt x="640873" y="265024"/>
                </a:lnTo>
                <a:lnTo>
                  <a:pt x="645530" y="256339"/>
                </a:lnTo>
                <a:lnTo>
                  <a:pt x="650619" y="247572"/>
                </a:lnTo>
                <a:lnTo>
                  <a:pt x="654012" y="237758"/>
                </a:lnTo>
                <a:lnTo>
                  <a:pt x="656273" y="227247"/>
                </a:lnTo>
                <a:lnTo>
                  <a:pt x="657782" y="216271"/>
                </a:lnTo>
                <a:lnTo>
                  <a:pt x="659779" y="205977"/>
                </a:lnTo>
                <a:lnTo>
                  <a:pt x="662103" y="196138"/>
                </a:lnTo>
                <a:lnTo>
                  <a:pt x="664644" y="186602"/>
                </a:lnTo>
                <a:lnTo>
                  <a:pt x="667330" y="178260"/>
                </a:lnTo>
                <a:lnTo>
                  <a:pt x="670114" y="170715"/>
                </a:lnTo>
                <a:lnTo>
                  <a:pt x="672962" y="163700"/>
                </a:lnTo>
                <a:lnTo>
                  <a:pt x="675852" y="157039"/>
                </a:lnTo>
                <a:lnTo>
                  <a:pt x="681710" y="144347"/>
                </a:lnTo>
                <a:lnTo>
                  <a:pt x="687620" y="134737"/>
                </a:lnTo>
                <a:lnTo>
                  <a:pt x="690585" y="130785"/>
                </a:lnTo>
                <a:lnTo>
                  <a:pt x="693554" y="128151"/>
                </a:lnTo>
                <a:lnTo>
                  <a:pt x="696526" y="126394"/>
                </a:lnTo>
                <a:lnTo>
                  <a:pt x="699499" y="125224"/>
                </a:lnTo>
                <a:lnTo>
                  <a:pt x="703466" y="125435"/>
                </a:lnTo>
                <a:lnTo>
                  <a:pt x="713165" y="128316"/>
                </a:lnTo>
                <a:lnTo>
                  <a:pt x="716545" y="130473"/>
                </a:lnTo>
                <a:lnTo>
                  <a:pt x="718798" y="132904"/>
                </a:lnTo>
                <a:lnTo>
                  <a:pt x="724616" y="143711"/>
                </a:lnTo>
                <a:lnTo>
                  <a:pt x="735470" y="165140"/>
                </a:lnTo>
                <a:lnTo>
                  <a:pt x="737368" y="171890"/>
                </a:lnTo>
                <a:lnTo>
                  <a:pt x="738634" y="179367"/>
                </a:lnTo>
                <a:lnTo>
                  <a:pt x="739477" y="187327"/>
                </a:lnTo>
                <a:lnTo>
                  <a:pt x="739047" y="195611"/>
                </a:lnTo>
                <a:lnTo>
                  <a:pt x="737769" y="204110"/>
                </a:lnTo>
                <a:lnTo>
                  <a:pt x="735924" y="212753"/>
                </a:lnTo>
                <a:lnTo>
                  <a:pt x="734694" y="222483"/>
                </a:lnTo>
                <a:lnTo>
                  <a:pt x="733875" y="232939"/>
                </a:lnTo>
                <a:lnTo>
                  <a:pt x="733328" y="243878"/>
                </a:lnTo>
                <a:lnTo>
                  <a:pt x="730979" y="254148"/>
                </a:lnTo>
                <a:lnTo>
                  <a:pt x="727430" y="263971"/>
                </a:lnTo>
                <a:lnTo>
                  <a:pt x="719184" y="281830"/>
                </a:lnTo>
                <a:lnTo>
                  <a:pt x="705808" y="309464"/>
                </a:lnTo>
                <a:lnTo>
                  <a:pt x="702710" y="315731"/>
                </a:lnTo>
                <a:lnTo>
                  <a:pt x="698662" y="321893"/>
                </a:lnTo>
                <a:lnTo>
                  <a:pt x="693977" y="327986"/>
                </a:lnTo>
                <a:lnTo>
                  <a:pt x="684473" y="339055"/>
                </a:lnTo>
                <a:lnTo>
                  <a:pt x="676943" y="347282"/>
                </a:lnTo>
                <a:lnTo>
                  <a:pt x="672553" y="349872"/>
                </a:lnTo>
                <a:lnTo>
                  <a:pt x="662384" y="352751"/>
                </a:lnTo>
                <a:lnTo>
                  <a:pt x="650243" y="354371"/>
                </a:lnTo>
                <a:lnTo>
                  <a:pt x="646816" y="353606"/>
                </a:lnTo>
                <a:lnTo>
                  <a:pt x="640362" y="350111"/>
                </a:lnTo>
                <a:lnTo>
                  <a:pt x="626878" y="338786"/>
                </a:lnTo>
                <a:lnTo>
                  <a:pt x="626278" y="337263"/>
                </a:lnTo>
                <a:lnTo>
                  <a:pt x="625078" y="3282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PenAnnotation559"/>
          <p:cNvSpPr/>
          <p:nvPr/>
        </p:nvSpPr>
        <p:spPr>
          <a:xfrm>
            <a:off x="6822281" y="4733460"/>
            <a:ext cx="946548" cy="559353"/>
          </a:xfrm>
          <a:custGeom>
            <a:avLst/>
            <a:gdLst/>
            <a:ahLst/>
            <a:cxnLst/>
            <a:rect l="0" t="0" r="0" b="0"/>
            <a:pathLst>
              <a:path w="946548" h="559353">
                <a:moveTo>
                  <a:pt x="0" y="249305"/>
                </a:moveTo>
                <a:lnTo>
                  <a:pt x="0" y="254046"/>
                </a:lnTo>
                <a:lnTo>
                  <a:pt x="992" y="255442"/>
                </a:lnTo>
                <a:lnTo>
                  <a:pt x="2646" y="256373"/>
                </a:lnTo>
                <a:lnTo>
                  <a:pt x="7129" y="257407"/>
                </a:lnTo>
                <a:lnTo>
                  <a:pt x="12428" y="257867"/>
                </a:lnTo>
                <a:lnTo>
                  <a:pt x="25731" y="262866"/>
                </a:lnTo>
                <a:lnTo>
                  <a:pt x="30052" y="263307"/>
                </a:lnTo>
                <a:lnTo>
                  <a:pt x="33926" y="262609"/>
                </a:lnTo>
                <a:lnTo>
                  <a:pt x="63135" y="248905"/>
                </a:lnTo>
                <a:lnTo>
                  <a:pt x="68878" y="246062"/>
                </a:lnTo>
                <a:lnTo>
                  <a:pt x="73700" y="241190"/>
                </a:lnTo>
                <a:lnTo>
                  <a:pt x="81703" y="227839"/>
                </a:lnTo>
                <a:lnTo>
                  <a:pt x="91787" y="208329"/>
                </a:lnTo>
                <a:lnTo>
                  <a:pt x="94927" y="200159"/>
                </a:lnTo>
                <a:lnTo>
                  <a:pt x="98011" y="190744"/>
                </a:lnTo>
                <a:lnTo>
                  <a:pt x="101059" y="180499"/>
                </a:lnTo>
                <a:lnTo>
                  <a:pt x="103091" y="170692"/>
                </a:lnTo>
                <a:lnTo>
                  <a:pt x="104446" y="161178"/>
                </a:lnTo>
                <a:lnTo>
                  <a:pt x="105350" y="151858"/>
                </a:lnTo>
                <a:lnTo>
                  <a:pt x="106944" y="141676"/>
                </a:lnTo>
                <a:lnTo>
                  <a:pt x="108999" y="130920"/>
                </a:lnTo>
                <a:lnTo>
                  <a:pt x="111361" y="119780"/>
                </a:lnTo>
                <a:lnTo>
                  <a:pt x="112936" y="109377"/>
                </a:lnTo>
                <a:lnTo>
                  <a:pt x="113987" y="99465"/>
                </a:lnTo>
                <a:lnTo>
                  <a:pt x="114686" y="89880"/>
                </a:lnTo>
                <a:lnTo>
                  <a:pt x="115464" y="73939"/>
                </a:lnTo>
                <a:lnTo>
                  <a:pt x="115901" y="56454"/>
                </a:lnTo>
                <a:lnTo>
                  <a:pt x="116050" y="41657"/>
                </a:lnTo>
                <a:lnTo>
                  <a:pt x="115069" y="40428"/>
                </a:lnTo>
                <a:lnTo>
                  <a:pt x="113424" y="40600"/>
                </a:lnTo>
                <a:lnTo>
                  <a:pt x="111335" y="41708"/>
                </a:lnTo>
                <a:lnTo>
                  <a:pt x="109942" y="43438"/>
                </a:lnTo>
                <a:lnTo>
                  <a:pt x="109013" y="45584"/>
                </a:lnTo>
                <a:lnTo>
                  <a:pt x="108395" y="48007"/>
                </a:lnTo>
                <a:lnTo>
                  <a:pt x="110352" y="55990"/>
                </a:lnTo>
                <a:lnTo>
                  <a:pt x="112263" y="60898"/>
                </a:lnTo>
                <a:lnTo>
                  <a:pt x="114387" y="76933"/>
                </a:lnTo>
                <a:lnTo>
                  <a:pt x="114953" y="86765"/>
                </a:lnTo>
                <a:lnTo>
                  <a:pt x="115583" y="108273"/>
                </a:lnTo>
                <a:lnTo>
                  <a:pt x="115750" y="119565"/>
                </a:lnTo>
                <a:lnTo>
                  <a:pt x="116854" y="132054"/>
                </a:lnTo>
                <a:lnTo>
                  <a:pt x="118582" y="145341"/>
                </a:lnTo>
                <a:lnTo>
                  <a:pt x="137068" y="258944"/>
                </a:lnTo>
                <a:lnTo>
                  <a:pt x="140988" y="275575"/>
                </a:lnTo>
                <a:lnTo>
                  <a:pt x="145585" y="291623"/>
                </a:lnTo>
                <a:lnTo>
                  <a:pt x="167223" y="357765"/>
                </a:lnTo>
                <a:lnTo>
                  <a:pt x="172006" y="374198"/>
                </a:lnTo>
                <a:lnTo>
                  <a:pt x="176186" y="390114"/>
                </a:lnTo>
                <a:lnTo>
                  <a:pt x="199288" y="483810"/>
                </a:lnTo>
                <a:lnTo>
                  <a:pt x="202312" y="494939"/>
                </a:lnTo>
                <a:lnTo>
                  <a:pt x="208317" y="515241"/>
                </a:lnTo>
                <a:lnTo>
                  <a:pt x="214294" y="531541"/>
                </a:lnTo>
                <a:lnTo>
                  <a:pt x="219265" y="544407"/>
                </a:lnTo>
                <a:lnTo>
                  <a:pt x="222719" y="559352"/>
                </a:lnTo>
                <a:lnTo>
                  <a:pt x="222893" y="559190"/>
                </a:lnTo>
                <a:lnTo>
                  <a:pt x="223196" y="549197"/>
                </a:lnTo>
                <a:lnTo>
                  <a:pt x="220575" y="535718"/>
                </a:lnTo>
                <a:lnTo>
                  <a:pt x="218488" y="526567"/>
                </a:lnTo>
                <a:lnTo>
                  <a:pt x="215111" y="515506"/>
                </a:lnTo>
                <a:lnTo>
                  <a:pt x="210877" y="503171"/>
                </a:lnTo>
                <a:lnTo>
                  <a:pt x="206069" y="489987"/>
                </a:lnTo>
                <a:lnTo>
                  <a:pt x="201871" y="475244"/>
                </a:lnTo>
                <a:lnTo>
                  <a:pt x="198081" y="459462"/>
                </a:lnTo>
                <a:lnTo>
                  <a:pt x="194562" y="442988"/>
                </a:lnTo>
                <a:lnTo>
                  <a:pt x="190231" y="425060"/>
                </a:lnTo>
                <a:lnTo>
                  <a:pt x="180128" y="386619"/>
                </a:lnTo>
                <a:lnTo>
                  <a:pt x="175648" y="366644"/>
                </a:lnTo>
                <a:lnTo>
                  <a:pt x="171668" y="346383"/>
                </a:lnTo>
                <a:lnTo>
                  <a:pt x="168024" y="325930"/>
                </a:lnTo>
                <a:lnTo>
                  <a:pt x="166586" y="306342"/>
                </a:lnTo>
                <a:lnTo>
                  <a:pt x="166620" y="287329"/>
                </a:lnTo>
                <a:lnTo>
                  <a:pt x="167634" y="268702"/>
                </a:lnTo>
                <a:lnTo>
                  <a:pt x="168762" y="232129"/>
                </a:lnTo>
                <a:lnTo>
                  <a:pt x="169062" y="214042"/>
                </a:lnTo>
                <a:lnTo>
                  <a:pt x="170255" y="197023"/>
                </a:lnTo>
                <a:lnTo>
                  <a:pt x="172042" y="180716"/>
                </a:lnTo>
                <a:lnTo>
                  <a:pt x="174226" y="164884"/>
                </a:lnTo>
                <a:lnTo>
                  <a:pt x="176674" y="150360"/>
                </a:lnTo>
                <a:lnTo>
                  <a:pt x="179298" y="136709"/>
                </a:lnTo>
                <a:lnTo>
                  <a:pt x="182041" y="123639"/>
                </a:lnTo>
                <a:lnTo>
                  <a:pt x="185852" y="111950"/>
                </a:lnTo>
                <a:lnTo>
                  <a:pt x="190378" y="101180"/>
                </a:lnTo>
                <a:lnTo>
                  <a:pt x="195380" y="91024"/>
                </a:lnTo>
                <a:lnTo>
                  <a:pt x="203583" y="77094"/>
                </a:lnTo>
                <a:lnTo>
                  <a:pt x="207159" y="71990"/>
                </a:lnTo>
                <a:lnTo>
                  <a:pt x="216425" y="63673"/>
                </a:lnTo>
                <a:lnTo>
                  <a:pt x="221674" y="60066"/>
                </a:lnTo>
                <a:lnTo>
                  <a:pt x="226166" y="58653"/>
                </a:lnTo>
                <a:lnTo>
                  <a:pt x="230152" y="58704"/>
                </a:lnTo>
                <a:lnTo>
                  <a:pt x="233802" y="59729"/>
                </a:lnTo>
                <a:lnTo>
                  <a:pt x="240503" y="63515"/>
                </a:lnTo>
                <a:lnTo>
                  <a:pt x="243679" y="65914"/>
                </a:lnTo>
                <a:lnTo>
                  <a:pt x="249853" y="73871"/>
                </a:lnTo>
                <a:lnTo>
                  <a:pt x="252890" y="78771"/>
                </a:lnTo>
                <a:lnTo>
                  <a:pt x="256262" y="92153"/>
                </a:lnTo>
                <a:lnTo>
                  <a:pt x="257762" y="108022"/>
                </a:lnTo>
                <a:lnTo>
                  <a:pt x="258427" y="124997"/>
                </a:lnTo>
                <a:lnTo>
                  <a:pt x="258803" y="151288"/>
                </a:lnTo>
                <a:lnTo>
                  <a:pt x="257863" y="161140"/>
                </a:lnTo>
                <a:lnTo>
                  <a:pt x="256245" y="171677"/>
                </a:lnTo>
                <a:lnTo>
                  <a:pt x="254173" y="182670"/>
                </a:lnTo>
                <a:lnTo>
                  <a:pt x="251801" y="191984"/>
                </a:lnTo>
                <a:lnTo>
                  <a:pt x="246518" y="207623"/>
                </a:lnTo>
                <a:lnTo>
                  <a:pt x="237966" y="232325"/>
                </a:lnTo>
                <a:lnTo>
                  <a:pt x="234051" y="238977"/>
                </a:lnTo>
                <a:lnTo>
                  <a:pt x="220050" y="253080"/>
                </a:lnTo>
                <a:lnTo>
                  <a:pt x="212564" y="260243"/>
                </a:lnTo>
                <a:lnTo>
                  <a:pt x="209178" y="262550"/>
                </a:lnTo>
                <a:lnTo>
                  <a:pt x="202770" y="265114"/>
                </a:lnTo>
                <a:lnTo>
                  <a:pt x="199672" y="264805"/>
                </a:lnTo>
                <a:lnTo>
                  <a:pt x="196615" y="263607"/>
                </a:lnTo>
                <a:lnTo>
                  <a:pt x="193584" y="261817"/>
                </a:lnTo>
                <a:lnTo>
                  <a:pt x="187571" y="254535"/>
                </a:lnTo>
                <a:lnTo>
                  <a:pt x="178607" y="239279"/>
                </a:lnTo>
                <a:lnTo>
                  <a:pt x="172647" y="226989"/>
                </a:lnTo>
                <a:lnTo>
                  <a:pt x="163713" y="204328"/>
                </a:lnTo>
                <a:lnTo>
                  <a:pt x="157759" y="190951"/>
                </a:lnTo>
                <a:lnTo>
                  <a:pt x="154451" y="178391"/>
                </a:lnTo>
                <a:lnTo>
                  <a:pt x="152589" y="162809"/>
                </a:lnTo>
                <a:lnTo>
                  <a:pt x="151908" y="146487"/>
                </a:lnTo>
                <a:lnTo>
                  <a:pt x="151850" y="144077"/>
                </a:lnTo>
                <a:lnTo>
                  <a:pt x="152828" y="143434"/>
                </a:lnTo>
                <a:lnTo>
                  <a:pt x="156558" y="142720"/>
                </a:lnTo>
                <a:lnTo>
                  <a:pt x="158943" y="144514"/>
                </a:lnTo>
                <a:lnTo>
                  <a:pt x="169898" y="159005"/>
                </a:lnTo>
                <a:lnTo>
                  <a:pt x="172797" y="162316"/>
                </a:lnTo>
                <a:lnTo>
                  <a:pt x="178662" y="173933"/>
                </a:lnTo>
                <a:lnTo>
                  <a:pt x="185570" y="188025"/>
                </a:lnTo>
                <a:lnTo>
                  <a:pt x="199622" y="207115"/>
                </a:lnTo>
                <a:lnTo>
                  <a:pt x="207122" y="219309"/>
                </a:lnTo>
                <a:lnTo>
                  <a:pt x="216408" y="231343"/>
                </a:lnTo>
                <a:lnTo>
                  <a:pt x="227150" y="242314"/>
                </a:lnTo>
                <a:lnTo>
                  <a:pt x="238539" y="250498"/>
                </a:lnTo>
                <a:lnTo>
                  <a:pt x="247569" y="254796"/>
                </a:lnTo>
                <a:lnTo>
                  <a:pt x="251367" y="255942"/>
                </a:lnTo>
                <a:lnTo>
                  <a:pt x="258231" y="259862"/>
                </a:lnTo>
                <a:lnTo>
                  <a:pt x="261451" y="262296"/>
                </a:lnTo>
                <a:lnTo>
                  <a:pt x="264590" y="262926"/>
                </a:lnTo>
                <a:lnTo>
                  <a:pt x="267675" y="262355"/>
                </a:lnTo>
                <a:lnTo>
                  <a:pt x="270723" y="260981"/>
                </a:lnTo>
                <a:lnTo>
                  <a:pt x="284495" y="259049"/>
                </a:lnTo>
                <a:lnTo>
                  <a:pt x="288881" y="256793"/>
                </a:lnTo>
                <a:lnTo>
                  <a:pt x="296403" y="248995"/>
                </a:lnTo>
                <a:lnTo>
                  <a:pt x="306214" y="233449"/>
                </a:lnTo>
                <a:lnTo>
                  <a:pt x="312374" y="219438"/>
                </a:lnTo>
                <a:lnTo>
                  <a:pt x="318418" y="203288"/>
                </a:lnTo>
                <a:lnTo>
                  <a:pt x="324413" y="186189"/>
                </a:lnTo>
                <a:lnTo>
                  <a:pt x="326408" y="176470"/>
                </a:lnTo>
                <a:lnTo>
                  <a:pt x="327738" y="166022"/>
                </a:lnTo>
                <a:lnTo>
                  <a:pt x="328625" y="155088"/>
                </a:lnTo>
                <a:lnTo>
                  <a:pt x="330208" y="144822"/>
                </a:lnTo>
                <a:lnTo>
                  <a:pt x="332256" y="135001"/>
                </a:lnTo>
                <a:lnTo>
                  <a:pt x="334613" y="125478"/>
                </a:lnTo>
                <a:lnTo>
                  <a:pt x="337232" y="109604"/>
                </a:lnTo>
                <a:lnTo>
                  <a:pt x="338707" y="92157"/>
                </a:lnTo>
                <a:lnTo>
                  <a:pt x="338914" y="87985"/>
                </a:lnTo>
                <a:lnTo>
                  <a:pt x="340044" y="85204"/>
                </a:lnTo>
                <a:lnTo>
                  <a:pt x="341790" y="83349"/>
                </a:lnTo>
                <a:lnTo>
                  <a:pt x="343946" y="82113"/>
                </a:lnTo>
                <a:lnTo>
                  <a:pt x="345383" y="82282"/>
                </a:lnTo>
                <a:lnTo>
                  <a:pt x="346341" y="83386"/>
                </a:lnTo>
                <a:lnTo>
                  <a:pt x="346980" y="85114"/>
                </a:lnTo>
                <a:lnTo>
                  <a:pt x="347879" y="97028"/>
                </a:lnTo>
                <a:lnTo>
                  <a:pt x="348145" y="117865"/>
                </a:lnTo>
                <a:lnTo>
                  <a:pt x="349175" y="126952"/>
                </a:lnTo>
                <a:lnTo>
                  <a:pt x="350854" y="136979"/>
                </a:lnTo>
                <a:lnTo>
                  <a:pt x="352965" y="147632"/>
                </a:lnTo>
                <a:lnTo>
                  <a:pt x="354372" y="157710"/>
                </a:lnTo>
                <a:lnTo>
                  <a:pt x="355311" y="167406"/>
                </a:lnTo>
                <a:lnTo>
                  <a:pt x="355936" y="176846"/>
                </a:lnTo>
                <a:lnTo>
                  <a:pt x="358338" y="187109"/>
                </a:lnTo>
                <a:lnTo>
                  <a:pt x="361923" y="197919"/>
                </a:lnTo>
                <a:lnTo>
                  <a:pt x="366298" y="209095"/>
                </a:lnTo>
                <a:lnTo>
                  <a:pt x="373804" y="229449"/>
                </a:lnTo>
                <a:lnTo>
                  <a:pt x="377195" y="239045"/>
                </a:lnTo>
                <a:lnTo>
                  <a:pt x="383608" y="254997"/>
                </a:lnTo>
                <a:lnTo>
                  <a:pt x="389766" y="267710"/>
                </a:lnTo>
                <a:lnTo>
                  <a:pt x="395810" y="276667"/>
                </a:lnTo>
                <a:lnTo>
                  <a:pt x="404449" y="283956"/>
                </a:lnTo>
                <a:lnTo>
                  <a:pt x="413911" y="289510"/>
                </a:lnTo>
                <a:lnTo>
                  <a:pt x="421424" y="291978"/>
                </a:lnTo>
                <a:lnTo>
                  <a:pt x="424816" y="291645"/>
                </a:lnTo>
                <a:lnTo>
                  <a:pt x="428071" y="290430"/>
                </a:lnTo>
                <a:lnTo>
                  <a:pt x="445162" y="281352"/>
                </a:lnTo>
                <a:lnTo>
                  <a:pt x="448579" y="277615"/>
                </a:lnTo>
                <a:lnTo>
                  <a:pt x="450858" y="273139"/>
                </a:lnTo>
                <a:lnTo>
                  <a:pt x="454381" y="261882"/>
                </a:lnTo>
                <a:lnTo>
                  <a:pt x="459255" y="246958"/>
                </a:lnTo>
                <a:lnTo>
                  <a:pt x="462082" y="230402"/>
                </a:lnTo>
                <a:lnTo>
                  <a:pt x="462835" y="221821"/>
                </a:lnTo>
                <a:lnTo>
                  <a:pt x="463338" y="212131"/>
                </a:lnTo>
                <a:lnTo>
                  <a:pt x="463897" y="190781"/>
                </a:lnTo>
                <a:lnTo>
                  <a:pt x="463054" y="179531"/>
                </a:lnTo>
                <a:lnTo>
                  <a:pt x="461499" y="168063"/>
                </a:lnTo>
                <a:lnTo>
                  <a:pt x="459471" y="156448"/>
                </a:lnTo>
                <a:lnTo>
                  <a:pt x="456135" y="144737"/>
                </a:lnTo>
                <a:lnTo>
                  <a:pt x="451925" y="132960"/>
                </a:lnTo>
                <a:lnTo>
                  <a:pt x="447135" y="121140"/>
                </a:lnTo>
                <a:lnTo>
                  <a:pt x="441957" y="111276"/>
                </a:lnTo>
                <a:lnTo>
                  <a:pt x="430912" y="95024"/>
                </a:lnTo>
                <a:lnTo>
                  <a:pt x="422035" y="81186"/>
                </a:lnTo>
                <a:lnTo>
                  <a:pt x="418278" y="74718"/>
                </a:lnTo>
                <a:lnTo>
                  <a:pt x="413790" y="70406"/>
                </a:lnTo>
                <a:lnTo>
                  <a:pt x="408813" y="67531"/>
                </a:lnTo>
                <a:lnTo>
                  <a:pt x="403511" y="65615"/>
                </a:lnTo>
                <a:lnTo>
                  <a:pt x="397992" y="65329"/>
                </a:lnTo>
                <a:lnTo>
                  <a:pt x="386568" y="67658"/>
                </a:lnTo>
                <a:lnTo>
                  <a:pt x="368980" y="74547"/>
                </a:lnTo>
                <a:lnTo>
                  <a:pt x="351200" y="87613"/>
                </a:lnTo>
                <a:lnTo>
                  <a:pt x="341959" y="101044"/>
                </a:lnTo>
                <a:lnTo>
                  <a:pt x="335536" y="115942"/>
                </a:lnTo>
                <a:lnTo>
                  <a:pt x="332682" y="129179"/>
                </a:lnTo>
                <a:lnTo>
                  <a:pt x="331413" y="144322"/>
                </a:lnTo>
                <a:lnTo>
                  <a:pt x="330849" y="159982"/>
                </a:lnTo>
                <a:lnTo>
                  <a:pt x="330599" y="173557"/>
                </a:lnTo>
                <a:lnTo>
                  <a:pt x="332516" y="179955"/>
                </a:lnTo>
                <a:lnTo>
                  <a:pt x="339939" y="192355"/>
                </a:lnTo>
                <a:lnTo>
                  <a:pt x="350533" y="205752"/>
                </a:lnTo>
                <a:lnTo>
                  <a:pt x="359521" y="212750"/>
                </a:lnTo>
                <a:lnTo>
                  <a:pt x="364697" y="216006"/>
                </a:lnTo>
                <a:lnTo>
                  <a:pt x="375738" y="219622"/>
                </a:lnTo>
                <a:lnTo>
                  <a:pt x="381461" y="220587"/>
                </a:lnTo>
                <a:lnTo>
                  <a:pt x="393111" y="219013"/>
                </a:lnTo>
                <a:lnTo>
                  <a:pt x="398996" y="217204"/>
                </a:lnTo>
                <a:lnTo>
                  <a:pt x="410827" y="209902"/>
                </a:lnTo>
                <a:lnTo>
                  <a:pt x="428643" y="194635"/>
                </a:lnTo>
                <a:lnTo>
                  <a:pt x="446490" y="177544"/>
                </a:lnTo>
                <a:lnTo>
                  <a:pt x="458393" y="164826"/>
                </a:lnTo>
                <a:lnTo>
                  <a:pt x="470298" y="149251"/>
                </a:lnTo>
                <a:lnTo>
                  <a:pt x="482204" y="132407"/>
                </a:lnTo>
                <a:lnTo>
                  <a:pt x="488156" y="123748"/>
                </a:lnTo>
                <a:lnTo>
                  <a:pt x="494109" y="114006"/>
                </a:lnTo>
                <a:lnTo>
                  <a:pt x="500062" y="103543"/>
                </a:lnTo>
                <a:lnTo>
                  <a:pt x="515276" y="75148"/>
                </a:lnTo>
                <a:lnTo>
                  <a:pt x="523691" y="60777"/>
                </a:lnTo>
                <a:lnTo>
                  <a:pt x="534045" y="47775"/>
                </a:lnTo>
                <a:lnTo>
                  <a:pt x="542617" y="40674"/>
                </a:lnTo>
                <a:lnTo>
                  <a:pt x="549733" y="37518"/>
                </a:lnTo>
                <a:lnTo>
                  <a:pt x="556203" y="36115"/>
                </a:lnTo>
                <a:lnTo>
                  <a:pt x="559318" y="37725"/>
                </a:lnTo>
                <a:lnTo>
                  <a:pt x="565424" y="44806"/>
                </a:lnTo>
                <a:lnTo>
                  <a:pt x="574440" y="59949"/>
                </a:lnTo>
                <a:lnTo>
                  <a:pt x="580414" y="73865"/>
                </a:lnTo>
                <a:lnTo>
                  <a:pt x="585383" y="89973"/>
                </a:lnTo>
                <a:lnTo>
                  <a:pt x="587592" y="107053"/>
                </a:lnTo>
                <a:lnTo>
                  <a:pt x="588182" y="115775"/>
                </a:lnTo>
                <a:lnTo>
                  <a:pt x="588574" y="124566"/>
                </a:lnTo>
                <a:lnTo>
                  <a:pt x="589010" y="143264"/>
                </a:lnTo>
                <a:lnTo>
                  <a:pt x="589204" y="164803"/>
                </a:lnTo>
                <a:lnTo>
                  <a:pt x="588264" y="175112"/>
                </a:lnTo>
                <a:lnTo>
                  <a:pt x="586645" y="184960"/>
                </a:lnTo>
                <a:lnTo>
                  <a:pt x="584573" y="194502"/>
                </a:lnTo>
                <a:lnTo>
                  <a:pt x="579626" y="210396"/>
                </a:lnTo>
                <a:lnTo>
                  <a:pt x="574119" y="224075"/>
                </a:lnTo>
                <a:lnTo>
                  <a:pt x="568364" y="236769"/>
                </a:lnTo>
                <a:lnTo>
                  <a:pt x="559546" y="250331"/>
                </a:lnTo>
                <a:lnTo>
                  <a:pt x="556586" y="252966"/>
                </a:lnTo>
                <a:lnTo>
                  <a:pt x="553619" y="254722"/>
                </a:lnTo>
                <a:lnTo>
                  <a:pt x="547678" y="256673"/>
                </a:lnTo>
                <a:lnTo>
                  <a:pt x="541730" y="257541"/>
                </a:lnTo>
                <a:lnTo>
                  <a:pt x="538754" y="256780"/>
                </a:lnTo>
                <a:lnTo>
                  <a:pt x="532803" y="253289"/>
                </a:lnTo>
                <a:lnTo>
                  <a:pt x="526851" y="245784"/>
                </a:lnTo>
                <a:lnTo>
                  <a:pt x="520898" y="234842"/>
                </a:lnTo>
                <a:lnTo>
                  <a:pt x="511969" y="212939"/>
                </a:lnTo>
                <a:lnTo>
                  <a:pt x="506015" y="199739"/>
                </a:lnTo>
                <a:lnTo>
                  <a:pt x="502709" y="184612"/>
                </a:lnTo>
                <a:lnTo>
                  <a:pt x="501238" y="169951"/>
                </a:lnTo>
                <a:lnTo>
                  <a:pt x="500410" y="156119"/>
                </a:lnTo>
                <a:lnTo>
                  <a:pt x="500217" y="149019"/>
                </a:lnTo>
                <a:lnTo>
                  <a:pt x="501158" y="145737"/>
                </a:lnTo>
                <a:lnTo>
                  <a:pt x="504849" y="139444"/>
                </a:lnTo>
                <a:lnTo>
                  <a:pt x="506230" y="138362"/>
                </a:lnTo>
                <a:lnTo>
                  <a:pt x="507151" y="138632"/>
                </a:lnTo>
                <a:lnTo>
                  <a:pt x="507765" y="139804"/>
                </a:lnTo>
                <a:lnTo>
                  <a:pt x="513368" y="146195"/>
                </a:lnTo>
                <a:lnTo>
                  <a:pt x="531280" y="157243"/>
                </a:lnTo>
                <a:lnTo>
                  <a:pt x="542380" y="163079"/>
                </a:lnTo>
                <a:lnTo>
                  <a:pt x="551282" y="171625"/>
                </a:lnTo>
                <a:lnTo>
                  <a:pt x="555044" y="176683"/>
                </a:lnTo>
                <a:lnTo>
                  <a:pt x="564517" y="184948"/>
                </a:lnTo>
                <a:lnTo>
                  <a:pt x="592592" y="201437"/>
                </a:lnTo>
                <a:lnTo>
                  <a:pt x="609279" y="209546"/>
                </a:lnTo>
                <a:lnTo>
                  <a:pt x="620948" y="212389"/>
                </a:lnTo>
                <a:lnTo>
                  <a:pt x="627542" y="213054"/>
                </a:lnTo>
                <a:lnTo>
                  <a:pt x="630689" y="212240"/>
                </a:lnTo>
                <a:lnTo>
                  <a:pt x="636832" y="208688"/>
                </a:lnTo>
                <a:lnTo>
                  <a:pt x="645869" y="201111"/>
                </a:lnTo>
                <a:lnTo>
                  <a:pt x="651848" y="190182"/>
                </a:lnTo>
                <a:lnTo>
                  <a:pt x="656819" y="175403"/>
                </a:lnTo>
                <a:lnTo>
                  <a:pt x="659029" y="158913"/>
                </a:lnTo>
                <a:lnTo>
                  <a:pt x="662657" y="141662"/>
                </a:lnTo>
                <a:lnTo>
                  <a:pt x="665013" y="132895"/>
                </a:lnTo>
                <a:lnTo>
                  <a:pt x="666584" y="123081"/>
                </a:lnTo>
                <a:lnTo>
                  <a:pt x="667632" y="112570"/>
                </a:lnTo>
                <a:lnTo>
                  <a:pt x="668330" y="101594"/>
                </a:lnTo>
                <a:lnTo>
                  <a:pt x="669106" y="81460"/>
                </a:lnTo>
                <a:lnTo>
                  <a:pt x="669543" y="53391"/>
                </a:lnTo>
                <a:lnTo>
                  <a:pt x="669723" y="1725"/>
                </a:lnTo>
                <a:lnTo>
                  <a:pt x="670717" y="908"/>
                </a:lnTo>
                <a:lnTo>
                  <a:pt x="674466" y="0"/>
                </a:lnTo>
                <a:lnTo>
                  <a:pt x="676855" y="1742"/>
                </a:lnTo>
                <a:lnTo>
                  <a:pt x="682155" y="8970"/>
                </a:lnTo>
                <a:lnTo>
                  <a:pt x="690717" y="24196"/>
                </a:lnTo>
                <a:lnTo>
                  <a:pt x="699538" y="41274"/>
                </a:lnTo>
                <a:lnTo>
                  <a:pt x="708112" y="55644"/>
                </a:lnTo>
                <a:lnTo>
                  <a:pt x="717544" y="71952"/>
                </a:lnTo>
                <a:lnTo>
                  <a:pt x="725044" y="89122"/>
                </a:lnTo>
                <a:lnTo>
                  <a:pt x="728433" y="97868"/>
                </a:lnTo>
                <a:lnTo>
                  <a:pt x="734844" y="115523"/>
                </a:lnTo>
                <a:lnTo>
                  <a:pt x="753038" y="168953"/>
                </a:lnTo>
                <a:lnTo>
                  <a:pt x="756364" y="184158"/>
                </a:lnTo>
                <a:lnTo>
                  <a:pt x="757841" y="197530"/>
                </a:lnTo>
                <a:lnTo>
                  <a:pt x="758498" y="210089"/>
                </a:lnTo>
                <a:lnTo>
                  <a:pt x="758867" y="223575"/>
                </a:lnTo>
                <a:lnTo>
                  <a:pt x="757927" y="227190"/>
                </a:lnTo>
                <a:lnTo>
                  <a:pt x="754237" y="233854"/>
                </a:lnTo>
                <a:lnTo>
                  <a:pt x="751864" y="236028"/>
                </a:lnTo>
                <a:lnTo>
                  <a:pt x="749289" y="237477"/>
                </a:lnTo>
                <a:lnTo>
                  <a:pt x="743783" y="239087"/>
                </a:lnTo>
                <a:lnTo>
                  <a:pt x="738028" y="239803"/>
                </a:lnTo>
                <a:lnTo>
                  <a:pt x="735104" y="239001"/>
                </a:lnTo>
                <a:lnTo>
                  <a:pt x="710213" y="224118"/>
                </a:lnTo>
                <a:lnTo>
                  <a:pt x="698966" y="214630"/>
                </a:lnTo>
                <a:lnTo>
                  <a:pt x="687352" y="201151"/>
                </a:lnTo>
                <a:lnTo>
                  <a:pt x="676568" y="186231"/>
                </a:lnTo>
                <a:lnTo>
                  <a:pt x="668467" y="172987"/>
                </a:lnTo>
                <a:lnTo>
                  <a:pt x="661560" y="160485"/>
                </a:lnTo>
                <a:lnTo>
                  <a:pt x="652093" y="142290"/>
                </a:lnTo>
                <a:lnTo>
                  <a:pt x="647007" y="131298"/>
                </a:lnTo>
                <a:lnTo>
                  <a:pt x="643151" y="119531"/>
                </a:lnTo>
                <a:lnTo>
                  <a:pt x="635407" y="108351"/>
                </a:lnTo>
                <a:lnTo>
                  <a:pt x="635933" y="108703"/>
                </a:lnTo>
                <a:lnTo>
                  <a:pt x="639163" y="111740"/>
                </a:lnTo>
                <a:lnTo>
                  <a:pt x="640421" y="113939"/>
                </a:lnTo>
                <a:lnTo>
                  <a:pt x="643185" y="121774"/>
                </a:lnTo>
                <a:lnTo>
                  <a:pt x="650838" y="131372"/>
                </a:lnTo>
                <a:lnTo>
                  <a:pt x="665232" y="146342"/>
                </a:lnTo>
                <a:lnTo>
                  <a:pt x="681073" y="163345"/>
                </a:lnTo>
                <a:lnTo>
                  <a:pt x="688991" y="175052"/>
                </a:lnTo>
                <a:lnTo>
                  <a:pt x="694475" y="179959"/>
                </a:lnTo>
                <a:lnTo>
                  <a:pt x="722020" y="194965"/>
                </a:lnTo>
                <a:lnTo>
                  <a:pt x="746863" y="207482"/>
                </a:lnTo>
                <a:lnTo>
                  <a:pt x="758910" y="210874"/>
                </a:lnTo>
                <a:lnTo>
                  <a:pt x="764901" y="211778"/>
                </a:lnTo>
                <a:lnTo>
                  <a:pt x="776849" y="210137"/>
                </a:lnTo>
                <a:lnTo>
                  <a:pt x="788774" y="207093"/>
                </a:lnTo>
                <a:lnTo>
                  <a:pt x="800689" y="205739"/>
                </a:lnTo>
                <a:lnTo>
                  <a:pt x="806644" y="203394"/>
                </a:lnTo>
                <a:lnTo>
                  <a:pt x="818552" y="195497"/>
                </a:lnTo>
                <a:lnTo>
                  <a:pt x="827814" y="185372"/>
                </a:lnTo>
                <a:lnTo>
                  <a:pt x="838606" y="168515"/>
                </a:lnTo>
                <a:lnTo>
                  <a:pt x="844995" y="155852"/>
                </a:lnTo>
                <a:lnTo>
                  <a:pt x="851142" y="140301"/>
                </a:lnTo>
                <a:lnTo>
                  <a:pt x="854535" y="123469"/>
                </a:lnTo>
                <a:lnTo>
                  <a:pt x="856044" y="106065"/>
                </a:lnTo>
                <a:lnTo>
                  <a:pt x="856446" y="97257"/>
                </a:lnTo>
                <a:lnTo>
                  <a:pt x="857012" y="73285"/>
                </a:lnTo>
                <a:lnTo>
                  <a:pt x="857236" y="46360"/>
                </a:lnTo>
                <a:lnTo>
                  <a:pt x="856248" y="45547"/>
                </a:lnTo>
                <a:lnTo>
                  <a:pt x="849560" y="44137"/>
                </a:lnTo>
                <a:lnTo>
                  <a:pt x="849147" y="45057"/>
                </a:lnTo>
                <a:lnTo>
                  <a:pt x="848565" y="52086"/>
                </a:lnTo>
                <a:lnTo>
                  <a:pt x="848429" y="61111"/>
                </a:lnTo>
                <a:lnTo>
                  <a:pt x="851014" y="71736"/>
                </a:lnTo>
                <a:lnTo>
                  <a:pt x="853093" y="77347"/>
                </a:lnTo>
                <a:lnTo>
                  <a:pt x="855402" y="91521"/>
                </a:lnTo>
                <a:lnTo>
                  <a:pt x="857421" y="107741"/>
                </a:lnTo>
                <a:lnTo>
                  <a:pt x="861625" y="124872"/>
                </a:lnTo>
                <a:lnTo>
                  <a:pt x="864135" y="133608"/>
                </a:lnTo>
                <a:lnTo>
                  <a:pt x="869571" y="151251"/>
                </a:lnTo>
                <a:lnTo>
                  <a:pt x="875294" y="166369"/>
                </a:lnTo>
                <a:lnTo>
                  <a:pt x="881144" y="179702"/>
                </a:lnTo>
                <a:lnTo>
                  <a:pt x="887052" y="192243"/>
                </a:lnTo>
                <a:lnTo>
                  <a:pt x="895957" y="205719"/>
                </a:lnTo>
                <a:lnTo>
                  <a:pt x="904878" y="215996"/>
                </a:lnTo>
                <a:lnTo>
                  <a:pt x="918546" y="225324"/>
                </a:lnTo>
                <a:lnTo>
                  <a:pt x="926826" y="228725"/>
                </a:lnTo>
                <a:lnTo>
                  <a:pt x="937065" y="230640"/>
                </a:lnTo>
                <a:lnTo>
                  <a:pt x="940226" y="230908"/>
                </a:lnTo>
                <a:lnTo>
                  <a:pt x="942333" y="230095"/>
                </a:lnTo>
                <a:lnTo>
                  <a:pt x="943737" y="228561"/>
                </a:lnTo>
                <a:lnTo>
                  <a:pt x="946547" y="2225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PenAnnotation560"/>
          <p:cNvSpPr/>
          <p:nvPr/>
        </p:nvSpPr>
        <p:spPr>
          <a:xfrm>
            <a:off x="7670601" y="463450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PenAnnotation561"/>
          <p:cNvSpPr/>
          <p:nvPr/>
        </p:nvSpPr>
        <p:spPr>
          <a:xfrm>
            <a:off x="7795617" y="4527351"/>
            <a:ext cx="321469" cy="445878"/>
          </a:xfrm>
          <a:custGeom>
            <a:avLst/>
            <a:gdLst/>
            <a:ahLst/>
            <a:cxnLst/>
            <a:rect l="0" t="0" r="0" b="0"/>
            <a:pathLst>
              <a:path w="321469" h="445878">
                <a:moveTo>
                  <a:pt x="0" y="0"/>
                </a:moveTo>
                <a:lnTo>
                  <a:pt x="0" y="69719"/>
                </a:lnTo>
                <a:lnTo>
                  <a:pt x="992" y="82198"/>
                </a:lnTo>
                <a:lnTo>
                  <a:pt x="2646" y="96471"/>
                </a:lnTo>
                <a:lnTo>
                  <a:pt x="4740" y="111939"/>
                </a:lnTo>
                <a:lnTo>
                  <a:pt x="6137" y="127212"/>
                </a:lnTo>
                <a:lnTo>
                  <a:pt x="7067" y="142355"/>
                </a:lnTo>
                <a:lnTo>
                  <a:pt x="7688" y="157411"/>
                </a:lnTo>
                <a:lnTo>
                  <a:pt x="9094" y="172409"/>
                </a:lnTo>
                <a:lnTo>
                  <a:pt x="11024" y="187369"/>
                </a:lnTo>
                <a:lnTo>
                  <a:pt x="13302" y="202304"/>
                </a:lnTo>
                <a:lnTo>
                  <a:pt x="15813" y="216228"/>
                </a:lnTo>
                <a:lnTo>
                  <a:pt x="18480" y="229481"/>
                </a:lnTo>
                <a:lnTo>
                  <a:pt x="24088" y="254788"/>
                </a:lnTo>
                <a:lnTo>
                  <a:pt x="29889" y="279265"/>
                </a:lnTo>
                <a:lnTo>
                  <a:pt x="31831" y="290357"/>
                </a:lnTo>
                <a:lnTo>
                  <a:pt x="33127" y="300727"/>
                </a:lnTo>
                <a:lnTo>
                  <a:pt x="33991" y="310618"/>
                </a:lnTo>
                <a:lnTo>
                  <a:pt x="35559" y="320188"/>
                </a:lnTo>
                <a:lnTo>
                  <a:pt x="37597" y="329544"/>
                </a:lnTo>
                <a:lnTo>
                  <a:pt x="39948" y="338758"/>
                </a:lnTo>
                <a:lnTo>
                  <a:pt x="41514" y="346886"/>
                </a:lnTo>
                <a:lnTo>
                  <a:pt x="42559" y="354289"/>
                </a:lnTo>
                <a:lnTo>
                  <a:pt x="43720" y="366813"/>
                </a:lnTo>
                <a:lnTo>
                  <a:pt x="44236" y="375687"/>
                </a:lnTo>
                <a:lnTo>
                  <a:pt x="45365" y="378450"/>
                </a:lnTo>
                <a:lnTo>
                  <a:pt x="47111" y="380292"/>
                </a:lnTo>
                <a:lnTo>
                  <a:pt x="49266" y="381520"/>
                </a:lnTo>
                <a:lnTo>
                  <a:pt x="50704" y="383331"/>
                </a:lnTo>
                <a:lnTo>
                  <a:pt x="51662" y="385531"/>
                </a:lnTo>
                <a:lnTo>
                  <a:pt x="52300" y="387989"/>
                </a:lnTo>
                <a:lnTo>
                  <a:pt x="52727" y="388636"/>
                </a:lnTo>
                <a:lnTo>
                  <a:pt x="53010" y="388075"/>
                </a:lnTo>
                <a:lnTo>
                  <a:pt x="53503" y="376395"/>
                </a:lnTo>
                <a:lnTo>
                  <a:pt x="53544" y="367047"/>
                </a:lnTo>
                <a:lnTo>
                  <a:pt x="50918" y="353632"/>
                </a:lnTo>
                <a:lnTo>
                  <a:pt x="48828" y="345887"/>
                </a:lnTo>
                <a:lnTo>
                  <a:pt x="47434" y="337748"/>
                </a:lnTo>
                <a:lnTo>
                  <a:pt x="46505" y="329345"/>
                </a:lnTo>
                <a:lnTo>
                  <a:pt x="45887" y="320767"/>
                </a:lnTo>
                <a:lnTo>
                  <a:pt x="45474" y="312071"/>
                </a:lnTo>
                <a:lnTo>
                  <a:pt x="45015" y="294472"/>
                </a:lnTo>
                <a:lnTo>
                  <a:pt x="44757" y="263089"/>
                </a:lnTo>
                <a:lnTo>
                  <a:pt x="45713" y="253775"/>
                </a:lnTo>
                <a:lnTo>
                  <a:pt x="47343" y="245582"/>
                </a:lnTo>
                <a:lnTo>
                  <a:pt x="49421" y="238136"/>
                </a:lnTo>
                <a:lnTo>
                  <a:pt x="54376" y="224570"/>
                </a:lnTo>
                <a:lnTo>
                  <a:pt x="59886" y="211926"/>
                </a:lnTo>
                <a:lnTo>
                  <a:pt x="65642" y="199692"/>
                </a:lnTo>
                <a:lnTo>
                  <a:pt x="74460" y="186389"/>
                </a:lnTo>
                <a:lnTo>
                  <a:pt x="78414" y="183790"/>
                </a:lnTo>
                <a:lnTo>
                  <a:pt x="88097" y="180904"/>
                </a:lnTo>
                <a:lnTo>
                  <a:pt x="93458" y="181126"/>
                </a:lnTo>
                <a:lnTo>
                  <a:pt x="99017" y="182266"/>
                </a:lnTo>
                <a:lnTo>
                  <a:pt x="104706" y="184018"/>
                </a:lnTo>
                <a:lnTo>
                  <a:pt x="109491" y="187172"/>
                </a:lnTo>
                <a:lnTo>
                  <a:pt x="117455" y="195966"/>
                </a:lnTo>
                <a:lnTo>
                  <a:pt x="124301" y="206489"/>
                </a:lnTo>
                <a:lnTo>
                  <a:pt x="130651" y="218773"/>
                </a:lnTo>
                <a:lnTo>
                  <a:pt x="133733" y="226216"/>
                </a:lnTo>
                <a:lnTo>
                  <a:pt x="136780" y="234154"/>
                </a:lnTo>
                <a:lnTo>
                  <a:pt x="139804" y="243415"/>
                </a:lnTo>
                <a:lnTo>
                  <a:pt x="142812" y="253558"/>
                </a:lnTo>
                <a:lnTo>
                  <a:pt x="145809" y="264289"/>
                </a:lnTo>
                <a:lnTo>
                  <a:pt x="147808" y="275412"/>
                </a:lnTo>
                <a:lnTo>
                  <a:pt x="149140" y="286795"/>
                </a:lnTo>
                <a:lnTo>
                  <a:pt x="150029" y="298353"/>
                </a:lnTo>
                <a:lnTo>
                  <a:pt x="149628" y="309035"/>
                </a:lnTo>
                <a:lnTo>
                  <a:pt x="148369" y="319133"/>
                </a:lnTo>
                <a:lnTo>
                  <a:pt x="146538" y="328841"/>
                </a:lnTo>
                <a:lnTo>
                  <a:pt x="141857" y="350212"/>
                </a:lnTo>
                <a:lnTo>
                  <a:pt x="139220" y="361466"/>
                </a:lnTo>
                <a:lnTo>
                  <a:pt x="136469" y="370954"/>
                </a:lnTo>
                <a:lnTo>
                  <a:pt x="133643" y="379264"/>
                </a:lnTo>
                <a:lnTo>
                  <a:pt x="130768" y="386788"/>
                </a:lnTo>
                <a:lnTo>
                  <a:pt x="124926" y="403086"/>
                </a:lnTo>
                <a:lnTo>
                  <a:pt x="121980" y="411599"/>
                </a:lnTo>
                <a:lnTo>
                  <a:pt x="118030" y="418266"/>
                </a:lnTo>
                <a:lnTo>
                  <a:pt x="108351" y="428321"/>
                </a:lnTo>
                <a:lnTo>
                  <a:pt x="100080" y="436097"/>
                </a:lnTo>
                <a:lnTo>
                  <a:pt x="96486" y="439559"/>
                </a:lnTo>
                <a:lnTo>
                  <a:pt x="93097" y="441868"/>
                </a:lnTo>
                <a:lnTo>
                  <a:pt x="86687" y="444432"/>
                </a:lnTo>
                <a:lnTo>
                  <a:pt x="77884" y="445572"/>
                </a:lnTo>
                <a:lnTo>
                  <a:pt x="72758" y="445877"/>
                </a:lnTo>
                <a:lnTo>
                  <a:pt x="68350" y="444095"/>
                </a:lnTo>
                <a:lnTo>
                  <a:pt x="64417" y="440922"/>
                </a:lnTo>
                <a:lnTo>
                  <a:pt x="57403" y="432106"/>
                </a:lnTo>
                <a:lnTo>
                  <a:pt x="50979" y="421574"/>
                </a:lnTo>
                <a:lnTo>
                  <a:pt x="47877" y="414994"/>
                </a:lnTo>
                <a:lnTo>
                  <a:pt x="44816" y="407632"/>
                </a:lnTo>
                <a:lnTo>
                  <a:pt x="41783" y="399747"/>
                </a:lnTo>
                <a:lnTo>
                  <a:pt x="38769" y="392506"/>
                </a:lnTo>
                <a:lnTo>
                  <a:pt x="32775" y="379168"/>
                </a:lnTo>
                <a:lnTo>
                  <a:pt x="30780" y="371842"/>
                </a:lnTo>
                <a:lnTo>
                  <a:pt x="29450" y="363980"/>
                </a:lnTo>
                <a:lnTo>
                  <a:pt x="28563" y="355763"/>
                </a:lnTo>
                <a:lnTo>
                  <a:pt x="27972" y="348301"/>
                </a:lnTo>
                <a:lnTo>
                  <a:pt x="27314" y="334717"/>
                </a:lnTo>
                <a:lnTo>
                  <a:pt x="26945" y="320653"/>
                </a:lnTo>
                <a:lnTo>
                  <a:pt x="27885" y="316957"/>
                </a:lnTo>
                <a:lnTo>
                  <a:pt x="31575" y="310203"/>
                </a:lnTo>
                <a:lnTo>
                  <a:pt x="33949" y="308005"/>
                </a:lnTo>
                <a:lnTo>
                  <a:pt x="36523" y="306540"/>
                </a:lnTo>
                <a:lnTo>
                  <a:pt x="43044" y="304188"/>
                </a:lnTo>
                <a:lnTo>
                  <a:pt x="49227" y="309158"/>
                </a:lnTo>
                <a:lnTo>
                  <a:pt x="57597" y="316990"/>
                </a:lnTo>
                <a:lnTo>
                  <a:pt x="64625" y="323778"/>
                </a:lnTo>
                <a:lnTo>
                  <a:pt x="73701" y="335394"/>
                </a:lnTo>
                <a:lnTo>
                  <a:pt x="78900" y="342658"/>
                </a:lnTo>
                <a:lnTo>
                  <a:pt x="84350" y="349486"/>
                </a:lnTo>
                <a:lnTo>
                  <a:pt x="89968" y="356022"/>
                </a:lnTo>
                <a:lnTo>
                  <a:pt x="95698" y="362364"/>
                </a:lnTo>
                <a:lnTo>
                  <a:pt x="107355" y="374701"/>
                </a:lnTo>
                <a:lnTo>
                  <a:pt x="144099" y="411958"/>
                </a:lnTo>
                <a:lnTo>
                  <a:pt x="153672" y="418902"/>
                </a:lnTo>
                <a:lnTo>
                  <a:pt x="159002" y="422143"/>
                </a:lnTo>
                <a:lnTo>
                  <a:pt x="164541" y="424304"/>
                </a:lnTo>
                <a:lnTo>
                  <a:pt x="170217" y="425744"/>
                </a:lnTo>
                <a:lnTo>
                  <a:pt x="175986" y="426705"/>
                </a:lnTo>
                <a:lnTo>
                  <a:pt x="181816" y="427345"/>
                </a:lnTo>
                <a:lnTo>
                  <a:pt x="187687" y="427772"/>
                </a:lnTo>
                <a:lnTo>
                  <a:pt x="198510" y="428246"/>
                </a:lnTo>
                <a:lnTo>
                  <a:pt x="206628" y="428456"/>
                </a:lnTo>
                <a:lnTo>
                  <a:pt x="210181" y="426528"/>
                </a:lnTo>
                <a:lnTo>
                  <a:pt x="216776" y="419094"/>
                </a:lnTo>
                <a:lnTo>
                  <a:pt x="225660" y="409176"/>
                </a:lnTo>
                <a:lnTo>
                  <a:pt x="235231" y="398153"/>
                </a:lnTo>
                <a:lnTo>
                  <a:pt x="242792" y="386639"/>
                </a:lnTo>
                <a:lnTo>
                  <a:pt x="246197" y="378806"/>
                </a:lnTo>
                <a:lnTo>
                  <a:pt x="249459" y="369616"/>
                </a:lnTo>
                <a:lnTo>
                  <a:pt x="261824" y="331090"/>
                </a:lnTo>
                <a:lnTo>
                  <a:pt x="263846" y="321929"/>
                </a:lnTo>
                <a:lnTo>
                  <a:pt x="265194" y="312846"/>
                </a:lnTo>
                <a:lnTo>
                  <a:pt x="266093" y="303814"/>
                </a:lnTo>
                <a:lnTo>
                  <a:pt x="266693" y="295808"/>
                </a:lnTo>
                <a:lnTo>
                  <a:pt x="267092" y="288487"/>
                </a:lnTo>
                <a:lnTo>
                  <a:pt x="267535" y="275060"/>
                </a:lnTo>
                <a:lnTo>
                  <a:pt x="267844" y="253719"/>
                </a:lnTo>
                <a:lnTo>
                  <a:pt x="268851" y="252490"/>
                </a:lnTo>
                <a:lnTo>
                  <a:pt x="270516" y="251671"/>
                </a:lnTo>
                <a:lnTo>
                  <a:pt x="275574" y="250355"/>
                </a:lnTo>
                <a:lnTo>
                  <a:pt x="276267" y="255467"/>
                </a:lnTo>
                <a:lnTo>
                  <a:pt x="276656" y="266856"/>
                </a:lnTo>
                <a:lnTo>
                  <a:pt x="276771" y="281805"/>
                </a:lnTo>
                <a:lnTo>
                  <a:pt x="276810" y="313524"/>
                </a:lnTo>
                <a:lnTo>
                  <a:pt x="277806" y="321133"/>
                </a:lnTo>
                <a:lnTo>
                  <a:pt x="281558" y="334880"/>
                </a:lnTo>
                <a:lnTo>
                  <a:pt x="282955" y="342316"/>
                </a:lnTo>
                <a:lnTo>
                  <a:pt x="283887" y="350249"/>
                </a:lnTo>
                <a:lnTo>
                  <a:pt x="284508" y="358515"/>
                </a:lnTo>
                <a:lnTo>
                  <a:pt x="287843" y="370346"/>
                </a:lnTo>
                <a:lnTo>
                  <a:pt x="298070" y="390765"/>
                </a:lnTo>
                <a:lnTo>
                  <a:pt x="306709" y="403296"/>
                </a:lnTo>
                <a:lnTo>
                  <a:pt x="310811" y="408553"/>
                </a:lnTo>
                <a:lnTo>
                  <a:pt x="312379" y="409290"/>
                </a:lnTo>
                <a:lnTo>
                  <a:pt x="321468" y="4107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PenAnnotation562"/>
          <p:cNvSpPr/>
          <p:nvPr/>
        </p:nvSpPr>
        <p:spPr>
          <a:xfrm>
            <a:off x="8099226" y="4634507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PenAnnotation563"/>
          <p:cNvSpPr/>
          <p:nvPr/>
        </p:nvSpPr>
        <p:spPr>
          <a:xfrm>
            <a:off x="8233171" y="4554140"/>
            <a:ext cx="133947" cy="410767"/>
          </a:xfrm>
          <a:custGeom>
            <a:avLst/>
            <a:gdLst/>
            <a:ahLst/>
            <a:cxnLst/>
            <a:rect l="0" t="0" r="0" b="0"/>
            <a:pathLst>
              <a:path w="133947" h="410767">
                <a:moveTo>
                  <a:pt x="0" y="0"/>
                </a:moveTo>
                <a:lnTo>
                  <a:pt x="4741" y="4741"/>
                </a:lnTo>
                <a:lnTo>
                  <a:pt x="6137" y="8121"/>
                </a:lnTo>
                <a:lnTo>
                  <a:pt x="7689" y="17169"/>
                </a:lnTo>
                <a:lnTo>
                  <a:pt x="8563" y="28679"/>
                </a:lnTo>
                <a:lnTo>
                  <a:pt x="8821" y="52595"/>
                </a:lnTo>
                <a:lnTo>
                  <a:pt x="9849" y="63837"/>
                </a:lnTo>
                <a:lnTo>
                  <a:pt x="11528" y="76292"/>
                </a:lnTo>
                <a:lnTo>
                  <a:pt x="13638" y="89557"/>
                </a:lnTo>
                <a:lnTo>
                  <a:pt x="15046" y="102369"/>
                </a:lnTo>
                <a:lnTo>
                  <a:pt x="15984" y="114879"/>
                </a:lnTo>
                <a:lnTo>
                  <a:pt x="16609" y="127188"/>
                </a:lnTo>
                <a:lnTo>
                  <a:pt x="17304" y="154093"/>
                </a:lnTo>
                <a:lnTo>
                  <a:pt x="17489" y="168214"/>
                </a:lnTo>
                <a:lnTo>
                  <a:pt x="16620" y="181595"/>
                </a:lnTo>
                <a:lnTo>
                  <a:pt x="15049" y="194486"/>
                </a:lnTo>
                <a:lnTo>
                  <a:pt x="13010" y="207048"/>
                </a:lnTo>
                <a:lnTo>
                  <a:pt x="11650" y="219391"/>
                </a:lnTo>
                <a:lnTo>
                  <a:pt x="10743" y="231589"/>
                </a:lnTo>
                <a:lnTo>
                  <a:pt x="9735" y="254733"/>
                </a:lnTo>
                <a:lnTo>
                  <a:pt x="9169" y="284497"/>
                </a:lnTo>
                <a:lnTo>
                  <a:pt x="8962" y="325493"/>
                </a:lnTo>
                <a:lnTo>
                  <a:pt x="9943" y="331097"/>
                </a:lnTo>
                <a:lnTo>
                  <a:pt x="13680" y="339969"/>
                </a:lnTo>
                <a:lnTo>
                  <a:pt x="16065" y="343724"/>
                </a:lnTo>
                <a:lnTo>
                  <a:pt x="18648" y="347220"/>
                </a:lnTo>
                <a:lnTo>
                  <a:pt x="25181" y="355219"/>
                </a:lnTo>
                <a:lnTo>
                  <a:pt x="26710" y="355875"/>
                </a:lnTo>
                <a:lnTo>
                  <a:pt x="28720" y="356313"/>
                </a:lnTo>
                <a:lnTo>
                  <a:pt x="31054" y="356604"/>
                </a:lnTo>
                <a:lnTo>
                  <a:pt x="33601" y="355807"/>
                </a:lnTo>
                <a:lnTo>
                  <a:pt x="36291" y="354283"/>
                </a:lnTo>
                <a:lnTo>
                  <a:pt x="39078" y="352275"/>
                </a:lnTo>
                <a:lnTo>
                  <a:pt x="41927" y="348951"/>
                </a:lnTo>
                <a:lnTo>
                  <a:pt x="44819" y="344751"/>
                </a:lnTo>
                <a:lnTo>
                  <a:pt x="47739" y="339967"/>
                </a:lnTo>
                <a:lnTo>
                  <a:pt x="61329" y="319012"/>
                </a:lnTo>
                <a:lnTo>
                  <a:pt x="65691" y="310901"/>
                </a:lnTo>
                <a:lnTo>
                  <a:pt x="69591" y="302518"/>
                </a:lnTo>
                <a:lnTo>
                  <a:pt x="73183" y="293952"/>
                </a:lnTo>
                <a:lnTo>
                  <a:pt x="76570" y="285265"/>
                </a:lnTo>
                <a:lnTo>
                  <a:pt x="82979" y="267675"/>
                </a:lnTo>
                <a:lnTo>
                  <a:pt x="86077" y="259810"/>
                </a:lnTo>
                <a:lnTo>
                  <a:pt x="89135" y="252582"/>
                </a:lnTo>
                <a:lnTo>
                  <a:pt x="92166" y="245778"/>
                </a:lnTo>
                <a:lnTo>
                  <a:pt x="95533" y="235573"/>
                </a:lnTo>
                <a:lnTo>
                  <a:pt x="96431" y="231463"/>
                </a:lnTo>
                <a:lnTo>
                  <a:pt x="100075" y="224250"/>
                </a:lnTo>
                <a:lnTo>
                  <a:pt x="106742" y="214894"/>
                </a:lnTo>
                <a:lnTo>
                  <a:pt x="107034" y="223966"/>
                </a:lnTo>
                <a:lnTo>
                  <a:pt x="107121" y="239221"/>
                </a:lnTo>
                <a:lnTo>
                  <a:pt x="104495" y="250519"/>
                </a:lnTo>
                <a:lnTo>
                  <a:pt x="101013" y="263146"/>
                </a:lnTo>
                <a:lnTo>
                  <a:pt x="100084" y="270681"/>
                </a:lnTo>
                <a:lnTo>
                  <a:pt x="99466" y="278681"/>
                </a:lnTo>
                <a:lnTo>
                  <a:pt x="99052" y="286990"/>
                </a:lnTo>
                <a:lnTo>
                  <a:pt x="98594" y="304161"/>
                </a:lnTo>
                <a:lnTo>
                  <a:pt x="98335" y="330562"/>
                </a:lnTo>
                <a:lnTo>
                  <a:pt x="99291" y="339437"/>
                </a:lnTo>
                <a:lnTo>
                  <a:pt x="100921" y="348330"/>
                </a:lnTo>
                <a:lnTo>
                  <a:pt x="103000" y="357236"/>
                </a:lnTo>
                <a:lnTo>
                  <a:pt x="104385" y="365158"/>
                </a:lnTo>
                <a:lnTo>
                  <a:pt x="105309" y="372423"/>
                </a:lnTo>
                <a:lnTo>
                  <a:pt x="105925" y="379251"/>
                </a:lnTo>
                <a:lnTo>
                  <a:pt x="109255" y="389483"/>
                </a:lnTo>
                <a:lnTo>
                  <a:pt x="111532" y="393601"/>
                </a:lnTo>
                <a:lnTo>
                  <a:pt x="114042" y="397338"/>
                </a:lnTo>
                <a:lnTo>
                  <a:pt x="116708" y="400822"/>
                </a:lnTo>
                <a:lnTo>
                  <a:pt x="123376" y="408802"/>
                </a:lnTo>
                <a:lnTo>
                  <a:pt x="124914" y="409456"/>
                </a:lnTo>
                <a:lnTo>
                  <a:pt x="126933" y="409893"/>
                </a:lnTo>
                <a:lnTo>
                  <a:pt x="133946" y="4107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PenAnnotation564"/>
          <p:cNvSpPr/>
          <p:nvPr/>
        </p:nvSpPr>
        <p:spPr>
          <a:xfrm>
            <a:off x="8402835" y="449163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1242"/>
                </a:lnTo>
                <a:lnTo>
                  <a:pt x="7938" y="828"/>
                </a:lnTo>
                <a:lnTo>
                  <a:pt x="6285" y="552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PenAnnotation565"/>
          <p:cNvSpPr/>
          <p:nvPr/>
        </p:nvSpPr>
        <p:spPr>
          <a:xfrm>
            <a:off x="8527851" y="4509492"/>
            <a:ext cx="8931" cy="437555"/>
          </a:xfrm>
          <a:custGeom>
            <a:avLst/>
            <a:gdLst/>
            <a:ahLst/>
            <a:cxnLst/>
            <a:rect l="0" t="0" r="0" b="0"/>
            <a:pathLst>
              <a:path w="8931" h="437555">
                <a:moveTo>
                  <a:pt x="0" y="0"/>
                </a:moveTo>
                <a:lnTo>
                  <a:pt x="0" y="414754"/>
                </a:lnTo>
                <a:lnTo>
                  <a:pt x="992" y="420370"/>
                </a:lnTo>
                <a:lnTo>
                  <a:pt x="2646" y="425106"/>
                </a:lnTo>
                <a:lnTo>
                  <a:pt x="8930" y="4375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PenAnnotation566"/>
          <p:cNvSpPr/>
          <p:nvPr/>
        </p:nvSpPr>
        <p:spPr>
          <a:xfrm>
            <a:off x="8438554" y="4723804"/>
            <a:ext cx="133947" cy="17861"/>
          </a:xfrm>
          <a:custGeom>
            <a:avLst/>
            <a:gdLst/>
            <a:ahLst/>
            <a:cxnLst/>
            <a:rect l="0" t="0" r="0" b="0"/>
            <a:pathLst>
              <a:path w="133947" h="17861">
                <a:moveTo>
                  <a:pt x="0" y="17860"/>
                </a:moveTo>
                <a:lnTo>
                  <a:pt x="20991" y="17860"/>
                </a:lnTo>
                <a:lnTo>
                  <a:pt x="24909" y="16868"/>
                </a:lnTo>
                <a:lnTo>
                  <a:pt x="29504" y="15214"/>
                </a:lnTo>
                <a:lnTo>
                  <a:pt x="34552" y="13120"/>
                </a:lnTo>
                <a:lnTo>
                  <a:pt x="38910" y="11723"/>
                </a:lnTo>
                <a:lnTo>
                  <a:pt x="42808" y="10792"/>
                </a:lnTo>
                <a:lnTo>
                  <a:pt x="46398" y="10171"/>
                </a:lnTo>
                <a:lnTo>
                  <a:pt x="50776" y="9757"/>
                </a:lnTo>
                <a:lnTo>
                  <a:pt x="55679" y="9481"/>
                </a:lnTo>
                <a:lnTo>
                  <a:pt x="60932" y="9298"/>
                </a:lnTo>
                <a:lnTo>
                  <a:pt x="66418" y="8183"/>
                </a:lnTo>
                <a:lnTo>
                  <a:pt x="72060" y="6448"/>
                </a:lnTo>
                <a:lnTo>
                  <a:pt x="77806" y="4298"/>
                </a:lnTo>
                <a:lnTo>
                  <a:pt x="83621" y="2866"/>
                </a:lnTo>
                <a:lnTo>
                  <a:pt x="89482" y="1911"/>
                </a:lnTo>
                <a:lnTo>
                  <a:pt x="95373" y="1274"/>
                </a:lnTo>
                <a:lnTo>
                  <a:pt x="101285" y="849"/>
                </a:lnTo>
                <a:lnTo>
                  <a:pt x="107211" y="566"/>
                </a:lnTo>
                <a:lnTo>
                  <a:pt x="122386" y="168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PenAnnotation567"/>
          <p:cNvSpPr/>
          <p:nvPr/>
        </p:nvSpPr>
        <p:spPr>
          <a:xfrm>
            <a:off x="8626078" y="4716649"/>
            <a:ext cx="249874" cy="230398"/>
          </a:xfrm>
          <a:custGeom>
            <a:avLst/>
            <a:gdLst/>
            <a:ahLst/>
            <a:cxnLst/>
            <a:rect l="0" t="0" r="0" b="0"/>
            <a:pathLst>
              <a:path w="249874" h="230398">
                <a:moveTo>
                  <a:pt x="0" y="105382"/>
                </a:moveTo>
                <a:lnTo>
                  <a:pt x="4740" y="105382"/>
                </a:lnTo>
                <a:lnTo>
                  <a:pt x="7129" y="106374"/>
                </a:lnTo>
                <a:lnTo>
                  <a:pt x="14239" y="111519"/>
                </a:lnTo>
                <a:lnTo>
                  <a:pt x="16250" y="113070"/>
                </a:lnTo>
                <a:lnTo>
                  <a:pt x="19790" y="113760"/>
                </a:lnTo>
                <a:lnTo>
                  <a:pt x="22123" y="113944"/>
                </a:lnTo>
                <a:lnTo>
                  <a:pt x="24671" y="113074"/>
                </a:lnTo>
                <a:lnTo>
                  <a:pt x="30147" y="109462"/>
                </a:lnTo>
                <a:lnTo>
                  <a:pt x="35888" y="107195"/>
                </a:lnTo>
                <a:lnTo>
                  <a:pt x="42740" y="105195"/>
                </a:lnTo>
                <a:lnTo>
                  <a:pt x="47344" y="103273"/>
                </a:lnTo>
                <a:lnTo>
                  <a:pt x="52399" y="101000"/>
                </a:lnTo>
                <a:lnTo>
                  <a:pt x="56761" y="97500"/>
                </a:lnTo>
                <a:lnTo>
                  <a:pt x="60661" y="93181"/>
                </a:lnTo>
                <a:lnTo>
                  <a:pt x="64252" y="88319"/>
                </a:lnTo>
                <a:lnTo>
                  <a:pt x="67640" y="83092"/>
                </a:lnTo>
                <a:lnTo>
                  <a:pt x="70890" y="77624"/>
                </a:lnTo>
                <a:lnTo>
                  <a:pt x="74049" y="71993"/>
                </a:lnTo>
                <a:lnTo>
                  <a:pt x="77147" y="67248"/>
                </a:lnTo>
                <a:lnTo>
                  <a:pt x="80205" y="63092"/>
                </a:lnTo>
                <a:lnTo>
                  <a:pt x="83236" y="59330"/>
                </a:lnTo>
                <a:lnTo>
                  <a:pt x="86248" y="54837"/>
                </a:lnTo>
                <a:lnTo>
                  <a:pt x="89248" y="49857"/>
                </a:lnTo>
                <a:lnTo>
                  <a:pt x="92241" y="44553"/>
                </a:lnTo>
                <a:lnTo>
                  <a:pt x="94237" y="40024"/>
                </a:lnTo>
                <a:lnTo>
                  <a:pt x="95567" y="36013"/>
                </a:lnTo>
                <a:lnTo>
                  <a:pt x="97044" y="28911"/>
                </a:lnTo>
                <a:lnTo>
                  <a:pt x="97701" y="22447"/>
                </a:lnTo>
                <a:lnTo>
                  <a:pt x="97993" y="16267"/>
                </a:lnTo>
                <a:lnTo>
                  <a:pt x="98070" y="13230"/>
                </a:lnTo>
                <a:lnTo>
                  <a:pt x="97130" y="10213"/>
                </a:lnTo>
                <a:lnTo>
                  <a:pt x="93440" y="4215"/>
                </a:lnTo>
                <a:lnTo>
                  <a:pt x="91067" y="2218"/>
                </a:lnTo>
                <a:lnTo>
                  <a:pt x="88492" y="887"/>
                </a:lnTo>
                <a:lnTo>
                  <a:pt x="85784" y="0"/>
                </a:lnTo>
                <a:lnTo>
                  <a:pt x="81994" y="401"/>
                </a:lnTo>
                <a:lnTo>
                  <a:pt x="77483" y="1660"/>
                </a:lnTo>
                <a:lnTo>
                  <a:pt x="72491" y="3491"/>
                </a:lnTo>
                <a:lnTo>
                  <a:pt x="68171" y="6697"/>
                </a:lnTo>
                <a:lnTo>
                  <a:pt x="64299" y="10819"/>
                </a:lnTo>
                <a:lnTo>
                  <a:pt x="60725" y="15551"/>
                </a:lnTo>
                <a:lnTo>
                  <a:pt x="56358" y="19697"/>
                </a:lnTo>
                <a:lnTo>
                  <a:pt x="51463" y="23454"/>
                </a:lnTo>
                <a:lnTo>
                  <a:pt x="46215" y="26951"/>
                </a:lnTo>
                <a:lnTo>
                  <a:pt x="41723" y="32258"/>
                </a:lnTo>
                <a:lnTo>
                  <a:pt x="37738" y="38774"/>
                </a:lnTo>
                <a:lnTo>
                  <a:pt x="24211" y="65877"/>
                </a:lnTo>
                <a:lnTo>
                  <a:pt x="22094" y="73092"/>
                </a:lnTo>
                <a:lnTo>
                  <a:pt x="20682" y="80879"/>
                </a:lnTo>
                <a:lnTo>
                  <a:pt x="19742" y="89046"/>
                </a:lnTo>
                <a:lnTo>
                  <a:pt x="19114" y="96476"/>
                </a:lnTo>
                <a:lnTo>
                  <a:pt x="18695" y="103413"/>
                </a:lnTo>
                <a:lnTo>
                  <a:pt x="18231" y="116413"/>
                </a:lnTo>
                <a:lnTo>
                  <a:pt x="18025" y="128805"/>
                </a:lnTo>
                <a:lnTo>
                  <a:pt x="18961" y="134888"/>
                </a:lnTo>
                <a:lnTo>
                  <a:pt x="20579" y="140928"/>
                </a:lnTo>
                <a:lnTo>
                  <a:pt x="22649" y="146938"/>
                </a:lnTo>
                <a:lnTo>
                  <a:pt x="25021" y="151938"/>
                </a:lnTo>
                <a:lnTo>
                  <a:pt x="27595" y="156263"/>
                </a:lnTo>
                <a:lnTo>
                  <a:pt x="30303" y="160138"/>
                </a:lnTo>
                <a:lnTo>
                  <a:pt x="33100" y="162722"/>
                </a:lnTo>
                <a:lnTo>
                  <a:pt x="35957" y="164444"/>
                </a:lnTo>
                <a:lnTo>
                  <a:pt x="38855" y="165593"/>
                </a:lnTo>
                <a:lnTo>
                  <a:pt x="44719" y="169515"/>
                </a:lnTo>
                <a:lnTo>
                  <a:pt x="47672" y="171949"/>
                </a:lnTo>
                <a:lnTo>
                  <a:pt x="50632" y="172581"/>
                </a:lnTo>
                <a:lnTo>
                  <a:pt x="53599" y="172009"/>
                </a:lnTo>
                <a:lnTo>
                  <a:pt x="56569" y="170636"/>
                </a:lnTo>
                <a:lnTo>
                  <a:pt x="60533" y="169720"/>
                </a:lnTo>
                <a:lnTo>
                  <a:pt x="65159" y="169110"/>
                </a:lnTo>
                <a:lnTo>
                  <a:pt x="70229" y="168703"/>
                </a:lnTo>
                <a:lnTo>
                  <a:pt x="74600" y="166447"/>
                </a:lnTo>
                <a:lnTo>
                  <a:pt x="78506" y="162960"/>
                </a:lnTo>
                <a:lnTo>
                  <a:pt x="82103" y="158650"/>
                </a:lnTo>
                <a:lnTo>
                  <a:pt x="86485" y="153792"/>
                </a:lnTo>
                <a:lnTo>
                  <a:pt x="96646" y="143103"/>
                </a:lnTo>
                <a:lnTo>
                  <a:pt x="148864" y="90474"/>
                </a:lnTo>
                <a:lnTo>
                  <a:pt x="154805" y="83537"/>
                </a:lnTo>
                <a:lnTo>
                  <a:pt x="160750" y="75936"/>
                </a:lnTo>
                <a:lnTo>
                  <a:pt x="166698" y="67892"/>
                </a:lnTo>
                <a:lnTo>
                  <a:pt x="172648" y="61537"/>
                </a:lnTo>
                <a:lnTo>
                  <a:pt x="178598" y="56308"/>
                </a:lnTo>
                <a:lnTo>
                  <a:pt x="184550" y="51830"/>
                </a:lnTo>
                <a:lnTo>
                  <a:pt x="189510" y="47853"/>
                </a:lnTo>
                <a:lnTo>
                  <a:pt x="193808" y="44209"/>
                </a:lnTo>
                <a:lnTo>
                  <a:pt x="197667" y="40787"/>
                </a:lnTo>
                <a:lnTo>
                  <a:pt x="202223" y="37514"/>
                </a:lnTo>
                <a:lnTo>
                  <a:pt x="207245" y="34340"/>
                </a:lnTo>
                <a:lnTo>
                  <a:pt x="212577" y="31231"/>
                </a:lnTo>
                <a:lnTo>
                  <a:pt x="217124" y="29159"/>
                </a:lnTo>
                <a:lnTo>
                  <a:pt x="224822" y="26857"/>
                </a:lnTo>
                <a:lnTo>
                  <a:pt x="228264" y="28227"/>
                </a:lnTo>
                <a:lnTo>
                  <a:pt x="231551" y="31125"/>
                </a:lnTo>
                <a:lnTo>
                  <a:pt x="234735" y="35041"/>
                </a:lnTo>
                <a:lnTo>
                  <a:pt x="240917" y="42039"/>
                </a:lnTo>
                <a:lnTo>
                  <a:pt x="243955" y="45294"/>
                </a:lnTo>
                <a:lnTo>
                  <a:pt x="245980" y="49448"/>
                </a:lnTo>
                <a:lnTo>
                  <a:pt x="247331" y="54202"/>
                </a:lnTo>
                <a:lnTo>
                  <a:pt x="248231" y="59356"/>
                </a:lnTo>
                <a:lnTo>
                  <a:pt x="248831" y="65768"/>
                </a:lnTo>
                <a:lnTo>
                  <a:pt x="249231" y="73020"/>
                </a:lnTo>
                <a:lnTo>
                  <a:pt x="249675" y="89014"/>
                </a:lnTo>
                <a:lnTo>
                  <a:pt x="249873" y="106045"/>
                </a:lnTo>
                <a:lnTo>
                  <a:pt x="248933" y="114753"/>
                </a:lnTo>
                <a:lnTo>
                  <a:pt x="247315" y="123536"/>
                </a:lnTo>
                <a:lnTo>
                  <a:pt x="245244" y="132367"/>
                </a:lnTo>
                <a:lnTo>
                  <a:pt x="241879" y="141231"/>
                </a:lnTo>
                <a:lnTo>
                  <a:pt x="237651" y="150117"/>
                </a:lnTo>
                <a:lnTo>
                  <a:pt x="224866" y="174199"/>
                </a:lnTo>
                <a:lnTo>
                  <a:pt x="221348" y="181026"/>
                </a:lnTo>
                <a:lnTo>
                  <a:pt x="216026" y="187561"/>
                </a:lnTo>
                <a:lnTo>
                  <a:pt x="209502" y="193903"/>
                </a:lnTo>
                <a:lnTo>
                  <a:pt x="202176" y="200114"/>
                </a:lnTo>
                <a:lnTo>
                  <a:pt x="195307" y="205248"/>
                </a:lnTo>
                <a:lnTo>
                  <a:pt x="188743" y="209663"/>
                </a:lnTo>
                <a:lnTo>
                  <a:pt x="182384" y="213598"/>
                </a:lnTo>
                <a:lnTo>
                  <a:pt x="176159" y="217213"/>
                </a:lnTo>
                <a:lnTo>
                  <a:pt x="163952" y="223876"/>
                </a:lnTo>
                <a:lnTo>
                  <a:pt x="157919" y="226050"/>
                </a:lnTo>
                <a:lnTo>
                  <a:pt x="151912" y="227499"/>
                </a:lnTo>
                <a:lnTo>
                  <a:pt x="133945" y="2303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PenAnnotation568"/>
          <p:cNvSpPr/>
          <p:nvPr/>
        </p:nvSpPr>
        <p:spPr>
          <a:xfrm>
            <a:off x="8706445" y="4536281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0367" y="0"/>
                </a:moveTo>
                <a:lnTo>
                  <a:pt x="75626" y="4740"/>
                </a:lnTo>
                <a:lnTo>
                  <a:pt x="73238" y="8121"/>
                </a:lnTo>
                <a:lnTo>
                  <a:pt x="70654" y="12359"/>
                </a:lnTo>
                <a:lnTo>
                  <a:pt x="67938" y="17169"/>
                </a:lnTo>
                <a:lnTo>
                  <a:pt x="65135" y="20376"/>
                </a:lnTo>
                <a:lnTo>
                  <a:pt x="62275" y="22513"/>
                </a:lnTo>
                <a:lnTo>
                  <a:pt x="59376" y="23939"/>
                </a:lnTo>
                <a:lnTo>
                  <a:pt x="56451" y="27865"/>
                </a:lnTo>
                <a:lnTo>
                  <a:pt x="53509" y="33460"/>
                </a:lnTo>
                <a:lnTo>
                  <a:pt x="50556" y="40166"/>
                </a:lnTo>
                <a:lnTo>
                  <a:pt x="46602" y="46621"/>
                </a:lnTo>
                <a:lnTo>
                  <a:pt x="41982" y="52909"/>
                </a:lnTo>
                <a:lnTo>
                  <a:pt x="36918" y="59085"/>
                </a:lnTo>
                <a:lnTo>
                  <a:pt x="32549" y="66179"/>
                </a:lnTo>
                <a:lnTo>
                  <a:pt x="28645" y="73885"/>
                </a:lnTo>
                <a:lnTo>
                  <a:pt x="21661" y="89392"/>
                </a:lnTo>
                <a:lnTo>
                  <a:pt x="15249" y="102899"/>
                </a:lnTo>
                <a:lnTo>
                  <a:pt x="12150" y="108287"/>
                </a:lnTo>
                <a:lnTo>
                  <a:pt x="9092" y="112871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PenAnnotation569"/>
          <p:cNvSpPr/>
          <p:nvPr/>
        </p:nvSpPr>
        <p:spPr>
          <a:xfrm>
            <a:off x="6045398" y="5197114"/>
            <a:ext cx="241103" cy="276216"/>
          </a:xfrm>
          <a:custGeom>
            <a:avLst/>
            <a:gdLst/>
            <a:ahLst/>
            <a:cxnLst/>
            <a:rect l="0" t="0" r="0" b="0"/>
            <a:pathLst>
              <a:path w="241103" h="276216">
                <a:moveTo>
                  <a:pt x="0" y="44612"/>
                </a:moveTo>
                <a:lnTo>
                  <a:pt x="0" y="53174"/>
                </a:lnTo>
                <a:lnTo>
                  <a:pt x="7129" y="60598"/>
                </a:lnTo>
                <a:lnTo>
                  <a:pt x="12429" y="65938"/>
                </a:lnTo>
                <a:lnTo>
                  <a:pt x="16223" y="67759"/>
                </a:lnTo>
                <a:lnTo>
                  <a:pt x="20737" y="68973"/>
                </a:lnTo>
                <a:lnTo>
                  <a:pt x="25731" y="69783"/>
                </a:lnTo>
                <a:lnTo>
                  <a:pt x="31045" y="70322"/>
                </a:lnTo>
                <a:lnTo>
                  <a:pt x="36572" y="70682"/>
                </a:lnTo>
                <a:lnTo>
                  <a:pt x="42240" y="70921"/>
                </a:lnTo>
                <a:lnTo>
                  <a:pt x="56476" y="71188"/>
                </a:lnTo>
                <a:lnTo>
                  <a:pt x="64441" y="71259"/>
                </a:lnTo>
                <a:lnTo>
                  <a:pt x="71734" y="70314"/>
                </a:lnTo>
                <a:lnTo>
                  <a:pt x="78580" y="68692"/>
                </a:lnTo>
                <a:lnTo>
                  <a:pt x="85129" y="66618"/>
                </a:lnTo>
                <a:lnTo>
                  <a:pt x="91479" y="64244"/>
                </a:lnTo>
                <a:lnTo>
                  <a:pt x="97697" y="61669"/>
                </a:lnTo>
                <a:lnTo>
                  <a:pt x="103827" y="58960"/>
                </a:lnTo>
                <a:lnTo>
                  <a:pt x="115929" y="53304"/>
                </a:lnTo>
                <a:lnTo>
                  <a:pt x="139867" y="41589"/>
                </a:lnTo>
                <a:lnTo>
                  <a:pt x="145831" y="39620"/>
                </a:lnTo>
                <a:lnTo>
                  <a:pt x="151791" y="38307"/>
                </a:lnTo>
                <a:lnTo>
                  <a:pt x="157749" y="37432"/>
                </a:lnTo>
                <a:lnTo>
                  <a:pt x="162713" y="35857"/>
                </a:lnTo>
                <a:lnTo>
                  <a:pt x="167014" y="33815"/>
                </a:lnTo>
                <a:lnTo>
                  <a:pt x="170874" y="31461"/>
                </a:lnTo>
                <a:lnTo>
                  <a:pt x="173447" y="28899"/>
                </a:lnTo>
                <a:lnTo>
                  <a:pt x="175163" y="26200"/>
                </a:lnTo>
                <a:lnTo>
                  <a:pt x="177069" y="20553"/>
                </a:lnTo>
                <a:lnTo>
                  <a:pt x="177916" y="14737"/>
                </a:lnTo>
                <a:lnTo>
                  <a:pt x="177150" y="12789"/>
                </a:lnTo>
                <a:lnTo>
                  <a:pt x="175647" y="11491"/>
                </a:lnTo>
                <a:lnTo>
                  <a:pt x="173653" y="10625"/>
                </a:lnTo>
                <a:lnTo>
                  <a:pt x="172323" y="9056"/>
                </a:lnTo>
                <a:lnTo>
                  <a:pt x="171437" y="7017"/>
                </a:lnTo>
                <a:lnTo>
                  <a:pt x="170846" y="4666"/>
                </a:lnTo>
                <a:lnTo>
                  <a:pt x="169460" y="3099"/>
                </a:lnTo>
                <a:lnTo>
                  <a:pt x="167543" y="2054"/>
                </a:lnTo>
                <a:lnTo>
                  <a:pt x="165274" y="1357"/>
                </a:lnTo>
                <a:lnTo>
                  <a:pt x="161776" y="892"/>
                </a:lnTo>
                <a:lnTo>
                  <a:pt x="157460" y="583"/>
                </a:lnTo>
                <a:lnTo>
                  <a:pt x="148365" y="239"/>
                </a:lnTo>
                <a:lnTo>
                  <a:pt x="141016" y="86"/>
                </a:lnTo>
                <a:lnTo>
                  <a:pt x="121819" y="0"/>
                </a:lnTo>
                <a:lnTo>
                  <a:pt x="114947" y="1972"/>
                </a:lnTo>
                <a:lnTo>
                  <a:pt x="108381" y="5271"/>
                </a:lnTo>
                <a:lnTo>
                  <a:pt x="102020" y="9455"/>
                </a:lnTo>
                <a:lnTo>
                  <a:pt x="95794" y="13236"/>
                </a:lnTo>
                <a:lnTo>
                  <a:pt x="89660" y="16750"/>
                </a:lnTo>
                <a:lnTo>
                  <a:pt x="83586" y="20084"/>
                </a:lnTo>
                <a:lnTo>
                  <a:pt x="78544" y="24291"/>
                </a:lnTo>
                <a:lnTo>
                  <a:pt x="74191" y="29080"/>
                </a:lnTo>
                <a:lnTo>
                  <a:pt x="70296" y="34258"/>
                </a:lnTo>
                <a:lnTo>
                  <a:pt x="65716" y="39694"/>
                </a:lnTo>
                <a:lnTo>
                  <a:pt x="60678" y="45302"/>
                </a:lnTo>
                <a:lnTo>
                  <a:pt x="55335" y="51025"/>
                </a:lnTo>
                <a:lnTo>
                  <a:pt x="50781" y="56825"/>
                </a:lnTo>
                <a:lnTo>
                  <a:pt x="46752" y="62676"/>
                </a:lnTo>
                <a:lnTo>
                  <a:pt x="43074" y="68561"/>
                </a:lnTo>
                <a:lnTo>
                  <a:pt x="39630" y="75461"/>
                </a:lnTo>
                <a:lnTo>
                  <a:pt x="36342" y="83037"/>
                </a:lnTo>
                <a:lnTo>
                  <a:pt x="33158" y="91065"/>
                </a:lnTo>
                <a:lnTo>
                  <a:pt x="26974" y="107922"/>
                </a:lnTo>
                <a:lnTo>
                  <a:pt x="23936" y="116584"/>
                </a:lnTo>
                <a:lnTo>
                  <a:pt x="21910" y="125336"/>
                </a:lnTo>
                <a:lnTo>
                  <a:pt x="20560" y="134147"/>
                </a:lnTo>
                <a:lnTo>
                  <a:pt x="19660" y="142997"/>
                </a:lnTo>
                <a:lnTo>
                  <a:pt x="19060" y="151874"/>
                </a:lnTo>
                <a:lnTo>
                  <a:pt x="18659" y="160768"/>
                </a:lnTo>
                <a:lnTo>
                  <a:pt x="18393" y="169675"/>
                </a:lnTo>
                <a:lnTo>
                  <a:pt x="19207" y="177597"/>
                </a:lnTo>
                <a:lnTo>
                  <a:pt x="20742" y="184862"/>
                </a:lnTo>
                <a:lnTo>
                  <a:pt x="22758" y="191690"/>
                </a:lnTo>
                <a:lnTo>
                  <a:pt x="24102" y="198227"/>
                </a:lnTo>
                <a:lnTo>
                  <a:pt x="24998" y="204569"/>
                </a:lnTo>
                <a:lnTo>
                  <a:pt x="25595" y="210781"/>
                </a:lnTo>
                <a:lnTo>
                  <a:pt x="27977" y="216907"/>
                </a:lnTo>
                <a:lnTo>
                  <a:pt x="31550" y="222975"/>
                </a:lnTo>
                <a:lnTo>
                  <a:pt x="35916" y="229005"/>
                </a:lnTo>
                <a:lnTo>
                  <a:pt x="40811" y="235010"/>
                </a:lnTo>
                <a:lnTo>
                  <a:pt x="46059" y="240997"/>
                </a:lnTo>
                <a:lnTo>
                  <a:pt x="51542" y="246973"/>
                </a:lnTo>
                <a:lnTo>
                  <a:pt x="57182" y="251949"/>
                </a:lnTo>
                <a:lnTo>
                  <a:pt x="62926" y="256258"/>
                </a:lnTo>
                <a:lnTo>
                  <a:pt x="68740" y="260124"/>
                </a:lnTo>
                <a:lnTo>
                  <a:pt x="74600" y="263693"/>
                </a:lnTo>
                <a:lnTo>
                  <a:pt x="80491" y="267064"/>
                </a:lnTo>
                <a:lnTo>
                  <a:pt x="86403" y="270304"/>
                </a:lnTo>
                <a:lnTo>
                  <a:pt x="92329" y="272464"/>
                </a:lnTo>
                <a:lnTo>
                  <a:pt x="98264" y="273904"/>
                </a:lnTo>
                <a:lnTo>
                  <a:pt x="104204" y="274864"/>
                </a:lnTo>
                <a:lnTo>
                  <a:pt x="111141" y="275504"/>
                </a:lnTo>
                <a:lnTo>
                  <a:pt x="118743" y="275931"/>
                </a:lnTo>
                <a:lnTo>
                  <a:pt x="126787" y="276215"/>
                </a:lnTo>
                <a:lnTo>
                  <a:pt x="135126" y="275413"/>
                </a:lnTo>
                <a:lnTo>
                  <a:pt x="143662" y="273886"/>
                </a:lnTo>
                <a:lnTo>
                  <a:pt x="152329" y="271875"/>
                </a:lnTo>
                <a:lnTo>
                  <a:pt x="160092" y="268550"/>
                </a:lnTo>
                <a:lnTo>
                  <a:pt x="167252" y="264350"/>
                </a:lnTo>
                <a:lnTo>
                  <a:pt x="181490" y="254390"/>
                </a:lnTo>
                <a:lnTo>
                  <a:pt x="197741" y="243350"/>
                </a:lnTo>
                <a:lnTo>
                  <a:pt x="206241" y="236635"/>
                </a:lnTo>
                <a:lnTo>
                  <a:pt x="214885" y="229182"/>
                </a:lnTo>
                <a:lnTo>
                  <a:pt x="241102" y="2053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PenAnnotation570"/>
          <p:cNvSpPr/>
          <p:nvPr/>
        </p:nvSpPr>
        <p:spPr>
          <a:xfrm>
            <a:off x="6134695" y="5009554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71437" y="0"/>
                </a:moveTo>
                <a:lnTo>
                  <a:pt x="66697" y="9481"/>
                </a:lnTo>
                <a:lnTo>
                  <a:pt x="65300" y="13266"/>
                </a:lnTo>
                <a:lnTo>
                  <a:pt x="64370" y="16781"/>
                </a:lnTo>
                <a:lnTo>
                  <a:pt x="63749" y="20118"/>
                </a:lnTo>
                <a:lnTo>
                  <a:pt x="62343" y="24326"/>
                </a:lnTo>
                <a:lnTo>
                  <a:pt x="60414" y="29116"/>
                </a:lnTo>
                <a:lnTo>
                  <a:pt x="58135" y="34293"/>
                </a:lnTo>
                <a:lnTo>
                  <a:pt x="55624" y="40722"/>
                </a:lnTo>
                <a:lnTo>
                  <a:pt x="50188" y="55801"/>
                </a:lnTo>
                <a:lnTo>
                  <a:pt x="46357" y="62998"/>
                </a:lnTo>
                <a:lnTo>
                  <a:pt x="41819" y="69780"/>
                </a:lnTo>
                <a:lnTo>
                  <a:pt x="36808" y="76286"/>
                </a:lnTo>
                <a:lnTo>
                  <a:pt x="32477" y="83599"/>
                </a:lnTo>
                <a:lnTo>
                  <a:pt x="28596" y="91452"/>
                </a:lnTo>
                <a:lnTo>
                  <a:pt x="25018" y="99663"/>
                </a:lnTo>
                <a:lnTo>
                  <a:pt x="18395" y="114079"/>
                </a:lnTo>
                <a:lnTo>
                  <a:pt x="15240" y="120701"/>
                </a:lnTo>
                <a:lnTo>
                  <a:pt x="12144" y="126108"/>
                </a:lnTo>
                <a:lnTo>
                  <a:pt x="9088" y="130705"/>
                </a:lnTo>
                <a:lnTo>
                  <a:pt x="6059" y="134762"/>
                </a:lnTo>
                <a:lnTo>
                  <a:pt x="4039" y="138458"/>
                </a:lnTo>
                <a:lnTo>
                  <a:pt x="2693" y="14191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PenAnnotation571"/>
          <p:cNvSpPr/>
          <p:nvPr/>
        </p:nvSpPr>
        <p:spPr>
          <a:xfrm>
            <a:off x="6304891" y="5152429"/>
            <a:ext cx="1321063" cy="292858"/>
          </a:xfrm>
          <a:custGeom>
            <a:avLst/>
            <a:gdLst/>
            <a:ahLst/>
            <a:cxnLst/>
            <a:rect l="0" t="0" r="0" b="0"/>
            <a:pathLst>
              <a:path w="1321063" h="292858">
                <a:moveTo>
                  <a:pt x="142343" y="0"/>
                </a:moveTo>
                <a:lnTo>
                  <a:pt x="129041" y="13302"/>
                </a:lnTo>
                <a:lnTo>
                  <a:pt x="126529" y="14822"/>
                </a:lnTo>
                <a:lnTo>
                  <a:pt x="121093" y="16510"/>
                </a:lnTo>
                <a:lnTo>
                  <a:pt x="112455" y="17460"/>
                </a:lnTo>
                <a:lnTo>
                  <a:pt x="109519" y="18585"/>
                </a:lnTo>
                <a:lnTo>
                  <a:pt x="100647" y="23917"/>
                </a:lnTo>
                <a:lnTo>
                  <a:pt x="91734" y="26930"/>
                </a:lnTo>
                <a:lnTo>
                  <a:pt x="81817" y="33666"/>
                </a:lnTo>
                <a:lnTo>
                  <a:pt x="67745" y="41946"/>
                </a:lnTo>
                <a:lnTo>
                  <a:pt x="60240" y="47747"/>
                </a:lnTo>
                <a:lnTo>
                  <a:pt x="53598" y="56279"/>
                </a:lnTo>
                <a:lnTo>
                  <a:pt x="46346" y="67677"/>
                </a:lnTo>
                <a:lnTo>
                  <a:pt x="36508" y="82665"/>
                </a:lnTo>
                <a:lnTo>
                  <a:pt x="32099" y="89837"/>
                </a:lnTo>
                <a:lnTo>
                  <a:pt x="28167" y="96602"/>
                </a:lnTo>
                <a:lnTo>
                  <a:pt x="24554" y="103097"/>
                </a:lnTo>
                <a:lnTo>
                  <a:pt x="21153" y="110403"/>
                </a:lnTo>
                <a:lnTo>
                  <a:pt x="17893" y="118250"/>
                </a:lnTo>
                <a:lnTo>
                  <a:pt x="14728" y="126459"/>
                </a:lnTo>
                <a:lnTo>
                  <a:pt x="8565" y="143517"/>
                </a:lnTo>
                <a:lnTo>
                  <a:pt x="5533" y="152233"/>
                </a:lnTo>
                <a:lnTo>
                  <a:pt x="3511" y="161019"/>
                </a:lnTo>
                <a:lnTo>
                  <a:pt x="2163" y="169855"/>
                </a:lnTo>
                <a:lnTo>
                  <a:pt x="1265" y="178720"/>
                </a:lnTo>
                <a:lnTo>
                  <a:pt x="666" y="187608"/>
                </a:lnTo>
                <a:lnTo>
                  <a:pt x="267" y="196510"/>
                </a:lnTo>
                <a:lnTo>
                  <a:pt x="0" y="205421"/>
                </a:lnTo>
                <a:lnTo>
                  <a:pt x="815" y="214338"/>
                </a:lnTo>
                <a:lnTo>
                  <a:pt x="2351" y="223259"/>
                </a:lnTo>
                <a:lnTo>
                  <a:pt x="4366" y="232183"/>
                </a:lnTo>
                <a:lnTo>
                  <a:pt x="7695" y="240117"/>
                </a:lnTo>
                <a:lnTo>
                  <a:pt x="11898" y="247391"/>
                </a:lnTo>
                <a:lnTo>
                  <a:pt x="16684" y="254224"/>
                </a:lnTo>
                <a:lnTo>
                  <a:pt x="21859" y="259772"/>
                </a:lnTo>
                <a:lnTo>
                  <a:pt x="32901" y="268582"/>
                </a:lnTo>
                <a:lnTo>
                  <a:pt x="44424" y="275805"/>
                </a:lnTo>
                <a:lnTo>
                  <a:pt x="56159" y="282322"/>
                </a:lnTo>
                <a:lnTo>
                  <a:pt x="67990" y="288526"/>
                </a:lnTo>
                <a:lnTo>
                  <a:pt x="79862" y="291945"/>
                </a:lnTo>
                <a:lnTo>
                  <a:pt x="85806" y="292857"/>
                </a:lnTo>
                <a:lnTo>
                  <a:pt x="97703" y="291224"/>
                </a:lnTo>
                <a:lnTo>
                  <a:pt x="103653" y="289399"/>
                </a:lnTo>
                <a:lnTo>
                  <a:pt x="115557" y="282081"/>
                </a:lnTo>
                <a:lnTo>
                  <a:pt x="121509" y="277351"/>
                </a:lnTo>
                <a:lnTo>
                  <a:pt x="128453" y="272213"/>
                </a:lnTo>
                <a:lnTo>
                  <a:pt x="144107" y="261213"/>
                </a:lnTo>
                <a:lnTo>
                  <a:pt x="151457" y="254509"/>
                </a:lnTo>
                <a:lnTo>
                  <a:pt x="158340" y="247064"/>
                </a:lnTo>
                <a:lnTo>
                  <a:pt x="164914" y="239123"/>
                </a:lnTo>
                <a:lnTo>
                  <a:pt x="171281" y="230853"/>
                </a:lnTo>
                <a:lnTo>
                  <a:pt x="177510" y="222363"/>
                </a:lnTo>
                <a:lnTo>
                  <a:pt x="183647" y="213727"/>
                </a:lnTo>
                <a:lnTo>
                  <a:pt x="188730" y="204992"/>
                </a:lnTo>
                <a:lnTo>
                  <a:pt x="193112" y="196193"/>
                </a:lnTo>
                <a:lnTo>
                  <a:pt x="197025" y="187350"/>
                </a:lnTo>
                <a:lnTo>
                  <a:pt x="200625" y="178478"/>
                </a:lnTo>
                <a:lnTo>
                  <a:pt x="204018" y="169587"/>
                </a:lnTo>
                <a:lnTo>
                  <a:pt x="207272" y="160683"/>
                </a:lnTo>
                <a:lnTo>
                  <a:pt x="211425" y="151770"/>
                </a:lnTo>
                <a:lnTo>
                  <a:pt x="216179" y="142852"/>
                </a:lnTo>
                <a:lnTo>
                  <a:pt x="221333" y="133930"/>
                </a:lnTo>
                <a:lnTo>
                  <a:pt x="224769" y="125998"/>
                </a:lnTo>
                <a:lnTo>
                  <a:pt x="227059" y="118725"/>
                </a:lnTo>
                <a:lnTo>
                  <a:pt x="228586" y="111892"/>
                </a:lnTo>
                <a:lnTo>
                  <a:pt x="229604" y="105353"/>
                </a:lnTo>
                <a:lnTo>
                  <a:pt x="230282" y="99009"/>
                </a:lnTo>
                <a:lnTo>
                  <a:pt x="231372" y="84050"/>
                </a:lnTo>
                <a:lnTo>
                  <a:pt x="230469" y="82822"/>
                </a:lnTo>
                <a:lnTo>
                  <a:pt x="228875" y="82004"/>
                </a:lnTo>
                <a:lnTo>
                  <a:pt x="226820" y="81458"/>
                </a:lnTo>
                <a:lnTo>
                  <a:pt x="224458" y="82087"/>
                </a:lnTo>
                <a:lnTo>
                  <a:pt x="219188" y="85431"/>
                </a:lnTo>
                <a:lnTo>
                  <a:pt x="213538" y="92871"/>
                </a:lnTo>
                <a:lnTo>
                  <a:pt x="210642" y="97633"/>
                </a:lnTo>
                <a:lnTo>
                  <a:pt x="207720" y="103784"/>
                </a:lnTo>
                <a:lnTo>
                  <a:pt x="204779" y="110861"/>
                </a:lnTo>
                <a:lnTo>
                  <a:pt x="201826" y="118556"/>
                </a:lnTo>
                <a:lnTo>
                  <a:pt x="199858" y="127655"/>
                </a:lnTo>
                <a:lnTo>
                  <a:pt x="198546" y="137689"/>
                </a:lnTo>
                <a:lnTo>
                  <a:pt x="197671" y="148347"/>
                </a:lnTo>
                <a:lnTo>
                  <a:pt x="196095" y="158430"/>
                </a:lnTo>
                <a:lnTo>
                  <a:pt x="194053" y="168128"/>
                </a:lnTo>
                <a:lnTo>
                  <a:pt x="191699" y="177569"/>
                </a:lnTo>
                <a:lnTo>
                  <a:pt x="191122" y="185848"/>
                </a:lnTo>
                <a:lnTo>
                  <a:pt x="191730" y="193352"/>
                </a:lnTo>
                <a:lnTo>
                  <a:pt x="193127" y="200340"/>
                </a:lnTo>
                <a:lnTo>
                  <a:pt x="194058" y="207974"/>
                </a:lnTo>
                <a:lnTo>
                  <a:pt x="194679" y="216040"/>
                </a:lnTo>
                <a:lnTo>
                  <a:pt x="195093" y="224394"/>
                </a:lnTo>
                <a:lnTo>
                  <a:pt x="196361" y="231948"/>
                </a:lnTo>
                <a:lnTo>
                  <a:pt x="198199" y="238968"/>
                </a:lnTo>
                <a:lnTo>
                  <a:pt x="200416" y="245632"/>
                </a:lnTo>
                <a:lnTo>
                  <a:pt x="202886" y="251067"/>
                </a:lnTo>
                <a:lnTo>
                  <a:pt x="208278" y="259753"/>
                </a:lnTo>
                <a:lnTo>
                  <a:pt x="212096" y="262465"/>
                </a:lnTo>
                <a:lnTo>
                  <a:pt x="221631" y="265480"/>
                </a:lnTo>
                <a:lnTo>
                  <a:pt x="238155" y="267176"/>
                </a:lnTo>
                <a:lnTo>
                  <a:pt x="249749" y="264927"/>
                </a:lnTo>
                <a:lnTo>
                  <a:pt x="267433" y="258083"/>
                </a:lnTo>
                <a:lnTo>
                  <a:pt x="273361" y="255399"/>
                </a:lnTo>
                <a:lnTo>
                  <a:pt x="278305" y="251626"/>
                </a:lnTo>
                <a:lnTo>
                  <a:pt x="282594" y="247125"/>
                </a:lnTo>
                <a:lnTo>
                  <a:pt x="286445" y="242141"/>
                </a:lnTo>
                <a:lnTo>
                  <a:pt x="290997" y="236834"/>
                </a:lnTo>
                <a:lnTo>
                  <a:pt x="296016" y="231311"/>
                </a:lnTo>
                <a:lnTo>
                  <a:pt x="301346" y="225645"/>
                </a:lnTo>
                <a:lnTo>
                  <a:pt x="305893" y="219883"/>
                </a:lnTo>
                <a:lnTo>
                  <a:pt x="309915" y="214058"/>
                </a:lnTo>
                <a:lnTo>
                  <a:pt x="313589" y="208190"/>
                </a:lnTo>
                <a:lnTo>
                  <a:pt x="317031" y="201301"/>
                </a:lnTo>
                <a:lnTo>
                  <a:pt x="320317" y="193732"/>
                </a:lnTo>
                <a:lnTo>
                  <a:pt x="323500" y="185709"/>
                </a:lnTo>
                <a:lnTo>
                  <a:pt x="329683" y="168858"/>
                </a:lnTo>
                <a:lnTo>
                  <a:pt x="332720" y="160197"/>
                </a:lnTo>
                <a:lnTo>
                  <a:pt x="334746" y="151447"/>
                </a:lnTo>
                <a:lnTo>
                  <a:pt x="336096" y="142636"/>
                </a:lnTo>
                <a:lnTo>
                  <a:pt x="336996" y="133786"/>
                </a:lnTo>
                <a:lnTo>
                  <a:pt x="336604" y="125902"/>
                </a:lnTo>
                <a:lnTo>
                  <a:pt x="335350" y="118662"/>
                </a:lnTo>
                <a:lnTo>
                  <a:pt x="333523" y="111850"/>
                </a:lnTo>
                <a:lnTo>
                  <a:pt x="328845" y="96344"/>
                </a:lnTo>
                <a:lnTo>
                  <a:pt x="326209" y="88042"/>
                </a:lnTo>
                <a:lnTo>
                  <a:pt x="322468" y="80523"/>
                </a:lnTo>
                <a:lnTo>
                  <a:pt x="317989" y="73526"/>
                </a:lnTo>
                <a:lnTo>
                  <a:pt x="313018" y="66876"/>
                </a:lnTo>
                <a:lnTo>
                  <a:pt x="304850" y="59488"/>
                </a:lnTo>
                <a:lnTo>
                  <a:pt x="301282" y="57519"/>
                </a:lnTo>
                <a:lnTo>
                  <a:pt x="289381" y="55329"/>
                </a:lnTo>
                <a:lnTo>
                  <a:pt x="262228" y="53924"/>
                </a:lnTo>
                <a:lnTo>
                  <a:pt x="249865" y="56378"/>
                </a:lnTo>
                <a:lnTo>
                  <a:pt x="243789" y="58421"/>
                </a:lnTo>
                <a:lnTo>
                  <a:pt x="231748" y="65984"/>
                </a:lnTo>
                <a:lnTo>
                  <a:pt x="225759" y="70778"/>
                </a:lnTo>
                <a:lnTo>
                  <a:pt x="219782" y="75959"/>
                </a:lnTo>
                <a:lnTo>
                  <a:pt x="213812" y="81398"/>
                </a:lnTo>
                <a:lnTo>
                  <a:pt x="207849" y="87007"/>
                </a:lnTo>
                <a:lnTo>
                  <a:pt x="202880" y="93724"/>
                </a:lnTo>
                <a:lnTo>
                  <a:pt x="198577" y="101178"/>
                </a:lnTo>
                <a:lnTo>
                  <a:pt x="194715" y="109124"/>
                </a:lnTo>
                <a:lnTo>
                  <a:pt x="192140" y="116405"/>
                </a:lnTo>
                <a:lnTo>
                  <a:pt x="190424" y="123245"/>
                </a:lnTo>
                <a:lnTo>
                  <a:pt x="189280" y="129788"/>
                </a:lnTo>
                <a:lnTo>
                  <a:pt x="188517" y="136135"/>
                </a:lnTo>
                <a:lnTo>
                  <a:pt x="188008" y="142350"/>
                </a:lnTo>
                <a:lnTo>
                  <a:pt x="187669" y="148479"/>
                </a:lnTo>
                <a:lnTo>
                  <a:pt x="187293" y="160579"/>
                </a:lnTo>
                <a:lnTo>
                  <a:pt x="187192" y="166584"/>
                </a:lnTo>
                <a:lnTo>
                  <a:pt x="188117" y="171580"/>
                </a:lnTo>
                <a:lnTo>
                  <a:pt x="191791" y="179776"/>
                </a:lnTo>
                <a:lnTo>
                  <a:pt x="195152" y="182358"/>
                </a:lnTo>
                <a:lnTo>
                  <a:pt x="199377" y="184080"/>
                </a:lnTo>
                <a:lnTo>
                  <a:pt x="215676" y="186843"/>
                </a:lnTo>
                <a:lnTo>
                  <a:pt x="234847" y="182582"/>
                </a:lnTo>
                <a:lnTo>
                  <a:pt x="254638" y="175035"/>
                </a:lnTo>
                <a:lnTo>
                  <a:pt x="266997" y="166760"/>
                </a:lnTo>
                <a:lnTo>
                  <a:pt x="273071" y="161775"/>
                </a:lnTo>
                <a:lnTo>
                  <a:pt x="280096" y="156467"/>
                </a:lnTo>
                <a:lnTo>
                  <a:pt x="295840" y="145278"/>
                </a:lnTo>
                <a:lnTo>
                  <a:pt x="303214" y="139516"/>
                </a:lnTo>
                <a:lnTo>
                  <a:pt x="310113" y="133690"/>
                </a:lnTo>
                <a:lnTo>
                  <a:pt x="316697" y="127823"/>
                </a:lnTo>
                <a:lnTo>
                  <a:pt x="323071" y="120934"/>
                </a:lnTo>
                <a:lnTo>
                  <a:pt x="329305" y="113365"/>
                </a:lnTo>
                <a:lnTo>
                  <a:pt x="335446" y="105342"/>
                </a:lnTo>
                <a:lnTo>
                  <a:pt x="342515" y="98009"/>
                </a:lnTo>
                <a:lnTo>
                  <a:pt x="350205" y="91136"/>
                </a:lnTo>
                <a:lnTo>
                  <a:pt x="358309" y="84570"/>
                </a:lnTo>
                <a:lnTo>
                  <a:pt x="365695" y="79200"/>
                </a:lnTo>
                <a:lnTo>
                  <a:pt x="379194" y="70589"/>
                </a:lnTo>
                <a:lnTo>
                  <a:pt x="391807" y="63454"/>
                </a:lnTo>
                <a:lnTo>
                  <a:pt x="397950" y="60162"/>
                </a:lnTo>
                <a:lnTo>
                  <a:pt x="404029" y="58959"/>
                </a:lnTo>
                <a:lnTo>
                  <a:pt x="410065" y="59150"/>
                </a:lnTo>
                <a:lnTo>
                  <a:pt x="416075" y="60270"/>
                </a:lnTo>
                <a:lnTo>
                  <a:pt x="425398" y="64159"/>
                </a:lnTo>
                <a:lnTo>
                  <a:pt x="438870" y="71927"/>
                </a:lnTo>
                <a:lnTo>
                  <a:pt x="444207" y="74741"/>
                </a:lnTo>
                <a:lnTo>
                  <a:pt x="448758" y="79593"/>
                </a:lnTo>
                <a:lnTo>
                  <a:pt x="452784" y="85804"/>
                </a:lnTo>
                <a:lnTo>
                  <a:pt x="456460" y="92922"/>
                </a:lnTo>
                <a:lnTo>
                  <a:pt x="459903" y="100643"/>
                </a:lnTo>
                <a:lnTo>
                  <a:pt x="463190" y="108768"/>
                </a:lnTo>
                <a:lnTo>
                  <a:pt x="466373" y="117160"/>
                </a:lnTo>
                <a:lnTo>
                  <a:pt x="468496" y="126724"/>
                </a:lnTo>
                <a:lnTo>
                  <a:pt x="469911" y="137069"/>
                </a:lnTo>
                <a:lnTo>
                  <a:pt x="470855" y="147934"/>
                </a:lnTo>
                <a:lnTo>
                  <a:pt x="471484" y="158154"/>
                </a:lnTo>
                <a:lnTo>
                  <a:pt x="472182" y="177447"/>
                </a:lnTo>
                <a:lnTo>
                  <a:pt x="472630" y="213094"/>
                </a:lnTo>
                <a:lnTo>
                  <a:pt x="472737" y="252322"/>
                </a:lnTo>
                <a:lnTo>
                  <a:pt x="471747" y="254535"/>
                </a:lnTo>
                <a:lnTo>
                  <a:pt x="470093" y="256011"/>
                </a:lnTo>
                <a:lnTo>
                  <a:pt x="468000" y="256994"/>
                </a:lnTo>
                <a:lnTo>
                  <a:pt x="466604" y="256657"/>
                </a:lnTo>
                <a:lnTo>
                  <a:pt x="465673" y="255441"/>
                </a:lnTo>
                <a:lnTo>
                  <a:pt x="465053" y="253638"/>
                </a:lnTo>
                <a:lnTo>
                  <a:pt x="464364" y="246343"/>
                </a:lnTo>
                <a:lnTo>
                  <a:pt x="464179" y="241619"/>
                </a:lnTo>
                <a:lnTo>
                  <a:pt x="463921" y="220750"/>
                </a:lnTo>
                <a:lnTo>
                  <a:pt x="464877" y="212651"/>
                </a:lnTo>
                <a:lnTo>
                  <a:pt x="466506" y="204275"/>
                </a:lnTo>
                <a:lnTo>
                  <a:pt x="468584" y="195715"/>
                </a:lnTo>
                <a:lnTo>
                  <a:pt x="469970" y="186040"/>
                </a:lnTo>
                <a:lnTo>
                  <a:pt x="470893" y="175620"/>
                </a:lnTo>
                <a:lnTo>
                  <a:pt x="471510" y="164705"/>
                </a:lnTo>
                <a:lnTo>
                  <a:pt x="472913" y="153459"/>
                </a:lnTo>
                <a:lnTo>
                  <a:pt x="474840" y="141994"/>
                </a:lnTo>
                <a:lnTo>
                  <a:pt x="477117" y="130382"/>
                </a:lnTo>
                <a:lnTo>
                  <a:pt x="479627" y="120656"/>
                </a:lnTo>
                <a:lnTo>
                  <a:pt x="482293" y="112187"/>
                </a:lnTo>
                <a:lnTo>
                  <a:pt x="485062" y="104557"/>
                </a:lnTo>
                <a:lnTo>
                  <a:pt x="487901" y="97486"/>
                </a:lnTo>
                <a:lnTo>
                  <a:pt x="490785" y="90788"/>
                </a:lnTo>
                <a:lnTo>
                  <a:pt x="493700" y="84338"/>
                </a:lnTo>
                <a:lnTo>
                  <a:pt x="496636" y="79046"/>
                </a:lnTo>
                <a:lnTo>
                  <a:pt x="502543" y="70519"/>
                </a:lnTo>
                <a:lnTo>
                  <a:pt x="505508" y="67849"/>
                </a:lnTo>
                <a:lnTo>
                  <a:pt x="508476" y="66069"/>
                </a:lnTo>
                <a:lnTo>
                  <a:pt x="511448" y="64882"/>
                </a:lnTo>
                <a:lnTo>
                  <a:pt x="514420" y="65083"/>
                </a:lnTo>
                <a:lnTo>
                  <a:pt x="517394" y="66209"/>
                </a:lnTo>
                <a:lnTo>
                  <a:pt x="523345" y="70106"/>
                </a:lnTo>
                <a:lnTo>
                  <a:pt x="529297" y="75145"/>
                </a:lnTo>
                <a:lnTo>
                  <a:pt x="532273" y="79863"/>
                </a:lnTo>
                <a:lnTo>
                  <a:pt x="535250" y="85984"/>
                </a:lnTo>
                <a:lnTo>
                  <a:pt x="538226" y="93041"/>
                </a:lnTo>
                <a:lnTo>
                  <a:pt x="540211" y="100723"/>
                </a:lnTo>
                <a:lnTo>
                  <a:pt x="541533" y="108820"/>
                </a:lnTo>
                <a:lnTo>
                  <a:pt x="542415" y="117196"/>
                </a:lnTo>
                <a:lnTo>
                  <a:pt x="543995" y="125755"/>
                </a:lnTo>
                <a:lnTo>
                  <a:pt x="546041" y="134439"/>
                </a:lnTo>
                <a:lnTo>
                  <a:pt x="548396" y="143204"/>
                </a:lnTo>
                <a:lnTo>
                  <a:pt x="553660" y="160881"/>
                </a:lnTo>
                <a:lnTo>
                  <a:pt x="565124" y="196482"/>
                </a:lnTo>
                <a:lnTo>
                  <a:pt x="569056" y="204410"/>
                </a:lnTo>
                <a:lnTo>
                  <a:pt x="573662" y="211680"/>
                </a:lnTo>
                <a:lnTo>
                  <a:pt x="578718" y="218510"/>
                </a:lnTo>
                <a:lnTo>
                  <a:pt x="583080" y="224057"/>
                </a:lnTo>
                <a:lnTo>
                  <a:pt x="590572" y="232865"/>
                </a:lnTo>
                <a:lnTo>
                  <a:pt x="597210" y="240087"/>
                </a:lnTo>
                <a:lnTo>
                  <a:pt x="600368" y="243402"/>
                </a:lnTo>
                <a:lnTo>
                  <a:pt x="604459" y="245612"/>
                </a:lnTo>
                <a:lnTo>
                  <a:pt x="614295" y="248067"/>
                </a:lnTo>
                <a:lnTo>
                  <a:pt x="618704" y="247730"/>
                </a:lnTo>
                <a:lnTo>
                  <a:pt x="622636" y="246513"/>
                </a:lnTo>
                <a:lnTo>
                  <a:pt x="626249" y="244709"/>
                </a:lnTo>
                <a:lnTo>
                  <a:pt x="635555" y="237414"/>
                </a:lnTo>
                <a:lnTo>
                  <a:pt x="640816" y="232690"/>
                </a:lnTo>
                <a:lnTo>
                  <a:pt x="645314" y="226564"/>
                </a:lnTo>
                <a:lnTo>
                  <a:pt x="649306" y="219504"/>
                </a:lnTo>
                <a:lnTo>
                  <a:pt x="652959" y="211820"/>
                </a:lnTo>
                <a:lnTo>
                  <a:pt x="656387" y="203721"/>
                </a:lnTo>
                <a:lnTo>
                  <a:pt x="659663" y="195346"/>
                </a:lnTo>
                <a:lnTo>
                  <a:pt x="662841" y="186785"/>
                </a:lnTo>
                <a:lnTo>
                  <a:pt x="665950" y="177110"/>
                </a:lnTo>
                <a:lnTo>
                  <a:pt x="669016" y="166691"/>
                </a:lnTo>
                <a:lnTo>
                  <a:pt x="672052" y="155776"/>
                </a:lnTo>
                <a:lnTo>
                  <a:pt x="678071" y="135710"/>
                </a:lnTo>
                <a:lnTo>
                  <a:pt x="690020" y="98575"/>
                </a:lnTo>
                <a:lnTo>
                  <a:pt x="692008" y="90522"/>
                </a:lnTo>
                <a:lnTo>
                  <a:pt x="693333" y="83168"/>
                </a:lnTo>
                <a:lnTo>
                  <a:pt x="694216" y="76281"/>
                </a:lnTo>
                <a:lnTo>
                  <a:pt x="694806" y="69706"/>
                </a:lnTo>
                <a:lnTo>
                  <a:pt x="695198" y="63338"/>
                </a:lnTo>
                <a:lnTo>
                  <a:pt x="695938" y="45742"/>
                </a:lnTo>
                <a:lnTo>
                  <a:pt x="695980" y="69603"/>
                </a:lnTo>
                <a:lnTo>
                  <a:pt x="696973" y="75175"/>
                </a:lnTo>
                <a:lnTo>
                  <a:pt x="698628" y="80875"/>
                </a:lnTo>
                <a:lnTo>
                  <a:pt x="700723" y="86658"/>
                </a:lnTo>
                <a:lnTo>
                  <a:pt x="702120" y="93491"/>
                </a:lnTo>
                <a:lnTo>
                  <a:pt x="703051" y="101023"/>
                </a:lnTo>
                <a:lnTo>
                  <a:pt x="703671" y="109021"/>
                </a:lnTo>
                <a:lnTo>
                  <a:pt x="705078" y="117329"/>
                </a:lnTo>
                <a:lnTo>
                  <a:pt x="707007" y="125844"/>
                </a:lnTo>
                <a:lnTo>
                  <a:pt x="709286" y="134498"/>
                </a:lnTo>
                <a:lnTo>
                  <a:pt x="711796" y="143244"/>
                </a:lnTo>
                <a:lnTo>
                  <a:pt x="717233" y="160899"/>
                </a:lnTo>
                <a:lnTo>
                  <a:pt x="720072" y="168781"/>
                </a:lnTo>
                <a:lnTo>
                  <a:pt x="722957" y="176021"/>
                </a:lnTo>
                <a:lnTo>
                  <a:pt x="725872" y="182832"/>
                </a:lnTo>
                <a:lnTo>
                  <a:pt x="731757" y="195691"/>
                </a:lnTo>
                <a:lnTo>
                  <a:pt x="734715" y="201898"/>
                </a:lnTo>
                <a:lnTo>
                  <a:pt x="737679" y="207028"/>
                </a:lnTo>
                <a:lnTo>
                  <a:pt x="743620" y="215375"/>
                </a:lnTo>
                <a:lnTo>
                  <a:pt x="747585" y="217997"/>
                </a:lnTo>
                <a:lnTo>
                  <a:pt x="757282" y="220911"/>
                </a:lnTo>
                <a:lnTo>
                  <a:pt x="778960" y="223037"/>
                </a:lnTo>
                <a:lnTo>
                  <a:pt x="782059" y="222114"/>
                </a:lnTo>
                <a:lnTo>
                  <a:pt x="788148" y="218441"/>
                </a:lnTo>
                <a:lnTo>
                  <a:pt x="797154" y="210795"/>
                </a:lnTo>
                <a:lnTo>
                  <a:pt x="799149" y="207999"/>
                </a:lnTo>
                <a:lnTo>
                  <a:pt x="801366" y="202246"/>
                </a:lnTo>
                <a:lnTo>
                  <a:pt x="802351" y="193736"/>
                </a:lnTo>
                <a:lnTo>
                  <a:pt x="802614" y="188689"/>
                </a:lnTo>
                <a:lnTo>
                  <a:pt x="802906" y="175143"/>
                </a:lnTo>
                <a:lnTo>
                  <a:pt x="803093" y="142194"/>
                </a:lnTo>
                <a:lnTo>
                  <a:pt x="802117" y="133491"/>
                </a:lnTo>
                <a:lnTo>
                  <a:pt x="800473" y="124713"/>
                </a:lnTo>
                <a:lnTo>
                  <a:pt x="798386" y="115885"/>
                </a:lnTo>
                <a:lnTo>
                  <a:pt x="796001" y="108014"/>
                </a:lnTo>
                <a:lnTo>
                  <a:pt x="793420" y="100783"/>
                </a:lnTo>
                <a:lnTo>
                  <a:pt x="790706" y="93978"/>
                </a:lnTo>
                <a:lnTo>
                  <a:pt x="787906" y="87456"/>
                </a:lnTo>
                <a:lnTo>
                  <a:pt x="782148" y="74919"/>
                </a:lnTo>
                <a:lnTo>
                  <a:pt x="778231" y="69790"/>
                </a:lnTo>
                <a:lnTo>
                  <a:pt x="768588" y="61445"/>
                </a:lnTo>
                <a:lnTo>
                  <a:pt x="757687" y="54429"/>
                </a:lnTo>
                <a:lnTo>
                  <a:pt x="747220" y="48996"/>
                </a:lnTo>
                <a:lnTo>
                  <a:pt x="739261" y="46581"/>
                </a:lnTo>
                <a:lnTo>
                  <a:pt x="735749" y="46929"/>
                </a:lnTo>
                <a:lnTo>
                  <a:pt x="732415" y="48153"/>
                </a:lnTo>
                <a:lnTo>
                  <a:pt x="726066" y="52160"/>
                </a:lnTo>
                <a:lnTo>
                  <a:pt x="716913" y="59993"/>
                </a:lnTo>
                <a:lnTo>
                  <a:pt x="710908" y="65690"/>
                </a:lnTo>
                <a:lnTo>
                  <a:pt x="704932" y="74175"/>
                </a:lnTo>
                <a:lnTo>
                  <a:pt x="701949" y="79216"/>
                </a:lnTo>
                <a:lnTo>
                  <a:pt x="695989" y="87463"/>
                </a:lnTo>
                <a:lnTo>
                  <a:pt x="693011" y="91050"/>
                </a:lnTo>
                <a:lnTo>
                  <a:pt x="691026" y="95427"/>
                </a:lnTo>
                <a:lnTo>
                  <a:pt x="689702" y="100329"/>
                </a:lnTo>
                <a:lnTo>
                  <a:pt x="688819" y="105581"/>
                </a:lnTo>
                <a:lnTo>
                  <a:pt x="687838" y="114063"/>
                </a:lnTo>
                <a:lnTo>
                  <a:pt x="687577" y="117714"/>
                </a:lnTo>
                <a:lnTo>
                  <a:pt x="688395" y="121140"/>
                </a:lnTo>
                <a:lnTo>
                  <a:pt x="691949" y="127593"/>
                </a:lnTo>
                <a:lnTo>
                  <a:pt x="696836" y="133768"/>
                </a:lnTo>
                <a:lnTo>
                  <a:pt x="699528" y="136804"/>
                </a:lnTo>
                <a:lnTo>
                  <a:pt x="702316" y="138828"/>
                </a:lnTo>
                <a:lnTo>
                  <a:pt x="708059" y="141076"/>
                </a:lnTo>
                <a:lnTo>
                  <a:pt x="721610" y="142342"/>
                </a:lnTo>
                <a:lnTo>
                  <a:pt x="732508" y="139992"/>
                </a:lnTo>
                <a:lnTo>
                  <a:pt x="738193" y="137977"/>
                </a:lnTo>
                <a:lnTo>
                  <a:pt x="749800" y="130446"/>
                </a:lnTo>
                <a:lnTo>
                  <a:pt x="755674" y="125660"/>
                </a:lnTo>
                <a:lnTo>
                  <a:pt x="761574" y="120484"/>
                </a:lnTo>
                <a:lnTo>
                  <a:pt x="767492" y="115049"/>
                </a:lnTo>
                <a:lnTo>
                  <a:pt x="779359" y="103719"/>
                </a:lnTo>
                <a:lnTo>
                  <a:pt x="791247" y="92069"/>
                </a:lnTo>
                <a:lnTo>
                  <a:pt x="796204" y="86184"/>
                </a:lnTo>
                <a:lnTo>
                  <a:pt x="800500" y="80276"/>
                </a:lnTo>
                <a:lnTo>
                  <a:pt x="804357" y="74353"/>
                </a:lnTo>
                <a:lnTo>
                  <a:pt x="808912" y="68420"/>
                </a:lnTo>
                <a:lnTo>
                  <a:pt x="813934" y="62481"/>
                </a:lnTo>
                <a:lnTo>
                  <a:pt x="819265" y="56537"/>
                </a:lnTo>
                <a:lnTo>
                  <a:pt x="830481" y="44640"/>
                </a:lnTo>
                <a:lnTo>
                  <a:pt x="836250" y="38690"/>
                </a:lnTo>
                <a:lnTo>
                  <a:pt x="842081" y="33731"/>
                </a:lnTo>
                <a:lnTo>
                  <a:pt x="853851" y="25575"/>
                </a:lnTo>
                <a:lnTo>
                  <a:pt x="863051" y="21289"/>
                </a:lnTo>
                <a:lnTo>
                  <a:pt x="866893" y="20145"/>
                </a:lnTo>
                <a:lnTo>
                  <a:pt x="871439" y="20376"/>
                </a:lnTo>
                <a:lnTo>
                  <a:pt x="881781" y="23278"/>
                </a:lnTo>
                <a:lnTo>
                  <a:pt x="890347" y="27874"/>
                </a:lnTo>
                <a:lnTo>
                  <a:pt x="894020" y="30489"/>
                </a:lnTo>
                <a:lnTo>
                  <a:pt x="900747" y="38687"/>
                </a:lnTo>
                <a:lnTo>
                  <a:pt x="903930" y="43650"/>
                </a:lnTo>
                <a:lnTo>
                  <a:pt x="907044" y="48944"/>
                </a:lnTo>
                <a:lnTo>
                  <a:pt x="910113" y="54457"/>
                </a:lnTo>
                <a:lnTo>
                  <a:pt x="913150" y="60117"/>
                </a:lnTo>
                <a:lnTo>
                  <a:pt x="916168" y="66868"/>
                </a:lnTo>
                <a:lnTo>
                  <a:pt x="919171" y="74344"/>
                </a:lnTo>
                <a:lnTo>
                  <a:pt x="922166" y="82305"/>
                </a:lnTo>
                <a:lnTo>
                  <a:pt x="925155" y="89597"/>
                </a:lnTo>
                <a:lnTo>
                  <a:pt x="928140" y="96442"/>
                </a:lnTo>
                <a:lnTo>
                  <a:pt x="931121" y="102990"/>
                </a:lnTo>
                <a:lnTo>
                  <a:pt x="933109" y="110332"/>
                </a:lnTo>
                <a:lnTo>
                  <a:pt x="934435" y="118203"/>
                </a:lnTo>
                <a:lnTo>
                  <a:pt x="935318" y="126427"/>
                </a:lnTo>
                <a:lnTo>
                  <a:pt x="935908" y="133894"/>
                </a:lnTo>
                <a:lnTo>
                  <a:pt x="936300" y="140857"/>
                </a:lnTo>
                <a:lnTo>
                  <a:pt x="936736" y="153885"/>
                </a:lnTo>
                <a:lnTo>
                  <a:pt x="937039" y="179688"/>
                </a:lnTo>
                <a:lnTo>
                  <a:pt x="937081" y="194524"/>
                </a:lnTo>
                <a:lnTo>
                  <a:pt x="936091" y="195167"/>
                </a:lnTo>
                <a:lnTo>
                  <a:pt x="932343" y="195882"/>
                </a:lnTo>
                <a:lnTo>
                  <a:pt x="930947" y="195080"/>
                </a:lnTo>
                <a:lnTo>
                  <a:pt x="930017" y="193553"/>
                </a:lnTo>
                <a:lnTo>
                  <a:pt x="929396" y="191543"/>
                </a:lnTo>
                <a:lnTo>
                  <a:pt x="928707" y="184018"/>
                </a:lnTo>
                <a:lnTo>
                  <a:pt x="928523" y="179234"/>
                </a:lnTo>
                <a:lnTo>
                  <a:pt x="928265" y="163019"/>
                </a:lnTo>
                <a:lnTo>
                  <a:pt x="928165" y="115503"/>
                </a:lnTo>
                <a:lnTo>
                  <a:pt x="929154" y="106768"/>
                </a:lnTo>
                <a:lnTo>
                  <a:pt x="930806" y="97967"/>
                </a:lnTo>
                <a:lnTo>
                  <a:pt x="932898" y="89124"/>
                </a:lnTo>
                <a:lnTo>
                  <a:pt x="935287" y="81244"/>
                </a:lnTo>
                <a:lnTo>
                  <a:pt x="937870" y="74007"/>
                </a:lnTo>
                <a:lnTo>
                  <a:pt x="940585" y="67197"/>
                </a:lnTo>
                <a:lnTo>
                  <a:pt x="943387" y="61665"/>
                </a:lnTo>
                <a:lnTo>
                  <a:pt x="949146" y="52873"/>
                </a:lnTo>
                <a:lnTo>
                  <a:pt x="955013" y="45658"/>
                </a:lnTo>
                <a:lnTo>
                  <a:pt x="957968" y="42345"/>
                </a:lnTo>
                <a:lnTo>
                  <a:pt x="960929" y="40136"/>
                </a:lnTo>
                <a:lnTo>
                  <a:pt x="966864" y="37682"/>
                </a:lnTo>
                <a:lnTo>
                  <a:pt x="970829" y="38020"/>
                </a:lnTo>
                <a:lnTo>
                  <a:pt x="980525" y="41041"/>
                </a:lnTo>
                <a:lnTo>
                  <a:pt x="984897" y="44228"/>
                </a:lnTo>
                <a:lnTo>
                  <a:pt x="992400" y="53061"/>
                </a:lnTo>
                <a:lnTo>
                  <a:pt x="995790" y="58194"/>
                </a:lnTo>
                <a:lnTo>
                  <a:pt x="999042" y="63601"/>
                </a:lnTo>
                <a:lnTo>
                  <a:pt x="1002203" y="69190"/>
                </a:lnTo>
                <a:lnTo>
                  <a:pt x="1005302" y="75892"/>
                </a:lnTo>
                <a:lnTo>
                  <a:pt x="1008360" y="83337"/>
                </a:lnTo>
                <a:lnTo>
                  <a:pt x="1011391" y="91277"/>
                </a:lnTo>
                <a:lnTo>
                  <a:pt x="1014404" y="98554"/>
                </a:lnTo>
                <a:lnTo>
                  <a:pt x="1017403" y="105391"/>
                </a:lnTo>
                <a:lnTo>
                  <a:pt x="1020396" y="111933"/>
                </a:lnTo>
                <a:lnTo>
                  <a:pt x="1022391" y="119270"/>
                </a:lnTo>
                <a:lnTo>
                  <a:pt x="1023722" y="127139"/>
                </a:lnTo>
                <a:lnTo>
                  <a:pt x="1024608" y="135361"/>
                </a:lnTo>
                <a:lnTo>
                  <a:pt x="1025200" y="141834"/>
                </a:lnTo>
                <a:lnTo>
                  <a:pt x="1025594" y="147142"/>
                </a:lnTo>
                <a:lnTo>
                  <a:pt x="1025856" y="151673"/>
                </a:lnTo>
                <a:lnTo>
                  <a:pt x="1027024" y="156678"/>
                </a:lnTo>
                <a:lnTo>
                  <a:pt x="1028794" y="161999"/>
                </a:lnTo>
                <a:lnTo>
                  <a:pt x="1034024" y="175316"/>
                </a:lnTo>
                <a:lnTo>
                  <a:pt x="1035057" y="184084"/>
                </a:lnTo>
                <a:lnTo>
                  <a:pt x="1035198" y="185995"/>
                </a:lnTo>
                <a:lnTo>
                  <a:pt x="1035289" y="179100"/>
                </a:lnTo>
                <a:lnTo>
                  <a:pt x="1035311" y="131969"/>
                </a:lnTo>
                <a:lnTo>
                  <a:pt x="1036303" y="123698"/>
                </a:lnTo>
                <a:lnTo>
                  <a:pt x="1037957" y="115208"/>
                </a:lnTo>
                <a:lnTo>
                  <a:pt x="1040052" y="106571"/>
                </a:lnTo>
                <a:lnTo>
                  <a:pt x="1041448" y="98828"/>
                </a:lnTo>
                <a:lnTo>
                  <a:pt x="1042379" y="91683"/>
                </a:lnTo>
                <a:lnTo>
                  <a:pt x="1043000" y="84934"/>
                </a:lnTo>
                <a:lnTo>
                  <a:pt x="1044406" y="77459"/>
                </a:lnTo>
                <a:lnTo>
                  <a:pt x="1046336" y="69499"/>
                </a:lnTo>
                <a:lnTo>
                  <a:pt x="1048614" y="61216"/>
                </a:lnTo>
                <a:lnTo>
                  <a:pt x="1051125" y="54701"/>
                </a:lnTo>
                <a:lnTo>
                  <a:pt x="1053792" y="49366"/>
                </a:lnTo>
                <a:lnTo>
                  <a:pt x="1059400" y="40792"/>
                </a:lnTo>
                <a:lnTo>
                  <a:pt x="1065200" y="33674"/>
                </a:lnTo>
                <a:lnTo>
                  <a:pt x="1069303" y="28829"/>
                </a:lnTo>
                <a:lnTo>
                  <a:pt x="1070871" y="29141"/>
                </a:lnTo>
                <a:lnTo>
                  <a:pt x="1075260" y="32134"/>
                </a:lnTo>
                <a:lnTo>
                  <a:pt x="1080517" y="39418"/>
                </a:lnTo>
                <a:lnTo>
                  <a:pt x="1083308" y="44138"/>
                </a:lnTo>
                <a:lnTo>
                  <a:pt x="1085168" y="49269"/>
                </a:lnTo>
                <a:lnTo>
                  <a:pt x="1086409" y="54674"/>
                </a:lnTo>
                <a:lnTo>
                  <a:pt x="1087236" y="60262"/>
                </a:lnTo>
                <a:lnTo>
                  <a:pt x="1088779" y="65972"/>
                </a:lnTo>
                <a:lnTo>
                  <a:pt x="1090800" y="71762"/>
                </a:lnTo>
                <a:lnTo>
                  <a:pt x="1093141" y="77607"/>
                </a:lnTo>
                <a:lnTo>
                  <a:pt x="1094699" y="84481"/>
                </a:lnTo>
                <a:lnTo>
                  <a:pt x="1095740" y="92039"/>
                </a:lnTo>
                <a:lnTo>
                  <a:pt x="1096433" y="100055"/>
                </a:lnTo>
                <a:lnTo>
                  <a:pt x="1097888" y="108375"/>
                </a:lnTo>
                <a:lnTo>
                  <a:pt x="1099849" y="116899"/>
                </a:lnTo>
                <a:lnTo>
                  <a:pt x="1102149" y="125558"/>
                </a:lnTo>
                <a:lnTo>
                  <a:pt x="1104675" y="133315"/>
                </a:lnTo>
                <a:lnTo>
                  <a:pt x="1107351" y="140470"/>
                </a:lnTo>
                <a:lnTo>
                  <a:pt x="1110126" y="147225"/>
                </a:lnTo>
                <a:lnTo>
                  <a:pt x="1112970" y="153713"/>
                </a:lnTo>
                <a:lnTo>
                  <a:pt x="1118775" y="166213"/>
                </a:lnTo>
                <a:lnTo>
                  <a:pt x="1120719" y="171332"/>
                </a:lnTo>
                <a:lnTo>
                  <a:pt x="1122880" y="179666"/>
                </a:lnTo>
                <a:lnTo>
                  <a:pt x="1125441" y="183277"/>
                </a:lnTo>
                <a:lnTo>
                  <a:pt x="1133578" y="189936"/>
                </a:lnTo>
                <a:lnTo>
                  <a:pt x="1141163" y="193557"/>
                </a:lnTo>
                <a:lnTo>
                  <a:pt x="1144574" y="194522"/>
                </a:lnTo>
                <a:lnTo>
                  <a:pt x="1147840" y="194174"/>
                </a:lnTo>
                <a:lnTo>
                  <a:pt x="1151011" y="192949"/>
                </a:lnTo>
                <a:lnTo>
                  <a:pt x="1157179" y="188943"/>
                </a:lnTo>
                <a:lnTo>
                  <a:pt x="1163228" y="183855"/>
                </a:lnTo>
                <a:lnTo>
                  <a:pt x="1169223" y="175641"/>
                </a:lnTo>
                <a:lnTo>
                  <a:pt x="1172211" y="170672"/>
                </a:lnTo>
                <a:lnTo>
                  <a:pt x="1175195" y="165375"/>
                </a:lnTo>
                <a:lnTo>
                  <a:pt x="1181156" y="154198"/>
                </a:lnTo>
                <a:lnTo>
                  <a:pt x="1190091" y="136749"/>
                </a:lnTo>
                <a:lnTo>
                  <a:pt x="1193068" y="129862"/>
                </a:lnTo>
                <a:lnTo>
                  <a:pt x="1196045" y="122293"/>
                </a:lnTo>
                <a:lnTo>
                  <a:pt x="1201999" y="105946"/>
                </a:lnTo>
                <a:lnTo>
                  <a:pt x="1207952" y="88759"/>
                </a:lnTo>
                <a:lnTo>
                  <a:pt x="1210929" y="81001"/>
                </a:lnTo>
                <a:lnTo>
                  <a:pt x="1213905" y="73845"/>
                </a:lnTo>
                <a:lnTo>
                  <a:pt x="1216882" y="67089"/>
                </a:lnTo>
                <a:lnTo>
                  <a:pt x="1218866" y="61593"/>
                </a:lnTo>
                <a:lnTo>
                  <a:pt x="1221072" y="52841"/>
                </a:lnTo>
                <a:lnTo>
                  <a:pt x="1222051" y="45644"/>
                </a:lnTo>
                <a:lnTo>
                  <a:pt x="1222789" y="36300"/>
                </a:lnTo>
                <a:lnTo>
                  <a:pt x="1222827" y="42963"/>
                </a:lnTo>
                <a:lnTo>
                  <a:pt x="1222835" y="86858"/>
                </a:lnTo>
                <a:lnTo>
                  <a:pt x="1223827" y="92632"/>
                </a:lnTo>
                <a:lnTo>
                  <a:pt x="1225481" y="98465"/>
                </a:lnTo>
                <a:lnTo>
                  <a:pt x="1227576" y="104339"/>
                </a:lnTo>
                <a:lnTo>
                  <a:pt x="1229964" y="110239"/>
                </a:lnTo>
                <a:lnTo>
                  <a:pt x="1232548" y="116157"/>
                </a:lnTo>
                <a:lnTo>
                  <a:pt x="1238067" y="128024"/>
                </a:lnTo>
                <a:lnTo>
                  <a:pt x="1243826" y="139913"/>
                </a:lnTo>
                <a:lnTo>
                  <a:pt x="1246751" y="144869"/>
                </a:lnTo>
                <a:lnTo>
                  <a:pt x="1252647" y="153021"/>
                </a:lnTo>
                <a:lnTo>
                  <a:pt x="1258575" y="159952"/>
                </a:lnTo>
                <a:lnTo>
                  <a:pt x="1261544" y="163190"/>
                </a:lnTo>
                <a:lnTo>
                  <a:pt x="1270135" y="169432"/>
                </a:lnTo>
                <a:lnTo>
                  <a:pt x="1275205" y="172487"/>
                </a:lnTo>
                <a:lnTo>
                  <a:pt x="1279577" y="173530"/>
                </a:lnTo>
                <a:lnTo>
                  <a:pt x="1283483" y="173234"/>
                </a:lnTo>
                <a:lnTo>
                  <a:pt x="1290470" y="171251"/>
                </a:lnTo>
                <a:lnTo>
                  <a:pt x="1296882" y="170370"/>
                </a:lnTo>
                <a:lnTo>
                  <a:pt x="1299982" y="169142"/>
                </a:lnTo>
                <a:lnTo>
                  <a:pt x="1306070" y="165133"/>
                </a:lnTo>
                <a:lnTo>
                  <a:pt x="1312083" y="160044"/>
                </a:lnTo>
                <a:lnTo>
                  <a:pt x="1321062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PenAnnotation572"/>
          <p:cNvSpPr/>
          <p:nvPr/>
        </p:nvSpPr>
        <p:spPr>
          <a:xfrm>
            <a:off x="7563445" y="504527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PenAnnotation573"/>
          <p:cNvSpPr/>
          <p:nvPr/>
        </p:nvSpPr>
        <p:spPr>
          <a:xfrm>
            <a:off x="7639039" y="5050361"/>
            <a:ext cx="708454" cy="555392"/>
          </a:xfrm>
          <a:custGeom>
            <a:avLst/>
            <a:gdLst/>
            <a:ahLst/>
            <a:cxnLst/>
            <a:rect l="0" t="0" r="0" b="0"/>
            <a:pathLst>
              <a:path w="708454" h="555392">
                <a:moveTo>
                  <a:pt x="138718" y="137787"/>
                </a:moveTo>
                <a:lnTo>
                  <a:pt x="133978" y="137787"/>
                </a:lnTo>
                <a:lnTo>
                  <a:pt x="132581" y="136795"/>
                </a:lnTo>
                <a:lnTo>
                  <a:pt x="131651" y="135141"/>
                </a:lnTo>
                <a:lnTo>
                  <a:pt x="130616" y="130658"/>
                </a:lnTo>
                <a:lnTo>
                  <a:pt x="130157" y="125358"/>
                </a:lnTo>
                <a:lnTo>
                  <a:pt x="129042" y="122556"/>
                </a:lnTo>
                <a:lnTo>
                  <a:pt x="125157" y="116796"/>
                </a:lnTo>
                <a:lnTo>
                  <a:pt x="117478" y="110929"/>
                </a:lnTo>
                <a:lnTo>
                  <a:pt x="104644" y="102048"/>
                </a:lnTo>
                <a:lnTo>
                  <a:pt x="96785" y="96106"/>
                </a:lnTo>
                <a:lnTo>
                  <a:pt x="82196" y="88175"/>
                </a:lnTo>
                <a:lnTo>
                  <a:pt x="74572" y="85971"/>
                </a:lnTo>
                <a:lnTo>
                  <a:pt x="59960" y="84731"/>
                </a:lnTo>
                <a:lnTo>
                  <a:pt x="55455" y="85549"/>
                </a:lnTo>
                <a:lnTo>
                  <a:pt x="47804" y="89104"/>
                </a:lnTo>
                <a:lnTo>
                  <a:pt x="33177" y="101424"/>
                </a:lnTo>
                <a:lnTo>
                  <a:pt x="21016" y="117642"/>
                </a:lnTo>
                <a:lnTo>
                  <a:pt x="14307" y="129165"/>
                </a:lnTo>
                <a:lnTo>
                  <a:pt x="11129" y="135015"/>
                </a:lnTo>
                <a:lnTo>
                  <a:pt x="7598" y="149454"/>
                </a:lnTo>
                <a:lnTo>
                  <a:pt x="5037" y="165793"/>
                </a:lnTo>
                <a:lnTo>
                  <a:pt x="590" y="182976"/>
                </a:lnTo>
                <a:lnTo>
                  <a:pt x="0" y="191726"/>
                </a:lnTo>
                <a:lnTo>
                  <a:pt x="599" y="200535"/>
                </a:lnTo>
                <a:lnTo>
                  <a:pt x="2918" y="217269"/>
                </a:lnTo>
                <a:lnTo>
                  <a:pt x="3948" y="231321"/>
                </a:lnTo>
                <a:lnTo>
                  <a:pt x="5216" y="236854"/>
                </a:lnTo>
                <a:lnTo>
                  <a:pt x="9270" y="245647"/>
                </a:lnTo>
                <a:lnTo>
                  <a:pt x="12731" y="248389"/>
                </a:lnTo>
                <a:lnTo>
                  <a:pt x="17024" y="250217"/>
                </a:lnTo>
                <a:lnTo>
                  <a:pt x="33431" y="253151"/>
                </a:lnTo>
                <a:lnTo>
                  <a:pt x="43140" y="253659"/>
                </a:lnTo>
                <a:lnTo>
                  <a:pt x="46226" y="252738"/>
                </a:lnTo>
                <a:lnTo>
                  <a:pt x="52301" y="249069"/>
                </a:lnTo>
                <a:lnTo>
                  <a:pt x="58308" y="241486"/>
                </a:lnTo>
                <a:lnTo>
                  <a:pt x="65277" y="231500"/>
                </a:lnTo>
                <a:lnTo>
                  <a:pt x="74990" y="220448"/>
                </a:lnTo>
                <a:lnTo>
                  <a:pt x="78373" y="213730"/>
                </a:lnTo>
                <a:lnTo>
                  <a:pt x="82133" y="198328"/>
                </a:lnTo>
                <a:lnTo>
                  <a:pt x="86449" y="184207"/>
                </a:lnTo>
                <a:lnTo>
                  <a:pt x="91675" y="171317"/>
                </a:lnTo>
                <a:lnTo>
                  <a:pt x="97305" y="158973"/>
                </a:lnTo>
                <a:lnTo>
                  <a:pt x="100469" y="144226"/>
                </a:lnTo>
                <a:lnTo>
                  <a:pt x="101875" y="129735"/>
                </a:lnTo>
                <a:lnTo>
                  <a:pt x="102666" y="115998"/>
                </a:lnTo>
                <a:lnTo>
                  <a:pt x="102956" y="104099"/>
                </a:lnTo>
                <a:lnTo>
                  <a:pt x="102996" y="114675"/>
                </a:lnTo>
                <a:lnTo>
                  <a:pt x="107739" y="127852"/>
                </a:lnTo>
                <a:lnTo>
                  <a:pt x="110067" y="141309"/>
                </a:lnTo>
                <a:lnTo>
                  <a:pt x="111101" y="158204"/>
                </a:lnTo>
                <a:lnTo>
                  <a:pt x="111561" y="178942"/>
                </a:lnTo>
                <a:lnTo>
                  <a:pt x="112676" y="190028"/>
                </a:lnTo>
                <a:lnTo>
                  <a:pt x="114412" y="201388"/>
                </a:lnTo>
                <a:lnTo>
                  <a:pt x="116561" y="212930"/>
                </a:lnTo>
                <a:lnTo>
                  <a:pt x="117994" y="224593"/>
                </a:lnTo>
                <a:lnTo>
                  <a:pt x="118949" y="236337"/>
                </a:lnTo>
                <a:lnTo>
                  <a:pt x="119586" y="248136"/>
                </a:lnTo>
                <a:lnTo>
                  <a:pt x="121002" y="260962"/>
                </a:lnTo>
                <a:lnTo>
                  <a:pt x="122939" y="274474"/>
                </a:lnTo>
                <a:lnTo>
                  <a:pt x="127737" y="302716"/>
                </a:lnTo>
                <a:lnTo>
                  <a:pt x="133176" y="331805"/>
                </a:lnTo>
                <a:lnTo>
                  <a:pt x="135024" y="346508"/>
                </a:lnTo>
                <a:lnTo>
                  <a:pt x="136256" y="361270"/>
                </a:lnTo>
                <a:lnTo>
                  <a:pt x="137076" y="376072"/>
                </a:lnTo>
                <a:lnTo>
                  <a:pt x="138616" y="390902"/>
                </a:lnTo>
                <a:lnTo>
                  <a:pt x="140634" y="405749"/>
                </a:lnTo>
                <a:lnTo>
                  <a:pt x="142972" y="420608"/>
                </a:lnTo>
                <a:lnTo>
                  <a:pt x="145523" y="434483"/>
                </a:lnTo>
                <a:lnTo>
                  <a:pt x="151003" y="460482"/>
                </a:lnTo>
                <a:lnTo>
                  <a:pt x="153854" y="471980"/>
                </a:lnTo>
                <a:lnTo>
                  <a:pt x="156746" y="482621"/>
                </a:lnTo>
                <a:lnTo>
                  <a:pt x="162606" y="502383"/>
                </a:lnTo>
                <a:lnTo>
                  <a:pt x="168517" y="521087"/>
                </a:lnTo>
                <a:lnTo>
                  <a:pt x="174452" y="534031"/>
                </a:lnTo>
                <a:lnTo>
                  <a:pt x="183371" y="546896"/>
                </a:lnTo>
                <a:lnTo>
                  <a:pt x="186346" y="550425"/>
                </a:lnTo>
                <a:lnTo>
                  <a:pt x="189321" y="552777"/>
                </a:lnTo>
                <a:lnTo>
                  <a:pt x="195274" y="555391"/>
                </a:lnTo>
                <a:lnTo>
                  <a:pt x="198250" y="555096"/>
                </a:lnTo>
                <a:lnTo>
                  <a:pt x="201227" y="553907"/>
                </a:lnTo>
                <a:lnTo>
                  <a:pt x="207179" y="549940"/>
                </a:lnTo>
                <a:lnTo>
                  <a:pt x="213132" y="544870"/>
                </a:lnTo>
                <a:lnTo>
                  <a:pt x="222062" y="531697"/>
                </a:lnTo>
                <a:lnTo>
                  <a:pt x="225370" y="518241"/>
                </a:lnTo>
                <a:lnTo>
                  <a:pt x="226839" y="501346"/>
                </a:lnTo>
                <a:lnTo>
                  <a:pt x="227232" y="491285"/>
                </a:lnTo>
                <a:lnTo>
                  <a:pt x="227493" y="480609"/>
                </a:lnTo>
                <a:lnTo>
                  <a:pt x="226674" y="469523"/>
                </a:lnTo>
                <a:lnTo>
                  <a:pt x="225138" y="458162"/>
                </a:lnTo>
                <a:lnTo>
                  <a:pt x="220783" y="433965"/>
                </a:lnTo>
                <a:lnTo>
                  <a:pt x="215541" y="406674"/>
                </a:lnTo>
                <a:lnTo>
                  <a:pt x="211761" y="392452"/>
                </a:lnTo>
                <a:lnTo>
                  <a:pt x="207258" y="378009"/>
                </a:lnTo>
                <a:lnTo>
                  <a:pt x="202270" y="363419"/>
                </a:lnTo>
                <a:lnTo>
                  <a:pt x="196961" y="349724"/>
                </a:lnTo>
                <a:lnTo>
                  <a:pt x="191438" y="336625"/>
                </a:lnTo>
                <a:lnTo>
                  <a:pt x="185770" y="323924"/>
                </a:lnTo>
                <a:lnTo>
                  <a:pt x="180008" y="312480"/>
                </a:lnTo>
                <a:lnTo>
                  <a:pt x="174183" y="301874"/>
                </a:lnTo>
                <a:lnTo>
                  <a:pt x="168314" y="291827"/>
                </a:lnTo>
                <a:lnTo>
                  <a:pt x="156502" y="272726"/>
                </a:lnTo>
                <a:lnTo>
                  <a:pt x="150575" y="263465"/>
                </a:lnTo>
                <a:lnTo>
                  <a:pt x="138696" y="247884"/>
                </a:lnTo>
                <a:lnTo>
                  <a:pt x="123498" y="230601"/>
                </a:lnTo>
                <a:lnTo>
                  <a:pt x="109474" y="215872"/>
                </a:lnTo>
                <a:lnTo>
                  <a:pt x="86918" y="193147"/>
                </a:lnTo>
                <a:lnTo>
                  <a:pt x="87318" y="191561"/>
                </a:lnTo>
                <a:lnTo>
                  <a:pt x="90407" y="187153"/>
                </a:lnTo>
                <a:lnTo>
                  <a:pt x="106178" y="170421"/>
                </a:lnTo>
                <a:lnTo>
                  <a:pt x="118914" y="158602"/>
                </a:lnTo>
                <a:lnTo>
                  <a:pt x="134945" y="149687"/>
                </a:lnTo>
                <a:lnTo>
                  <a:pt x="149940" y="143737"/>
                </a:lnTo>
                <a:lnTo>
                  <a:pt x="170375" y="139550"/>
                </a:lnTo>
                <a:lnTo>
                  <a:pt x="188998" y="138310"/>
                </a:lnTo>
                <a:lnTo>
                  <a:pt x="203729" y="138019"/>
                </a:lnTo>
                <a:lnTo>
                  <a:pt x="219206" y="138883"/>
                </a:lnTo>
                <a:lnTo>
                  <a:pt x="232699" y="142573"/>
                </a:lnTo>
                <a:lnTo>
                  <a:pt x="242665" y="147521"/>
                </a:lnTo>
                <a:lnTo>
                  <a:pt x="246711" y="150229"/>
                </a:lnTo>
                <a:lnTo>
                  <a:pt x="253853" y="158531"/>
                </a:lnTo>
                <a:lnTo>
                  <a:pt x="266523" y="175289"/>
                </a:lnTo>
                <a:lnTo>
                  <a:pt x="269934" y="181904"/>
                </a:lnTo>
                <a:lnTo>
                  <a:pt x="271451" y="188153"/>
                </a:lnTo>
                <a:lnTo>
                  <a:pt x="272125" y="194237"/>
                </a:lnTo>
                <a:lnTo>
                  <a:pt x="273296" y="196256"/>
                </a:lnTo>
                <a:lnTo>
                  <a:pt x="275070" y="197602"/>
                </a:lnTo>
                <a:lnTo>
                  <a:pt x="281212" y="200137"/>
                </a:lnTo>
                <a:lnTo>
                  <a:pt x="286221" y="195508"/>
                </a:lnTo>
                <a:lnTo>
                  <a:pt x="287654" y="192142"/>
                </a:lnTo>
                <a:lnTo>
                  <a:pt x="290666" y="177925"/>
                </a:lnTo>
                <a:lnTo>
                  <a:pt x="296408" y="161145"/>
                </a:lnTo>
                <a:lnTo>
                  <a:pt x="298099" y="149491"/>
                </a:lnTo>
                <a:lnTo>
                  <a:pt x="301497" y="137697"/>
                </a:lnTo>
                <a:lnTo>
                  <a:pt x="306342" y="122547"/>
                </a:lnTo>
                <a:lnTo>
                  <a:pt x="307979" y="108539"/>
                </a:lnTo>
                <a:lnTo>
                  <a:pt x="309106" y="105390"/>
                </a:lnTo>
                <a:lnTo>
                  <a:pt x="316035" y="94948"/>
                </a:lnTo>
                <a:lnTo>
                  <a:pt x="316461" y="95337"/>
                </a:lnTo>
                <a:lnTo>
                  <a:pt x="316934" y="98415"/>
                </a:lnTo>
                <a:lnTo>
                  <a:pt x="317200" y="105726"/>
                </a:lnTo>
                <a:lnTo>
                  <a:pt x="318229" y="108476"/>
                </a:lnTo>
                <a:lnTo>
                  <a:pt x="322020" y="114176"/>
                </a:lnTo>
                <a:lnTo>
                  <a:pt x="324365" y="122663"/>
                </a:lnTo>
                <a:lnTo>
                  <a:pt x="326400" y="133050"/>
                </a:lnTo>
                <a:lnTo>
                  <a:pt x="333124" y="150053"/>
                </a:lnTo>
                <a:lnTo>
                  <a:pt x="341400" y="166667"/>
                </a:lnTo>
                <a:lnTo>
                  <a:pt x="347200" y="174766"/>
                </a:lnTo>
                <a:lnTo>
                  <a:pt x="355731" y="181673"/>
                </a:lnTo>
                <a:lnTo>
                  <a:pt x="377015" y="196226"/>
                </a:lnTo>
                <a:lnTo>
                  <a:pt x="391667" y="199089"/>
                </a:lnTo>
                <a:lnTo>
                  <a:pt x="408655" y="200056"/>
                </a:lnTo>
                <a:lnTo>
                  <a:pt x="413926" y="200136"/>
                </a:lnTo>
                <a:lnTo>
                  <a:pt x="418433" y="199197"/>
                </a:lnTo>
                <a:lnTo>
                  <a:pt x="435440" y="190560"/>
                </a:lnTo>
                <a:lnTo>
                  <a:pt x="440712" y="187852"/>
                </a:lnTo>
                <a:lnTo>
                  <a:pt x="449217" y="179551"/>
                </a:lnTo>
                <a:lnTo>
                  <a:pt x="459582" y="163721"/>
                </a:lnTo>
                <a:lnTo>
                  <a:pt x="465872" y="151298"/>
                </a:lnTo>
                <a:lnTo>
                  <a:pt x="471974" y="135854"/>
                </a:lnTo>
                <a:lnTo>
                  <a:pt x="475347" y="121715"/>
                </a:lnTo>
                <a:lnTo>
                  <a:pt x="476847" y="108815"/>
                </a:lnTo>
                <a:lnTo>
                  <a:pt x="477513" y="96468"/>
                </a:lnTo>
                <a:lnTo>
                  <a:pt x="477809" y="84366"/>
                </a:lnTo>
                <a:lnTo>
                  <a:pt x="477888" y="78360"/>
                </a:lnTo>
                <a:lnTo>
                  <a:pt x="475330" y="66396"/>
                </a:lnTo>
                <a:lnTo>
                  <a:pt x="470886" y="55456"/>
                </a:lnTo>
                <a:lnTo>
                  <a:pt x="465604" y="47287"/>
                </a:lnTo>
                <a:lnTo>
                  <a:pt x="462806" y="44711"/>
                </a:lnTo>
                <a:lnTo>
                  <a:pt x="459949" y="42995"/>
                </a:lnTo>
                <a:lnTo>
                  <a:pt x="454128" y="41087"/>
                </a:lnTo>
                <a:lnTo>
                  <a:pt x="448234" y="40239"/>
                </a:lnTo>
                <a:lnTo>
                  <a:pt x="445273" y="41005"/>
                </a:lnTo>
                <a:lnTo>
                  <a:pt x="439337" y="44502"/>
                </a:lnTo>
                <a:lnTo>
                  <a:pt x="430418" y="52049"/>
                </a:lnTo>
                <a:lnTo>
                  <a:pt x="428435" y="55823"/>
                </a:lnTo>
                <a:lnTo>
                  <a:pt x="424651" y="70617"/>
                </a:lnTo>
                <a:lnTo>
                  <a:pt x="418680" y="87568"/>
                </a:lnTo>
                <a:lnTo>
                  <a:pt x="416935" y="99262"/>
                </a:lnTo>
                <a:lnTo>
                  <a:pt x="418805" y="111073"/>
                </a:lnTo>
                <a:lnTo>
                  <a:pt x="421951" y="122938"/>
                </a:lnTo>
                <a:lnTo>
                  <a:pt x="423349" y="134825"/>
                </a:lnTo>
                <a:lnTo>
                  <a:pt x="425707" y="139781"/>
                </a:lnTo>
                <a:lnTo>
                  <a:pt x="429263" y="144078"/>
                </a:lnTo>
                <a:lnTo>
                  <a:pt x="448729" y="161252"/>
                </a:lnTo>
                <a:lnTo>
                  <a:pt x="458732" y="167398"/>
                </a:lnTo>
                <a:lnTo>
                  <a:pt x="469793" y="170792"/>
                </a:lnTo>
                <a:lnTo>
                  <a:pt x="475521" y="171696"/>
                </a:lnTo>
                <a:lnTo>
                  <a:pt x="487177" y="170056"/>
                </a:lnTo>
                <a:lnTo>
                  <a:pt x="504895" y="163554"/>
                </a:lnTo>
                <a:lnTo>
                  <a:pt x="522712" y="155343"/>
                </a:lnTo>
                <a:lnTo>
                  <a:pt x="543205" y="143981"/>
                </a:lnTo>
                <a:lnTo>
                  <a:pt x="558600" y="133595"/>
                </a:lnTo>
                <a:lnTo>
                  <a:pt x="572056" y="122364"/>
                </a:lnTo>
                <a:lnTo>
                  <a:pt x="582005" y="108112"/>
                </a:lnTo>
                <a:lnTo>
                  <a:pt x="590728" y="92848"/>
                </a:lnTo>
                <a:lnTo>
                  <a:pt x="612496" y="64234"/>
                </a:lnTo>
                <a:lnTo>
                  <a:pt x="623129" y="48542"/>
                </a:lnTo>
                <a:lnTo>
                  <a:pt x="631163" y="34953"/>
                </a:lnTo>
                <a:lnTo>
                  <a:pt x="640687" y="24945"/>
                </a:lnTo>
                <a:lnTo>
                  <a:pt x="658229" y="10435"/>
                </a:lnTo>
                <a:lnTo>
                  <a:pt x="668136" y="1055"/>
                </a:lnTo>
                <a:lnTo>
                  <a:pt x="671249" y="0"/>
                </a:lnTo>
                <a:lnTo>
                  <a:pt x="674317" y="288"/>
                </a:lnTo>
                <a:lnTo>
                  <a:pt x="677355" y="1472"/>
                </a:lnTo>
                <a:lnTo>
                  <a:pt x="683375" y="5435"/>
                </a:lnTo>
                <a:lnTo>
                  <a:pt x="695325" y="16063"/>
                </a:lnTo>
                <a:lnTo>
                  <a:pt x="704262" y="29511"/>
                </a:lnTo>
                <a:lnTo>
                  <a:pt x="707571" y="43031"/>
                </a:lnTo>
                <a:lnTo>
                  <a:pt x="708453" y="50804"/>
                </a:lnTo>
                <a:lnTo>
                  <a:pt x="706788" y="67378"/>
                </a:lnTo>
                <a:lnTo>
                  <a:pt x="702740" y="84666"/>
                </a:lnTo>
                <a:lnTo>
                  <a:pt x="700272" y="93443"/>
                </a:lnTo>
                <a:lnTo>
                  <a:pt x="694884" y="111134"/>
                </a:lnTo>
                <a:lnTo>
                  <a:pt x="689182" y="128917"/>
                </a:lnTo>
                <a:lnTo>
                  <a:pt x="685280" y="137827"/>
                </a:lnTo>
                <a:lnTo>
                  <a:pt x="680695" y="146743"/>
                </a:lnTo>
                <a:lnTo>
                  <a:pt x="670308" y="163595"/>
                </a:lnTo>
                <a:lnTo>
                  <a:pt x="659077" y="177700"/>
                </a:lnTo>
                <a:lnTo>
                  <a:pt x="647471" y="190583"/>
                </a:lnTo>
                <a:lnTo>
                  <a:pt x="634705" y="202924"/>
                </a:lnTo>
                <a:lnTo>
                  <a:pt x="612768" y="220035"/>
                </a:lnTo>
                <a:lnTo>
                  <a:pt x="599103" y="230839"/>
                </a:lnTo>
                <a:lnTo>
                  <a:pt x="585203" y="23601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PenAnnotation574"/>
          <p:cNvSpPr/>
          <p:nvPr/>
        </p:nvSpPr>
        <p:spPr>
          <a:xfrm>
            <a:off x="4786315" y="3080742"/>
            <a:ext cx="571498" cy="2821782"/>
          </a:xfrm>
          <a:custGeom>
            <a:avLst/>
            <a:gdLst/>
            <a:ahLst/>
            <a:cxnLst/>
            <a:rect l="0" t="0" r="0" b="0"/>
            <a:pathLst>
              <a:path w="571498" h="2821782">
                <a:moveTo>
                  <a:pt x="571497" y="0"/>
                </a:moveTo>
                <a:lnTo>
                  <a:pt x="462606" y="0"/>
                </a:lnTo>
                <a:lnTo>
                  <a:pt x="453318" y="2645"/>
                </a:lnTo>
                <a:lnTo>
                  <a:pt x="443566" y="6137"/>
                </a:lnTo>
                <a:lnTo>
                  <a:pt x="431507" y="8102"/>
                </a:lnTo>
                <a:lnTo>
                  <a:pt x="416799" y="8684"/>
                </a:lnTo>
                <a:lnTo>
                  <a:pt x="399791" y="8881"/>
                </a:lnTo>
                <a:lnTo>
                  <a:pt x="394519" y="8897"/>
                </a:lnTo>
                <a:lnTo>
                  <a:pt x="383369" y="11561"/>
                </a:lnTo>
                <a:lnTo>
                  <a:pt x="368581" y="15993"/>
                </a:lnTo>
                <a:lnTo>
                  <a:pt x="355269" y="17306"/>
                </a:lnTo>
                <a:lnTo>
                  <a:pt x="338758" y="17695"/>
                </a:lnTo>
                <a:lnTo>
                  <a:pt x="305309" y="17850"/>
                </a:lnTo>
                <a:lnTo>
                  <a:pt x="294110" y="20501"/>
                </a:lnTo>
                <a:lnTo>
                  <a:pt x="282519" y="23994"/>
                </a:lnTo>
                <a:lnTo>
                  <a:pt x="265828" y="26953"/>
                </a:lnTo>
                <a:lnTo>
                  <a:pt x="253166" y="32680"/>
                </a:lnTo>
                <a:lnTo>
                  <a:pt x="237288" y="35810"/>
                </a:lnTo>
                <a:lnTo>
                  <a:pt x="225846" y="40059"/>
                </a:lnTo>
                <a:lnTo>
                  <a:pt x="216791" y="45254"/>
                </a:lnTo>
                <a:lnTo>
                  <a:pt x="203469" y="53757"/>
                </a:lnTo>
                <a:lnTo>
                  <a:pt x="193617" y="58618"/>
                </a:lnTo>
                <a:lnTo>
                  <a:pt x="176561" y="64385"/>
                </a:lnTo>
                <a:lnTo>
                  <a:pt x="166774" y="69295"/>
                </a:lnTo>
                <a:lnTo>
                  <a:pt x="159118" y="74785"/>
                </a:lnTo>
                <a:lnTo>
                  <a:pt x="152408" y="83178"/>
                </a:lnTo>
                <a:lnTo>
                  <a:pt x="140015" y="99994"/>
                </a:lnTo>
                <a:lnTo>
                  <a:pt x="128013" y="113863"/>
                </a:lnTo>
                <a:lnTo>
                  <a:pt x="113110" y="135649"/>
                </a:lnTo>
                <a:lnTo>
                  <a:pt x="98224" y="158705"/>
                </a:lnTo>
                <a:lnTo>
                  <a:pt x="95247" y="162358"/>
                </a:lnTo>
                <a:lnTo>
                  <a:pt x="93263" y="166777"/>
                </a:lnTo>
                <a:lnTo>
                  <a:pt x="76038" y="229231"/>
                </a:lnTo>
                <a:lnTo>
                  <a:pt x="67098" y="272605"/>
                </a:lnTo>
                <a:lnTo>
                  <a:pt x="57275" y="298404"/>
                </a:lnTo>
                <a:lnTo>
                  <a:pt x="52687" y="322572"/>
                </a:lnTo>
                <a:lnTo>
                  <a:pt x="41627" y="348585"/>
                </a:lnTo>
                <a:lnTo>
                  <a:pt x="22482" y="442666"/>
                </a:lnTo>
                <a:lnTo>
                  <a:pt x="10969" y="520419"/>
                </a:lnTo>
                <a:lnTo>
                  <a:pt x="6461" y="586932"/>
                </a:lnTo>
                <a:lnTo>
                  <a:pt x="1912" y="618075"/>
                </a:lnTo>
                <a:lnTo>
                  <a:pt x="109" y="699605"/>
                </a:lnTo>
                <a:lnTo>
                  <a:pt x="0" y="802829"/>
                </a:lnTo>
                <a:lnTo>
                  <a:pt x="9092" y="890760"/>
                </a:lnTo>
                <a:lnTo>
                  <a:pt x="19902" y="984347"/>
                </a:lnTo>
                <a:lnTo>
                  <a:pt x="35896" y="1071745"/>
                </a:lnTo>
                <a:lnTo>
                  <a:pt x="59536" y="1191624"/>
                </a:lnTo>
                <a:lnTo>
                  <a:pt x="163708" y="1803797"/>
                </a:lnTo>
                <a:lnTo>
                  <a:pt x="180759" y="1869097"/>
                </a:lnTo>
                <a:lnTo>
                  <a:pt x="191371" y="1955969"/>
                </a:lnTo>
                <a:lnTo>
                  <a:pt x="208433" y="2055101"/>
                </a:lnTo>
                <a:lnTo>
                  <a:pt x="223250" y="2133579"/>
                </a:lnTo>
                <a:lnTo>
                  <a:pt x="231986" y="2208528"/>
                </a:lnTo>
                <a:lnTo>
                  <a:pt x="246304" y="2291762"/>
                </a:lnTo>
                <a:lnTo>
                  <a:pt x="256878" y="2380960"/>
                </a:lnTo>
                <a:lnTo>
                  <a:pt x="258877" y="2463638"/>
                </a:lnTo>
                <a:lnTo>
                  <a:pt x="258958" y="2693786"/>
                </a:lnTo>
                <a:lnTo>
                  <a:pt x="259951" y="2698748"/>
                </a:lnTo>
                <a:lnTo>
                  <a:pt x="265095" y="2711464"/>
                </a:lnTo>
                <a:lnTo>
                  <a:pt x="267520" y="2734065"/>
                </a:lnTo>
                <a:lnTo>
                  <a:pt x="267888" y="28217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PenAnnotation575"/>
          <p:cNvSpPr/>
          <p:nvPr/>
        </p:nvSpPr>
        <p:spPr>
          <a:xfrm>
            <a:off x="4893577" y="5822336"/>
            <a:ext cx="348150" cy="303264"/>
          </a:xfrm>
          <a:custGeom>
            <a:avLst/>
            <a:gdLst/>
            <a:ahLst/>
            <a:cxnLst/>
            <a:rect l="0" t="0" r="0" b="0"/>
            <a:pathLst>
              <a:path w="348150" h="303264">
                <a:moveTo>
                  <a:pt x="8821" y="80187"/>
                </a:moveTo>
                <a:lnTo>
                  <a:pt x="0" y="80187"/>
                </a:lnTo>
                <a:lnTo>
                  <a:pt x="4664" y="80187"/>
                </a:lnTo>
                <a:lnTo>
                  <a:pt x="7042" y="81180"/>
                </a:lnTo>
                <a:lnTo>
                  <a:pt x="15129" y="86324"/>
                </a:lnTo>
                <a:lnTo>
                  <a:pt x="23809" y="89281"/>
                </a:lnTo>
                <a:lnTo>
                  <a:pt x="33657" y="96001"/>
                </a:lnTo>
                <a:lnTo>
                  <a:pt x="43341" y="101437"/>
                </a:lnTo>
                <a:lnTo>
                  <a:pt x="48701" y="105267"/>
                </a:lnTo>
                <a:lnTo>
                  <a:pt x="54260" y="109806"/>
                </a:lnTo>
                <a:lnTo>
                  <a:pt x="59949" y="114816"/>
                </a:lnTo>
                <a:lnTo>
                  <a:pt x="65727" y="119148"/>
                </a:lnTo>
                <a:lnTo>
                  <a:pt x="71563" y="123028"/>
                </a:lnTo>
                <a:lnTo>
                  <a:pt x="77438" y="126607"/>
                </a:lnTo>
                <a:lnTo>
                  <a:pt x="83339" y="130977"/>
                </a:lnTo>
                <a:lnTo>
                  <a:pt x="89258" y="135875"/>
                </a:lnTo>
                <a:lnTo>
                  <a:pt x="95187" y="141125"/>
                </a:lnTo>
                <a:lnTo>
                  <a:pt x="107068" y="152250"/>
                </a:lnTo>
                <a:lnTo>
                  <a:pt x="113015" y="157995"/>
                </a:lnTo>
                <a:lnTo>
                  <a:pt x="119955" y="162816"/>
                </a:lnTo>
                <a:lnTo>
                  <a:pt x="127559" y="167023"/>
                </a:lnTo>
                <a:lnTo>
                  <a:pt x="135605" y="170820"/>
                </a:lnTo>
                <a:lnTo>
                  <a:pt x="142953" y="176328"/>
                </a:lnTo>
                <a:lnTo>
                  <a:pt x="149836" y="182976"/>
                </a:lnTo>
                <a:lnTo>
                  <a:pt x="156409" y="190385"/>
                </a:lnTo>
                <a:lnTo>
                  <a:pt x="163768" y="197308"/>
                </a:lnTo>
                <a:lnTo>
                  <a:pt x="171651" y="203909"/>
                </a:lnTo>
                <a:lnTo>
                  <a:pt x="179881" y="210293"/>
                </a:lnTo>
                <a:lnTo>
                  <a:pt x="187353" y="216534"/>
                </a:lnTo>
                <a:lnTo>
                  <a:pt x="194319" y="222679"/>
                </a:lnTo>
                <a:lnTo>
                  <a:pt x="207351" y="234798"/>
                </a:lnTo>
                <a:lnTo>
                  <a:pt x="219757" y="246799"/>
                </a:lnTo>
                <a:lnTo>
                  <a:pt x="225843" y="251785"/>
                </a:lnTo>
                <a:lnTo>
                  <a:pt x="231886" y="256101"/>
                </a:lnTo>
                <a:lnTo>
                  <a:pt x="237898" y="259971"/>
                </a:lnTo>
                <a:lnTo>
                  <a:pt x="243890" y="264535"/>
                </a:lnTo>
                <a:lnTo>
                  <a:pt x="249870" y="269562"/>
                </a:lnTo>
                <a:lnTo>
                  <a:pt x="260813" y="279448"/>
                </a:lnTo>
                <a:lnTo>
                  <a:pt x="268984" y="287149"/>
                </a:lnTo>
                <a:lnTo>
                  <a:pt x="279163" y="297062"/>
                </a:lnTo>
                <a:lnTo>
                  <a:pt x="282314" y="299184"/>
                </a:lnTo>
                <a:lnTo>
                  <a:pt x="288462" y="301543"/>
                </a:lnTo>
                <a:lnTo>
                  <a:pt x="297501" y="302870"/>
                </a:lnTo>
                <a:lnTo>
                  <a:pt x="301723" y="303263"/>
                </a:lnTo>
                <a:lnTo>
                  <a:pt x="302316" y="302326"/>
                </a:lnTo>
                <a:lnTo>
                  <a:pt x="302974" y="298640"/>
                </a:lnTo>
                <a:lnTo>
                  <a:pt x="303345" y="290986"/>
                </a:lnTo>
                <a:lnTo>
                  <a:pt x="306077" y="282685"/>
                </a:lnTo>
                <a:lnTo>
                  <a:pt x="308195" y="277693"/>
                </a:lnTo>
                <a:lnTo>
                  <a:pt x="309606" y="272382"/>
                </a:lnTo>
                <a:lnTo>
                  <a:pt x="310548" y="266856"/>
                </a:lnTo>
                <a:lnTo>
                  <a:pt x="311175" y="261188"/>
                </a:lnTo>
                <a:lnTo>
                  <a:pt x="310601" y="254432"/>
                </a:lnTo>
                <a:lnTo>
                  <a:pt x="309227" y="246952"/>
                </a:lnTo>
                <a:lnTo>
                  <a:pt x="307318" y="238988"/>
                </a:lnTo>
                <a:lnTo>
                  <a:pt x="306045" y="230703"/>
                </a:lnTo>
                <a:lnTo>
                  <a:pt x="305197" y="222203"/>
                </a:lnTo>
                <a:lnTo>
                  <a:pt x="304632" y="213559"/>
                </a:lnTo>
                <a:lnTo>
                  <a:pt x="304255" y="203829"/>
                </a:lnTo>
                <a:lnTo>
                  <a:pt x="303836" y="182433"/>
                </a:lnTo>
                <a:lnTo>
                  <a:pt x="303509" y="81900"/>
                </a:lnTo>
                <a:lnTo>
                  <a:pt x="304499" y="73392"/>
                </a:lnTo>
                <a:lnTo>
                  <a:pt x="306150" y="65735"/>
                </a:lnTo>
                <a:lnTo>
                  <a:pt x="308243" y="58646"/>
                </a:lnTo>
                <a:lnTo>
                  <a:pt x="309639" y="50944"/>
                </a:lnTo>
                <a:lnTo>
                  <a:pt x="310570" y="42832"/>
                </a:lnTo>
                <a:lnTo>
                  <a:pt x="311190" y="34448"/>
                </a:lnTo>
                <a:lnTo>
                  <a:pt x="312595" y="27866"/>
                </a:lnTo>
                <a:lnTo>
                  <a:pt x="314525" y="22486"/>
                </a:lnTo>
                <a:lnTo>
                  <a:pt x="318322" y="13862"/>
                </a:lnTo>
                <a:lnTo>
                  <a:pt x="320010" y="6722"/>
                </a:lnTo>
                <a:lnTo>
                  <a:pt x="321452" y="4421"/>
                </a:lnTo>
                <a:lnTo>
                  <a:pt x="323406" y="2888"/>
                </a:lnTo>
                <a:lnTo>
                  <a:pt x="329887" y="0"/>
                </a:lnTo>
                <a:lnTo>
                  <a:pt x="330170" y="4613"/>
                </a:lnTo>
                <a:lnTo>
                  <a:pt x="331202" y="5992"/>
                </a:lnTo>
                <a:lnTo>
                  <a:pt x="332883" y="6911"/>
                </a:lnTo>
                <a:lnTo>
                  <a:pt x="334995" y="7524"/>
                </a:lnTo>
                <a:lnTo>
                  <a:pt x="336403" y="8925"/>
                </a:lnTo>
                <a:lnTo>
                  <a:pt x="337342" y="10850"/>
                </a:lnTo>
                <a:lnTo>
                  <a:pt x="337968" y="13127"/>
                </a:lnTo>
                <a:lnTo>
                  <a:pt x="341309" y="18302"/>
                </a:lnTo>
                <a:lnTo>
                  <a:pt x="348149" y="26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PenAnnotation576"/>
          <p:cNvSpPr/>
          <p:nvPr/>
        </p:nvSpPr>
        <p:spPr>
          <a:xfrm>
            <a:off x="5527476" y="5715000"/>
            <a:ext cx="187337" cy="463726"/>
          </a:xfrm>
          <a:custGeom>
            <a:avLst/>
            <a:gdLst/>
            <a:ahLst/>
            <a:cxnLst/>
            <a:rect l="0" t="0" r="0" b="0"/>
            <a:pathLst>
              <a:path w="187337" h="463726">
                <a:moveTo>
                  <a:pt x="0" y="0"/>
                </a:moveTo>
                <a:lnTo>
                  <a:pt x="0" y="46981"/>
                </a:lnTo>
                <a:lnTo>
                  <a:pt x="993" y="55133"/>
                </a:lnTo>
                <a:lnTo>
                  <a:pt x="2646" y="63544"/>
                </a:lnTo>
                <a:lnTo>
                  <a:pt x="4741" y="72128"/>
                </a:lnTo>
                <a:lnTo>
                  <a:pt x="6137" y="81820"/>
                </a:lnTo>
                <a:lnTo>
                  <a:pt x="7068" y="92249"/>
                </a:lnTo>
                <a:lnTo>
                  <a:pt x="7689" y="103171"/>
                </a:lnTo>
                <a:lnTo>
                  <a:pt x="9094" y="114422"/>
                </a:lnTo>
                <a:lnTo>
                  <a:pt x="11024" y="125890"/>
                </a:lnTo>
                <a:lnTo>
                  <a:pt x="13302" y="137505"/>
                </a:lnTo>
                <a:lnTo>
                  <a:pt x="18480" y="160993"/>
                </a:lnTo>
                <a:lnTo>
                  <a:pt x="21250" y="172813"/>
                </a:lnTo>
                <a:lnTo>
                  <a:pt x="23096" y="185654"/>
                </a:lnTo>
                <a:lnTo>
                  <a:pt x="24327" y="199176"/>
                </a:lnTo>
                <a:lnTo>
                  <a:pt x="25148" y="213150"/>
                </a:lnTo>
                <a:lnTo>
                  <a:pt x="26687" y="227429"/>
                </a:lnTo>
                <a:lnTo>
                  <a:pt x="28705" y="241908"/>
                </a:lnTo>
                <a:lnTo>
                  <a:pt x="31044" y="256521"/>
                </a:lnTo>
                <a:lnTo>
                  <a:pt x="32602" y="270233"/>
                </a:lnTo>
                <a:lnTo>
                  <a:pt x="33641" y="283343"/>
                </a:lnTo>
                <a:lnTo>
                  <a:pt x="34333" y="296051"/>
                </a:lnTo>
                <a:lnTo>
                  <a:pt x="35103" y="320756"/>
                </a:lnTo>
                <a:lnTo>
                  <a:pt x="35308" y="332899"/>
                </a:lnTo>
                <a:lnTo>
                  <a:pt x="36437" y="344964"/>
                </a:lnTo>
                <a:lnTo>
                  <a:pt x="38182" y="356975"/>
                </a:lnTo>
                <a:lnTo>
                  <a:pt x="40338" y="368953"/>
                </a:lnTo>
                <a:lnTo>
                  <a:pt x="41775" y="379914"/>
                </a:lnTo>
                <a:lnTo>
                  <a:pt x="42733" y="390197"/>
                </a:lnTo>
                <a:lnTo>
                  <a:pt x="43371" y="400030"/>
                </a:lnTo>
                <a:lnTo>
                  <a:pt x="43797" y="409562"/>
                </a:lnTo>
                <a:lnTo>
                  <a:pt x="44396" y="435213"/>
                </a:lnTo>
                <a:lnTo>
                  <a:pt x="44646" y="463725"/>
                </a:lnTo>
                <a:lnTo>
                  <a:pt x="39907" y="459420"/>
                </a:lnTo>
                <a:lnTo>
                  <a:pt x="38511" y="456100"/>
                </a:lnTo>
                <a:lnTo>
                  <a:pt x="35554" y="441947"/>
                </a:lnTo>
                <a:lnTo>
                  <a:pt x="31346" y="430908"/>
                </a:lnTo>
                <a:lnTo>
                  <a:pt x="28815" y="416741"/>
                </a:lnTo>
                <a:lnTo>
                  <a:pt x="28140" y="408796"/>
                </a:lnTo>
                <a:lnTo>
                  <a:pt x="27689" y="400522"/>
                </a:lnTo>
                <a:lnTo>
                  <a:pt x="27189" y="383393"/>
                </a:lnTo>
                <a:lnTo>
                  <a:pt x="26908" y="357014"/>
                </a:lnTo>
                <a:lnTo>
                  <a:pt x="27861" y="348142"/>
                </a:lnTo>
                <a:lnTo>
                  <a:pt x="29487" y="339251"/>
                </a:lnTo>
                <a:lnTo>
                  <a:pt x="31565" y="330347"/>
                </a:lnTo>
                <a:lnTo>
                  <a:pt x="32950" y="321435"/>
                </a:lnTo>
                <a:lnTo>
                  <a:pt x="33873" y="312516"/>
                </a:lnTo>
                <a:lnTo>
                  <a:pt x="34488" y="303594"/>
                </a:lnTo>
                <a:lnTo>
                  <a:pt x="36882" y="295661"/>
                </a:lnTo>
                <a:lnTo>
                  <a:pt x="40463" y="288388"/>
                </a:lnTo>
                <a:lnTo>
                  <a:pt x="44835" y="281556"/>
                </a:lnTo>
                <a:lnTo>
                  <a:pt x="48742" y="275016"/>
                </a:lnTo>
                <a:lnTo>
                  <a:pt x="52338" y="268672"/>
                </a:lnTo>
                <a:lnTo>
                  <a:pt x="55728" y="262458"/>
                </a:lnTo>
                <a:lnTo>
                  <a:pt x="58981" y="257324"/>
                </a:lnTo>
                <a:lnTo>
                  <a:pt x="62140" y="252908"/>
                </a:lnTo>
                <a:lnTo>
                  <a:pt x="65239" y="248973"/>
                </a:lnTo>
                <a:lnTo>
                  <a:pt x="69290" y="245357"/>
                </a:lnTo>
                <a:lnTo>
                  <a:pt x="73975" y="241954"/>
                </a:lnTo>
                <a:lnTo>
                  <a:pt x="79082" y="238693"/>
                </a:lnTo>
                <a:lnTo>
                  <a:pt x="84471" y="236519"/>
                </a:lnTo>
                <a:lnTo>
                  <a:pt x="90048" y="235070"/>
                </a:lnTo>
                <a:lnTo>
                  <a:pt x="95751" y="234104"/>
                </a:lnTo>
                <a:lnTo>
                  <a:pt x="101538" y="233460"/>
                </a:lnTo>
                <a:lnTo>
                  <a:pt x="107379" y="233030"/>
                </a:lnTo>
                <a:lnTo>
                  <a:pt x="113258" y="232744"/>
                </a:lnTo>
                <a:lnTo>
                  <a:pt x="119161" y="233545"/>
                </a:lnTo>
                <a:lnTo>
                  <a:pt x="125082" y="235072"/>
                </a:lnTo>
                <a:lnTo>
                  <a:pt x="131013" y="237082"/>
                </a:lnTo>
                <a:lnTo>
                  <a:pt x="135959" y="239414"/>
                </a:lnTo>
                <a:lnTo>
                  <a:pt x="140248" y="241961"/>
                </a:lnTo>
                <a:lnTo>
                  <a:pt x="144101" y="244651"/>
                </a:lnTo>
                <a:lnTo>
                  <a:pt x="147661" y="247436"/>
                </a:lnTo>
                <a:lnTo>
                  <a:pt x="151027" y="250285"/>
                </a:lnTo>
                <a:lnTo>
                  <a:pt x="154263" y="253177"/>
                </a:lnTo>
                <a:lnTo>
                  <a:pt x="158404" y="256097"/>
                </a:lnTo>
                <a:lnTo>
                  <a:pt x="163150" y="259036"/>
                </a:lnTo>
                <a:lnTo>
                  <a:pt x="168298" y="261987"/>
                </a:lnTo>
                <a:lnTo>
                  <a:pt x="172722" y="265939"/>
                </a:lnTo>
                <a:lnTo>
                  <a:pt x="176664" y="270559"/>
                </a:lnTo>
                <a:lnTo>
                  <a:pt x="180284" y="275622"/>
                </a:lnTo>
                <a:lnTo>
                  <a:pt x="184306" y="286540"/>
                </a:lnTo>
                <a:lnTo>
                  <a:pt x="186093" y="297015"/>
                </a:lnTo>
                <a:lnTo>
                  <a:pt x="187100" y="309483"/>
                </a:lnTo>
                <a:lnTo>
                  <a:pt x="187336" y="319779"/>
                </a:lnTo>
                <a:lnTo>
                  <a:pt x="184794" y="330970"/>
                </a:lnTo>
                <a:lnTo>
                  <a:pt x="180358" y="342558"/>
                </a:lnTo>
                <a:lnTo>
                  <a:pt x="175079" y="354324"/>
                </a:lnTo>
                <a:lnTo>
                  <a:pt x="169425" y="363521"/>
                </a:lnTo>
                <a:lnTo>
                  <a:pt x="166528" y="367363"/>
                </a:lnTo>
                <a:lnTo>
                  <a:pt x="162613" y="370916"/>
                </a:lnTo>
                <a:lnTo>
                  <a:pt x="158018" y="374277"/>
                </a:lnTo>
                <a:lnTo>
                  <a:pt x="152970" y="377511"/>
                </a:lnTo>
                <a:lnTo>
                  <a:pt x="147621" y="380658"/>
                </a:lnTo>
                <a:lnTo>
                  <a:pt x="142070" y="383748"/>
                </a:lnTo>
                <a:lnTo>
                  <a:pt x="130611" y="389828"/>
                </a:lnTo>
                <a:lnTo>
                  <a:pt x="118904" y="395837"/>
                </a:lnTo>
                <a:lnTo>
                  <a:pt x="113003" y="397836"/>
                </a:lnTo>
                <a:lnTo>
                  <a:pt x="107086" y="399170"/>
                </a:lnTo>
                <a:lnTo>
                  <a:pt x="101156" y="400059"/>
                </a:lnTo>
                <a:lnTo>
                  <a:pt x="95219" y="400651"/>
                </a:lnTo>
                <a:lnTo>
                  <a:pt x="89276" y="401046"/>
                </a:lnTo>
                <a:lnTo>
                  <a:pt x="83330" y="401309"/>
                </a:lnTo>
                <a:lnTo>
                  <a:pt x="78374" y="402477"/>
                </a:lnTo>
                <a:lnTo>
                  <a:pt x="74077" y="404247"/>
                </a:lnTo>
                <a:lnTo>
                  <a:pt x="70221" y="406420"/>
                </a:lnTo>
                <a:lnTo>
                  <a:pt x="65666" y="407868"/>
                </a:lnTo>
                <a:lnTo>
                  <a:pt x="60644" y="408834"/>
                </a:lnTo>
                <a:lnTo>
                  <a:pt x="55313" y="409478"/>
                </a:lnTo>
                <a:lnTo>
                  <a:pt x="50765" y="409907"/>
                </a:lnTo>
                <a:lnTo>
                  <a:pt x="46742" y="410193"/>
                </a:lnTo>
                <a:lnTo>
                  <a:pt x="37896" y="410652"/>
                </a:lnTo>
                <a:lnTo>
                  <a:pt x="34041" y="410715"/>
                </a:lnTo>
                <a:lnTo>
                  <a:pt x="27214" y="410762"/>
                </a:lnTo>
                <a:lnTo>
                  <a:pt x="35719" y="4107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PenAnnotation577"/>
          <p:cNvSpPr/>
          <p:nvPr/>
        </p:nvSpPr>
        <p:spPr>
          <a:xfrm>
            <a:off x="5768992" y="5947331"/>
            <a:ext cx="115150" cy="204654"/>
          </a:xfrm>
          <a:custGeom>
            <a:avLst/>
            <a:gdLst/>
            <a:ahLst/>
            <a:cxnLst/>
            <a:rect l="0" t="0" r="0" b="0"/>
            <a:pathLst>
              <a:path w="115150" h="204654">
                <a:moveTo>
                  <a:pt x="26375" y="26629"/>
                </a:moveTo>
                <a:lnTo>
                  <a:pt x="21635" y="26629"/>
                </a:lnTo>
                <a:lnTo>
                  <a:pt x="20238" y="27622"/>
                </a:lnTo>
                <a:lnTo>
                  <a:pt x="19307" y="29275"/>
                </a:lnTo>
                <a:lnTo>
                  <a:pt x="18272" y="33758"/>
                </a:lnTo>
                <a:lnTo>
                  <a:pt x="17813" y="39058"/>
                </a:lnTo>
                <a:lnTo>
                  <a:pt x="17609" y="44721"/>
                </a:lnTo>
                <a:lnTo>
                  <a:pt x="17493" y="56133"/>
                </a:lnTo>
                <a:lnTo>
                  <a:pt x="17446" y="117737"/>
                </a:lnTo>
                <a:lnTo>
                  <a:pt x="18438" y="125071"/>
                </a:lnTo>
                <a:lnTo>
                  <a:pt x="20091" y="131945"/>
                </a:lnTo>
                <a:lnTo>
                  <a:pt x="22186" y="138512"/>
                </a:lnTo>
                <a:lnTo>
                  <a:pt x="23582" y="144874"/>
                </a:lnTo>
                <a:lnTo>
                  <a:pt x="24513" y="151099"/>
                </a:lnTo>
                <a:lnTo>
                  <a:pt x="25134" y="157234"/>
                </a:lnTo>
                <a:lnTo>
                  <a:pt x="26539" y="163309"/>
                </a:lnTo>
                <a:lnTo>
                  <a:pt x="28469" y="169343"/>
                </a:lnTo>
                <a:lnTo>
                  <a:pt x="30747" y="175350"/>
                </a:lnTo>
                <a:lnTo>
                  <a:pt x="33259" y="180347"/>
                </a:lnTo>
                <a:lnTo>
                  <a:pt x="35925" y="184670"/>
                </a:lnTo>
                <a:lnTo>
                  <a:pt x="38695" y="188545"/>
                </a:lnTo>
                <a:lnTo>
                  <a:pt x="41533" y="192120"/>
                </a:lnTo>
                <a:lnTo>
                  <a:pt x="44418" y="195495"/>
                </a:lnTo>
                <a:lnTo>
                  <a:pt x="47333" y="198738"/>
                </a:lnTo>
                <a:lnTo>
                  <a:pt x="50269" y="200900"/>
                </a:lnTo>
                <a:lnTo>
                  <a:pt x="53218" y="202341"/>
                </a:lnTo>
                <a:lnTo>
                  <a:pt x="56177" y="203302"/>
                </a:lnTo>
                <a:lnTo>
                  <a:pt x="59141" y="203942"/>
                </a:lnTo>
                <a:lnTo>
                  <a:pt x="62110" y="204369"/>
                </a:lnTo>
                <a:lnTo>
                  <a:pt x="65081" y="204653"/>
                </a:lnTo>
                <a:lnTo>
                  <a:pt x="68054" y="203851"/>
                </a:lnTo>
                <a:lnTo>
                  <a:pt x="71028" y="202324"/>
                </a:lnTo>
                <a:lnTo>
                  <a:pt x="74003" y="200314"/>
                </a:lnTo>
                <a:lnTo>
                  <a:pt x="76979" y="197981"/>
                </a:lnTo>
                <a:lnTo>
                  <a:pt x="79954" y="195435"/>
                </a:lnTo>
                <a:lnTo>
                  <a:pt x="82930" y="192744"/>
                </a:lnTo>
                <a:lnTo>
                  <a:pt x="88883" y="187109"/>
                </a:lnTo>
                <a:lnTo>
                  <a:pt x="91859" y="184218"/>
                </a:lnTo>
                <a:lnTo>
                  <a:pt x="94836" y="180306"/>
                </a:lnTo>
                <a:lnTo>
                  <a:pt x="97812" y="175713"/>
                </a:lnTo>
                <a:lnTo>
                  <a:pt x="100789" y="170667"/>
                </a:lnTo>
                <a:lnTo>
                  <a:pt x="103765" y="164326"/>
                </a:lnTo>
                <a:lnTo>
                  <a:pt x="106742" y="157123"/>
                </a:lnTo>
                <a:lnTo>
                  <a:pt x="109718" y="149343"/>
                </a:lnTo>
                <a:lnTo>
                  <a:pt x="111703" y="141181"/>
                </a:lnTo>
                <a:lnTo>
                  <a:pt x="113026" y="132762"/>
                </a:lnTo>
                <a:lnTo>
                  <a:pt x="113908" y="124174"/>
                </a:lnTo>
                <a:lnTo>
                  <a:pt x="114496" y="116464"/>
                </a:lnTo>
                <a:lnTo>
                  <a:pt x="114888" y="109340"/>
                </a:lnTo>
                <a:lnTo>
                  <a:pt x="115149" y="102605"/>
                </a:lnTo>
                <a:lnTo>
                  <a:pt x="114331" y="95140"/>
                </a:lnTo>
                <a:lnTo>
                  <a:pt x="112794" y="87185"/>
                </a:lnTo>
                <a:lnTo>
                  <a:pt x="110776" y="78906"/>
                </a:lnTo>
                <a:lnTo>
                  <a:pt x="109432" y="71403"/>
                </a:lnTo>
                <a:lnTo>
                  <a:pt x="108535" y="64416"/>
                </a:lnTo>
                <a:lnTo>
                  <a:pt x="107937" y="57774"/>
                </a:lnTo>
                <a:lnTo>
                  <a:pt x="106547" y="51361"/>
                </a:lnTo>
                <a:lnTo>
                  <a:pt x="104627" y="45102"/>
                </a:lnTo>
                <a:lnTo>
                  <a:pt x="102355" y="38944"/>
                </a:lnTo>
                <a:lnTo>
                  <a:pt x="99849" y="33847"/>
                </a:lnTo>
                <a:lnTo>
                  <a:pt x="97186" y="29457"/>
                </a:lnTo>
                <a:lnTo>
                  <a:pt x="94418" y="25538"/>
                </a:lnTo>
                <a:lnTo>
                  <a:pt x="90589" y="21933"/>
                </a:lnTo>
                <a:lnTo>
                  <a:pt x="86051" y="18537"/>
                </a:lnTo>
                <a:lnTo>
                  <a:pt x="81042" y="15281"/>
                </a:lnTo>
                <a:lnTo>
                  <a:pt x="76710" y="12119"/>
                </a:lnTo>
                <a:lnTo>
                  <a:pt x="72830" y="9018"/>
                </a:lnTo>
                <a:lnTo>
                  <a:pt x="69251" y="5959"/>
                </a:lnTo>
                <a:lnTo>
                  <a:pt x="64881" y="3919"/>
                </a:lnTo>
                <a:lnTo>
                  <a:pt x="59983" y="2560"/>
                </a:lnTo>
                <a:lnTo>
                  <a:pt x="54733" y="1653"/>
                </a:lnTo>
                <a:lnTo>
                  <a:pt x="50241" y="1049"/>
                </a:lnTo>
                <a:lnTo>
                  <a:pt x="46254" y="646"/>
                </a:lnTo>
                <a:lnTo>
                  <a:pt x="42604" y="378"/>
                </a:lnTo>
                <a:lnTo>
                  <a:pt x="39179" y="198"/>
                </a:lnTo>
                <a:lnTo>
                  <a:pt x="32727" y="0"/>
                </a:lnTo>
                <a:lnTo>
                  <a:pt x="29618" y="939"/>
                </a:lnTo>
                <a:lnTo>
                  <a:pt x="26552" y="2557"/>
                </a:lnTo>
                <a:lnTo>
                  <a:pt x="23517" y="4628"/>
                </a:lnTo>
                <a:lnTo>
                  <a:pt x="20500" y="7001"/>
                </a:lnTo>
                <a:lnTo>
                  <a:pt x="17498" y="9575"/>
                </a:lnTo>
                <a:lnTo>
                  <a:pt x="14503" y="12283"/>
                </a:lnTo>
                <a:lnTo>
                  <a:pt x="12508" y="15081"/>
                </a:lnTo>
                <a:lnTo>
                  <a:pt x="10290" y="20835"/>
                </a:lnTo>
                <a:lnTo>
                  <a:pt x="8706" y="23759"/>
                </a:lnTo>
                <a:lnTo>
                  <a:pt x="6658" y="26700"/>
                </a:lnTo>
                <a:lnTo>
                  <a:pt x="4300" y="29653"/>
                </a:lnTo>
                <a:lnTo>
                  <a:pt x="2729" y="32614"/>
                </a:lnTo>
                <a:lnTo>
                  <a:pt x="983" y="38550"/>
                </a:lnTo>
                <a:lnTo>
                  <a:pt x="207" y="44495"/>
                </a:lnTo>
                <a:lnTo>
                  <a:pt x="0" y="47470"/>
                </a:lnTo>
                <a:lnTo>
                  <a:pt x="1846" y="50445"/>
                </a:lnTo>
                <a:lnTo>
                  <a:pt x="5062" y="53421"/>
                </a:lnTo>
                <a:lnTo>
                  <a:pt x="9190" y="56397"/>
                </a:lnTo>
                <a:lnTo>
                  <a:pt x="12933" y="60365"/>
                </a:lnTo>
                <a:lnTo>
                  <a:pt x="16422" y="64995"/>
                </a:lnTo>
                <a:lnTo>
                  <a:pt x="26375" y="802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PenAnnotation578"/>
          <p:cNvSpPr/>
          <p:nvPr/>
        </p:nvSpPr>
        <p:spPr>
          <a:xfrm>
            <a:off x="5938251" y="5982890"/>
            <a:ext cx="17851" cy="142876"/>
          </a:xfrm>
          <a:custGeom>
            <a:avLst/>
            <a:gdLst/>
            <a:ahLst/>
            <a:cxnLst/>
            <a:rect l="0" t="0" r="0" b="0"/>
            <a:pathLst>
              <a:path w="17851" h="142876">
                <a:moveTo>
                  <a:pt x="8920" y="0"/>
                </a:moveTo>
                <a:lnTo>
                  <a:pt x="8920" y="12429"/>
                </a:lnTo>
                <a:lnTo>
                  <a:pt x="7929" y="16223"/>
                </a:lnTo>
                <a:lnTo>
                  <a:pt x="6275" y="20738"/>
                </a:lnTo>
                <a:lnTo>
                  <a:pt x="4180" y="25731"/>
                </a:lnTo>
                <a:lnTo>
                  <a:pt x="2784" y="32037"/>
                </a:lnTo>
                <a:lnTo>
                  <a:pt x="1853" y="39217"/>
                </a:lnTo>
                <a:lnTo>
                  <a:pt x="1232" y="46981"/>
                </a:lnTo>
                <a:lnTo>
                  <a:pt x="818" y="54141"/>
                </a:lnTo>
                <a:lnTo>
                  <a:pt x="358" y="67389"/>
                </a:lnTo>
                <a:lnTo>
                  <a:pt x="64" y="92062"/>
                </a:lnTo>
                <a:lnTo>
                  <a:pt x="0" y="117271"/>
                </a:lnTo>
                <a:lnTo>
                  <a:pt x="989" y="120845"/>
                </a:lnTo>
                <a:lnTo>
                  <a:pt x="2641" y="124219"/>
                </a:lnTo>
                <a:lnTo>
                  <a:pt x="7680" y="132024"/>
                </a:lnTo>
                <a:lnTo>
                  <a:pt x="9085" y="133657"/>
                </a:lnTo>
                <a:lnTo>
                  <a:pt x="11015" y="135738"/>
                </a:lnTo>
                <a:lnTo>
                  <a:pt x="17850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PenAnnotation579"/>
          <p:cNvSpPr/>
          <p:nvPr/>
        </p:nvSpPr>
        <p:spPr>
          <a:xfrm>
            <a:off x="5920382" y="589359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PenAnnotation580"/>
          <p:cNvSpPr/>
          <p:nvPr/>
        </p:nvSpPr>
        <p:spPr>
          <a:xfrm>
            <a:off x="6002146" y="5902523"/>
            <a:ext cx="150255" cy="187392"/>
          </a:xfrm>
          <a:custGeom>
            <a:avLst/>
            <a:gdLst/>
            <a:ahLst/>
            <a:cxnLst/>
            <a:rect l="0" t="0" r="0" b="0"/>
            <a:pathLst>
              <a:path w="150255" h="187392">
                <a:moveTo>
                  <a:pt x="114689" y="0"/>
                </a:moveTo>
                <a:lnTo>
                  <a:pt x="122378" y="0"/>
                </a:lnTo>
                <a:lnTo>
                  <a:pt x="110285" y="0"/>
                </a:lnTo>
                <a:lnTo>
                  <a:pt x="108777" y="993"/>
                </a:lnTo>
                <a:lnTo>
                  <a:pt x="107771" y="2646"/>
                </a:lnTo>
                <a:lnTo>
                  <a:pt x="107100" y="4741"/>
                </a:lnTo>
                <a:lnTo>
                  <a:pt x="105662" y="6137"/>
                </a:lnTo>
                <a:lnTo>
                  <a:pt x="103710" y="7068"/>
                </a:lnTo>
                <a:lnTo>
                  <a:pt x="101417" y="7689"/>
                </a:lnTo>
                <a:lnTo>
                  <a:pt x="98896" y="8102"/>
                </a:lnTo>
                <a:lnTo>
                  <a:pt x="96223" y="8378"/>
                </a:lnTo>
                <a:lnTo>
                  <a:pt x="93449" y="8562"/>
                </a:lnTo>
                <a:lnTo>
                  <a:pt x="85075" y="8766"/>
                </a:lnTo>
                <a:lnTo>
                  <a:pt x="68270" y="8897"/>
                </a:lnTo>
                <a:lnTo>
                  <a:pt x="64892" y="9900"/>
                </a:lnTo>
                <a:lnTo>
                  <a:pt x="61647" y="11561"/>
                </a:lnTo>
                <a:lnTo>
                  <a:pt x="58492" y="13660"/>
                </a:lnTo>
                <a:lnTo>
                  <a:pt x="55396" y="15060"/>
                </a:lnTo>
                <a:lnTo>
                  <a:pt x="52340" y="15993"/>
                </a:lnTo>
                <a:lnTo>
                  <a:pt x="49311" y="16615"/>
                </a:lnTo>
                <a:lnTo>
                  <a:pt x="46299" y="17030"/>
                </a:lnTo>
                <a:lnTo>
                  <a:pt x="43299" y="17307"/>
                </a:lnTo>
                <a:lnTo>
                  <a:pt x="40307" y="17491"/>
                </a:lnTo>
                <a:lnTo>
                  <a:pt x="37320" y="18606"/>
                </a:lnTo>
                <a:lnTo>
                  <a:pt x="34337" y="20341"/>
                </a:lnTo>
                <a:lnTo>
                  <a:pt x="31355" y="22490"/>
                </a:lnTo>
                <a:lnTo>
                  <a:pt x="28375" y="24916"/>
                </a:lnTo>
                <a:lnTo>
                  <a:pt x="25397" y="27524"/>
                </a:lnTo>
                <a:lnTo>
                  <a:pt x="22419" y="30256"/>
                </a:lnTo>
                <a:lnTo>
                  <a:pt x="16464" y="35937"/>
                </a:lnTo>
                <a:lnTo>
                  <a:pt x="13487" y="38841"/>
                </a:lnTo>
                <a:lnTo>
                  <a:pt x="11503" y="41769"/>
                </a:lnTo>
                <a:lnTo>
                  <a:pt x="10179" y="44713"/>
                </a:lnTo>
                <a:lnTo>
                  <a:pt x="9297" y="47668"/>
                </a:lnTo>
                <a:lnTo>
                  <a:pt x="7717" y="50630"/>
                </a:lnTo>
                <a:lnTo>
                  <a:pt x="5671" y="53597"/>
                </a:lnTo>
                <a:lnTo>
                  <a:pt x="3315" y="56567"/>
                </a:lnTo>
                <a:lnTo>
                  <a:pt x="1745" y="59540"/>
                </a:lnTo>
                <a:lnTo>
                  <a:pt x="698" y="62513"/>
                </a:lnTo>
                <a:lnTo>
                  <a:pt x="0" y="65489"/>
                </a:lnTo>
                <a:lnTo>
                  <a:pt x="526" y="67471"/>
                </a:lnTo>
                <a:lnTo>
                  <a:pt x="1870" y="68793"/>
                </a:lnTo>
                <a:lnTo>
                  <a:pt x="3758" y="69675"/>
                </a:lnTo>
                <a:lnTo>
                  <a:pt x="5016" y="71255"/>
                </a:lnTo>
                <a:lnTo>
                  <a:pt x="5855" y="73300"/>
                </a:lnTo>
                <a:lnTo>
                  <a:pt x="6414" y="75655"/>
                </a:lnTo>
                <a:lnTo>
                  <a:pt x="9682" y="80919"/>
                </a:lnTo>
                <a:lnTo>
                  <a:pt x="11943" y="83711"/>
                </a:lnTo>
                <a:lnTo>
                  <a:pt x="14441" y="85573"/>
                </a:lnTo>
                <a:lnTo>
                  <a:pt x="17099" y="86815"/>
                </a:lnTo>
                <a:lnTo>
                  <a:pt x="19864" y="87642"/>
                </a:lnTo>
                <a:lnTo>
                  <a:pt x="22699" y="89186"/>
                </a:lnTo>
                <a:lnTo>
                  <a:pt x="25581" y="91207"/>
                </a:lnTo>
                <a:lnTo>
                  <a:pt x="28495" y="93547"/>
                </a:lnTo>
                <a:lnTo>
                  <a:pt x="31429" y="95107"/>
                </a:lnTo>
                <a:lnTo>
                  <a:pt x="34378" y="96147"/>
                </a:lnTo>
                <a:lnTo>
                  <a:pt x="37336" y="96840"/>
                </a:lnTo>
                <a:lnTo>
                  <a:pt x="40300" y="96310"/>
                </a:lnTo>
                <a:lnTo>
                  <a:pt x="43268" y="94965"/>
                </a:lnTo>
                <a:lnTo>
                  <a:pt x="46240" y="93076"/>
                </a:lnTo>
                <a:lnTo>
                  <a:pt x="50205" y="91816"/>
                </a:lnTo>
                <a:lnTo>
                  <a:pt x="54833" y="90976"/>
                </a:lnTo>
                <a:lnTo>
                  <a:pt x="59902" y="90416"/>
                </a:lnTo>
                <a:lnTo>
                  <a:pt x="64274" y="89051"/>
                </a:lnTo>
                <a:lnTo>
                  <a:pt x="68181" y="87149"/>
                </a:lnTo>
                <a:lnTo>
                  <a:pt x="71777" y="84888"/>
                </a:lnTo>
                <a:lnTo>
                  <a:pt x="76160" y="83381"/>
                </a:lnTo>
                <a:lnTo>
                  <a:pt x="81065" y="82377"/>
                </a:lnTo>
                <a:lnTo>
                  <a:pt x="86320" y="81707"/>
                </a:lnTo>
                <a:lnTo>
                  <a:pt x="90816" y="80268"/>
                </a:lnTo>
                <a:lnTo>
                  <a:pt x="94805" y="78317"/>
                </a:lnTo>
                <a:lnTo>
                  <a:pt x="98456" y="76024"/>
                </a:lnTo>
                <a:lnTo>
                  <a:pt x="101883" y="74495"/>
                </a:lnTo>
                <a:lnTo>
                  <a:pt x="105160" y="73476"/>
                </a:lnTo>
                <a:lnTo>
                  <a:pt x="108337" y="72796"/>
                </a:lnTo>
                <a:lnTo>
                  <a:pt x="111447" y="72343"/>
                </a:lnTo>
                <a:lnTo>
                  <a:pt x="114512" y="72041"/>
                </a:lnTo>
                <a:lnTo>
                  <a:pt x="117547" y="71840"/>
                </a:lnTo>
                <a:lnTo>
                  <a:pt x="120564" y="71706"/>
                </a:lnTo>
                <a:lnTo>
                  <a:pt x="126561" y="71557"/>
                </a:lnTo>
                <a:lnTo>
                  <a:pt x="144452" y="71448"/>
                </a:lnTo>
                <a:lnTo>
                  <a:pt x="146437" y="72437"/>
                </a:lnTo>
                <a:lnTo>
                  <a:pt x="147761" y="74088"/>
                </a:lnTo>
                <a:lnTo>
                  <a:pt x="148644" y="76181"/>
                </a:lnTo>
                <a:lnTo>
                  <a:pt x="149624" y="81152"/>
                </a:lnTo>
                <a:lnTo>
                  <a:pt x="150059" y="86669"/>
                </a:lnTo>
                <a:lnTo>
                  <a:pt x="150254" y="92428"/>
                </a:lnTo>
                <a:lnTo>
                  <a:pt x="149313" y="96346"/>
                </a:lnTo>
                <a:lnTo>
                  <a:pt x="147693" y="100941"/>
                </a:lnTo>
                <a:lnTo>
                  <a:pt x="145622" y="105990"/>
                </a:lnTo>
                <a:lnTo>
                  <a:pt x="143249" y="110347"/>
                </a:lnTo>
                <a:lnTo>
                  <a:pt x="140674" y="114245"/>
                </a:lnTo>
                <a:lnTo>
                  <a:pt x="137966" y="117835"/>
                </a:lnTo>
                <a:lnTo>
                  <a:pt x="135168" y="122213"/>
                </a:lnTo>
                <a:lnTo>
                  <a:pt x="132310" y="127116"/>
                </a:lnTo>
                <a:lnTo>
                  <a:pt x="129413" y="132369"/>
                </a:lnTo>
                <a:lnTo>
                  <a:pt x="125498" y="136863"/>
                </a:lnTo>
                <a:lnTo>
                  <a:pt x="120903" y="140851"/>
                </a:lnTo>
                <a:lnTo>
                  <a:pt x="115855" y="144502"/>
                </a:lnTo>
                <a:lnTo>
                  <a:pt x="111498" y="147929"/>
                </a:lnTo>
                <a:lnTo>
                  <a:pt x="107601" y="151205"/>
                </a:lnTo>
                <a:lnTo>
                  <a:pt x="104011" y="154382"/>
                </a:lnTo>
                <a:lnTo>
                  <a:pt x="94729" y="163203"/>
                </a:lnTo>
                <a:lnTo>
                  <a:pt x="89477" y="168333"/>
                </a:lnTo>
                <a:lnTo>
                  <a:pt x="83991" y="171753"/>
                </a:lnTo>
                <a:lnTo>
                  <a:pt x="78348" y="174034"/>
                </a:lnTo>
                <a:lnTo>
                  <a:pt x="72603" y="175554"/>
                </a:lnTo>
                <a:lnTo>
                  <a:pt x="66788" y="177559"/>
                </a:lnTo>
                <a:lnTo>
                  <a:pt x="60927" y="179889"/>
                </a:lnTo>
                <a:lnTo>
                  <a:pt x="55035" y="182433"/>
                </a:lnTo>
                <a:lnTo>
                  <a:pt x="50115" y="184130"/>
                </a:lnTo>
                <a:lnTo>
                  <a:pt x="45844" y="185261"/>
                </a:lnTo>
                <a:lnTo>
                  <a:pt x="42003" y="186015"/>
                </a:lnTo>
                <a:lnTo>
                  <a:pt x="38451" y="186518"/>
                </a:lnTo>
                <a:lnTo>
                  <a:pt x="35090" y="186853"/>
                </a:lnTo>
                <a:lnTo>
                  <a:pt x="31858" y="187077"/>
                </a:lnTo>
                <a:lnTo>
                  <a:pt x="28711" y="187225"/>
                </a:lnTo>
                <a:lnTo>
                  <a:pt x="22568" y="187391"/>
                </a:lnTo>
                <a:lnTo>
                  <a:pt x="19541" y="186443"/>
                </a:lnTo>
                <a:lnTo>
                  <a:pt x="16530" y="184819"/>
                </a:lnTo>
                <a:lnTo>
                  <a:pt x="7533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PenAnnotation581"/>
          <p:cNvSpPr/>
          <p:nvPr/>
        </p:nvSpPr>
        <p:spPr>
          <a:xfrm>
            <a:off x="6223992" y="5956101"/>
            <a:ext cx="8930" cy="196454"/>
          </a:xfrm>
          <a:custGeom>
            <a:avLst/>
            <a:gdLst/>
            <a:ahLst/>
            <a:cxnLst/>
            <a:rect l="0" t="0" r="0" b="0"/>
            <a:pathLst>
              <a:path w="8930" h="196454">
                <a:moveTo>
                  <a:pt x="0" y="0"/>
                </a:moveTo>
                <a:lnTo>
                  <a:pt x="0" y="28679"/>
                </a:lnTo>
                <a:lnTo>
                  <a:pt x="992" y="34994"/>
                </a:lnTo>
                <a:lnTo>
                  <a:pt x="2646" y="43174"/>
                </a:lnTo>
                <a:lnTo>
                  <a:pt x="4740" y="52595"/>
                </a:lnTo>
                <a:lnTo>
                  <a:pt x="6137" y="62845"/>
                </a:lnTo>
                <a:lnTo>
                  <a:pt x="7067" y="73647"/>
                </a:lnTo>
                <a:lnTo>
                  <a:pt x="7688" y="84816"/>
                </a:lnTo>
                <a:lnTo>
                  <a:pt x="8378" y="107811"/>
                </a:lnTo>
                <a:lnTo>
                  <a:pt x="8929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PenAnnotation582"/>
          <p:cNvSpPr/>
          <p:nvPr/>
        </p:nvSpPr>
        <p:spPr>
          <a:xfrm>
            <a:off x="6447280" y="5679290"/>
            <a:ext cx="133900" cy="366109"/>
          </a:xfrm>
          <a:custGeom>
            <a:avLst/>
            <a:gdLst/>
            <a:ahLst/>
            <a:cxnLst/>
            <a:rect l="0" t="0" r="0" b="0"/>
            <a:pathLst>
              <a:path w="133900" h="366109">
                <a:moveTo>
                  <a:pt x="133899" y="8920"/>
                </a:moveTo>
                <a:lnTo>
                  <a:pt x="126211" y="8920"/>
                </a:lnTo>
                <a:lnTo>
                  <a:pt x="125797" y="7929"/>
                </a:lnTo>
                <a:lnTo>
                  <a:pt x="125338" y="4180"/>
                </a:lnTo>
                <a:lnTo>
                  <a:pt x="124223" y="2784"/>
                </a:lnTo>
                <a:lnTo>
                  <a:pt x="122487" y="1853"/>
                </a:lnTo>
                <a:lnTo>
                  <a:pt x="120338" y="1232"/>
                </a:lnTo>
                <a:lnTo>
                  <a:pt x="117913" y="818"/>
                </a:lnTo>
                <a:lnTo>
                  <a:pt x="115304" y="542"/>
                </a:lnTo>
                <a:lnTo>
                  <a:pt x="112573" y="359"/>
                </a:lnTo>
                <a:lnTo>
                  <a:pt x="104247" y="154"/>
                </a:lnTo>
                <a:lnTo>
                  <a:pt x="72959" y="0"/>
                </a:lnTo>
                <a:lnTo>
                  <a:pt x="68468" y="989"/>
                </a:lnTo>
                <a:lnTo>
                  <a:pt x="64482" y="2641"/>
                </a:lnTo>
                <a:lnTo>
                  <a:pt x="60832" y="4734"/>
                </a:lnTo>
                <a:lnTo>
                  <a:pt x="51485" y="9706"/>
                </a:lnTo>
                <a:lnTo>
                  <a:pt x="46214" y="12421"/>
                </a:lnTo>
                <a:lnTo>
                  <a:pt x="41708" y="15222"/>
                </a:lnTo>
                <a:lnTo>
                  <a:pt x="37712" y="18083"/>
                </a:lnTo>
                <a:lnTo>
                  <a:pt x="34056" y="20982"/>
                </a:lnTo>
                <a:lnTo>
                  <a:pt x="30626" y="23906"/>
                </a:lnTo>
                <a:lnTo>
                  <a:pt x="27348" y="26849"/>
                </a:lnTo>
                <a:lnTo>
                  <a:pt x="24169" y="29802"/>
                </a:lnTo>
                <a:lnTo>
                  <a:pt x="21058" y="33756"/>
                </a:lnTo>
                <a:lnTo>
                  <a:pt x="17993" y="38376"/>
                </a:lnTo>
                <a:lnTo>
                  <a:pt x="14956" y="43440"/>
                </a:lnTo>
                <a:lnTo>
                  <a:pt x="11940" y="48801"/>
                </a:lnTo>
                <a:lnTo>
                  <a:pt x="5943" y="60049"/>
                </a:lnTo>
                <a:lnTo>
                  <a:pt x="3946" y="66818"/>
                </a:lnTo>
                <a:lnTo>
                  <a:pt x="2616" y="74308"/>
                </a:lnTo>
                <a:lnTo>
                  <a:pt x="1729" y="82278"/>
                </a:lnTo>
                <a:lnTo>
                  <a:pt x="1137" y="90568"/>
                </a:lnTo>
                <a:lnTo>
                  <a:pt x="743" y="99071"/>
                </a:lnTo>
                <a:lnTo>
                  <a:pt x="188" y="122614"/>
                </a:lnTo>
                <a:lnTo>
                  <a:pt x="0" y="153086"/>
                </a:lnTo>
                <a:lnTo>
                  <a:pt x="977" y="162578"/>
                </a:lnTo>
                <a:lnTo>
                  <a:pt x="2620" y="172875"/>
                </a:lnTo>
                <a:lnTo>
                  <a:pt x="4708" y="183708"/>
                </a:lnTo>
                <a:lnTo>
                  <a:pt x="6100" y="193906"/>
                </a:lnTo>
                <a:lnTo>
                  <a:pt x="7028" y="203682"/>
                </a:lnTo>
                <a:lnTo>
                  <a:pt x="7646" y="213175"/>
                </a:lnTo>
                <a:lnTo>
                  <a:pt x="9051" y="222481"/>
                </a:lnTo>
                <a:lnTo>
                  <a:pt x="10980" y="231661"/>
                </a:lnTo>
                <a:lnTo>
                  <a:pt x="13258" y="240758"/>
                </a:lnTo>
                <a:lnTo>
                  <a:pt x="14776" y="250792"/>
                </a:lnTo>
                <a:lnTo>
                  <a:pt x="15789" y="261449"/>
                </a:lnTo>
                <a:lnTo>
                  <a:pt x="16913" y="281889"/>
                </a:lnTo>
                <a:lnTo>
                  <a:pt x="17413" y="297589"/>
                </a:lnTo>
                <a:lnTo>
                  <a:pt x="17778" y="339024"/>
                </a:lnTo>
                <a:lnTo>
                  <a:pt x="17812" y="365132"/>
                </a:lnTo>
                <a:lnTo>
                  <a:pt x="16820" y="365458"/>
                </a:lnTo>
                <a:lnTo>
                  <a:pt x="13072" y="365819"/>
                </a:lnTo>
                <a:lnTo>
                  <a:pt x="8884" y="3661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PenAnnotation583"/>
          <p:cNvSpPr/>
          <p:nvPr/>
        </p:nvSpPr>
        <p:spPr>
          <a:xfrm>
            <a:off x="6317168" y="5902526"/>
            <a:ext cx="210434" cy="44646"/>
          </a:xfrm>
          <a:custGeom>
            <a:avLst/>
            <a:gdLst/>
            <a:ahLst/>
            <a:cxnLst/>
            <a:rect l="0" t="0" r="0" b="0"/>
            <a:pathLst>
              <a:path w="210434" h="44646">
                <a:moveTo>
                  <a:pt x="22910" y="44645"/>
                </a:moveTo>
                <a:lnTo>
                  <a:pt x="451" y="44645"/>
                </a:lnTo>
                <a:lnTo>
                  <a:pt x="0" y="43654"/>
                </a:lnTo>
                <a:lnTo>
                  <a:pt x="691" y="42000"/>
                </a:lnTo>
                <a:lnTo>
                  <a:pt x="4189" y="36957"/>
                </a:lnTo>
                <a:lnTo>
                  <a:pt x="5468" y="36543"/>
                </a:lnTo>
                <a:lnTo>
                  <a:pt x="9536" y="36083"/>
                </a:lnTo>
                <a:lnTo>
                  <a:pt x="13002" y="34969"/>
                </a:lnTo>
                <a:lnTo>
                  <a:pt x="17296" y="33234"/>
                </a:lnTo>
                <a:lnTo>
                  <a:pt x="22145" y="31084"/>
                </a:lnTo>
                <a:lnTo>
                  <a:pt x="26368" y="28659"/>
                </a:lnTo>
                <a:lnTo>
                  <a:pt x="30177" y="26051"/>
                </a:lnTo>
                <a:lnTo>
                  <a:pt x="33707" y="23319"/>
                </a:lnTo>
                <a:lnTo>
                  <a:pt x="38046" y="21498"/>
                </a:lnTo>
                <a:lnTo>
                  <a:pt x="42922" y="20284"/>
                </a:lnTo>
                <a:lnTo>
                  <a:pt x="48157" y="19475"/>
                </a:lnTo>
                <a:lnTo>
                  <a:pt x="54625" y="17944"/>
                </a:lnTo>
                <a:lnTo>
                  <a:pt x="61912" y="15930"/>
                </a:lnTo>
                <a:lnTo>
                  <a:pt x="69747" y="13596"/>
                </a:lnTo>
                <a:lnTo>
                  <a:pt x="76955" y="12039"/>
                </a:lnTo>
                <a:lnTo>
                  <a:pt x="83745" y="11002"/>
                </a:lnTo>
                <a:lnTo>
                  <a:pt x="90256" y="10310"/>
                </a:lnTo>
                <a:lnTo>
                  <a:pt x="96580" y="8857"/>
                </a:lnTo>
                <a:lnTo>
                  <a:pt x="102781" y="6896"/>
                </a:lnTo>
                <a:lnTo>
                  <a:pt x="108900" y="4596"/>
                </a:lnTo>
                <a:lnTo>
                  <a:pt x="115955" y="3063"/>
                </a:lnTo>
                <a:lnTo>
                  <a:pt x="123635" y="2041"/>
                </a:lnTo>
                <a:lnTo>
                  <a:pt x="138122" y="905"/>
                </a:lnTo>
                <a:lnTo>
                  <a:pt x="147868" y="401"/>
                </a:lnTo>
                <a:lnTo>
                  <a:pt x="158153" y="176"/>
                </a:lnTo>
                <a:lnTo>
                  <a:pt x="198366" y="0"/>
                </a:lnTo>
                <a:lnTo>
                  <a:pt x="200404" y="991"/>
                </a:lnTo>
                <a:lnTo>
                  <a:pt x="202754" y="2644"/>
                </a:lnTo>
                <a:lnTo>
                  <a:pt x="210433" y="89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PenAnnotation584"/>
          <p:cNvSpPr/>
          <p:nvPr/>
        </p:nvSpPr>
        <p:spPr>
          <a:xfrm>
            <a:off x="6573647" y="5737947"/>
            <a:ext cx="1034402" cy="289434"/>
          </a:xfrm>
          <a:custGeom>
            <a:avLst/>
            <a:gdLst/>
            <a:ahLst/>
            <a:cxnLst/>
            <a:rect l="0" t="0" r="0" b="0"/>
            <a:pathLst>
              <a:path w="1034402" h="289434">
                <a:moveTo>
                  <a:pt x="16462" y="146717"/>
                </a:moveTo>
                <a:lnTo>
                  <a:pt x="16462" y="178062"/>
                </a:lnTo>
                <a:lnTo>
                  <a:pt x="17454" y="184481"/>
                </a:lnTo>
                <a:lnTo>
                  <a:pt x="19108" y="190744"/>
                </a:lnTo>
                <a:lnTo>
                  <a:pt x="21203" y="196905"/>
                </a:lnTo>
                <a:lnTo>
                  <a:pt x="22599" y="202995"/>
                </a:lnTo>
                <a:lnTo>
                  <a:pt x="23530" y="209041"/>
                </a:lnTo>
                <a:lnTo>
                  <a:pt x="24151" y="215055"/>
                </a:lnTo>
                <a:lnTo>
                  <a:pt x="25556" y="221049"/>
                </a:lnTo>
                <a:lnTo>
                  <a:pt x="27486" y="227029"/>
                </a:lnTo>
                <a:lnTo>
                  <a:pt x="29764" y="233000"/>
                </a:lnTo>
                <a:lnTo>
                  <a:pt x="32276" y="238966"/>
                </a:lnTo>
                <a:lnTo>
                  <a:pt x="34942" y="244927"/>
                </a:lnTo>
                <a:lnTo>
                  <a:pt x="37712" y="250885"/>
                </a:lnTo>
                <a:lnTo>
                  <a:pt x="39558" y="255850"/>
                </a:lnTo>
                <a:lnTo>
                  <a:pt x="41610" y="264012"/>
                </a:lnTo>
                <a:lnTo>
                  <a:pt x="45167" y="270947"/>
                </a:lnTo>
                <a:lnTo>
                  <a:pt x="47506" y="274186"/>
                </a:lnTo>
                <a:lnTo>
                  <a:pt x="55394" y="280429"/>
                </a:lnTo>
                <a:lnTo>
                  <a:pt x="64523" y="285520"/>
                </a:lnTo>
                <a:lnTo>
                  <a:pt x="71888" y="287782"/>
                </a:lnTo>
                <a:lnTo>
                  <a:pt x="87751" y="289353"/>
                </a:lnTo>
                <a:lnTo>
                  <a:pt x="90777" y="289433"/>
                </a:lnTo>
                <a:lnTo>
                  <a:pt x="93786" y="288493"/>
                </a:lnTo>
                <a:lnTo>
                  <a:pt x="99776" y="284804"/>
                </a:lnTo>
                <a:lnTo>
                  <a:pt x="101771" y="282431"/>
                </a:lnTo>
                <a:lnTo>
                  <a:pt x="103100" y="279857"/>
                </a:lnTo>
                <a:lnTo>
                  <a:pt x="103986" y="277149"/>
                </a:lnTo>
                <a:lnTo>
                  <a:pt x="107617" y="271494"/>
                </a:lnTo>
                <a:lnTo>
                  <a:pt x="109974" y="268597"/>
                </a:lnTo>
                <a:lnTo>
                  <a:pt x="111545" y="264681"/>
                </a:lnTo>
                <a:lnTo>
                  <a:pt x="112593" y="260086"/>
                </a:lnTo>
                <a:lnTo>
                  <a:pt x="113292" y="255039"/>
                </a:lnTo>
                <a:lnTo>
                  <a:pt x="113757" y="248697"/>
                </a:lnTo>
                <a:lnTo>
                  <a:pt x="114068" y="241493"/>
                </a:lnTo>
                <a:lnTo>
                  <a:pt x="114505" y="219778"/>
                </a:lnTo>
                <a:lnTo>
                  <a:pt x="114566" y="213283"/>
                </a:lnTo>
                <a:lnTo>
                  <a:pt x="113615" y="205977"/>
                </a:lnTo>
                <a:lnTo>
                  <a:pt x="111989" y="198130"/>
                </a:lnTo>
                <a:lnTo>
                  <a:pt x="109912" y="189922"/>
                </a:lnTo>
                <a:lnTo>
                  <a:pt x="107535" y="182465"/>
                </a:lnTo>
                <a:lnTo>
                  <a:pt x="104959" y="175510"/>
                </a:lnTo>
                <a:lnTo>
                  <a:pt x="102249" y="168889"/>
                </a:lnTo>
                <a:lnTo>
                  <a:pt x="99450" y="162491"/>
                </a:lnTo>
                <a:lnTo>
                  <a:pt x="93694" y="150089"/>
                </a:lnTo>
                <a:lnTo>
                  <a:pt x="89778" y="144004"/>
                </a:lnTo>
                <a:lnTo>
                  <a:pt x="85183" y="137963"/>
                </a:lnTo>
                <a:lnTo>
                  <a:pt x="80136" y="131951"/>
                </a:lnTo>
                <a:lnTo>
                  <a:pt x="75778" y="126951"/>
                </a:lnTo>
                <a:lnTo>
                  <a:pt x="68291" y="118750"/>
                </a:lnTo>
                <a:lnTo>
                  <a:pt x="63912" y="116166"/>
                </a:lnTo>
                <a:lnTo>
                  <a:pt x="53757" y="113295"/>
                </a:lnTo>
                <a:lnTo>
                  <a:pt x="28635" y="111132"/>
                </a:lnTo>
                <a:lnTo>
                  <a:pt x="22534" y="111058"/>
                </a:lnTo>
                <a:lnTo>
                  <a:pt x="19518" y="112030"/>
                </a:lnTo>
                <a:lnTo>
                  <a:pt x="13520" y="115756"/>
                </a:lnTo>
                <a:lnTo>
                  <a:pt x="11524" y="119131"/>
                </a:lnTo>
                <a:lnTo>
                  <a:pt x="9306" y="128173"/>
                </a:lnTo>
                <a:lnTo>
                  <a:pt x="5675" y="136160"/>
                </a:lnTo>
                <a:lnTo>
                  <a:pt x="3318" y="139679"/>
                </a:lnTo>
                <a:lnTo>
                  <a:pt x="698" y="146234"/>
                </a:lnTo>
                <a:lnTo>
                  <a:pt x="0" y="149372"/>
                </a:lnTo>
                <a:lnTo>
                  <a:pt x="526" y="153448"/>
                </a:lnTo>
                <a:lnTo>
                  <a:pt x="1870" y="158150"/>
                </a:lnTo>
                <a:lnTo>
                  <a:pt x="3756" y="163268"/>
                </a:lnTo>
                <a:lnTo>
                  <a:pt x="8500" y="171601"/>
                </a:lnTo>
                <a:lnTo>
                  <a:pt x="13916" y="178613"/>
                </a:lnTo>
                <a:lnTo>
                  <a:pt x="19630" y="185036"/>
                </a:lnTo>
                <a:lnTo>
                  <a:pt x="23534" y="187145"/>
                </a:lnTo>
                <a:lnTo>
                  <a:pt x="49744" y="195550"/>
                </a:lnTo>
                <a:lnTo>
                  <a:pt x="62483" y="198889"/>
                </a:lnTo>
                <a:lnTo>
                  <a:pt x="71973" y="197024"/>
                </a:lnTo>
                <a:lnTo>
                  <a:pt x="82806" y="193880"/>
                </a:lnTo>
                <a:lnTo>
                  <a:pt x="99068" y="191118"/>
                </a:lnTo>
                <a:lnTo>
                  <a:pt x="111603" y="184457"/>
                </a:lnTo>
                <a:lnTo>
                  <a:pt x="121917" y="179034"/>
                </a:lnTo>
                <a:lnTo>
                  <a:pt x="130469" y="170672"/>
                </a:lnTo>
                <a:lnTo>
                  <a:pt x="134138" y="165663"/>
                </a:lnTo>
                <a:lnTo>
                  <a:pt x="140861" y="157452"/>
                </a:lnTo>
                <a:lnTo>
                  <a:pt x="147157" y="150496"/>
                </a:lnTo>
                <a:lnTo>
                  <a:pt x="153262" y="144097"/>
                </a:lnTo>
                <a:lnTo>
                  <a:pt x="162277" y="134916"/>
                </a:lnTo>
                <a:lnTo>
                  <a:pt x="164274" y="130912"/>
                </a:lnTo>
                <a:lnTo>
                  <a:pt x="165605" y="126259"/>
                </a:lnTo>
                <a:lnTo>
                  <a:pt x="166492" y="121172"/>
                </a:lnTo>
                <a:lnTo>
                  <a:pt x="167478" y="112874"/>
                </a:lnTo>
                <a:lnTo>
                  <a:pt x="168220" y="102700"/>
                </a:lnTo>
                <a:lnTo>
                  <a:pt x="168257" y="110315"/>
                </a:lnTo>
                <a:lnTo>
                  <a:pt x="168267" y="175330"/>
                </a:lnTo>
                <a:lnTo>
                  <a:pt x="169259" y="182660"/>
                </a:lnTo>
                <a:lnTo>
                  <a:pt x="170913" y="189531"/>
                </a:lnTo>
                <a:lnTo>
                  <a:pt x="173007" y="196095"/>
                </a:lnTo>
                <a:lnTo>
                  <a:pt x="174403" y="202456"/>
                </a:lnTo>
                <a:lnTo>
                  <a:pt x="175334" y="208681"/>
                </a:lnTo>
                <a:lnTo>
                  <a:pt x="175955" y="214815"/>
                </a:lnTo>
                <a:lnTo>
                  <a:pt x="177361" y="219897"/>
                </a:lnTo>
                <a:lnTo>
                  <a:pt x="181569" y="228189"/>
                </a:lnTo>
                <a:lnTo>
                  <a:pt x="184080" y="230797"/>
                </a:lnTo>
                <a:lnTo>
                  <a:pt x="186747" y="232536"/>
                </a:lnTo>
                <a:lnTo>
                  <a:pt x="192355" y="234468"/>
                </a:lnTo>
                <a:lnTo>
                  <a:pt x="206998" y="235810"/>
                </a:lnTo>
                <a:lnTo>
                  <a:pt x="208970" y="234886"/>
                </a:lnTo>
                <a:lnTo>
                  <a:pt x="210285" y="233278"/>
                </a:lnTo>
                <a:lnTo>
                  <a:pt x="212738" y="227852"/>
                </a:lnTo>
                <a:lnTo>
                  <a:pt x="217136" y="218826"/>
                </a:lnTo>
                <a:lnTo>
                  <a:pt x="218705" y="213641"/>
                </a:lnTo>
                <a:lnTo>
                  <a:pt x="219752" y="208200"/>
                </a:lnTo>
                <a:lnTo>
                  <a:pt x="220449" y="202589"/>
                </a:lnTo>
                <a:lnTo>
                  <a:pt x="221907" y="196863"/>
                </a:lnTo>
                <a:lnTo>
                  <a:pt x="223871" y="191062"/>
                </a:lnTo>
                <a:lnTo>
                  <a:pt x="226172" y="185210"/>
                </a:lnTo>
                <a:lnTo>
                  <a:pt x="227706" y="178332"/>
                </a:lnTo>
                <a:lnTo>
                  <a:pt x="228729" y="170770"/>
                </a:lnTo>
                <a:lnTo>
                  <a:pt x="229411" y="162752"/>
                </a:lnTo>
                <a:lnTo>
                  <a:pt x="229865" y="154430"/>
                </a:lnTo>
                <a:lnTo>
                  <a:pt x="230371" y="137247"/>
                </a:lnTo>
                <a:lnTo>
                  <a:pt x="230751" y="97608"/>
                </a:lnTo>
                <a:lnTo>
                  <a:pt x="230771" y="86169"/>
                </a:lnTo>
                <a:lnTo>
                  <a:pt x="230774" y="101550"/>
                </a:lnTo>
                <a:lnTo>
                  <a:pt x="231767" y="106684"/>
                </a:lnTo>
                <a:lnTo>
                  <a:pt x="233420" y="112091"/>
                </a:lnTo>
                <a:lnTo>
                  <a:pt x="235515" y="117680"/>
                </a:lnTo>
                <a:lnTo>
                  <a:pt x="236911" y="124382"/>
                </a:lnTo>
                <a:lnTo>
                  <a:pt x="237842" y="131827"/>
                </a:lnTo>
                <a:lnTo>
                  <a:pt x="238463" y="139767"/>
                </a:lnTo>
                <a:lnTo>
                  <a:pt x="239868" y="147044"/>
                </a:lnTo>
                <a:lnTo>
                  <a:pt x="241799" y="153880"/>
                </a:lnTo>
                <a:lnTo>
                  <a:pt x="252024" y="183850"/>
                </a:lnTo>
                <a:lnTo>
                  <a:pt x="254863" y="191316"/>
                </a:lnTo>
                <a:lnTo>
                  <a:pt x="257748" y="198277"/>
                </a:lnTo>
                <a:lnTo>
                  <a:pt x="260663" y="204903"/>
                </a:lnTo>
                <a:lnTo>
                  <a:pt x="266547" y="217557"/>
                </a:lnTo>
                <a:lnTo>
                  <a:pt x="269506" y="223709"/>
                </a:lnTo>
                <a:lnTo>
                  <a:pt x="273463" y="227810"/>
                </a:lnTo>
                <a:lnTo>
                  <a:pt x="278085" y="230545"/>
                </a:lnTo>
                <a:lnTo>
                  <a:pt x="287521" y="234575"/>
                </a:lnTo>
                <a:lnTo>
                  <a:pt x="298410" y="241431"/>
                </a:lnTo>
                <a:lnTo>
                  <a:pt x="304822" y="243382"/>
                </a:lnTo>
                <a:lnTo>
                  <a:pt x="314010" y="244480"/>
                </a:lnTo>
                <a:lnTo>
                  <a:pt x="317023" y="243643"/>
                </a:lnTo>
                <a:lnTo>
                  <a:pt x="323016" y="240066"/>
                </a:lnTo>
                <a:lnTo>
                  <a:pt x="325010" y="237723"/>
                </a:lnTo>
                <a:lnTo>
                  <a:pt x="326341" y="235169"/>
                </a:lnTo>
                <a:lnTo>
                  <a:pt x="327819" y="229685"/>
                </a:lnTo>
                <a:lnTo>
                  <a:pt x="328475" y="223940"/>
                </a:lnTo>
                <a:lnTo>
                  <a:pt x="331413" y="215434"/>
                </a:lnTo>
                <a:lnTo>
                  <a:pt x="333586" y="210388"/>
                </a:lnTo>
                <a:lnTo>
                  <a:pt x="334042" y="204047"/>
                </a:lnTo>
                <a:lnTo>
                  <a:pt x="333353" y="196843"/>
                </a:lnTo>
                <a:lnTo>
                  <a:pt x="331903" y="189064"/>
                </a:lnTo>
                <a:lnTo>
                  <a:pt x="330936" y="181893"/>
                </a:lnTo>
                <a:lnTo>
                  <a:pt x="330291" y="175129"/>
                </a:lnTo>
                <a:lnTo>
                  <a:pt x="329861" y="168635"/>
                </a:lnTo>
                <a:lnTo>
                  <a:pt x="329575" y="162321"/>
                </a:lnTo>
                <a:lnTo>
                  <a:pt x="329256" y="150014"/>
                </a:lnTo>
                <a:lnTo>
                  <a:pt x="329001" y="76689"/>
                </a:lnTo>
                <a:lnTo>
                  <a:pt x="329993" y="76219"/>
                </a:lnTo>
                <a:lnTo>
                  <a:pt x="333742" y="75696"/>
                </a:lnTo>
                <a:lnTo>
                  <a:pt x="335138" y="76550"/>
                </a:lnTo>
                <a:lnTo>
                  <a:pt x="336069" y="78110"/>
                </a:lnTo>
                <a:lnTo>
                  <a:pt x="336690" y="80143"/>
                </a:lnTo>
                <a:lnTo>
                  <a:pt x="340025" y="85048"/>
                </a:lnTo>
                <a:lnTo>
                  <a:pt x="347481" y="93387"/>
                </a:lnTo>
                <a:lnTo>
                  <a:pt x="353089" y="100194"/>
                </a:lnTo>
                <a:lnTo>
                  <a:pt x="355974" y="104788"/>
                </a:lnTo>
                <a:lnTo>
                  <a:pt x="358890" y="109834"/>
                </a:lnTo>
                <a:lnTo>
                  <a:pt x="360832" y="115183"/>
                </a:lnTo>
                <a:lnTo>
                  <a:pt x="362128" y="120733"/>
                </a:lnTo>
                <a:lnTo>
                  <a:pt x="362992" y="126418"/>
                </a:lnTo>
                <a:lnTo>
                  <a:pt x="364560" y="132191"/>
                </a:lnTo>
                <a:lnTo>
                  <a:pt x="366598" y="138026"/>
                </a:lnTo>
                <a:lnTo>
                  <a:pt x="368949" y="143899"/>
                </a:lnTo>
                <a:lnTo>
                  <a:pt x="372500" y="149799"/>
                </a:lnTo>
                <a:lnTo>
                  <a:pt x="376852" y="155717"/>
                </a:lnTo>
                <a:lnTo>
                  <a:pt x="381737" y="161646"/>
                </a:lnTo>
                <a:lnTo>
                  <a:pt x="384994" y="167584"/>
                </a:lnTo>
                <a:lnTo>
                  <a:pt x="387166" y="173527"/>
                </a:lnTo>
                <a:lnTo>
                  <a:pt x="388614" y="179473"/>
                </a:lnTo>
                <a:lnTo>
                  <a:pt x="390571" y="185421"/>
                </a:lnTo>
                <a:lnTo>
                  <a:pt x="392868" y="191371"/>
                </a:lnTo>
                <a:lnTo>
                  <a:pt x="395391" y="197322"/>
                </a:lnTo>
                <a:lnTo>
                  <a:pt x="398066" y="202282"/>
                </a:lnTo>
                <a:lnTo>
                  <a:pt x="403683" y="210439"/>
                </a:lnTo>
                <a:lnTo>
                  <a:pt x="409487" y="217371"/>
                </a:lnTo>
                <a:lnTo>
                  <a:pt x="412424" y="220608"/>
                </a:lnTo>
                <a:lnTo>
                  <a:pt x="414383" y="223759"/>
                </a:lnTo>
                <a:lnTo>
                  <a:pt x="416558" y="229906"/>
                </a:lnTo>
                <a:lnTo>
                  <a:pt x="418130" y="231942"/>
                </a:lnTo>
                <a:lnTo>
                  <a:pt x="420171" y="233298"/>
                </a:lnTo>
                <a:lnTo>
                  <a:pt x="422523" y="234204"/>
                </a:lnTo>
                <a:lnTo>
                  <a:pt x="425083" y="233815"/>
                </a:lnTo>
                <a:lnTo>
                  <a:pt x="434503" y="228166"/>
                </a:lnTo>
                <a:lnTo>
                  <a:pt x="438068" y="222273"/>
                </a:lnTo>
                <a:lnTo>
                  <a:pt x="442960" y="214031"/>
                </a:lnTo>
                <a:lnTo>
                  <a:pt x="448441" y="207061"/>
                </a:lnTo>
                <a:lnTo>
                  <a:pt x="450300" y="202821"/>
                </a:lnTo>
                <a:lnTo>
                  <a:pt x="451539" y="198010"/>
                </a:lnTo>
                <a:lnTo>
                  <a:pt x="452365" y="192818"/>
                </a:lnTo>
                <a:lnTo>
                  <a:pt x="452915" y="186381"/>
                </a:lnTo>
                <a:lnTo>
                  <a:pt x="453282" y="179113"/>
                </a:lnTo>
                <a:lnTo>
                  <a:pt x="453691" y="163099"/>
                </a:lnTo>
                <a:lnTo>
                  <a:pt x="453872" y="146060"/>
                </a:lnTo>
                <a:lnTo>
                  <a:pt x="452927" y="138342"/>
                </a:lnTo>
                <a:lnTo>
                  <a:pt x="451306" y="131212"/>
                </a:lnTo>
                <a:lnTo>
                  <a:pt x="449233" y="124474"/>
                </a:lnTo>
                <a:lnTo>
                  <a:pt x="447851" y="117997"/>
                </a:lnTo>
                <a:lnTo>
                  <a:pt x="446929" y="111695"/>
                </a:lnTo>
                <a:lnTo>
                  <a:pt x="446315" y="105510"/>
                </a:lnTo>
                <a:lnTo>
                  <a:pt x="445906" y="99402"/>
                </a:lnTo>
                <a:lnTo>
                  <a:pt x="445633" y="93345"/>
                </a:lnTo>
                <a:lnTo>
                  <a:pt x="445451" y="87323"/>
                </a:lnTo>
                <a:lnTo>
                  <a:pt x="444337" y="83308"/>
                </a:lnTo>
                <a:lnTo>
                  <a:pt x="442603" y="80632"/>
                </a:lnTo>
                <a:lnTo>
                  <a:pt x="440455" y="78848"/>
                </a:lnTo>
                <a:lnTo>
                  <a:pt x="439022" y="76666"/>
                </a:lnTo>
                <a:lnTo>
                  <a:pt x="436535" y="67904"/>
                </a:lnTo>
                <a:lnTo>
                  <a:pt x="436191" y="66486"/>
                </a:lnTo>
                <a:lnTo>
                  <a:pt x="440907" y="66390"/>
                </a:lnTo>
                <a:lnTo>
                  <a:pt x="442301" y="67369"/>
                </a:lnTo>
                <a:lnTo>
                  <a:pt x="443230" y="69014"/>
                </a:lnTo>
                <a:lnTo>
                  <a:pt x="443848" y="71101"/>
                </a:lnTo>
                <a:lnTo>
                  <a:pt x="445254" y="72494"/>
                </a:lnTo>
                <a:lnTo>
                  <a:pt x="447183" y="73423"/>
                </a:lnTo>
                <a:lnTo>
                  <a:pt x="449460" y="74041"/>
                </a:lnTo>
                <a:lnTo>
                  <a:pt x="450979" y="75446"/>
                </a:lnTo>
                <a:lnTo>
                  <a:pt x="451992" y="77375"/>
                </a:lnTo>
                <a:lnTo>
                  <a:pt x="454109" y="83156"/>
                </a:lnTo>
                <a:lnTo>
                  <a:pt x="456063" y="87476"/>
                </a:lnTo>
                <a:lnTo>
                  <a:pt x="458357" y="92340"/>
                </a:lnTo>
                <a:lnTo>
                  <a:pt x="463552" y="100391"/>
                </a:lnTo>
                <a:lnTo>
                  <a:pt x="469169" y="107276"/>
                </a:lnTo>
                <a:lnTo>
                  <a:pt x="474972" y="113643"/>
                </a:lnTo>
                <a:lnTo>
                  <a:pt x="480859" y="122426"/>
                </a:lnTo>
                <a:lnTo>
                  <a:pt x="483818" y="127546"/>
                </a:lnTo>
                <a:lnTo>
                  <a:pt x="487105" y="135882"/>
                </a:lnTo>
                <a:lnTo>
                  <a:pt x="489559" y="143885"/>
                </a:lnTo>
                <a:lnTo>
                  <a:pt x="491602" y="148798"/>
                </a:lnTo>
                <a:lnTo>
                  <a:pt x="493957" y="154058"/>
                </a:lnTo>
                <a:lnTo>
                  <a:pt x="499218" y="165193"/>
                </a:lnTo>
                <a:lnTo>
                  <a:pt x="502011" y="170940"/>
                </a:lnTo>
                <a:lnTo>
                  <a:pt x="507759" y="179972"/>
                </a:lnTo>
                <a:lnTo>
                  <a:pt x="510681" y="183770"/>
                </a:lnTo>
                <a:lnTo>
                  <a:pt x="512628" y="188286"/>
                </a:lnTo>
                <a:lnTo>
                  <a:pt x="513928" y="193281"/>
                </a:lnTo>
                <a:lnTo>
                  <a:pt x="514793" y="198595"/>
                </a:lnTo>
                <a:lnTo>
                  <a:pt x="518401" y="207146"/>
                </a:lnTo>
                <a:lnTo>
                  <a:pt x="523312" y="214254"/>
                </a:lnTo>
                <a:lnTo>
                  <a:pt x="528802" y="220720"/>
                </a:lnTo>
                <a:lnTo>
                  <a:pt x="534549" y="226901"/>
                </a:lnTo>
                <a:lnTo>
                  <a:pt x="537470" y="229939"/>
                </a:lnTo>
                <a:lnTo>
                  <a:pt x="539418" y="232956"/>
                </a:lnTo>
                <a:lnTo>
                  <a:pt x="542159" y="240950"/>
                </a:lnTo>
                <a:lnTo>
                  <a:pt x="542800" y="243168"/>
                </a:lnTo>
                <a:lnTo>
                  <a:pt x="543964" y="243760"/>
                </a:lnTo>
                <a:lnTo>
                  <a:pt x="547902" y="244417"/>
                </a:lnTo>
                <a:lnTo>
                  <a:pt x="549349" y="243600"/>
                </a:lnTo>
                <a:lnTo>
                  <a:pt x="550314" y="242064"/>
                </a:lnTo>
                <a:lnTo>
                  <a:pt x="550957" y="240047"/>
                </a:lnTo>
                <a:lnTo>
                  <a:pt x="552378" y="238702"/>
                </a:lnTo>
                <a:lnTo>
                  <a:pt x="554317" y="237806"/>
                </a:lnTo>
                <a:lnTo>
                  <a:pt x="556603" y="237209"/>
                </a:lnTo>
                <a:lnTo>
                  <a:pt x="561788" y="233899"/>
                </a:lnTo>
                <a:lnTo>
                  <a:pt x="564559" y="231627"/>
                </a:lnTo>
                <a:lnTo>
                  <a:pt x="566407" y="228129"/>
                </a:lnTo>
                <a:lnTo>
                  <a:pt x="567639" y="223811"/>
                </a:lnTo>
                <a:lnTo>
                  <a:pt x="568460" y="218949"/>
                </a:lnTo>
                <a:lnTo>
                  <a:pt x="569007" y="213723"/>
                </a:lnTo>
                <a:lnTo>
                  <a:pt x="569373" y="208255"/>
                </a:lnTo>
                <a:lnTo>
                  <a:pt x="569616" y="202625"/>
                </a:lnTo>
                <a:lnTo>
                  <a:pt x="570770" y="195895"/>
                </a:lnTo>
                <a:lnTo>
                  <a:pt x="572533" y="188432"/>
                </a:lnTo>
                <a:lnTo>
                  <a:pt x="574698" y="180480"/>
                </a:lnTo>
                <a:lnTo>
                  <a:pt x="576143" y="173194"/>
                </a:lnTo>
                <a:lnTo>
                  <a:pt x="577107" y="166353"/>
                </a:lnTo>
                <a:lnTo>
                  <a:pt x="577749" y="159808"/>
                </a:lnTo>
                <a:lnTo>
                  <a:pt x="578176" y="152467"/>
                </a:lnTo>
                <a:lnTo>
                  <a:pt x="578652" y="136374"/>
                </a:lnTo>
                <a:lnTo>
                  <a:pt x="578982" y="102666"/>
                </a:lnTo>
                <a:lnTo>
                  <a:pt x="579032" y="75483"/>
                </a:lnTo>
                <a:lnTo>
                  <a:pt x="579032" y="108704"/>
                </a:lnTo>
                <a:lnTo>
                  <a:pt x="580024" y="113437"/>
                </a:lnTo>
                <a:lnTo>
                  <a:pt x="583773" y="121343"/>
                </a:lnTo>
                <a:lnTo>
                  <a:pt x="585169" y="126824"/>
                </a:lnTo>
                <a:lnTo>
                  <a:pt x="586100" y="133455"/>
                </a:lnTo>
                <a:lnTo>
                  <a:pt x="586721" y="140852"/>
                </a:lnTo>
                <a:lnTo>
                  <a:pt x="588126" y="146775"/>
                </a:lnTo>
                <a:lnTo>
                  <a:pt x="590056" y="151717"/>
                </a:lnTo>
                <a:lnTo>
                  <a:pt x="594846" y="159853"/>
                </a:lnTo>
                <a:lnTo>
                  <a:pt x="600282" y="166776"/>
                </a:lnTo>
                <a:lnTo>
                  <a:pt x="606006" y="173161"/>
                </a:lnTo>
                <a:lnTo>
                  <a:pt x="611857" y="179305"/>
                </a:lnTo>
                <a:lnTo>
                  <a:pt x="617764" y="185344"/>
                </a:lnTo>
                <a:lnTo>
                  <a:pt x="620728" y="187351"/>
                </a:lnTo>
                <a:lnTo>
                  <a:pt x="626669" y="189581"/>
                </a:lnTo>
                <a:lnTo>
                  <a:pt x="635590" y="190836"/>
                </a:lnTo>
                <a:lnTo>
                  <a:pt x="637574" y="190021"/>
                </a:lnTo>
                <a:lnTo>
                  <a:pt x="638895" y="188484"/>
                </a:lnTo>
                <a:lnTo>
                  <a:pt x="639777" y="186468"/>
                </a:lnTo>
                <a:lnTo>
                  <a:pt x="645758" y="178890"/>
                </a:lnTo>
                <a:lnTo>
                  <a:pt x="647329" y="175111"/>
                </a:lnTo>
                <a:lnTo>
                  <a:pt x="648376" y="170607"/>
                </a:lnTo>
                <a:lnTo>
                  <a:pt x="649074" y="165620"/>
                </a:lnTo>
                <a:lnTo>
                  <a:pt x="650531" y="160311"/>
                </a:lnTo>
                <a:lnTo>
                  <a:pt x="652495" y="154787"/>
                </a:lnTo>
                <a:lnTo>
                  <a:pt x="654797" y="149121"/>
                </a:lnTo>
                <a:lnTo>
                  <a:pt x="656331" y="142366"/>
                </a:lnTo>
                <a:lnTo>
                  <a:pt x="657354" y="134887"/>
                </a:lnTo>
                <a:lnTo>
                  <a:pt x="658036" y="126924"/>
                </a:lnTo>
                <a:lnTo>
                  <a:pt x="658490" y="119631"/>
                </a:lnTo>
                <a:lnTo>
                  <a:pt x="658996" y="106235"/>
                </a:lnTo>
                <a:lnTo>
                  <a:pt x="659279" y="92279"/>
                </a:lnTo>
                <a:lnTo>
                  <a:pt x="659398" y="62417"/>
                </a:lnTo>
                <a:lnTo>
                  <a:pt x="659399" y="92062"/>
                </a:lnTo>
                <a:lnTo>
                  <a:pt x="660392" y="97382"/>
                </a:lnTo>
                <a:lnTo>
                  <a:pt x="662046" y="102913"/>
                </a:lnTo>
                <a:lnTo>
                  <a:pt x="664140" y="108584"/>
                </a:lnTo>
                <a:lnTo>
                  <a:pt x="666528" y="114350"/>
                </a:lnTo>
                <a:lnTo>
                  <a:pt x="669113" y="120177"/>
                </a:lnTo>
                <a:lnTo>
                  <a:pt x="674631" y="131945"/>
                </a:lnTo>
                <a:lnTo>
                  <a:pt x="680390" y="143789"/>
                </a:lnTo>
                <a:lnTo>
                  <a:pt x="683315" y="148734"/>
                </a:lnTo>
                <a:lnTo>
                  <a:pt x="689212" y="156874"/>
                </a:lnTo>
                <a:lnTo>
                  <a:pt x="697785" y="163799"/>
                </a:lnTo>
                <a:lnTo>
                  <a:pt x="707217" y="170184"/>
                </a:lnTo>
                <a:lnTo>
                  <a:pt x="718106" y="178365"/>
                </a:lnTo>
                <a:lnTo>
                  <a:pt x="724517" y="180626"/>
                </a:lnTo>
                <a:lnTo>
                  <a:pt x="736718" y="182078"/>
                </a:lnTo>
                <a:lnTo>
                  <a:pt x="742711" y="182277"/>
                </a:lnTo>
                <a:lnTo>
                  <a:pt x="744706" y="181337"/>
                </a:lnTo>
                <a:lnTo>
                  <a:pt x="746037" y="179719"/>
                </a:lnTo>
                <a:lnTo>
                  <a:pt x="748506" y="174283"/>
                </a:lnTo>
                <a:lnTo>
                  <a:pt x="752911" y="165252"/>
                </a:lnTo>
                <a:lnTo>
                  <a:pt x="754483" y="160066"/>
                </a:lnTo>
                <a:lnTo>
                  <a:pt x="755530" y="154624"/>
                </a:lnTo>
                <a:lnTo>
                  <a:pt x="756229" y="149012"/>
                </a:lnTo>
                <a:lnTo>
                  <a:pt x="756694" y="143286"/>
                </a:lnTo>
                <a:lnTo>
                  <a:pt x="757005" y="137484"/>
                </a:lnTo>
                <a:lnTo>
                  <a:pt x="757212" y="131632"/>
                </a:lnTo>
                <a:lnTo>
                  <a:pt x="757503" y="109174"/>
                </a:lnTo>
                <a:lnTo>
                  <a:pt x="757616" y="62000"/>
                </a:lnTo>
                <a:lnTo>
                  <a:pt x="758611" y="55513"/>
                </a:lnTo>
                <a:lnTo>
                  <a:pt x="760267" y="49203"/>
                </a:lnTo>
                <a:lnTo>
                  <a:pt x="762364" y="43012"/>
                </a:lnTo>
                <a:lnTo>
                  <a:pt x="763760" y="37893"/>
                </a:lnTo>
                <a:lnTo>
                  <a:pt x="765314" y="29559"/>
                </a:lnTo>
                <a:lnTo>
                  <a:pt x="766004" y="22547"/>
                </a:lnTo>
                <a:lnTo>
                  <a:pt x="766524" y="13344"/>
                </a:lnTo>
                <a:lnTo>
                  <a:pt x="766553" y="25251"/>
                </a:lnTo>
                <a:lnTo>
                  <a:pt x="769200" y="33531"/>
                </a:lnTo>
                <a:lnTo>
                  <a:pt x="771295" y="38518"/>
                </a:lnTo>
                <a:lnTo>
                  <a:pt x="773684" y="43826"/>
                </a:lnTo>
                <a:lnTo>
                  <a:pt x="778984" y="55016"/>
                </a:lnTo>
                <a:lnTo>
                  <a:pt x="796368" y="90212"/>
                </a:lnTo>
                <a:lnTo>
                  <a:pt x="799329" y="97141"/>
                </a:lnTo>
                <a:lnTo>
                  <a:pt x="802295" y="104737"/>
                </a:lnTo>
                <a:lnTo>
                  <a:pt x="805264" y="112777"/>
                </a:lnTo>
                <a:lnTo>
                  <a:pt x="808236" y="120122"/>
                </a:lnTo>
                <a:lnTo>
                  <a:pt x="811210" y="127002"/>
                </a:lnTo>
                <a:lnTo>
                  <a:pt x="814185" y="133574"/>
                </a:lnTo>
                <a:lnTo>
                  <a:pt x="817160" y="138946"/>
                </a:lnTo>
                <a:lnTo>
                  <a:pt x="823112" y="147563"/>
                </a:lnTo>
                <a:lnTo>
                  <a:pt x="825095" y="152241"/>
                </a:lnTo>
                <a:lnTo>
                  <a:pt x="826419" y="157345"/>
                </a:lnTo>
                <a:lnTo>
                  <a:pt x="827300" y="162732"/>
                </a:lnTo>
                <a:lnTo>
                  <a:pt x="830926" y="171363"/>
                </a:lnTo>
                <a:lnTo>
                  <a:pt x="833281" y="175054"/>
                </a:lnTo>
                <a:lnTo>
                  <a:pt x="835844" y="177514"/>
                </a:lnTo>
                <a:lnTo>
                  <a:pt x="838545" y="179155"/>
                </a:lnTo>
                <a:lnTo>
                  <a:pt x="841337" y="180249"/>
                </a:lnTo>
                <a:lnTo>
                  <a:pt x="859086" y="182004"/>
                </a:lnTo>
                <a:lnTo>
                  <a:pt x="876330" y="182379"/>
                </a:lnTo>
                <a:lnTo>
                  <a:pt x="878434" y="180413"/>
                </a:lnTo>
                <a:lnTo>
                  <a:pt x="879837" y="177119"/>
                </a:lnTo>
                <a:lnTo>
                  <a:pt x="880772" y="172938"/>
                </a:lnTo>
                <a:lnTo>
                  <a:pt x="884456" y="165646"/>
                </a:lnTo>
                <a:lnTo>
                  <a:pt x="889402" y="158107"/>
                </a:lnTo>
                <a:lnTo>
                  <a:pt x="892109" y="153318"/>
                </a:lnTo>
                <a:lnTo>
                  <a:pt x="894906" y="148141"/>
                </a:lnTo>
                <a:lnTo>
                  <a:pt x="896772" y="141713"/>
                </a:lnTo>
                <a:lnTo>
                  <a:pt x="898014" y="134451"/>
                </a:lnTo>
                <a:lnTo>
                  <a:pt x="898844" y="126633"/>
                </a:lnTo>
                <a:lnTo>
                  <a:pt x="899396" y="118445"/>
                </a:lnTo>
                <a:lnTo>
                  <a:pt x="899765" y="110010"/>
                </a:lnTo>
                <a:lnTo>
                  <a:pt x="900283" y="86562"/>
                </a:lnTo>
                <a:lnTo>
                  <a:pt x="900355" y="79825"/>
                </a:lnTo>
                <a:lnTo>
                  <a:pt x="899412" y="72356"/>
                </a:lnTo>
                <a:lnTo>
                  <a:pt x="897790" y="64401"/>
                </a:lnTo>
                <a:lnTo>
                  <a:pt x="895718" y="56121"/>
                </a:lnTo>
                <a:lnTo>
                  <a:pt x="893343" y="48616"/>
                </a:lnTo>
                <a:lnTo>
                  <a:pt x="890768" y="41629"/>
                </a:lnTo>
                <a:lnTo>
                  <a:pt x="888059" y="34987"/>
                </a:lnTo>
                <a:lnTo>
                  <a:pt x="886254" y="29566"/>
                </a:lnTo>
                <a:lnTo>
                  <a:pt x="884247" y="20897"/>
                </a:lnTo>
                <a:lnTo>
                  <a:pt x="880709" y="13737"/>
                </a:lnTo>
                <a:lnTo>
                  <a:pt x="875830" y="7248"/>
                </a:lnTo>
                <a:lnTo>
                  <a:pt x="870353" y="1056"/>
                </a:lnTo>
                <a:lnTo>
                  <a:pt x="867504" y="0"/>
                </a:lnTo>
                <a:lnTo>
                  <a:pt x="864612" y="289"/>
                </a:lnTo>
                <a:lnTo>
                  <a:pt x="858754" y="2263"/>
                </a:lnTo>
                <a:lnTo>
                  <a:pt x="852843" y="3140"/>
                </a:lnTo>
                <a:lnTo>
                  <a:pt x="850869" y="5358"/>
                </a:lnTo>
                <a:lnTo>
                  <a:pt x="849554" y="8821"/>
                </a:lnTo>
                <a:lnTo>
                  <a:pt x="848093" y="16969"/>
                </a:lnTo>
                <a:lnTo>
                  <a:pt x="847443" y="23897"/>
                </a:lnTo>
                <a:lnTo>
                  <a:pt x="847154" y="32930"/>
                </a:lnTo>
                <a:lnTo>
                  <a:pt x="846937" y="72437"/>
                </a:lnTo>
                <a:lnTo>
                  <a:pt x="848916" y="78346"/>
                </a:lnTo>
                <a:lnTo>
                  <a:pt x="852220" y="84269"/>
                </a:lnTo>
                <a:lnTo>
                  <a:pt x="856408" y="90202"/>
                </a:lnTo>
                <a:lnTo>
                  <a:pt x="860192" y="95150"/>
                </a:lnTo>
                <a:lnTo>
                  <a:pt x="867041" y="103293"/>
                </a:lnTo>
                <a:lnTo>
                  <a:pt x="873393" y="110219"/>
                </a:lnTo>
                <a:lnTo>
                  <a:pt x="882547" y="119697"/>
                </a:lnTo>
                <a:lnTo>
                  <a:pt x="894529" y="131788"/>
                </a:lnTo>
                <a:lnTo>
                  <a:pt x="897512" y="133788"/>
                </a:lnTo>
                <a:lnTo>
                  <a:pt x="903472" y="136009"/>
                </a:lnTo>
                <a:lnTo>
                  <a:pt x="906450" y="135610"/>
                </a:lnTo>
                <a:lnTo>
                  <a:pt x="909428" y="134351"/>
                </a:lnTo>
                <a:lnTo>
                  <a:pt x="912406" y="132520"/>
                </a:lnTo>
                <a:lnTo>
                  <a:pt x="918360" y="130485"/>
                </a:lnTo>
                <a:lnTo>
                  <a:pt x="921337" y="129942"/>
                </a:lnTo>
                <a:lnTo>
                  <a:pt x="924313" y="127596"/>
                </a:lnTo>
                <a:lnTo>
                  <a:pt x="930267" y="119698"/>
                </a:lnTo>
                <a:lnTo>
                  <a:pt x="933574" y="112219"/>
                </a:lnTo>
                <a:lnTo>
                  <a:pt x="936036" y="104595"/>
                </a:lnTo>
                <a:lnTo>
                  <a:pt x="938082" y="99784"/>
                </a:lnTo>
                <a:lnTo>
                  <a:pt x="943001" y="89147"/>
                </a:lnTo>
                <a:lnTo>
                  <a:pt x="948493" y="77805"/>
                </a:lnTo>
                <a:lnTo>
                  <a:pt x="951597" y="68795"/>
                </a:lnTo>
                <a:lnTo>
                  <a:pt x="953968" y="60491"/>
                </a:lnTo>
                <a:lnTo>
                  <a:pt x="955989" y="55498"/>
                </a:lnTo>
                <a:lnTo>
                  <a:pt x="958329" y="50186"/>
                </a:lnTo>
                <a:lnTo>
                  <a:pt x="960929" y="41637"/>
                </a:lnTo>
                <a:lnTo>
                  <a:pt x="961622" y="37968"/>
                </a:lnTo>
                <a:lnTo>
                  <a:pt x="965038" y="31246"/>
                </a:lnTo>
                <a:lnTo>
                  <a:pt x="967339" y="28064"/>
                </a:lnTo>
                <a:lnTo>
                  <a:pt x="969864" y="25943"/>
                </a:lnTo>
                <a:lnTo>
                  <a:pt x="972540" y="24529"/>
                </a:lnTo>
                <a:lnTo>
                  <a:pt x="978159" y="22958"/>
                </a:lnTo>
                <a:lnTo>
                  <a:pt x="992809" y="21867"/>
                </a:lnTo>
                <a:lnTo>
                  <a:pt x="995774" y="22804"/>
                </a:lnTo>
                <a:lnTo>
                  <a:pt x="1001714" y="26491"/>
                </a:lnTo>
                <a:lnTo>
                  <a:pt x="1010637" y="34144"/>
                </a:lnTo>
                <a:lnTo>
                  <a:pt x="1019564" y="42697"/>
                </a:lnTo>
                <a:lnTo>
                  <a:pt x="1025517" y="51207"/>
                </a:lnTo>
                <a:lnTo>
                  <a:pt x="1028493" y="56254"/>
                </a:lnTo>
                <a:lnTo>
                  <a:pt x="1031801" y="64508"/>
                </a:lnTo>
                <a:lnTo>
                  <a:pt x="1033270" y="72477"/>
                </a:lnTo>
                <a:lnTo>
                  <a:pt x="1033663" y="77380"/>
                </a:lnTo>
                <a:lnTo>
                  <a:pt x="1033924" y="82632"/>
                </a:lnTo>
                <a:lnTo>
                  <a:pt x="1034214" y="93761"/>
                </a:lnTo>
                <a:lnTo>
                  <a:pt x="1034401" y="112333"/>
                </a:lnTo>
                <a:lnTo>
                  <a:pt x="1033424" y="115857"/>
                </a:lnTo>
                <a:lnTo>
                  <a:pt x="1029692" y="122418"/>
                </a:lnTo>
                <a:lnTo>
                  <a:pt x="1022081" y="128641"/>
                </a:lnTo>
                <a:lnTo>
                  <a:pt x="1013075" y="134715"/>
                </a:lnTo>
                <a:lnTo>
                  <a:pt x="1002428" y="143712"/>
                </a:lnTo>
                <a:lnTo>
                  <a:pt x="996073" y="149680"/>
                </a:lnTo>
                <a:lnTo>
                  <a:pt x="992989" y="151669"/>
                </a:lnTo>
                <a:lnTo>
                  <a:pt x="986917" y="153879"/>
                </a:lnTo>
                <a:lnTo>
                  <a:pt x="973179" y="155123"/>
                </a:lnTo>
                <a:lnTo>
                  <a:pt x="968797" y="154305"/>
                </a:lnTo>
                <a:lnTo>
                  <a:pt x="954079" y="1467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PenAnnotation585"/>
          <p:cNvSpPr/>
          <p:nvPr/>
        </p:nvSpPr>
        <p:spPr>
          <a:xfrm>
            <a:off x="7688460" y="5822156"/>
            <a:ext cx="26791" cy="178595"/>
          </a:xfrm>
          <a:custGeom>
            <a:avLst/>
            <a:gdLst/>
            <a:ahLst/>
            <a:cxnLst/>
            <a:rect l="0" t="0" r="0" b="0"/>
            <a:pathLst>
              <a:path w="26791" h="178595">
                <a:moveTo>
                  <a:pt x="0" y="0"/>
                </a:moveTo>
                <a:lnTo>
                  <a:pt x="4741" y="4741"/>
                </a:lnTo>
                <a:lnTo>
                  <a:pt x="6137" y="8121"/>
                </a:lnTo>
                <a:lnTo>
                  <a:pt x="7068" y="12359"/>
                </a:lnTo>
                <a:lnTo>
                  <a:pt x="7689" y="17169"/>
                </a:lnTo>
                <a:lnTo>
                  <a:pt x="9094" y="21368"/>
                </a:lnTo>
                <a:lnTo>
                  <a:pt x="11025" y="25159"/>
                </a:lnTo>
                <a:lnTo>
                  <a:pt x="13303" y="28679"/>
                </a:lnTo>
                <a:lnTo>
                  <a:pt x="14822" y="34002"/>
                </a:lnTo>
                <a:lnTo>
                  <a:pt x="15834" y="40527"/>
                </a:lnTo>
                <a:lnTo>
                  <a:pt x="16510" y="47854"/>
                </a:lnTo>
                <a:lnTo>
                  <a:pt x="17952" y="55715"/>
                </a:lnTo>
                <a:lnTo>
                  <a:pt x="19906" y="63932"/>
                </a:lnTo>
                <a:lnTo>
                  <a:pt x="22201" y="72387"/>
                </a:lnTo>
                <a:lnTo>
                  <a:pt x="23730" y="81000"/>
                </a:lnTo>
                <a:lnTo>
                  <a:pt x="24750" y="89719"/>
                </a:lnTo>
                <a:lnTo>
                  <a:pt x="25430" y="98508"/>
                </a:lnTo>
                <a:lnTo>
                  <a:pt x="25883" y="108336"/>
                </a:lnTo>
                <a:lnTo>
                  <a:pt x="26386" y="129839"/>
                </a:lnTo>
                <a:lnTo>
                  <a:pt x="26790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PenAnnotation586"/>
          <p:cNvSpPr/>
          <p:nvPr/>
        </p:nvSpPr>
        <p:spPr>
          <a:xfrm>
            <a:off x="7858128" y="5698231"/>
            <a:ext cx="392904" cy="202339"/>
          </a:xfrm>
          <a:custGeom>
            <a:avLst/>
            <a:gdLst/>
            <a:ahLst/>
            <a:cxnLst/>
            <a:rect l="0" t="0" r="0" b="0"/>
            <a:pathLst>
              <a:path w="392904" h="202339">
                <a:moveTo>
                  <a:pt x="17856" y="52487"/>
                </a:moveTo>
                <a:lnTo>
                  <a:pt x="10167" y="52487"/>
                </a:lnTo>
                <a:lnTo>
                  <a:pt x="3034" y="46350"/>
                </a:lnTo>
                <a:lnTo>
                  <a:pt x="396" y="43925"/>
                </a:lnTo>
                <a:lnTo>
                  <a:pt x="76" y="49767"/>
                </a:lnTo>
                <a:lnTo>
                  <a:pt x="12" y="54596"/>
                </a:lnTo>
                <a:lnTo>
                  <a:pt x="0" y="64810"/>
                </a:lnTo>
                <a:lnTo>
                  <a:pt x="991" y="68640"/>
                </a:lnTo>
                <a:lnTo>
                  <a:pt x="2644" y="73177"/>
                </a:lnTo>
                <a:lnTo>
                  <a:pt x="4737" y="78187"/>
                </a:lnTo>
                <a:lnTo>
                  <a:pt x="7126" y="83511"/>
                </a:lnTo>
                <a:lnTo>
                  <a:pt x="12426" y="94718"/>
                </a:lnTo>
                <a:lnTo>
                  <a:pt x="14236" y="100485"/>
                </a:lnTo>
                <a:lnTo>
                  <a:pt x="15443" y="106314"/>
                </a:lnTo>
                <a:lnTo>
                  <a:pt x="16247" y="112184"/>
                </a:lnTo>
                <a:lnTo>
                  <a:pt x="17775" y="118082"/>
                </a:lnTo>
                <a:lnTo>
                  <a:pt x="19787" y="123998"/>
                </a:lnTo>
                <a:lnTo>
                  <a:pt x="22120" y="129927"/>
                </a:lnTo>
                <a:lnTo>
                  <a:pt x="27358" y="144452"/>
                </a:lnTo>
                <a:lnTo>
                  <a:pt x="30143" y="152492"/>
                </a:lnTo>
                <a:lnTo>
                  <a:pt x="32001" y="158844"/>
                </a:lnTo>
                <a:lnTo>
                  <a:pt x="33239" y="164072"/>
                </a:lnTo>
                <a:lnTo>
                  <a:pt x="34064" y="168549"/>
                </a:lnTo>
                <a:lnTo>
                  <a:pt x="34615" y="172526"/>
                </a:lnTo>
                <a:lnTo>
                  <a:pt x="34982" y="176169"/>
                </a:lnTo>
                <a:lnTo>
                  <a:pt x="35226" y="179590"/>
                </a:lnTo>
                <a:lnTo>
                  <a:pt x="35390" y="182863"/>
                </a:lnTo>
                <a:lnTo>
                  <a:pt x="35672" y="193521"/>
                </a:lnTo>
                <a:lnTo>
                  <a:pt x="34694" y="194134"/>
                </a:lnTo>
                <a:lnTo>
                  <a:pt x="30962" y="194817"/>
                </a:lnTo>
                <a:lnTo>
                  <a:pt x="29570" y="194006"/>
                </a:lnTo>
                <a:lnTo>
                  <a:pt x="28642" y="192474"/>
                </a:lnTo>
                <a:lnTo>
                  <a:pt x="27611" y="188125"/>
                </a:lnTo>
                <a:lnTo>
                  <a:pt x="27152" y="182885"/>
                </a:lnTo>
                <a:lnTo>
                  <a:pt x="26948" y="174604"/>
                </a:lnTo>
                <a:lnTo>
                  <a:pt x="26817" y="148377"/>
                </a:lnTo>
                <a:lnTo>
                  <a:pt x="25815" y="139234"/>
                </a:lnTo>
                <a:lnTo>
                  <a:pt x="24154" y="129170"/>
                </a:lnTo>
                <a:lnTo>
                  <a:pt x="22055" y="118492"/>
                </a:lnTo>
                <a:lnTo>
                  <a:pt x="21647" y="108397"/>
                </a:lnTo>
                <a:lnTo>
                  <a:pt x="22368" y="98690"/>
                </a:lnTo>
                <a:lnTo>
                  <a:pt x="23840" y="89242"/>
                </a:lnTo>
                <a:lnTo>
                  <a:pt x="24822" y="80959"/>
                </a:lnTo>
                <a:lnTo>
                  <a:pt x="25477" y="73453"/>
                </a:lnTo>
                <a:lnTo>
                  <a:pt x="25913" y="66464"/>
                </a:lnTo>
                <a:lnTo>
                  <a:pt x="27196" y="58829"/>
                </a:lnTo>
                <a:lnTo>
                  <a:pt x="29044" y="50762"/>
                </a:lnTo>
                <a:lnTo>
                  <a:pt x="31267" y="42408"/>
                </a:lnTo>
                <a:lnTo>
                  <a:pt x="33743" y="34853"/>
                </a:lnTo>
                <a:lnTo>
                  <a:pt x="36384" y="27833"/>
                </a:lnTo>
                <a:lnTo>
                  <a:pt x="39138" y="21168"/>
                </a:lnTo>
                <a:lnTo>
                  <a:pt x="41965" y="16725"/>
                </a:lnTo>
                <a:lnTo>
                  <a:pt x="44843" y="13763"/>
                </a:lnTo>
                <a:lnTo>
                  <a:pt x="51679" y="9479"/>
                </a:lnTo>
                <a:lnTo>
                  <a:pt x="61331" y="4269"/>
                </a:lnTo>
                <a:lnTo>
                  <a:pt x="65691" y="3474"/>
                </a:lnTo>
                <a:lnTo>
                  <a:pt x="69590" y="3937"/>
                </a:lnTo>
                <a:lnTo>
                  <a:pt x="73181" y="5237"/>
                </a:lnTo>
                <a:lnTo>
                  <a:pt x="79817" y="9328"/>
                </a:lnTo>
                <a:lnTo>
                  <a:pt x="82976" y="11809"/>
                </a:lnTo>
                <a:lnTo>
                  <a:pt x="86074" y="15446"/>
                </a:lnTo>
                <a:lnTo>
                  <a:pt x="89131" y="19856"/>
                </a:lnTo>
                <a:lnTo>
                  <a:pt x="92162" y="24780"/>
                </a:lnTo>
                <a:lnTo>
                  <a:pt x="95174" y="31039"/>
                </a:lnTo>
                <a:lnTo>
                  <a:pt x="98175" y="38189"/>
                </a:lnTo>
                <a:lnTo>
                  <a:pt x="101168" y="45932"/>
                </a:lnTo>
                <a:lnTo>
                  <a:pt x="107139" y="62472"/>
                </a:lnTo>
                <a:lnTo>
                  <a:pt x="110120" y="71050"/>
                </a:lnTo>
                <a:lnTo>
                  <a:pt x="112107" y="79746"/>
                </a:lnTo>
                <a:lnTo>
                  <a:pt x="113432" y="88519"/>
                </a:lnTo>
                <a:lnTo>
                  <a:pt x="114316" y="97344"/>
                </a:lnTo>
                <a:lnTo>
                  <a:pt x="114905" y="106205"/>
                </a:lnTo>
                <a:lnTo>
                  <a:pt x="115298" y="115088"/>
                </a:lnTo>
                <a:lnTo>
                  <a:pt x="115559" y="123986"/>
                </a:lnTo>
                <a:lnTo>
                  <a:pt x="116726" y="131903"/>
                </a:lnTo>
                <a:lnTo>
                  <a:pt x="118495" y="139166"/>
                </a:lnTo>
                <a:lnTo>
                  <a:pt x="120667" y="145992"/>
                </a:lnTo>
                <a:lnTo>
                  <a:pt x="122116" y="152526"/>
                </a:lnTo>
                <a:lnTo>
                  <a:pt x="123082" y="158868"/>
                </a:lnTo>
                <a:lnTo>
                  <a:pt x="124631" y="173822"/>
                </a:lnTo>
                <a:lnTo>
                  <a:pt x="124842" y="178513"/>
                </a:lnTo>
                <a:lnTo>
                  <a:pt x="124937" y="181921"/>
                </a:lnTo>
                <a:lnTo>
                  <a:pt x="124990" y="177268"/>
                </a:lnTo>
                <a:lnTo>
                  <a:pt x="125009" y="152875"/>
                </a:lnTo>
                <a:lnTo>
                  <a:pt x="126003" y="146202"/>
                </a:lnTo>
                <a:lnTo>
                  <a:pt x="127657" y="138776"/>
                </a:lnTo>
                <a:lnTo>
                  <a:pt x="129751" y="130849"/>
                </a:lnTo>
                <a:lnTo>
                  <a:pt x="131148" y="122588"/>
                </a:lnTo>
                <a:lnTo>
                  <a:pt x="132079" y="114104"/>
                </a:lnTo>
                <a:lnTo>
                  <a:pt x="132700" y="105471"/>
                </a:lnTo>
                <a:lnTo>
                  <a:pt x="134106" y="96740"/>
                </a:lnTo>
                <a:lnTo>
                  <a:pt x="136035" y="87942"/>
                </a:lnTo>
                <a:lnTo>
                  <a:pt x="138314" y="79100"/>
                </a:lnTo>
                <a:lnTo>
                  <a:pt x="139834" y="70230"/>
                </a:lnTo>
                <a:lnTo>
                  <a:pt x="140846" y="61339"/>
                </a:lnTo>
                <a:lnTo>
                  <a:pt x="141521" y="52435"/>
                </a:lnTo>
                <a:lnTo>
                  <a:pt x="142964" y="44515"/>
                </a:lnTo>
                <a:lnTo>
                  <a:pt x="144918" y="37251"/>
                </a:lnTo>
                <a:lnTo>
                  <a:pt x="147212" y="30423"/>
                </a:lnTo>
                <a:lnTo>
                  <a:pt x="149734" y="23887"/>
                </a:lnTo>
                <a:lnTo>
                  <a:pt x="152407" y="17546"/>
                </a:lnTo>
                <a:lnTo>
                  <a:pt x="155182" y="11334"/>
                </a:lnTo>
                <a:lnTo>
                  <a:pt x="158024" y="7192"/>
                </a:lnTo>
                <a:lnTo>
                  <a:pt x="160911" y="4431"/>
                </a:lnTo>
                <a:lnTo>
                  <a:pt x="163827" y="2590"/>
                </a:lnTo>
                <a:lnTo>
                  <a:pt x="169714" y="545"/>
                </a:lnTo>
                <a:lnTo>
                  <a:pt x="172673" y="0"/>
                </a:lnTo>
                <a:lnTo>
                  <a:pt x="174646" y="629"/>
                </a:lnTo>
                <a:lnTo>
                  <a:pt x="175960" y="2040"/>
                </a:lnTo>
                <a:lnTo>
                  <a:pt x="176837" y="3973"/>
                </a:lnTo>
                <a:lnTo>
                  <a:pt x="180457" y="8766"/>
                </a:lnTo>
                <a:lnTo>
                  <a:pt x="182812" y="11434"/>
                </a:lnTo>
                <a:lnTo>
                  <a:pt x="185373" y="16189"/>
                </a:lnTo>
                <a:lnTo>
                  <a:pt x="188073" y="22335"/>
                </a:lnTo>
                <a:lnTo>
                  <a:pt x="190865" y="29409"/>
                </a:lnTo>
                <a:lnTo>
                  <a:pt x="192727" y="37102"/>
                </a:lnTo>
                <a:lnTo>
                  <a:pt x="193968" y="45207"/>
                </a:lnTo>
                <a:lnTo>
                  <a:pt x="194795" y="53587"/>
                </a:lnTo>
                <a:lnTo>
                  <a:pt x="196339" y="61158"/>
                </a:lnTo>
                <a:lnTo>
                  <a:pt x="198360" y="68189"/>
                </a:lnTo>
                <a:lnTo>
                  <a:pt x="208733" y="98474"/>
                </a:lnTo>
                <a:lnTo>
                  <a:pt x="210592" y="106957"/>
                </a:lnTo>
                <a:lnTo>
                  <a:pt x="211832" y="115590"/>
                </a:lnTo>
                <a:lnTo>
                  <a:pt x="212657" y="124321"/>
                </a:lnTo>
                <a:lnTo>
                  <a:pt x="215192" y="132126"/>
                </a:lnTo>
                <a:lnTo>
                  <a:pt x="218867" y="139315"/>
                </a:lnTo>
                <a:lnTo>
                  <a:pt x="223300" y="146091"/>
                </a:lnTo>
                <a:lnTo>
                  <a:pt x="227249" y="151601"/>
                </a:lnTo>
                <a:lnTo>
                  <a:pt x="230873" y="156266"/>
                </a:lnTo>
                <a:lnTo>
                  <a:pt x="234281" y="160368"/>
                </a:lnTo>
                <a:lnTo>
                  <a:pt x="237546" y="164095"/>
                </a:lnTo>
                <a:lnTo>
                  <a:pt x="240714" y="167572"/>
                </a:lnTo>
                <a:lnTo>
                  <a:pt x="246881" y="174082"/>
                </a:lnTo>
                <a:lnTo>
                  <a:pt x="252928" y="180282"/>
                </a:lnTo>
                <a:lnTo>
                  <a:pt x="255930" y="181340"/>
                </a:lnTo>
                <a:lnTo>
                  <a:pt x="258923" y="181053"/>
                </a:lnTo>
                <a:lnTo>
                  <a:pt x="261912" y="179870"/>
                </a:lnTo>
                <a:lnTo>
                  <a:pt x="267877" y="175909"/>
                </a:lnTo>
                <a:lnTo>
                  <a:pt x="273836" y="170842"/>
                </a:lnTo>
                <a:lnTo>
                  <a:pt x="279792" y="165282"/>
                </a:lnTo>
                <a:lnTo>
                  <a:pt x="281776" y="161418"/>
                </a:lnTo>
                <a:lnTo>
                  <a:pt x="283100" y="156858"/>
                </a:lnTo>
                <a:lnTo>
                  <a:pt x="283982" y="151833"/>
                </a:lnTo>
                <a:lnTo>
                  <a:pt x="285563" y="145507"/>
                </a:lnTo>
                <a:lnTo>
                  <a:pt x="287608" y="138313"/>
                </a:lnTo>
                <a:lnTo>
                  <a:pt x="292527" y="122382"/>
                </a:lnTo>
                <a:lnTo>
                  <a:pt x="306692" y="79073"/>
                </a:lnTo>
                <a:lnTo>
                  <a:pt x="308640" y="71204"/>
                </a:lnTo>
                <a:lnTo>
                  <a:pt x="309939" y="63973"/>
                </a:lnTo>
                <a:lnTo>
                  <a:pt x="310804" y="57167"/>
                </a:lnTo>
                <a:lnTo>
                  <a:pt x="311381" y="51638"/>
                </a:lnTo>
                <a:lnTo>
                  <a:pt x="311766" y="46961"/>
                </a:lnTo>
                <a:lnTo>
                  <a:pt x="312022" y="42849"/>
                </a:lnTo>
                <a:lnTo>
                  <a:pt x="313186" y="40109"/>
                </a:lnTo>
                <a:lnTo>
                  <a:pt x="314954" y="38282"/>
                </a:lnTo>
                <a:lnTo>
                  <a:pt x="317124" y="37064"/>
                </a:lnTo>
                <a:lnTo>
                  <a:pt x="318571" y="35260"/>
                </a:lnTo>
                <a:lnTo>
                  <a:pt x="319536" y="33065"/>
                </a:lnTo>
                <a:lnTo>
                  <a:pt x="320179" y="30610"/>
                </a:lnTo>
                <a:lnTo>
                  <a:pt x="320608" y="29965"/>
                </a:lnTo>
                <a:lnTo>
                  <a:pt x="320893" y="30527"/>
                </a:lnTo>
                <a:lnTo>
                  <a:pt x="321295" y="36058"/>
                </a:lnTo>
                <a:lnTo>
                  <a:pt x="321390" y="42209"/>
                </a:lnTo>
                <a:lnTo>
                  <a:pt x="321455" y="67976"/>
                </a:lnTo>
                <a:lnTo>
                  <a:pt x="322451" y="73727"/>
                </a:lnTo>
                <a:lnTo>
                  <a:pt x="324107" y="79546"/>
                </a:lnTo>
                <a:lnTo>
                  <a:pt x="326203" y="85409"/>
                </a:lnTo>
                <a:lnTo>
                  <a:pt x="327600" y="92295"/>
                </a:lnTo>
                <a:lnTo>
                  <a:pt x="328532" y="99861"/>
                </a:lnTo>
                <a:lnTo>
                  <a:pt x="329153" y="107882"/>
                </a:lnTo>
                <a:lnTo>
                  <a:pt x="330559" y="115214"/>
                </a:lnTo>
                <a:lnTo>
                  <a:pt x="332489" y="122086"/>
                </a:lnTo>
                <a:lnTo>
                  <a:pt x="342714" y="152115"/>
                </a:lnTo>
                <a:lnTo>
                  <a:pt x="344562" y="159585"/>
                </a:lnTo>
                <a:lnTo>
                  <a:pt x="345792" y="166550"/>
                </a:lnTo>
                <a:lnTo>
                  <a:pt x="346613" y="173178"/>
                </a:lnTo>
                <a:lnTo>
                  <a:pt x="348153" y="178588"/>
                </a:lnTo>
                <a:lnTo>
                  <a:pt x="350170" y="183187"/>
                </a:lnTo>
                <a:lnTo>
                  <a:pt x="352509" y="187246"/>
                </a:lnTo>
                <a:lnTo>
                  <a:pt x="355059" y="190943"/>
                </a:lnTo>
                <a:lnTo>
                  <a:pt x="357752" y="194401"/>
                </a:lnTo>
                <a:lnTo>
                  <a:pt x="360539" y="197698"/>
                </a:lnTo>
                <a:lnTo>
                  <a:pt x="363390" y="199896"/>
                </a:lnTo>
                <a:lnTo>
                  <a:pt x="369203" y="202338"/>
                </a:lnTo>
                <a:lnTo>
                  <a:pt x="372142" y="201998"/>
                </a:lnTo>
                <a:lnTo>
                  <a:pt x="375094" y="200777"/>
                </a:lnTo>
                <a:lnTo>
                  <a:pt x="378053" y="198972"/>
                </a:lnTo>
                <a:lnTo>
                  <a:pt x="380027" y="196777"/>
                </a:lnTo>
                <a:lnTo>
                  <a:pt x="381342" y="194321"/>
                </a:lnTo>
                <a:lnTo>
                  <a:pt x="382219" y="191692"/>
                </a:lnTo>
                <a:lnTo>
                  <a:pt x="385840" y="186124"/>
                </a:lnTo>
                <a:lnTo>
                  <a:pt x="392903" y="1775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PenAnnotation587"/>
          <p:cNvSpPr/>
          <p:nvPr/>
        </p:nvSpPr>
        <p:spPr>
          <a:xfrm>
            <a:off x="8206382" y="5581054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35719" y="0"/>
                </a:moveTo>
                <a:lnTo>
                  <a:pt x="30978" y="0"/>
                </a:lnTo>
                <a:lnTo>
                  <a:pt x="29582" y="993"/>
                </a:lnTo>
                <a:lnTo>
                  <a:pt x="28651" y="2646"/>
                </a:lnTo>
                <a:lnTo>
                  <a:pt x="28031" y="4741"/>
                </a:lnTo>
                <a:lnTo>
                  <a:pt x="25633" y="6137"/>
                </a:lnTo>
                <a:lnTo>
                  <a:pt x="22050" y="7068"/>
                </a:lnTo>
                <a:lnTo>
                  <a:pt x="11521" y="8562"/>
                </a:lnTo>
                <a:lnTo>
                  <a:pt x="9666" y="9677"/>
                </a:lnTo>
                <a:lnTo>
                  <a:pt x="7436" y="11412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PenAnnotation588"/>
          <p:cNvSpPr/>
          <p:nvPr/>
        </p:nvSpPr>
        <p:spPr>
          <a:xfrm>
            <a:off x="8340328" y="5674618"/>
            <a:ext cx="294680" cy="209845"/>
          </a:xfrm>
          <a:custGeom>
            <a:avLst/>
            <a:gdLst/>
            <a:ahLst/>
            <a:cxnLst/>
            <a:rect l="0" t="0" r="0" b="0"/>
            <a:pathLst>
              <a:path w="294680" h="209845">
                <a:moveTo>
                  <a:pt x="0" y="22522"/>
                </a:moveTo>
                <a:lnTo>
                  <a:pt x="0" y="30211"/>
                </a:lnTo>
                <a:lnTo>
                  <a:pt x="2646" y="36192"/>
                </a:lnTo>
                <a:lnTo>
                  <a:pt x="4740" y="40565"/>
                </a:lnTo>
                <a:lnTo>
                  <a:pt x="6136" y="44472"/>
                </a:lnTo>
                <a:lnTo>
                  <a:pt x="7067" y="48070"/>
                </a:lnTo>
                <a:lnTo>
                  <a:pt x="7688" y="51460"/>
                </a:lnTo>
                <a:lnTo>
                  <a:pt x="8102" y="55705"/>
                </a:lnTo>
                <a:lnTo>
                  <a:pt x="8377" y="60519"/>
                </a:lnTo>
                <a:lnTo>
                  <a:pt x="8562" y="65713"/>
                </a:lnTo>
                <a:lnTo>
                  <a:pt x="9677" y="71159"/>
                </a:lnTo>
                <a:lnTo>
                  <a:pt x="11412" y="76775"/>
                </a:lnTo>
                <a:lnTo>
                  <a:pt x="13561" y="82503"/>
                </a:lnTo>
                <a:lnTo>
                  <a:pt x="14994" y="88306"/>
                </a:lnTo>
                <a:lnTo>
                  <a:pt x="15949" y="94160"/>
                </a:lnTo>
                <a:lnTo>
                  <a:pt x="16586" y="100046"/>
                </a:lnTo>
                <a:lnTo>
                  <a:pt x="17010" y="105955"/>
                </a:lnTo>
                <a:lnTo>
                  <a:pt x="17293" y="111878"/>
                </a:lnTo>
                <a:lnTo>
                  <a:pt x="17692" y="127050"/>
                </a:lnTo>
                <a:lnTo>
                  <a:pt x="17826" y="145806"/>
                </a:lnTo>
                <a:lnTo>
                  <a:pt x="18829" y="150352"/>
                </a:lnTo>
                <a:lnTo>
                  <a:pt x="20491" y="154375"/>
                </a:lnTo>
                <a:lnTo>
                  <a:pt x="22590" y="158049"/>
                </a:lnTo>
                <a:lnTo>
                  <a:pt x="23990" y="161490"/>
                </a:lnTo>
                <a:lnTo>
                  <a:pt x="25545" y="167961"/>
                </a:lnTo>
                <a:lnTo>
                  <a:pt x="26543" y="174061"/>
                </a:lnTo>
                <a:lnTo>
                  <a:pt x="26679" y="178508"/>
                </a:lnTo>
                <a:lnTo>
                  <a:pt x="25724" y="180091"/>
                </a:lnTo>
                <a:lnTo>
                  <a:pt x="24094" y="181146"/>
                </a:lnTo>
                <a:lnTo>
                  <a:pt x="22016" y="181850"/>
                </a:lnTo>
                <a:lnTo>
                  <a:pt x="20630" y="181326"/>
                </a:lnTo>
                <a:lnTo>
                  <a:pt x="19707" y="179985"/>
                </a:lnTo>
                <a:lnTo>
                  <a:pt x="18681" y="175850"/>
                </a:lnTo>
                <a:lnTo>
                  <a:pt x="18224" y="170704"/>
                </a:lnTo>
                <a:lnTo>
                  <a:pt x="17110" y="167943"/>
                </a:lnTo>
                <a:lnTo>
                  <a:pt x="13227" y="162229"/>
                </a:lnTo>
                <a:lnTo>
                  <a:pt x="11794" y="158324"/>
                </a:lnTo>
                <a:lnTo>
                  <a:pt x="10839" y="153736"/>
                </a:lnTo>
                <a:lnTo>
                  <a:pt x="10202" y="148694"/>
                </a:lnTo>
                <a:lnTo>
                  <a:pt x="9778" y="143348"/>
                </a:lnTo>
                <a:lnTo>
                  <a:pt x="9495" y="137799"/>
                </a:lnTo>
                <a:lnTo>
                  <a:pt x="9181" y="126342"/>
                </a:lnTo>
                <a:lnTo>
                  <a:pt x="8963" y="92148"/>
                </a:lnTo>
                <a:lnTo>
                  <a:pt x="9944" y="84815"/>
                </a:lnTo>
                <a:lnTo>
                  <a:pt x="11590" y="77941"/>
                </a:lnTo>
                <a:lnTo>
                  <a:pt x="13679" y="71374"/>
                </a:lnTo>
                <a:lnTo>
                  <a:pt x="16065" y="66004"/>
                </a:lnTo>
                <a:lnTo>
                  <a:pt x="18647" y="61432"/>
                </a:lnTo>
                <a:lnTo>
                  <a:pt x="21361" y="57392"/>
                </a:lnTo>
                <a:lnTo>
                  <a:pt x="24162" y="53706"/>
                </a:lnTo>
                <a:lnTo>
                  <a:pt x="27023" y="50257"/>
                </a:lnTo>
                <a:lnTo>
                  <a:pt x="32846" y="43779"/>
                </a:lnTo>
                <a:lnTo>
                  <a:pt x="38741" y="37591"/>
                </a:lnTo>
                <a:lnTo>
                  <a:pt x="41703" y="35545"/>
                </a:lnTo>
                <a:lnTo>
                  <a:pt x="47638" y="33271"/>
                </a:lnTo>
                <a:lnTo>
                  <a:pt x="50610" y="33657"/>
                </a:lnTo>
                <a:lnTo>
                  <a:pt x="53584" y="34906"/>
                </a:lnTo>
                <a:lnTo>
                  <a:pt x="60525" y="39932"/>
                </a:lnTo>
                <a:lnTo>
                  <a:pt x="65155" y="44051"/>
                </a:lnTo>
                <a:lnTo>
                  <a:pt x="70226" y="48781"/>
                </a:lnTo>
                <a:lnTo>
                  <a:pt x="74598" y="53919"/>
                </a:lnTo>
                <a:lnTo>
                  <a:pt x="78506" y="59328"/>
                </a:lnTo>
                <a:lnTo>
                  <a:pt x="82102" y="64919"/>
                </a:lnTo>
                <a:lnTo>
                  <a:pt x="85493" y="70630"/>
                </a:lnTo>
                <a:lnTo>
                  <a:pt x="88745" y="76422"/>
                </a:lnTo>
                <a:lnTo>
                  <a:pt x="91906" y="82268"/>
                </a:lnTo>
                <a:lnTo>
                  <a:pt x="95005" y="89142"/>
                </a:lnTo>
                <a:lnTo>
                  <a:pt x="98063" y="96701"/>
                </a:lnTo>
                <a:lnTo>
                  <a:pt x="104106" y="113037"/>
                </a:lnTo>
                <a:lnTo>
                  <a:pt x="110100" y="130220"/>
                </a:lnTo>
                <a:lnTo>
                  <a:pt x="113087" y="137977"/>
                </a:lnTo>
                <a:lnTo>
                  <a:pt x="116072" y="145132"/>
                </a:lnTo>
                <a:lnTo>
                  <a:pt x="119053" y="151887"/>
                </a:lnTo>
                <a:lnTo>
                  <a:pt x="125011" y="164685"/>
                </a:lnTo>
                <a:lnTo>
                  <a:pt x="136921" y="189069"/>
                </a:lnTo>
                <a:lnTo>
                  <a:pt x="139898" y="194077"/>
                </a:lnTo>
                <a:lnTo>
                  <a:pt x="142875" y="198408"/>
                </a:lnTo>
                <a:lnTo>
                  <a:pt x="145851" y="202287"/>
                </a:lnTo>
                <a:lnTo>
                  <a:pt x="148828" y="204873"/>
                </a:lnTo>
                <a:lnTo>
                  <a:pt x="151804" y="206597"/>
                </a:lnTo>
                <a:lnTo>
                  <a:pt x="157757" y="208513"/>
                </a:lnTo>
                <a:lnTo>
                  <a:pt x="166687" y="209592"/>
                </a:lnTo>
                <a:lnTo>
                  <a:pt x="172640" y="209844"/>
                </a:lnTo>
                <a:lnTo>
                  <a:pt x="175617" y="208919"/>
                </a:lnTo>
                <a:lnTo>
                  <a:pt x="181570" y="205245"/>
                </a:lnTo>
                <a:lnTo>
                  <a:pt x="184547" y="201884"/>
                </a:lnTo>
                <a:lnTo>
                  <a:pt x="187523" y="197660"/>
                </a:lnTo>
                <a:lnTo>
                  <a:pt x="190500" y="192859"/>
                </a:lnTo>
                <a:lnTo>
                  <a:pt x="193476" y="187673"/>
                </a:lnTo>
                <a:lnTo>
                  <a:pt x="199429" y="176621"/>
                </a:lnTo>
                <a:lnTo>
                  <a:pt x="201414" y="169903"/>
                </a:lnTo>
                <a:lnTo>
                  <a:pt x="202737" y="162448"/>
                </a:lnTo>
                <a:lnTo>
                  <a:pt x="203618" y="154501"/>
                </a:lnTo>
                <a:lnTo>
                  <a:pt x="205199" y="146227"/>
                </a:lnTo>
                <a:lnTo>
                  <a:pt x="207244" y="137734"/>
                </a:lnTo>
                <a:lnTo>
                  <a:pt x="209600" y="129096"/>
                </a:lnTo>
                <a:lnTo>
                  <a:pt x="211171" y="120360"/>
                </a:lnTo>
                <a:lnTo>
                  <a:pt x="212218" y="111560"/>
                </a:lnTo>
                <a:lnTo>
                  <a:pt x="212916" y="102717"/>
                </a:lnTo>
                <a:lnTo>
                  <a:pt x="213382" y="93845"/>
                </a:lnTo>
                <a:lnTo>
                  <a:pt x="213899" y="76049"/>
                </a:lnTo>
                <a:lnTo>
                  <a:pt x="214276" y="27258"/>
                </a:lnTo>
                <a:lnTo>
                  <a:pt x="213296" y="21711"/>
                </a:lnTo>
                <a:lnTo>
                  <a:pt x="211650" y="17020"/>
                </a:lnTo>
                <a:lnTo>
                  <a:pt x="206621" y="7104"/>
                </a:lnTo>
                <a:lnTo>
                  <a:pt x="201008" y="646"/>
                </a:lnTo>
                <a:lnTo>
                  <a:pt x="199491" y="0"/>
                </a:lnTo>
                <a:lnTo>
                  <a:pt x="198477" y="563"/>
                </a:lnTo>
                <a:lnTo>
                  <a:pt x="197803" y="1929"/>
                </a:lnTo>
                <a:lnTo>
                  <a:pt x="196361" y="2840"/>
                </a:lnTo>
                <a:lnTo>
                  <a:pt x="192113" y="3853"/>
                </a:lnTo>
                <a:lnTo>
                  <a:pt x="186917" y="6949"/>
                </a:lnTo>
                <a:lnTo>
                  <a:pt x="184143" y="9163"/>
                </a:lnTo>
                <a:lnTo>
                  <a:pt x="182293" y="12624"/>
                </a:lnTo>
                <a:lnTo>
                  <a:pt x="181060" y="16915"/>
                </a:lnTo>
                <a:lnTo>
                  <a:pt x="180238" y="21761"/>
                </a:lnTo>
                <a:lnTo>
                  <a:pt x="179690" y="26975"/>
                </a:lnTo>
                <a:lnTo>
                  <a:pt x="179324" y="32437"/>
                </a:lnTo>
                <a:lnTo>
                  <a:pt x="179081" y="38061"/>
                </a:lnTo>
                <a:lnTo>
                  <a:pt x="178810" y="49603"/>
                </a:lnTo>
                <a:lnTo>
                  <a:pt x="178636" y="73181"/>
                </a:lnTo>
                <a:lnTo>
                  <a:pt x="179614" y="80107"/>
                </a:lnTo>
                <a:lnTo>
                  <a:pt x="181258" y="87701"/>
                </a:lnTo>
                <a:lnTo>
                  <a:pt x="183347" y="95741"/>
                </a:lnTo>
                <a:lnTo>
                  <a:pt x="185731" y="103084"/>
                </a:lnTo>
                <a:lnTo>
                  <a:pt x="188313" y="109965"/>
                </a:lnTo>
                <a:lnTo>
                  <a:pt x="191026" y="116536"/>
                </a:lnTo>
                <a:lnTo>
                  <a:pt x="194820" y="122902"/>
                </a:lnTo>
                <a:lnTo>
                  <a:pt x="199332" y="129129"/>
                </a:lnTo>
                <a:lnTo>
                  <a:pt x="204326" y="135265"/>
                </a:lnTo>
                <a:lnTo>
                  <a:pt x="208647" y="141340"/>
                </a:lnTo>
                <a:lnTo>
                  <a:pt x="212519" y="147375"/>
                </a:lnTo>
                <a:lnTo>
                  <a:pt x="216094" y="153383"/>
                </a:lnTo>
                <a:lnTo>
                  <a:pt x="220461" y="158379"/>
                </a:lnTo>
                <a:lnTo>
                  <a:pt x="225356" y="162703"/>
                </a:lnTo>
                <a:lnTo>
                  <a:pt x="230605" y="166578"/>
                </a:lnTo>
                <a:lnTo>
                  <a:pt x="235096" y="170153"/>
                </a:lnTo>
                <a:lnTo>
                  <a:pt x="239083" y="173529"/>
                </a:lnTo>
                <a:lnTo>
                  <a:pt x="246157" y="179925"/>
                </a:lnTo>
                <a:lnTo>
                  <a:pt x="252609" y="186075"/>
                </a:lnTo>
                <a:lnTo>
                  <a:pt x="255718" y="188113"/>
                </a:lnTo>
                <a:lnTo>
                  <a:pt x="261819" y="190375"/>
                </a:lnTo>
                <a:lnTo>
                  <a:pt x="265828" y="189987"/>
                </a:lnTo>
                <a:lnTo>
                  <a:pt x="270483" y="188736"/>
                </a:lnTo>
                <a:lnTo>
                  <a:pt x="275573" y="186909"/>
                </a:lnTo>
                <a:lnTo>
                  <a:pt x="283872" y="184880"/>
                </a:lnTo>
                <a:lnTo>
                  <a:pt x="287475" y="184339"/>
                </a:lnTo>
                <a:lnTo>
                  <a:pt x="289877" y="182986"/>
                </a:lnTo>
                <a:lnTo>
                  <a:pt x="291477" y="181092"/>
                </a:lnTo>
                <a:lnTo>
                  <a:pt x="294679" y="1743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PenAnnotation589"/>
          <p:cNvSpPr/>
          <p:nvPr/>
        </p:nvSpPr>
        <p:spPr>
          <a:xfrm>
            <a:off x="8563570" y="5429250"/>
            <a:ext cx="26790" cy="89297"/>
          </a:xfrm>
          <a:custGeom>
            <a:avLst/>
            <a:gdLst/>
            <a:ahLst/>
            <a:cxnLst/>
            <a:rect l="0" t="0" r="0" b="0"/>
            <a:pathLst>
              <a:path w="26790" h="89297">
                <a:moveTo>
                  <a:pt x="26789" y="0"/>
                </a:moveTo>
                <a:lnTo>
                  <a:pt x="26789" y="4740"/>
                </a:lnTo>
                <a:lnTo>
                  <a:pt x="25797" y="7129"/>
                </a:lnTo>
                <a:lnTo>
                  <a:pt x="24143" y="9713"/>
                </a:lnTo>
                <a:lnTo>
                  <a:pt x="19101" y="16250"/>
                </a:lnTo>
                <a:lnTo>
                  <a:pt x="17695" y="18771"/>
                </a:lnTo>
                <a:lnTo>
                  <a:pt x="13487" y="26863"/>
                </a:lnTo>
                <a:lnTo>
                  <a:pt x="11967" y="32791"/>
                </a:lnTo>
                <a:lnTo>
                  <a:pt x="10955" y="39720"/>
                </a:lnTo>
                <a:lnTo>
                  <a:pt x="10280" y="47316"/>
                </a:lnTo>
                <a:lnTo>
                  <a:pt x="8837" y="55357"/>
                </a:lnTo>
                <a:lnTo>
                  <a:pt x="6884" y="63693"/>
                </a:lnTo>
                <a:lnTo>
                  <a:pt x="0" y="892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PenAnnotation590"/>
          <p:cNvSpPr/>
          <p:nvPr/>
        </p:nvSpPr>
        <p:spPr>
          <a:xfrm>
            <a:off x="8681006" y="5636554"/>
            <a:ext cx="87948" cy="230251"/>
          </a:xfrm>
          <a:custGeom>
            <a:avLst/>
            <a:gdLst/>
            <a:ahLst/>
            <a:cxnLst/>
            <a:rect l="0" t="0" r="0" b="0"/>
            <a:pathLst>
              <a:path w="87948" h="230251">
                <a:moveTo>
                  <a:pt x="16509" y="194531"/>
                </a:moveTo>
                <a:lnTo>
                  <a:pt x="16509" y="168542"/>
                </a:lnTo>
                <a:lnTo>
                  <a:pt x="15517" y="163314"/>
                </a:lnTo>
                <a:lnTo>
                  <a:pt x="13864" y="157845"/>
                </a:lnTo>
                <a:lnTo>
                  <a:pt x="11768" y="152214"/>
                </a:lnTo>
                <a:lnTo>
                  <a:pt x="10372" y="145484"/>
                </a:lnTo>
                <a:lnTo>
                  <a:pt x="9441" y="138021"/>
                </a:lnTo>
                <a:lnTo>
                  <a:pt x="8821" y="130069"/>
                </a:lnTo>
                <a:lnTo>
                  <a:pt x="7415" y="122783"/>
                </a:lnTo>
                <a:lnTo>
                  <a:pt x="5486" y="115941"/>
                </a:lnTo>
                <a:lnTo>
                  <a:pt x="3208" y="109396"/>
                </a:lnTo>
                <a:lnTo>
                  <a:pt x="1688" y="102055"/>
                </a:lnTo>
                <a:lnTo>
                  <a:pt x="675" y="94186"/>
                </a:lnTo>
                <a:lnTo>
                  <a:pt x="0" y="85962"/>
                </a:lnTo>
                <a:lnTo>
                  <a:pt x="542" y="78496"/>
                </a:lnTo>
                <a:lnTo>
                  <a:pt x="1896" y="71534"/>
                </a:lnTo>
                <a:lnTo>
                  <a:pt x="3791" y="64908"/>
                </a:lnTo>
                <a:lnTo>
                  <a:pt x="5053" y="58506"/>
                </a:lnTo>
                <a:lnTo>
                  <a:pt x="5895" y="52254"/>
                </a:lnTo>
                <a:lnTo>
                  <a:pt x="6457" y="46102"/>
                </a:lnTo>
                <a:lnTo>
                  <a:pt x="6831" y="40016"/>
                </a:lnTo>
                <a:lnTo>
                  <a:pt x="7247" y="27962"/>
                </a:lnTo>
                <a:lnTo>
                  <a:pt x="8350" y="22962"/>
                </a:lnTo>
                <a:lnTo>
                  <a:pt x="10077" y="18636"/>
                </a:lnTo>
                <a:lnTo>
                  <a:pt x="12222" y="14760"/>
                </a:lnTo>
                <a:lnTo>
                  <a:pt x="14604" y="7808"/>
                </a:lnTo>
                <a:lnTo>
                  <a:pt x="16132" y="0"/>
                </a:lnTo>
                <a:lnTo>
                  <a:pt x="16258" y="351"/>
                </a:lnTo>
                <a:lnTo>
                  <a:pt x="16435" y="5587"/>
                </a:lnTo>
                <a:lnTo>
                  <a:pt x="16477" y="10676"/>
                </a:lnTo>
                <a:lnTo>
                  <a:pt x="17480" y="13422"/>
                </a:lnTo>
                <a:lnTo>
                  <a:pt x="19141" y="16245"/>
                </a:lnTo>
                <a:lnTo>
                  <a:pt x="21240" y="19119"/>
                </a:lnTo>
                <a:lnTo>
                  <a:pt x="23632" y="23020"/>
                </a:lnTo>
                <a:lnTo>
                  <a:pt x="26219" y="27604"/>
                </a:lnTo>
                <a:lnTo>
                  <a:pt x="28935" y="32645"/>
                </a:lnTo>
                <a:lnTo>
                  <a:pt x="30746" y="38982"/>
                </a:lnTo>
                <a:lnTo>
                  <a:pt x="31954" y="46183"/>
                </a:lnTo>
                <a:lnTo>
                  <a:pt x="32759" y="53961"/>
                </a:lnTo>
                <a:lnTo>
                  <a:pt x="34288" y="62122"/>
                </a:lnTo>
                <a:lnTo>
                  <a:pt x="36299" y="70540"/>
                </a:lnTo>
                <a:lnTo>
                  <a:pt x="38632" y="79128"/>
                </a:lnTo>
                <a:lnTo>
                  <a:pt x="43870" y="96608"/>
                </a:lnTo>
                <a:lnTo>
                  <a:pt x="46656" y="105437"/>
                </a:lnTo>
                <a:lnTo>
                  <a:pt x="48513" y="114299"/>
                </a:lnTo>
                <a:lnTo>
                  <a:pt x="49752" y="123184"/>
                </a:lnTo>
                <a:lnTo>
                  <a:pt x="50577" y="132084"/>
                </a:lnTo>
                <a:lnTo>
                  <a:pt x="52119" y="140001"/>
                </a:lnTo>
                <a:lnTo>
                  <a:pt x="54140" y="147264"/>
                </a:lnTo>
                <a:lnTo>
                  <a:pt x="64512" y="177918"/>
                </a:lnTo>
                <a:lnTo>
                  <a:pt x="66370" y="184448"/>
                </a:lnTo>
                <a:lnTo>
                  <a:pt x="67610" y="189794"/>
                </a:lnTo>
                <a:lnTo>
                  <a:pt x="68436" y="194349"/>
                </a:lnTo>
                <a:lnTo>
                  <a:pt x="69978" y="199371"/>
                </a:lnTo>
                <a:lnTo>
                  <a:pt x="72000" y="204703"/>
                </a:lnTo>
                <a:lnTo>
                  <a:pt x="74338" y="210242"/>
                </a:lnTo>
                <a:lnTo>
                  <a:pt x="75898" y="214927"/>
                </a:lnTo>
                <a:lnTo>
                  <a:pt x="76938" y="219043"/>
                </a:lnTo>
                <a:lnTo>
                  <a:pt x="77631" y="222779"/>
                </a:lnTo>
                <a:lnTo>
                  <a:pt x="79085" y="225269"/>
                </a:lnTo>
                <a:lnTo>
                  <a:pt x="81046" y="226929"/>
                </a:lnTo>
                <a:lnTo>
                  <a:pt x="87947" y="230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PenAnnotation591"/>
          <p:cNvSpPr/>
          <p:nvPr/>
        </p:nvSpPr>
        <p:spPr>
          <a:xfrm>
            <a:off x="8804817" y="5662662"/>
            <a:ext cx="312394" cy="230932"/>
          </a:xfrm>
          <a:custGeom>
            <a:avLst/>
            <a:gdLst/>
            <a:ahLst/>
            <a:cxnLst/>
            <a:rect l="0" t="0" r="0" b="0"/>
            <a:pathLst>
              <a:path w="312394" h="230932">
                <a:moveTo>
                  <a:pt x="62362" y="7689"/>
                </a:moveTo>
                <a:lnTo>
                  <a:pt x="62362" y="0"/>
                </a:lnTo>
                <a:lnTo>
                  <a:pt x="61370" y="579"/>
                </a:lnTo>
                <a:lnTo>
                  <a:pt x="57621" y="3868"/>
                </a:lnTo>
                <a:lnTo>
                  <a:pt x="55233" y="5142"/>
                </a:lnTo>
                <a:lnTo>
                  <a:pt x="49933" y="6557"/>
                </a:lnTo>
                <a:lnTo>
                  <a:pt x="41371" y="7353"/>
                </a:lnTo>
                <a:lnTo>
                  <a:pt x="38447" y="8458"/>
                </a:lnTo>
                <a:lnTo>
                  <a:pt x="32551" y="12331"/>
                </a:lnTo>
                <a:lnTo>
                  <a:pt x="26623" y="17359"/>
                </a:lnTo>
                <a:lnTo>
                  <a:pt x="23654" y="20088"/>
                </a:lnTo>
                <a:lnTo>
                  <a:pt x="21673" y="22901"/>
                </a:lnTo>
                <a:lnTo>
                  <a:pt x="19474" y="28672"/>
                </a:lnTo>
                <a:lnTo>
                  <a:pt x="15850" y="34543"/>
                </a:lnTo>
                <a:lnTo>
                  <a:pt x="10933" y="41452"/>
                </a:lnTo>
                <a:lnTo>
                  <a:pt x="8232" y="46073"/>
                </a:lnTo>
                <a:lnTo>
                  <a:pt x="5439" y="51138"/>
                </a:lnTo>
                <a:lnTo>
                  <a:pt x="3578" y="56499"/>
                </a:lnTo>
                <a:lnTo>
                  <a:pt x="2337" y="62057"/>
                </a:lnTo>
                <a:lnTo>
                  <a:pt x="1509" y="67747"/>
                </a:lnTo>
                <a:lnTo>
                  <a:pt x="957" y="73524"/>
                </a:lnTo>
                <a:lnTo>
                  <a:pt x="590" y="79360"/>
                </a:lnTo>
                <a:lnTo>
                  <a:pt x="181" y="91137"/>
                </a:lnTo>
                <a:lnTo>
                  <a:pt x="0" y="102985"/>
                </a:lnTo>
                <a:lnTo>
                  <a:pt x="943" y="108923"/>
                </a:lnTo>
                <a:lnTo>
                  <a:pt x="2565" y="114866"/>
                </a:lnTo>
                <a:lnTo>
                  <a:pt x="4638" y="120812"/>
                </a:lnTo>
                <a:lnTo>
                  <a:pt x="6020" y="125769"/>
                </a:lnTo>
                <a:lnTo>
                  <a:pt x="6942" y="130065"/>
                </a:lnTo>
                <a:lnTo>
                  <a:pt x="7555" y="133921"/>
                </a:lnTo>
                <a:lnTo>
                  <a:pt x="8958" y="138476"/>
                </a:lnTo>
                <a:lnTo>
                  <a:pt x="10884" y="143498"/>
                </a:lnTo>
                <a:lnTo>
                  <a:pt x="13161" y="148830"/>
                </a:lnTo>
                <a:lnTo>
                  <a:pt x="15670" y="153377"/>
                </a:lnTo>
                <a:lnTo>
                  <a:pt x="18336" y="157400"/>
                </a:lnTo>
                <a:lnTo>
                  <a:pt x="21105" y="161075"/>
                </a:lnTo>
                <a:lnTo>
                  <a:pt x="23944" y="163524"/>
                </a:lnTo>
                <a:lnTo>
                  <a:pt x="26828" y="165158"/>
                </a:lnTo>
                <a:lnTo>
                  <a:pt x="29743" y="166246"/>
                </a:lnTo>
                <a:lnTo>
                  <a:pt x="31686" y="167964"/>
                </a:lnTo>
                <a:lnTo>
                  <a:pt x="32982" y="170102"/>
                </a:lnTo>
                <a:lnTo>
                  <a:pt x="33846" y="172519"/>
                </a:lnTo>
                <a:lnTo>
                  <a:pt x="35414" y="173138"/>
                </a:lnTo>
                <a:lnTo>
                  <a:pt x="37451" y="172558"/>
                </a:lnTo>
                <a:lnTo>
                  <a:pt x="39802" y="171180"/>
                </a:lnTo>
                <a:lnTo>
                  <a:pt x="45059" y="169649"/>
                </a:lnTo>
                <a:lnTo>
                  <a:pt x="47851" y="169240"/>
                </a:lnTo>
                <a:lnTo>
                  <a:pt x="50703" y="166984"/>
                </a:lnTo>
                <a:lnTo>
                  <a:pt x="53598" y="163495"/>
                </a:lnTo>
                <a:lnTo>
                  <a:pt x="56519" y="159185"/>
                </a:lnTo>
                <a:lnTo>
                  <a:pt x="58467" y="155319"/>
                </a:lnTo>
                <a:lnTo>
                  <a:pt x="60631" y="148378"/>
                </a:lnTo>
                <a:lnTo>
                  <a:pt x="64239" y="136694"/>
                </a:lnTo>
                <a:lnTo>
                  <a:pt x="66590" y="129411"/>
                </a:lnTo>
                <a:lnTo>
                  <a:pt x="68157" y="122572"/>
                </a:lnTo>
                <a:lnTo>
                  <a:pt x="69202" y="116027"/>
                </a:lnTo>
                <a:lnTo>
                  <a:pt x="69899" y="109680"/>
                </a:lnTo>
                <a:lnTo>
                  <a:pt x="70363" y="102472"/>
                </a:lnTo>
                <a:lnTo>
                  <a:pt x="70673" y="94690"/>
                </a:lnTo>
                <a:lnTo>
                  <a:pt x="71109" y="72163"/>
                </a:lnTo>
                <a:lnTo>
                  <a:pt x="71256" y="46773"/>
                </a:lnTo>
                <a:lnTo>
                  <a:pt x="70276" y="40690"/>
                </a:lnTo>
                <a:lnTo>
                  <a:pt x="68630" y="34651"/>
                </a:lnTo>
                <a:lnTo>
                  <a:pt x="66541" y="28640"/>
                </a:lnTo>
                <a:lnTo>
                  <a:pt x="65148" y="23641"/>
                </a:lnTo>
                <a:lnTo>
                  <a:pt x="64219" y="19315"/>
                </a:lnTo>
                <a:lnTo>
                  <a:pt x="62394" y="7891"/>
                </a:lnTo>
                <a:lnTo>
                  <a:pt x="62363" y="41114"/>
                </a:lnTo>
                <a:lnTo>
                  <a:pt x="63355" y="46840"/>
                </a:lnTo>
                <a:lnTo>
                  <a:pt x="65009" y="52641"/>
                </a:lnTo>
                <a:lnTo>
                  <a:pt x="67103" y="58493"/>
                </a:lnTo>
                <a:lnTo>
                  <a:pt x="68499" y="64379"/>
                </a:lnTo>
                <a:lnTo>
                  <a:pt x="69430" y="70287"/>
                </a:lnTo>
                <a:lnTo>
                  <a:pt x="70051" y="76210"/>
                </a:lnTo>
                <a:lnTo>
                  <a:pt x="71457" y="82143"/>
                </a:lnTo>
                <a:lnTo>
                  <a:pt x="73386" y="88083"/>
                </a:lnTo>
                <a:lnTo>
                  <a:pt x="75665" y="94027"/>
                </a:lnTo>
                <a:lnTo>
                  <a:pt x="78176" y="99974"/>
                </a:lnTo>
                <a:lnTo>
                  <a:pt x="80842" y="105924"/>
                </a:lnTo>
                <a:lnTo>
                  <a:pt x="83612" y="111874"/>
                </a:lnTo>
                <a:lnTo>
                  <a:pt x="86451" y="116833"/>
                </a:lnTo>
                <a:lnTo>
                  <a:pt x="89336" y="121132"/>
                </a:lnTo>
                <a:lnTo>
                  <a:pt x="92251" y="124989"/>
                </a:lnTo>
                <a:lnTo>
                  <a:pt x="98135" y="131921"/>
                </a:lnTo>
                <a:lnTo>
                  <a:pt x="101094" y="135159"/>
                </a:lnTo>
                <a:lnTo>
                  <a:pt x="104058" y="137317"/>
                </a:lnTo>
                <a:lnTo>
                  <a:pt x="113299" y="140782"/>
                </a:lnTo>
                <a:lnTo>
                  <a:pt x="114179" y="141066"/>
                </a:lnTo>
                <a:lnTo>
                  <a:pt x="115759" y="140263"/>
                </a:lnTo>
                <a:lnTo>
                  <a:pt x="122721" y="134393"/>
                </a:lnTo>
                <a:lnTo>
                  <a:pt x="128215" y="129155"/>
                </a:lnTo>
                <a:lnTo>
                  <a:pt x="130077" y="126370"/>
                </a:lnTo>
                <a:lnTo>
                  <a:pt x="132145" y="120629"/>
                </a:lnTo>
                <a:lnTo>
                  <a:pt x="133064" y="114770"/>
                </a:lnTo>
                <a:lnTo>
                  <a:pt x="133310" y="111819"/>
                </a:lnTo>
                <a:lnTo>
                  <a:pt x="134466" y="107867"/>
                </a:lnTo>
                <a:lnTo>
                  <a:pt x="136227" y="103248"/>
                </a:lnTo>
                <a:lnTo>
                  <a:pt x="138396" y="98184"/>
                </a:lnTo>
                <a:lnTo>
                  <a:pt x="139840" y="92823"/>
                </a:lnTo>
                <a:lnTo>
                  <a:pt x="140803" y="87266"/>
                </a:lnTo>
                <a:lnTo>
                  <a:pt x="141445" y="81576"/>
                </a:lnTo>
                <a:lnTo>
                  <a:pt x="141873" y="75798"/>
                </a:lnTo>
                <a:lnTo>
                  <a:pt x="142159" y="69962"/>
                </a:lnTo>
                <a:lnTo>
                  <a:pt x="142476" y="58187"/>
                </a:lnTo>
                <a:lnTo>
                  <a:pt x="142719" y="35520"/>
                </a:lnTo>
                <a:lnTo>
                  <a:pt x="142726" y="39527"/>
                </a:lnTo>
                <a:lnTo>
                  <a:pt x="141736" y="41813"/>
                </a:lnTo>
                <a:lnTo>
                  <a:pt x="137989" y="46998"/>
                </a:lnTo>
                <a:lnTo>
                  <a:pt x="136592" y="50762"/>
                </a:lnTo>
                <a:lnTo>
                  <a:pt x="135662" y="55256"/>
                </a:lnTo>
                <a:lnTo>
                  <a:pt x="135041" y="60237"/>
                </a:lnTo>
                <a:lnTo>
                  <a:pt x="134627" y="65541"/>
                </a:lnTo>
                <a:lnTo>
                  <a:pt x="134352" y="71062"/>
                </a:lnTo>
                <a:lnTo>
                  <a:pt x="134167" y="76727"/>
                </a:lnTo>
                <a:lnTo>
                  <a:pt x="135037" y="82488"/>
                </a:lnTo>
                <a:lnTo>
                  <a:pt x="136609" y="88312"/>
                </a:lnTo>
                <a:lnTo>
                  <a:pt x="138649" y="94180"/>
                </a:lnTo>
                <a:lnTo>
                  <a:pt x="140009" y="101069"/>
                </a:lnTo>
                <a:lnTo>
                  <a:pt x="140916" y="108638"/>
                </a:lnTo>
                <a:lnTo>
                  <a:pt x="141520" y="116660"/>
                </a:lnTo>
                <a:lnTo>
                  <a:pt x="142915" y="123001"/>
                </a:lnTo>
                <a:lnTo>
                  <a:pt x="144838" y="128220"/>
                </a:lnTo>
                <a:lnTo>
                  <a:pt x="155053" y="148465"/>
                </a:lnTo>
                <a:lnTo>
                  <a:pt x="156898" y="153134"/>
                </a:lnTo>
                <a:lnTo>
                  <a:pt x="158128" y="157238"/>
                </a:lnTo>
                <a:lnTo>
                  <a:pt x="158949" y="160967"/>
                </a:lnTo>
                <a:lnTo>
                  <a:pt x="160487" y="163452"/>
                </a:lnTo>
                <a:lnTo>
                  <a:pt x="162506" y="165109"/>
                </a:lnTo>
                <a:lnTo>
                  <a:pt x="164844" y="166214"/>
                </a:lnTo>
                <a:lnTo>
                  <a:pt x="166402" y="167943"/>
                </a:lnTo>
                <a:lnTo>
                  <a:pt x="167441" y="170087"/>
                </a:lnTo>
                <a:lnTo>
                  <a:pt x="168133" y="172509"/>
                </a:lnTo>
                <a:lnTo>
                  <a:pt x="169587" y="173131"/>
                </a:lnTo>
                <a:lnTo>
                  <a:pt x="171549" y="172555"/>
                </a:lnTo>
                <a:lnTo>
                  <a:pt x="176374" y="169267"/>
                </a:lnTo>
                <a:lnTo>
                  <a:pt x="181825" y="164499"/>
                </a:lnTo>
                <a:lnTo>
                  <a:pt x="183676" y="161839"/>
                </a:lnTo>
                <a:lnTo>
                  <a:pt x="185732" y="156236"/>
                </a:lnTo>
                <a:lnTo>
                  <a:pt x="189292" y="150439"/>
                </a:lnTo>
                <a:lnTo>
                  <a:pt x="191630" y="147504"/>
                </a:lnTo>
                <a:lnTo>
                  <a:pt x="193190" y="143563"/>
                </a:lnTo>
                <a:lnTo>
                  <a:pt x="194229" y="138952"/>
                </a:lnTo>
                <a:lnTo>
                  <a:pt x="194922" y="133893"/>
                </a:lnTo>
                <a:lnTo>
                  <a:pt x="195384" y="127543"/>
                </a:lnTo>
                <a:lnTo>
                  <a:pt x="195691" y="120334"/>
                </a:lnTo>
                <a:lnTo>
                  <a:pt x="195897" y="112551"/>
                </a:lnTo>
                <a:lnTo>
                  <a:pt x="197026" y="105379"/>
                </a:lnTo>
                <a:lnTo>
                  <a:pt x="198771" y="98612"/>
                </a:lnTo>
                <a:lnTo>
                  <a:pt x="200927" y="92117"/>
                </a:lnTo>
                <a:lnTo>
                  <a:pt x="202364" y="86795"/>
                </a:lnTo>
                <a:lnTo>
                  <a:pt x="203322" y="82254"/>
                </a:lnTo>
                <a:lnTo>
                  <a:pt x="203961" y="78236"/>
                </a:lnTo>
                <a:lnTo>
                  <a:pt x="204386" y="73571"/>
                </a:lnTo>
                <a:lnTo>
                  <a:pt x="204670" y="68478"/>
                </a:lnTo>
                <a:lnTo>
                  <a:pt x="205125" y="55526"/>
                </a:lnTo>
                <a:lnTo>
                  <a:pt x="205215" y="47823"/>
                </a:lnTo>
                <a:lnTo>
                  <a:pt x="205234" y="51547"/>
                </a:lnTo>
                <a:lnTo>
                  <a:pt x="202591" y="57278"/>
                </a:lnTo>
                <a:lnTo>
                  <a:pt x="200496" y="61584"/>
                </a:lnTo>
                <a:lnTo>
                  <a:pt x="199100" y="65447"/>
                </a:lnTo>
                <a:lnTo>
                  <a:pt x="197549" y="72385"/>
                </a:lnTo>
                <a:lnTo>
                  <a:pt x="197135" y="76617"/>
                </a:lnTo>
                <a:lnTo>
                  <a:pt x="196859" y="81422"/>
                </a:lnTo>
                <a:lnTo>
                  <a:pt x="196675" y="86610"/>
                </a:lnTo>
                <a:lnTo>
                  <a:pt x="197545" y="91061"/>
                </a:lnTo>
                <a:lnTo>
                  <a:pt x="199117" y="95021"/>
                </a:lnTo>
                <a:lnTo>
                  <a:pt x="201157" y="98652"/>
                </a:lnTo>
                <a:lnTo>
                  <a:pt x="202517" y="103058"/>
                </a:lnTo>
                <a:lnTo>
                  <a:pt x="203424" y="107979"/>
                </a:lnTo>
                <a:lnTo>
                  <a:pt x="204028" y="113245"/>
                </a:lnTo>
                <a:lnTo>
                  <a:pt x="205423" y="118739"/>
                </a:lnTo>
                <a:lnTo>
                  <a:pt x="207346" y="124387"/>
                </a:lnTo>
                <a:lnTo>
                  <a:pt x="209619" y="130136"/>
                </a:lnTo>
                <a:lnTo>
                  <a:pt x="211135" y="134961"/>
                </a:lnTo>
                <a:lnTo>
                  <a:pt x="212146" y="139170"/>
                </a:lnTo>
                <a:lnTo>
                  <a:pt x="212820" y="142968"/>
                </a:lnTo>
                <a:lnTo>
                  <a:pt x="216214" y="149834"/>
                </a:lnTo>
                <a:lnTo>
                  <a:pt x="218508" y="153054"/>
                </a:lnTo>
                <a:lnTo>
                  <a:pt x="221030" y="155201"/>
                </a:lnTo>
                <a:lnTo>
                  <a:pt x="223704" y="156632"/>
                </a:lnTo>
                <a:lnTo>
                  <a:pt x="230382" y="158929"/>
                </a:lnTo>
                <a:lnTo>
                  <a:pt x="236280" y="159326"/>
                </a:lnTo>
                <a:lnTo>
                  <a:pt x="237838" y="158390"/>
                </a:lnTo>
                <a:lnTo>
                  <a:pt x="238878" y="156773"/>
                </a:lnTo>
                <a:lnTo>
                  <a:pt x="240032" y="152331"/>
                </a:lnTo>
                <a:lnTo>
                  <a:pt x="240546" y="147050"/>
                </a:lnTo>
                <a:lnTo>
                  <a:pt x="241674" y="144253"/>
                </a:lnTo>
                <a:lnTo>
                  <a:pt x="245575" y="138499"/>
                </a:lnTo>
                <a:lnTo>
                  <a:pt x="247012" y="134583"/>
                </a:lnTo>
                <a:lnTo>
                  <a:pt x="247970" y="129988"/>
                </a:lnTo>
                <a:lnTo>
                  <a:pt x="248609" y="124941"/>
                </a:lnTo>
                <a:lnTo>
                  <a:pt x="250026" y="119592"/>
                </a:lnTo>
                <a:lnTo>
                  <a:pt x="251964" y="114040"/>
                </a:lnTo>
                <a:lnTo>
                  <a:pt x="254248" y="108356"/>
                </a:lnTo>
                <a:lnTo>
                  <a:pt x="255771" y="102582"/>
                </a:lnTo>
                <a:lnTo>
                  <a:pt x="256786" y="96748"/>
                </a:lnTo>
                <a:lnTo>
                  <a:pt x="257462" y="90874"/>
                </a:lnTo>
                <a:lnTo>
                  <a:pt x="258905" y="84973"/>
                </a:lnTo>
                <a:lnTo>
                  <a:pt x="260859" y="79056"/>
                </a:lnTo>
                <a:lnTo>
                  <a:pt x="263155" y="73127"/>
                </a:lnTo>
                <a:lnTo>
                  <a:pt x="264685" y="68181"/>
                </a:lnTo>
                <a:lnTo>
                  <a:pt x="265705" y="63892"/>
                </a:lnTo>
                <a:lnTo>
                  <a:pt x="266385" y="60041"/>
                </a:lnTo>
                <a:lnTo>
                  <a:pt x="267140" y="53115"/>
                </a:lnTo>
                <a:lnTo>
                  <a:pt x="267342" y="49880"/>
                </a:lnTo>
                <a:lnTo>
                  <a:pt x="268469" y="47722"/>
                </a:lnTo>
                <a:lnTo>
                  <a:pt x="270212" y="46284"/>
                </a:lnTo>
                <a:lnTo>
                  <a:pt x="275398" y="43976"/>
                </a:lnTo>
                <a:lnTo>
                  <a:pt x="276816" y="44779"/>
                </a:lnTo>
                <a:lnTo>
                  <a:pt x="281037" y="48317"/>
                </a:lnTo>
                <a:lnTo>
                  <a:pt x="282560" y="50649"/>
                </a:lnTo>
                <a:lnTo>
                  <a:pt x="284251" y="55887"/>
                </a:lnTo>
                <a:lnTo>
                  <a:pt x="284702" y="59665"/>
                </a:lnTo>
                <a:lnTo>
                  <a:pt x="285003" y="64168"/>
                </a:lnTo>
                <a:lnTo>
                  <a:pt x="285203" y="69154"/>
                </a:lnTo>
                <a:lnTo>
                  <a:pt x="286329" y="75455"/>
                </a:lnTo>
                <a:lnTo>
                  <a:pt x="288072" y="82632"/>
                </a:lnTo>
                <a:lnTo>
                  <a:pt x="290226" y="90393"/>
                </a:lnTo>
                <a:lnTo>
                  <a:pt x="291662" y="97552"/>
                </a:lnTo>
                <a:lnTo>
                  <a:pt x="292619" y="104308"/>
                </a:lnTo>
                <a:lnTo>
                  <a:pt x="293257" y="110797"/>
                </a:lnTo>
                <a:lnTo>
                  <a:pt x="294675" y="118100"/>
                </a:lnTo>
                <a:lnTo>
                  <a:pt x="296613" y="125945"/>
                </a:lnTo>
                <a:lnTo>
                  <a:pt x="298897" y="134151"/>
                </a:lnTo>
                <a:lnTo>
                  <a:pt x="300419" y="142599"/>
                </a:lnTo>
                <a:lnTo>
                  <a:pt x="301434" y="151207"/>
                </a:lnTo>
                <a:lnTo>
                  <a:pt x="302110" y="159922"/>
                </a:lnTo>
                <a:lnTo>
                  <a:pt x="302561" y="167717"/>
                </a:lnTo>
                <a:lnTo>
                  <a:pt x="303062" y="181669"/>
                </a:lnTo>
                <a:lnTo>
                  <a:pt x="304189" y="188168"/>
                </a:lnTo>
                <a:lnTo>
                  <a:pt x="305932" y="194485"/>
                </a:lnTo>
                <a:lnTo>
                  <a:pt x="308085" y="200681"/>
                </a:lnTo>
                <a:lnTo>
                  <a:pt x="309522" y="205803"/>
                </a:lnTo>
                <a:lnTo>
                  <a:pt x="310479" y="210210"/>
                </a:lnTo>
                <a:lnTo>
                  <a:pt x="311117" y="214141"/>
                </a:lnTo>
                <a:lnTo>
                  <a:pt x="311826" y="221154"/>
                </a:lnTo>
                <a:lnTo>
                  <a:pt x="312393" y="2309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PenAnnotation592"/>
          <p:cNvSpPr/>
          <p:nvPr/>
        </p:nvSpPr>
        <p:spPr>
          <a:xfrm>
            <a:off x="9090421" y="5661421"/>
            <a:ext cx="44650" cy="214314"/>
          </a:xfrm>
          <a:custGeom>
            <a:avLst/>
            <a:gdLst/>
            <a:ahLst/>
            <a:cxnLst/>
            <a:rect l="0" t="0" r="0" b="0"/>
            <a:pathLst>
              <a:path w="44650" h="214314">
                <a:moveTo>
                  <a:pt x="44649" y="0"/>
                </a:moveTo>
                <a:lnTo>
                  <a:pt x="44649" y="41367"/>
                </a:lnTo>
                <a:lnTo>
                  <a:pt x="43657" y="48414"/>
                </a:lnTo>
                <a:lnTo>
                  <a:pt x="42003" y="56089"/>
                </a:lnTo>
                <a:lnTo>
                  <a:pt x="32220" y="94534"/>
                </a:lnTo>
                <a:lnTo>
                  <a:pt x="29417" y="104695"/>
                </a:lnTo>
                <a:lnTo>
                  <a:pt x="23658" y="123921"/>
                </a:lnTo>
                <a:lnTo>
                  <a:pt x="14837" y="151481"/>
                </a:lnTo>
                <a:lnTo>
                  <a:pt x="12869" y="160518"/>
                </a:lnTo>
                <a:lnTo>
                  <a:pt x="11555" y="169521"/>
                </a:lnTo>
                <a:lnTo>
                  <a:pt x="10680" y="178498"/>
                </a:lnTo>
                <a:lnTo>
                  <a:pt x="9105" y="186468"/>
                </a:lnTo>
                <a:lnTo>
                  <a:pt x="7062" y="193765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PenAnnotation593"/>
          <p:cNvSpPr/>
          <p:nvPr/>
        </p:nvSpPr>
        <p:spPr>
          <a:xfrm>
            <a:off x="9135070" y="5786437"/>
            <a:ext cx="1" cy="285751"/>
          </a:xfrm>
          <a:custGeom>
            <a:avLst/>
            <a:gdLst/>
            <a:ahLst/>
            <a:cxnLst/>
            <a:rect l="0" t="0" r="0" b="0"/>
            <a:pathLst>
              <a:path w="1" h="285751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PenAnnotation594"/>
          <p:cNvSpPr/>
          <p:nvPr/>
        </p:nvSpPr>
        <p:spPr>
          <a:xfrm>
            <a:off x="5447119" y="6268640"/>
            <a:ext cx="26780" cy="258962"/>
          </a:xfrm>
          <a:custGeom>
            <a:avLst/>
            <a:gdLst/>
            <a:ahLst/>
            <a:cxnLst/>
            <a:rect l="0" t="0" r="0" b="0"/>
            <a:pathLst>
              <a:path w="26780" h="258962">
                <a:moveTo>
                  <a:pt x="8920" y="0"/>
                </a:moveTo>
                <a:lnTo>
                  <a:pt x="4180" y="0"/>
                </a:lnTo>
                <a:lnTo>
                  <a:pt x="2783" y="993"/>
                </a:lnTo>
                <a:lnTo>
                  <a:pt x="1852" y="2646"/>
                </a:lnTo>
                <a:lnTo>
                  <a:pt x="1231" y="4741"/>
                </a:lnTo>
                <a:lnTo>
                  <a:pt x="541" y="9713"/>
                </a:lnTo>
                <a:lnTo>
                  <a:pt x="235" y="16223"/>
                </a:lnTo>
                <a:lnTo>
                  <a:pt x="38" y="36572"/>
                </a:lnTo>
                <a:lnTo>
                  <a:pt x="0" y="59700"/>
                </a:lnTo>
                <a:lnTo>
                  <a:pt x="988" y="65597"/>
                </a:lnTo>
                <a:lnTo>
                  <a:pt x="2640" y="71513"/>
                </a:lnTo>
                <a:lnTo>
                  <a:pt x="4733" y="77441"/>
                </a:lnTo>
                <a:lnTo>
                  <a:pt x="6129" y="83378"/>
                </a:lnTo>
                <a:lnTo>
                  <a:pt x="7059" y="89319"/>
                </a:lnTo>
                <a:lnTo>
                  <a:pt x="7679" y="95265"/>
                </a:lnTo>
                <a:lnTo>
                  <a:pt x="8093" y="102206"/>
                </a:lnTo>
                <a:lnTo>
                  <a:pt x="8552" y="117855"/>
                </a:lnTo>
                <a:lnTo>
                  <a:pt x="8871" y="153900"/>
                </a:lnTo>
                <a:lnTo>
                  <a:pt x="8887" y="162131"/>
                </a:lnTo>
                <a:lnTo>
                  <a:pt x="9890" y="169603"/>
                </a:lnTo>
                <a:lnTo>
                  <a:pt x="11551" y="176568"/>
                </a:lnTo>
                <a:lnTo>
                  <a:pt x="13650" y="183197"/>
                </a:lnTo>
                <a:lnTo>
                  <a:pt x="15050" y="190593"/>
                </a:lnTo>
                <a:lnTo>
                  <a:pt x="15983" y="198499"/>
                </a:lnTo>
                <a:lnTo>
                  <a:pt x="16605" y="206747"/>
                </a:lnTo>
                <a:lnTo>
                  <a:pt x="17020" y="214230"/>
                </a:lnTo>
                <a:lnTo>
                  <a:pt x="17481" y="227836"/>
                </a:lnTo>
                <a:lnTo>
                  <a:pt x="18596" y="234242"/>
                </a:lnTo>
                <a:lnTo>
                  <a:pt x="20331" y="240497"/>
                </a:lnTo>
                <a:lnTo>
                  <a:pt x="2677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PenAnnotation595"/>
          <p:cNvSpPr/>
          <p:nvPr/>
        </p:nvSpPr>
        <p:spPr>
          <a:xfrm>
            <a:off x="5545335" y="6277570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0"/>
                </a:moveTo>
                <a:lnTo>
                  <a:pt x="0" y="55241"/>
                </a:lnTo>
                <a:lnTo>
                  <a:pt x="993" y="58656"/>
                </a:lnTo>
                <a:lnTo>
                  <a:pt x="2646" y="61924"/>
                </a:lnTo>
                <a:lnTo>
                  <a:pt x="4741" y="65095"/>
                </a:lnTo>
                <a:lnTo>
                  <a:pt x="6137" y="68201"/>
                </a:lnTo>
                <a:lnTo>
                  <a:pt x="7068" y="71264"/>
                </a:lnTo>
                <a:lnTo>
                  <a:pt x="7689" y="74299"/>
                </a:lnTo>
                <a:lnTo>
                  <a:pt x="9095" y="77314"/>
                </a:lnTo>
                <a:lnTo>
                  <a:pt x="11025" y="80316"/>
                </a:lnTo>
                <a:lnTo>
                  <a:pt x="17860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PenAnnotation596"/>
          <p:cNvSpPr/>
          <p:nvPr/>
        </p:nvSpPr>
        <p:spPr>
          <a:xfrm>
            <a:off x="5661421" y="6241851"/>
            <a:ext cx="500064" cy="258915"/>
          </a:xfrm>
          <a:custGeom>
            <a:avLst/>
            <a:gdLst/>
            <a:ahLst/>
            <a:cxnLst/>
            <a:rect l="0" t="0" r="0" b="0"/>
            <a:pathLst>
              <a:path w="500064" h="258915">
                <a:moveTo>
                  <a:pt x="0" y="0"/>
                </a:moveTo>
                <a:lnTo>
                  <a:pt x="0" y="12429"/>
                </a:lnTo>
                <a:lnTo>
                  <a:pt x="993" y="16223"/>
                </a:lnTo>
                <a:lnTo>
                  <a:pt x="2646" y="20738"/>
                </a:lnTo>
                <a:lnTo>
                  <a:pt x="4741" y="25731"/>
                </a:lnTo>
                <a:lnTo>
                  <a:pt x="7129" y="32037"/>
                </a:lnTo>
                <a:lnTo>
                  <a:pt x="12429" y="46981"/>
                </a:lnTo>
                <a:lnTo>
                  <a:pt x="14240" y="54141"/>
                </a:lnTo>
                <a:lnTo>
                  <a:pt x="15446" y="60899"/>
                </a:lnTo>
                <a:lnTo>
                  <a:pt x="16251" y="67389"/>
                </a:lnTo>
                <a:lnTo>
                  <a:pt x="17779" y="74691"/>
                </a:lnTo>
                <a:lnTo>
                  <a:pt x="19791" y="82536"/>
                </a:lnTo>
                <a:lnTo>
                  <a:pt x="22123" y="90743"/>
                </a:lnTo>
                <a:lnTo>
                  <a:pt x="27362" y="107799"/>
                </a:lnTo>
                <a:lnTo>
                  <a:pt x="30147" y="116514"/>
                </a:lnTo>
                <a:lnTo>
                  <a:pt x="32005" y="125301"/>
                </a:lnTo>
                <a:lnTo>
                  <a:pt x="33243" y="134136"/>
                </a:lnTo>
                <a:lnTo>
                  <a:pt x="34068" y="143002"/>
                </a:lnTo>
                <a:lnTo>
                  <a:pt x="35611" y="150897"/>
                </a:lnTo>
                <a:lnTo>
                  <a:pt x="37632" y="158145"/>
                </a:lnTo>
                <a:lnTo>
                  <a:pt x="39970" y="164961"/>
                </a:lnTo>
                <a:lnTo>
                  <a:pt x="41530" y="172482"/>
                </a:lnTo>
                <a:lnTo>
                  <a:pt x="42569" y="180472"/>
                </a:lnTo>
                <a:lnTo>
                  <a:pt x="43263" y="188776"/>
                </a:lnTo>
                <a:lnTo>
                  <a:pt x="44717" y="196296"/>
                </a:lnTo>
                <a:lnTo>
                  <a:pt x="46679" y="203294"/>
                </a:lnTo>
                <a:lnTo>
                  <a:pt x="48978" y="209943"/>
                </a:lnTo>
                <a:lnTo>
                  <a:pt x="50512" y="216361"/>
                </a:lnTo>
                <a:lnTo>
                  <a:pt x="51534" y="222624"/>
                </a:lnTo>
                <a:lnTo>
                  <a:pt x="52215" y="228783"/>
                </a:lnTo>
                <a:lnTo>
                  <a:pt x="52670" y="233881"/>
                </a:lnTo>
                <a:lnTo>
                  <a:pt x="52973" y="238272"/>
                </a:lnTo>
                <a:lnTo>
                  <a:pt x="53175" y="242192"/>
                </a:lnTo>
                <a:lnTo>
                  <a:pt x="54302" y="244805"/>
                </a:lnTo>
                <a:lnTo>
                  <a:pt x="56045" y="246547"/>
                </a:lnTo>
                <a:lnTo>
                  <a:pt x="62130" y="249827"/>
                </a:lnTo>
                <a:lnTo>
                  <a:pt x="57656" y="245231"/>
                </a:lnTo>
                <a:lnTo>
                  <a:pt x="56297" y="242862"/>
                </a:lnTo>
                <a:lnTo>
                  <a:pt x="54787" y="237584"/>
                </a:lnTo>
                <a:lnTo>
                  <a:pt x="54115" y="231932"/>
                </a:lnTo>
                <a:lnTo>
                  <a:pt x="53937" y="229035"/>
                </a:lnTo>
                <a:lnTo>
                  <a:pt x="52825" y="225120"/>
                </a:lnTo>
                <a:lnTo>
                  <a:pt x="51092" y="220525"/>
                </a:lnTo>
                <a:lnTo>
                  <a:pt x="48944" y="215478"/>
                </a:lnTo>
                <a:lnTo>
                  <a:pt x="47512" y="210128"/>
                </a:lnTo>
                <a:lnTo>
                  <a:pt x="46558" y="204578"/>
                </a:lnTo>
                <a:lnTo>
                  <a:pt x="45922" y="198893"/>
                </a:lnTo>
                <a:lnTo>
                  <a:pt x="45498" y="192127"/>
                </a:lnTo>
                <a:lnTo>
                  <a:pt x="45026" y="176671"/>
                </a:lnTo>
                <a:lnTo>
                  <a:pt x="44698" y="143406"/>
                </a:lnTo>
                <a:lnTo>
                  <a:pt x="44659" y="119168"/>
                </a:lnTo>
                <a:lnTo>
                  <a:pt x="45648" y="114172"/>
                </a:lnTo>
                <a:lnTo>
                  <a:pt x="47299" y="109849"/>
                </a:lnTo>
                <a:lnTo>
                  <a:pt x="50788" y="102400"/>
                </a:lnTo>
                <a:lnTo>
                  <a:pt x="52339" y="95782"/>
                </a:lnTo>
                <a:lnTo>
                  <a:pt x="53744" y="93621"/>
                </a:lnTo>
                <a:lnTo>
                  <a:pt x="55673" y="92179"/>
                </a:lnTo>
                <a:lnTo>
                  <a:pt x="61158" y="89867"/>
                </a:lnTo>
                <a:lnTo>
                  <a:pt x="62600" y="90669"/>
                </a:lnTo>
                <a:lnTo>
                  <a:pt x="66849" y="94206"/>
                </a:lnTo>
                <a:lnTo>
                  <a:pt x="68379" y="96539"/>
                </a:lnTo>
                <a:lnTo>
                  <a:pt x="71524" y="104562"/>
                </a:lnTo>
                <a:lnTo>
                  <a:pt x="75776" y="110303"/>
                </a:lnTo>
                <a:lnTo>
                  <a:pt x="78299" y="114215"/>
                </a:lnTo>
                <a:lnTo>
                  <a:pt x="80973" y="118807"/>
                </a:lnTo>
                <a:lnTo>
                  <a:pt x="83748" y="123853"/>
                </a:lnTo>
                <a:lnTo>
                  <a:pt x="86590" y="130194"/>
                </a:lnTo>
                <a:lnTo>
                  <a:pt x="89477" y="137397"/>
                </a:lnTo>
                <a:lnTo>
                  <a:pt x="92394" y="145177"/>
                </a:lnTo>
                <a:lnTo>
                  <a:pt x="95330" y="152347"/>
                </a:lnTo>
                <a:lnTo>
                  <a:pt x="98280" y="159111"/>
                </a:lnTo>
                <a:lnTo>
                  <a:pt x="104204" y="171919"/>
                </a:lnTo>
                <a:lnTo>
                  <a:pt x="119066" y="202312"/>
                </a:lnTo>
                <a:lnTo>
                  <a:pt x="127993" y="220237"/>
                </a:lnTo>
                <a:lnTo>
                  <a:pt x="130970" y="225208"/>
                </a:lnTo>
                <a:lnTo>
                  <a:pt x="133946" y="229514"/>
                </a:lnTo>
                <a:lnTo>
                  <a:pt x="139899" y="236944"/>
                </a:lnTo>
                <a:lnTo>
                  <a:pt x="145852" y="243553"/>
                </a:lnTo>
                <a:lnTo>
                  <a:pt x="147836" y="246704"/>
                </a:lnTo>
                <a:lnTo>
                  <a:pt x="150041" y="252852"/>
                </a:lnTo>
                <a:lnTo>
                  <a:pt x="151621" y="254888"/>
                </a:lnTo>
                <a:lnTo>
                  <a:pt x="153667" y="256246"/>
                </a:lnTo>
                <a:lnTo>
                  <a:pt x="158586" y="257754"/>
                </a:lnTo>
                <a:lnTo>
                  <a:pt x="172750" y="258802"/>
                </a:lnTo>
                <a:lnTo>
                  <a:pt x="176862" y="258914"/>
                </a:lnTo>
                <a:lnTo>
                  <a:pt x="180471" y="256294"/>
                </a:lnTo>
                <a:lnTo>
                  <a:pt x="188080" y="249241"/>
                </a:lnTo>
                <a:lnTo>
                  <a:pt x="194799" y="242709"/>
                </a:lnTo>
                <a:lnTo>
                  <a:pt x="195718" y="236524"/>
                </a:lnTo>
                <a:lnTo>
                  <a:pt x="195964" y="232097"/>
                </a:lnTo>
                <a:lnTo>
                  <a:pt x="197119" y="228154"/>
                </a:lnTo>
                <a:lnTo>
                  <a:pt x="201049" y="221125"/>
                </a:lnTo>
                <a:lnTo>
                  <a:pt x="202493" y="216871"/>
                </a:lnTo>
                <a:lnTo>
                  <a:pt x="203457" y="212049"/>
                </a:lnTo>
                <a:lnTo>
                  <a:pt x="204099" y="206851"/>
                </a:lnTo>
                <a:lnTo>
                  <a:pt x="204527" y="202392"/>
                </a:lnTo>
                <a:lnTo>
                  <a:pt x="205003" y="194794"/>
                </a:lnTo>
                <a:lnTo>
                  <a:pt x="205214" y="185463"/>
                </a:lnTo>
                <a:lnTo>
                  <a:pt x="205270" y="180197"/>
                </a:lnTo>
                <a:lnTo>
                  <a:pt x="204316" y="174702"/>
                </a:lnTo>
                <a:lnTo>
                  <a:pt x="202688" y="169054"/>
                </a:lnTo>
                <a:lnTo>
                  <a:pt x="200609" y="163304"/>
                </a:lnTo>
                <a:lnTo>
                  <a:pt x="199224" y="158479"/>
                </a:lnTo>
                <a:lnTo>
                  <a:pt x="197685" y="150471"/>
                </a:lnTo>
                <a:lnTo>
                  <a:pt x="197001" y="143605"/>
                </a:lnTo>
                <a:lnTo>
                  <a:pt x="196456" y="133995"/>
                </a:lnTo>
                <a:lnTo>
                  <a:pt x="196455" y="133960"/>
                </a:lnTo>
                <a:lnTo>
                  <a:pt x="196454" y="162625"/>
                </a:lnTo>
                <a:lnTo>
                  <a:pt x="197446" y="165964"/>
                </a:lnTo>
                <a:lnTo>
                  <a:pt x="201194" y="172319"/>
                </a:lnTo>
                <a:lnTo>
                  <a:pt x="203583" y="176395"/>
                </a:lnTo>
                <a:lnTo>
                  <a:pt x="206167" y="181097"/>
                </a:lnTo>
                <a:lnTo>
                  <a:pt x="208882" y="186215"/>
                </a:lnTo>
                <a:lnTo>
                  <a:pt x="211685" y="190620"/>
                </a:lnTo>
                <a:lnTo>
                  <a:pt x="217444" y="198160"/>
                </a:lnTo>
                <a:lnTo>
                  <a:pt x="223311" y="204819"/>
                </a:lnTo>
                <a:lnTo>
                  <a:pt x="229226" y="211086"/>
                </a:lnTo>
                <a:lnTo>
                  <a:pt x="250034" y="232157"/>
                </a:lnTo>
                <a:lnTo>
                  <a:pt x="253010" y="235139"/>
                </a:lnTo>
                <a:lnTo>
                  <a:pt x="255986" y="237126"/>
                </a:lnTo>
                <a:lnTo>
                  <a:pt x="261938" y="239335"/>
                </a:lnTo>
                <a:lnTo>
                  <a:pt x="273844" y="240753"/>
                </a:lnTo>
                <a:lnTo>
                  <a:pt x="288727" y="241056"/>
                </a:lnTo>
                <a:lnTo>
                  <a:pt x="290711" y="240079"/>
                </a:lnTo>
                <a:lnTo>
                  <a:pt x="292034" y="238436"/>
                </a:lnTo>
                <a:lnTo>
                  <a:pt x="294157" y="233409"/>
                </a:lnTo>
                <a:lnTo>
                  <a:pt x="299266" y="227798"/>
                </a:lnTo>
                <a:lnTo>
                  <a:pt x="300714" y="225287"/>
                </a:lnTo>
                <a:lnTo>
                  <a:pt x="302323" y="219852"/>
                </a:lnTo>
                <a:lnTo>
                  <a:pt x="303038" y="214129"/>
                </a:lnTo>
                <a:lnTo>
                  <a:pt x="303356" y="207285"/>
                </a:lnTo>
                <a:lnTo>
                  <a:pt x="303576" y="185778"/>
                </a:lnTo>
                <a:lnTo>
                  <a:pt x="302595" y="182391"/>
                </a:lnTo>
                <a:lnTo>
                  <a:pt x="298859" y="175982"/>
                </a:lnTo>
                <a:lnTo>
                  <a:pt x="296537" y="169827"/>
                </a:lnTo>
                <a:lnTo>
                  <a:pt x="295506" y="163783"/>
                </a:lnTo>
                <a:lnTo>
                  <a:pt x="295047" y="157790"/>
                </a:lnTo>
                <a:lnTo>
                  <a:pt x="293932" y="155795"/>
                </a:lnTo>
                <a:lnTo>
                  <a:pt x="292198" y="154465"/>
                </a:lnTo>
                <a:lnTo>
                  <a:pt x="285862" y="151851"/>
                </a:lnTo>
                <a:lnTo>
                  <a:pt x="290524" y="151818"/>
                </a:lnTo>
                <a:lnTo>
                  <a:pt x="291909" y="152806"/>
                </a:lnTo>
                <a:lnTo>
                  <a:pt x="292833" y="154457"/>
                </a:lnTo>
                <a:lnTo>
                  <a:pt x="293449" y="156549"/>
                </a:lnTo>
                <a:lnTo>
                  <a:pt x="296778" y="161520"/>
                </a:lnTo>
                <a:lnTo>
                  <a:pt x="299056" y="164235"/>
                </a:lnTo>
                <a:lnTo>
                  <a:pt x="300574" y="167037"/>
                </a:lnTo>
                <a:lnTo>
                  <a:pt x="302260" y="172796"/>
                </a:lnTo>
                <a:lnTo>
                  <a:pt x="305656" y="178663"/>
                </a:lnTo>
                <a:lnTo>
                  <a:pt x="310472" y="185570"/>
                </a:lnTo>
                <a:lnTo>
                  <a:pt x="313146" y="190190"/>
                </a:lnTo>
                <a:lnTo>
                  <a:pt x="315920" y="195254"/>
                </a:lnTo>
                <a:lnTo>
                  <a:pt x="319754" y="199622"/>
                </a:lnTo>
                <a:lnTo>
                  <a:pt x="329306" y="207123"/>
                </a:lnTo>
                <a:lnTo>
                  <a:pt x="333639" y="211503"/>
                </a:lnTo>
                <a:lnTo>
                  <a:pt x="337520" y="216409"/>
                </a:lnTo>
                <a:lnTo>
                  <a:pt x="341099" y="221663"/>
                </a:lnTo>
                <a:lnTo>
                  <a:pt x="344478" y="226158"/>
                </a:lnTo>
                <a:lnTo>
                  <a:pt x="350877" y="233799"/>
                </a:lnTo>
                <a:lnTo>
                  <a:pt x="357029" y="240502"/>
                </a:lnTo>
                <a:lnTo>
                  <a:pt x="360059" y="243679"/>
                </a:lnTo>
                <a:lnTo>
                  <a:pt x="363070" y="245796"/>
                </a:lnTo>
                <a:lnTo>
                  <a:pt x="372050" y="249769"/>
                </a:lnTo>
                <a:lnTo>
                  <a:pt x="380994" y="255796"/>
                </a:lnTo>
                <a:lnTo>
                  <a:pt x="386951" y="257554"/>
                </a:lnTo>
                <a:lnTo>
                  <a:pt x="388936" y="257031"/>
                </a:lnTo>
                <a:lnTo>
                  <a:pt x="390260" y="255690"/>
                </a:lnTo>
                <a:lnTo>
                  <a:pt x="391142" y="253804"/>
                </a:lnTo>
                <a:lnTo>
                  <a:pt x="392723" y="252546"/>
                </a:lnTo>
                <a:lnTo>
                  <a:pt x="394769" y="251708"/>
                </a:lnTo>
                <a:lnTo>
                  <a:pt x="400440" y="250363"/>
                </a:lnTo>
                <a:lnTo>
                  <a:pt x="406163" y="245389"/>
                </a:lnTo>
                <a:lnTo>
                  <a:pt x="407698" y="242968"/>
                </a:lnTo>
                <a:lnTo>
                  <a:pt x="409403" y="237631"/>
                </a:lnTo>
                <a:lnTo>
                  <a:pt x="410160" y="231953"/>
                </a:lnTo>
                <a:lnTo>
                  <a:pt x="410497" y="226121"/>
                </a:lnTo>
                <a:lnTo>
                  <a:pt x="410646" y="220222"/>
                </a:lnTo>
                <a:lnTo>
                  <a:pt x="410766" y="162134"/>
                </a:lnTo>
                <a:lnTo>
                  <a:pt x="411759" y="162660"/>
                </a:lnTo>
                <a:lnTo>
                  <a:pt x="419860" y="169911"/>
                </a:lnTo>
                <a:lnTo>
                  <a:pt x="432016" y="181995"/>
                </a:lnTo>
                <a:lnTo>
                  <a:pt x="433862" y="184830"/>
                </a:lnTo>
                <a:lnTo>
                  <a:pt x="435914" y="190626"/>
                </a:lnTo>
                <a:lnTo>
                  <a:pt x="437453" y="194553"/>
                </a:lnTo>
                <a:lnTo>
                  <a:pt x="439471" y="199155"/>
                </a:lnTo>
                <a:lnTo>
                  <a:pt x="441809" y="204208"/>
                </a:lnTo>
                <a:lnTo>
                  <a:pt x="444360" y="207576"/>
                </a:lnTo>
                <a:lnTo>
                  <a:pt x="447053" y="209821"/>
                </a:lnTo>
                <a:lnTo>
                  <a:pt x="452691" y="213309"/>
                </a:lnTo>
                <a:lnTo>
                  <a:pt x="461442" y="220850"/>
                </a:lnTo>
                <a:lnTo>
                  <a:pt x="467354" y="226478"/>
                </a:lnTo>
                <a:lnTo>
                  <a:pt x="470319" y="228376"/>
                </a:lnTo>
                <a:lnTo>
                  <a:pt x="480442" y="231672"/>
                </a:lnTo>
                <a:lnTo>
                  <a:pt x="486423" y="232024"/>
                </a:lnTo>
                <a:lnTo>
                  <a:pt x="488985" y="231081"/>
                </a:lnTo>
                <a:lnTo>
                  <a:pt x="500063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PenAnnotation597"/>
          <p:cNvSpPr/>
          <p:nvPr/>
        </p:nvSpPr>
        <p:spPr>
          <a:xfrm>
            <a:off x="6063257" y="625078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PenAnnotation598"/>
          <p:cNvSpPr/>
          <p:nvPr/>
        </p:nvSpPr>
        <p:spPr>
          <a:xfrm>
            <a:off x="6125765" y="6223992"/>
            <a:ext cx="98228" cy="258793"/>
          </a:xfrm>
          <a:custGeom>
            <a:avLst/>
            <a:gdLst/>
            <a:ahLst/>
            <a:cxnLst/>
            <a:rect l="0" t="0" r="0" b="0"/>
            <a:pathLst>
              <a:path w="98228" h="258793">
                <a:moveTo>
                  <a:pt x="0" y="0"/>
                </a:moveTo>
                <a:lnTo>
                  <a:pt x="0" y="12428"/>
                </a:lnTo>
                <a:lnTo>
                  <a:pt x="993" y="15231"/>
                </a:lnTo>
                <a:lnTo>
                  <a:pt x="2646" y="18091"/>
                </a:lnTo>
                <a:lnTo>
                  <a:pt x="4741" y="20991"/>
                </a:lnTo>
                <a:lnTo>
                  <a:pt x="7129" y="24908"/>
                </a:lnTo>
                <a:lnTo>
                  <a:pt x="9713" y="29504"/>
                </a:lnTo>
                <a:lnTo>
                  <a:pt x="12429" y="34552"/>
                </a:lnTo>
                <a:lnTo>
                  <a:pt x="14240" y="39902"/>
                </a:lnTo>
                <a:lnTo>
                  <a:pt x="15446" y="45453"/>
                </a:lnTo>
                <a:lnTo>
                  <a:pt x="16251" y="51138"/>
                </a:lnTo>
                <a:lnTo>
                  <a:pt x="17779" y="56912"/>
                </a:lnTo>
                <a:lnTo>
                  <a:pt x="19790" y="62746"/>
                </a:lnTo>
                <a:lnTo>
                  <a:pt x="22123" y="68620"/>
                </a:lnTo>
                <a:lnTo>
                  <a:pt x="24671" y="74520"/>
                </a:lnTo>
                <a:lnTo>
                  <a:pt x="30147" y="86367"/>
                </a:lnTo>
                <a:lnTo>
                  <a:pt x="38809" y="104193"/>
                </a:lnTo>
                <a:lnTo>
                  <a:pt x="41748" y="111134"/>
                </a:lnTo>
                <a:lnTo>
                  <a:pt x="44699" y="118738"/>
                </a:lnTo>
                <a:lnTo>
                  <a:pt x="47659" y="126783"/>
                </a:lnTo>
                <a:lnTo>
                  <a:pt x="49632" y="134131"/>
                </a:lnTo>
                <a:lnTo>
                  <a:pt x="50947" y="141014"/>
                </a:lnTo>
                <a:lnTo>
                  <a:pt x="51824" y="147588"/>
                </a:lnTo>
                <a:lnTo>
                  <a:pt x="53401" y="154946"/>
                </a:lnTo>
                <a:lnTo>
                  <a:pt x="55445" y="162829"/>
                </a:lnTo>
                <a:lnTo>
                  <a:pt x="57799" y="171060"/>
                </a:lnTo>
                <a:lnTo>
                  <a:pt x="60361" y="178532"/>
                </a:lnTo>
                <a:lnTo>
                  <a:pt x="63061" y="185498"/>
                </a:lnTo>
                <a:lnTo>
                  <a:pt x="65853" y="192126"/>
                </a:lnTo>
                <a:lnTo>
                  <a:pt x="68707" y="198529"/>
                </a:lnTo>
                <a:lnTo>
                  <a:pt x="74523" y="210936"/>
                </a:lnTo>
                <a:lnTo>
                  <a:pt x="76471" y="217022"/>
                </a:lnTo>
                <a:lnTo>
                  <a:pt x="77770" y="223064"/>
                </a:lnTo>
                <a:lnTo>
                  <a:pt x="78636" y="229076"/>
                </a:lnTo>
                <a:lnTo>
                  <a:pt x="79213" y="234077"/>
                </a:lnTo>
                <a:lnTo>
                  <a:pt x="79598" y="238403"/>
                </a:lnTo>
                <a:lnTo>
                  <a:pt x="79855" y="242279"/>
                </a:lnTo>
                <a:lnTo>
                  <a:pt x="81018" y="245855"/>
                </a:lnTo>
                <a:lnTo>
                  <a:pt x="82785" y="249231"/>
                </a:lnTo>
                <a:lnTo>
                  <a:pt x="89184" y="258792"/>
                </a:lnTo>
                <a:lnTo>
                  <a:pt x="91893" y="256240"/>
                </a:lnTo>
                <a:lnTo>
                  <a:pt x="98227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PenAnnotation599"/>
          <p:cNvSpPr/>
          <p:nvPr/>
        </p:nvSpPr>
        <p:spPr>
          <a:xfrm>
            <a:off x="6241851" y="6322221"/>
            <a:ext cx="151806" cy="132579"/>
          </a:xfrm>
          <a:custGeom>
            <a:avLst/>
            <a:gdLst/>
            <a:ahLst/>
            <a:cxnLst/>
            <a:rect l="0" t="0" r="0" b="0"/>
            <a:pathLst>
              <a:path w="151806" h="132579">
                <a:moveTo>
                  <a:pt x="0" y="17857"/>
                </a:moveTo>
                <a:lnTo>
                  <a:pt x="0" y="25545"/>
                </a:lnTo>
                <a:lnTo>
                  <a:pt x="2646" y="28881"/>
                </a:lnTo>
                <a:lnTo>
                  <a:pt x="7689" y="34366"/>
                </a:lnTo>
                <a:lnTo>
                  <a:pt x="13302" y="40056"/>
                </a:lnTo>
                <a:lnTo>
                  <a:pt x="15814" y="41587"/>
                </a:lnTo>
                <a:lnTo>
                  <a:pt x="18480" y="42606"/>
                </a:lnTo>
                <a:lnTo>
                  <a:pt x="25148" y="44243"/>
                </a:lnTo>
                <a:lnTo>
                  <a:pt x="28705" y="44467"/>
                </a:lnTo>
                <a:lnTo>
                  <a:pt x="33594" y="44566"/>
                </a:lnTo>
                <a:lnTo>
                  <a:pt x="39074" y="44610"/>
                </a:lnTo>
                <a:lnTo>
                  <a:pt x="41925" y="43630"/>
                </a:lnTo>
                <a:lnTo>
                  <a:pt x="44817" y="41984"/>
                </a:lnTo>
                <a:lnTo>
                  <a:pt x="47737" y="39895"/>
                </a:lnTo>
                <a:lnTo>
                  <a:pt x="50676" y="38501"/>
                </a:lnTo>
                <a:lnTo>
                  <a:pt x="53628" y="37573"/>
                </a:lnTo>
                <a:lnTo>
                  <a:pt x="56588" y="36954"/>
                </a:lnTo>
                <a:lnTo>
                  <a:pt x="59553" y="36542"/>
                </a:lnTo>
                <a:lnTo>
                  <a:pt x="62523" y="36266"/>
                </a:lnTo>
                <a:lnTo>
                  <a:pt x="69676" y="35825"/>
                </a:lnTo>
                <a:lnTo>
                  <a:pt x="73301" y="33118"/>
                </a:lnTo>
                <a:lnTo>
                  <a:pt x="78972" y="28037"/>
                </a:lnTo>
                <a:lnTo>
                  <a:pt x="82393" y="27342"/>
                </a:lnTo>
                <a:lnTo>
                  <a:pt x="84694" y="27157"/>
                </a:lnTo>
                <a:lnTo>
                  <a:pt x="86229" y="26041"/>
                </a:lnTo>
                <a:lnTo>
                  <a:pt x="87251" y="24305"/>
                </a:lnTo>
                <a:lnTo>
                  <a:pt x="88893" y="19130"/>
                </a:lnTo>
                <a:lnTo>
                  <a:pt x="86472" y="15777"/>
                </a:lnTo>
                <a:lnTo>
                  <a:pt x="81573" y="10280"/>
                </a:lnTo>
                <a:lnTo>
                  <a:pt x="72785" y="1357"/>
                </a:lnTo>
                <a:lnTo>
                  <a:pt x="71343" y="904"/>
                </a:lnTo>
                <a:lnTo>
                  <a:pt x="67096" y="401"/>
                </a:lnTo>
                <a:lnTo>
                  <a:pt x="64574" y="266"/>
                </a:lnTo>
                <a:lnTo>
                  <a:pt x="59127" y="117"/>
                </a:lnTo>
                <a:lnTo>
                  <a:pt x="32732" y="0"/>
                </a:lnTo>
                <a:lnTo>
                  <a:pt x="29759" y="991"/>
                </a:lnTo>
                <a:lnTo>
                  <a:pt x="26785" y="2644"/>
                </a:lnTo>
                <a:lnTo>
                  <a:pt x="23809" y="4738"/>
                </a:lnTo>
                <a:lnTo>
                  <a:pt x="20834" y="7127"/>
                </a:lnTo>
                <a:lnTo>
                  <a:pt x="17858" y="9711"/>
                </a:lnTo>
                <a:lnTo>
                  <a:pt x="10694" y="16248"/>
                </a:lnTo>
                <a:lnTo>
                  <a:pt x="4712" y="22120"/>
                </a:lnTo>
                <a:lnTo>
                  <a:pt x="3142" y="24668"/>
                </a:lnTo>
                <a:lnTo>
                  <a:pt x="2095" y="27359"/>
                </a:lnTo>
                <a:lnTo>
                  <a:pt x="1396" y="30144"/>
                </a:lnTo>
                <a:lnTo>
                  <a:pt x="931" y="32994"/>
                </a:lnTo>
                <a:lnTo>
                  <a:pt x="621" y="35885"/>
                </a:lnTo>
                <a:lnTo>
                  <a:pt x="414" y="38806"/>
                </a:lnTo>
                <a:lnTo>
                  <a:pt x="1268" y="42737"/>
                </a:lnTo>
                <a:lnTo>
                  <a:pt x="2830" y="47342"/>
                </a:lnTo>
                <a:lnTo>
                  <a:pt x="4863" y="52396"/>
                </a:lnTo>
                <a:lnTo>
                  <a:pt x="6219" y="56758"/>
                </a:lnTo>
                <a:lnTo>
                  <a:pt x="7122" y="60658"/>
                </a:lnTo>
                <a:lnTo>
                  <a:pt x="7725" y="64250"/>
                </a:lnTo>
                <a:lnTo>
                  <a:pt x="9119" y="67638"/>
                </a:lnTo>
                <a:lnTo>
                  <a:pt x="11040" y="70887"/>
                </a:lnTo>
                <a:lnTo>
                  <a:pt x="13313" y="74047"/>
                </a:lnTo>
                <a:lnTo>
                  <a:pt x="15821" y="78137"/>
                </a:lnTo>
                <a:lnTo>
                  <a:pt x="18485" y="82848"/>
                </a:lnTo>
                <a:lnTo>
                  <a:pt x="21253" y="87974"/>
                </a:lnTo>
                <a:lnTo>
                  <a:pt x="25083" y="92382"/>
                </a:lnTo>
                <a:lnTo>
                  <a:pt x="29620" y="96314"/>
                </a:lnTo>
                <a:lnTo>
                  <a:pt x="34630" y="99927"/>
                </a:lnTo>
                <a:lnTo>
                  <a:pt x="38962" y="103328"/>
                </a:lnTo>
                <a:lnTo>
                  <a:pt x="42842" y="106588"/>
                </a:lnTo>
                <a:lnTo>
                  <a:pt x="46420" y="109753"/>
                </a:lnTo>
                <a:lnTo>
                  <a:pt x="49799" y="111863"/>
                </a:lnTo>
                <a:lnTo>
                  <a:pt x="53043" y="113270"/>
                </a:lnTo>
                <a:lnTo>
                  <a:pt x="56198" y="114208"/>
                </a:lnTo>
                <a:lnTo>
                  <a:pt x="60286" y="115825"/>
                </a:lnTo>
                <a:lnTo>
                  <a:pt x="64995" y="117895"/>
                </a:lnTo>
                <a:lnTo>
                  <a:pt x="70119" y="120268"/>
                </a:lnTo>
                <a:lnTo>
                  <a:pt x="75520" y="121850"/>
                </a:lnTo>
                <a:lnTo>
                  <a:pt x="81104" y="122904"/>
                </a:lnTo>
                <a:lnTo>
                  <a:pt x="86812" y="123607"/>
                </a:lnTo>
                <a:lnTo>
                  <a:pt x="91609" y="125068"/>
                </a:lnTo>
                <a:lnTo>
                  <a:pt x="95799" y="127034"/>
                </a:lnTo>
                <a:lnTo>
                  <a:pt x="99585" y="129337"/>
                </a:lnTo>
                <a:lnTo>
                  <a:pt x="104093" y="130873"/>
                </a:lnTo>
                <a:lnTo>
                  <a:pt x="109083" y="131895"/>
                </a:lnTo>
                <a:lnTo>
                  <a:pt x="114394" y="132578"/>
                </a:lnTo>
                <a:lnTo>
                  <a:pt x="118927" y="132041"/>
                </a:lnTo>
                <a:lnTo>
                  <a:pt x="122941" y="130690"/>
                </a:lnTo>
                <a:lnTo>
                  <a:pt x="126609" y="128798"/>
                </a:lnTo>
                <a:lnTo>
                  <a:pt x="130047" y="127536"/>
                </a:lnTo>
                <a:lnTo>
                  <a:pt x="133331" y="126695"/>
                </a:lnTo>
                <a:lnTo>
                  <a:pt x="136512" y="126135"/>
                </a:lnTo>
                <a:lnTo>
                  <a:pt x="139625" y="124768"/>
                </a:lnTo>
                <a:lnTo>
                  <a:pt x="142693" y="122865"/>
                </a:lnTo>
                <a:lnTo>
                  <a:pt x="150005" y="117423"/>
                </a:lnTo>
                <a:lnTo>
                  <a:pt x="150604" y="115984"/>
                </a:lnTo>
                <a:lnTo>
                  <a:pt x="151005" y="114033"/>
                </a:lnTo>
                <a:lnTo>
                  <a:pt x="151805" y="1071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PenAnnotation600"/>
          <p:cNvSpPr/>
          <p:nvPr/>
        </p:nvSpPr>
        <p:spPr>
          <a:xfrm>
            <a:off x="6474023" y="6375796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0" y="0"/>
                </a:moveTo>
                <a:lnTo>
                  <a:pt x="4741" y="0"/>
                </a:lnTo>
                <a:lnTo>
                  <a:pt x="6137" y="1985"/>
                </a:lnTo>
                <a:lnTo>
                  <a:pt x="7068" y="5292"/>
                </a:lnTo>
                <a:lnTo>
                  <a:pt x="8562" y="15377"/>
                </a:lnTo>
                <a:lnTo>
                  <a:pt x="8684" y="18190"/>
                </a:lnTo>
                <a:lnTo>
                  <a:pt x="8821" y="26605"/>
                </a:lnTo>
                <a:lnTo>
                  <a:pt x="9849" y="32620"/>
                </a:lnTo>
                <a:lnTo>
                  <a:pt x="11527" y="39606"/>
                </a:lnTo>
                <a:lnTo>
                  <a:pt x="13638" y="47240"/>
                </a:lnTo>
                <a:lnTo>
                  <a:pt x="18629" y="63660"/>
                </a:lnTo>
                <a:lnTo>
                  <a:pt x="21349" y="72206"/>
                </a:lnTo>
                <a:lnTo>
                  <a:pt x="23162" y="80879"/>
                </a:lnTo>
                <a:lnTo>
                  <a:pt x="24371" y="89638"/>
                </a:lnTo>
                <a:lnTo>
                  <a:pt x="25177" y="98454"/>
                </a:lnTo>
                <a:lnTo>
                  <a:pt x="26707" y="106316"/>
                </a:lnTo>
                <a:lnTo>
                  <a:pt x="28718" y="113542"/>
                </a:lnTo>
                <a:lnTo>
                  <a:pt x="31052" y="120343"/>
                </a:lnTo>
                <a:lnTo>
                  <a:pt x="32608" y="126862"/>
                </a:lnTo>
                <a:lnTo>
                  <a:pt x="33645" y="133192"/>
                </a:lnTo>
                <a:lnTo>
                  <a:pt x="35719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PenAnnotation601"/>
          <p:cNvSpPr/>
          <p:nvPr/>
        </p:nvSpPr>
        <p:spPr>
          <a:xfrm>
            <a:off x="6644091" y="6216167"/>
            <a:ext cx="526449" cy="333957"/>
          </a:xfrm>
          <a:custGeom>
            <a:avLst/>
            <a:gdLst/>
            <a:ahLst/>
            <a:cxnLst/>
            <a:rect l="0" t="0" r="0" b="0"/>
            <a:pathLst>
              <a:path w="526449" h="333957">
                <a:moveTo>
                  <a:pt x="35315" y="16754"/>
                </a:moveTo>
                <a:lnTo>
                  <a:pt x="13191" y="16754"/>
                </a:lnTo>
                <a:lnTo>
                  <a:pt x="11636" y="17747"/>
                </a:lnTo>
                <a:lnTo>
                  <a:pt x="10599" y="19400"/>
                </a:lnTo>
                <a:lnTo>
                  <a:pt x="9909" y="21495"/>
                </a:lnTo>
                <a:lnTo>
                  <a:pt x="8455" y="22891"/>
                </a:lnTo>
                <a:lnTo>
                  <a:pt x="6494" y="23822"/>
                </a:lnTo>
                <a:lnTo>
                  <a:pt x="4195" y="24443"/>
                </a:lnTo>
                <a:lnTo>
                  <a:pt x="2662" y="26841"/>
                </a:lnTo>
                <a:lnTo>
                  <a:pt x="959" y="34797"/>
                </a:lnTo>
                <a:lnTo>
                  <a:pt x="201" y="44948"/>
                </a:lnTo>
                <a:lnTo>
                  <a:pt x="0" y="50433"/>
                </a:lnTo>
                <a:lnTo>
                  <a:pt x="857" y="56074"/>
                </a:lnTo>
                <a:lnTo>
                  <a:pt x="2421" y="61819"/>
                </a:lnTo>
                <a:lnTo>
                  <a:pt x="4456" y="67633"/>
                </a:lnTo>
                <a:lnTo>
                  <a:pt x="5813" y="74486"/>
                </a:lnTo>
                <a:lnTo>
                  <a:pt x="6717" y="82031"/>
                </a:lnTo>
                <a:lnTo>
                  <a:pt x="7320" y="90038"/>
                </a:lnTo>
                <a:lnTo>
                  <a:pt x="8714" y="98352"/>
                </a:lnTo>
                <a:lnTo>
                  <a:pt x="10636" y="106872"/>
                </a:lnTo>
                <a:lnTo>
                  <a:pt x="12909" y="115528"/>
                </a:lnTo>
                <a:lnTo>
                  <a:pt x="15417" y="124275"/>
                </a:lnTo>
                <a:lnTo>
                  <a:pt x="20849" y="141932"/>
                </a:lnTo>
                <a:lnTo>
                  <a:pt x="29485" y="168607"/>
                </a:lnTo>
                <a:lnTo>
                  <a:pt x="32420" y="178513"/>
                </a:lnTo>
                <a:lnTo>
                  <a:pt x="41292" y="210425"/>
                </a:lnTo>
                <a:lnTo>
                  <a:pt x="47233" y="229830"/>
                </a:lnTo>
                <a:lnTo>
                  <a:pt x="65081" y="284536"/>
                </a:lnTo>
                <a:lnTo>
                  <a:pt x="68058" y="292510"/>
                </a:lnTo>
                <a:lnTo>
                  <a:pt x="71034" y="299810"/>
                </a:lnTo>
                <a:lnTo>
                  <a:pt x="74010" y="306661"/>
                </a:lnTo>
                <a:lnTo>
                  <a:pt x="79963" y="316920"/>
                </a:lnTo>
                <a:lnTo>
                  <a:pt x="87129" y="326849"/>
                </a:lnTo>
                <a:lnTo>
                  <a:pt x="88109" y="330853"/>
                </a:lnTo>
                <a:lnTo>
                  <a:pt x="88370" y="333309"/>
                </a:lnTo>
                <a:lnTo>
                  <a:pt x="88545" y="333956"/>
                </a:lnTo>
                <a:lnTo>
                  <a:pt x="88738" y="332027"/>
                </a:lnTo>
                <a:lnTo>
                  <a:pt x="88863" y="321713"/>
                </a:lnTo>
                <a:lnTo>
                  <a:pt x="88879" y="312364"/>
                </a:lnTo>
                <a:lnTo>
                  <a:pt x="87891" y="306101"/>
                </a:lnTo>
                <a:lnTo>
                  <a:pt x="86241" y="298950"/>
                </a:lnTo>
                <a:lnTo>
                  <a:pt x="84148" y="291204"/>
                </a:lnTo>
                <a:lnTo>
                  <a:pt x="82753" y="282072"/>
                </a:lnTo>
                <a:lnTo>
                  <a:pt x="81824" y="272016"/>
                </a:lnTo>
                <a:lnTo>
                  <a:pt x="81203" y="261343"/>
                </a:lnTo>
                <a:lnTo>
                  <a:pt x="79798" y="250259"/>
                </a:lnTo>
                <a:lnTo>
                  <a:pt x="77869" y="238901"/>
                </a:lnTo>
                <a:lnTo>
                  <a:pt x="75591" y="227360"/>
                </a:lnTo>
                <a:lnTo>
                  <a:pt x="70413" y="203953"/>
                </a:lnTo>
                <a:lnTo>
                  <a:pt x="59005" y="156589"/>
                </a:lnTo>
                <a:lnTo>
                  <a:pt x="57061" y="144704"/>
                </a:lnTo>
                <a:lnTo>
                  <a:pt x="55765" y="132812"/>
                </a:lnTo>
                <a:lnTo>
                  <a:pt x="54902" y="120915"/>
                </a:lnTo>
                <a:lnTo>
                  <a:pt x="54326" y="109015"/>
                </a:lnTo>
                <a:lnTo>
                  <a:pt x="53686" y="85210"/>
                </a:lnTo>
                <a:lnTo>
                  <a:pt x="53326" y="54235"/>
                </a:lnTo>
                <a:lnTo>
                  <a:pt x="54267" y="45710"/>
                </a:lnTo>
                <a:lnTo>
                  <a:pt x="55887" y="38043"/>
                </a:lnTo>
                <a:lnTo>
                  <a:pt x="57960" y="30947"/>
                </a:lnTo>
                <a:lnTo>
                  <a:pt x="60333" y="24231"/>
                </a:lnTo>
                <a:lnTo>
                  <a:pt x="62908" y="17770"/>
                </a:lnTo>
                <a:lnTo>
                  <a:pt x="69428" y="2623"/>
                </a:lnTo>
                <a:lnTo>
                  <a:pt x="71948" y="1381"/>
                </a:lnTo>
                <a:lnTo>
                  <a:pt x="80039" y="0"/>
                </a:lnTo>
                <a:lnTo>
                  <a:pt x="83982" y="624"/>
                </a:lnTo>
                <a:lnTo>
                  <a:pt x="91011" y="3963"/>
                </a:lnTo>
                <a:lnTo>
                  <a:pt x="97440" y="11400"/>
                </a:lnTo>
                <a:lnTo>
                  <a:pt x="103606" y="21320"/>
                </a:lnTo>
                <a:lnTo>
                  <a:pt x="106639" y="26744"/>
                </a:lnTo>
                <a:lnTo>
                  <a:pt x="112656" y="38061"/>
                </a:lnTo>
                <a:lnTo>
                  <a:pt x="127582" y="67418"/>
                </a:lnTo>
                <a:lnTo>
                  <a:pt x="129568" y="74343"/>
                </a:lnTo>
                <a:lnTo>
                  <a:pt x="130893" y="81936"/>
                </a:lnTo>
                <a:lnTo>
                  <a:pt x="131776" y="89974"/>
                </a:lnTo>
                <a:lnTo>
                  <a:pt x="133357" y="97318"/>
                </a:lnTo>
                <a:lnTo>
                  <a:pt x="135402" y="104197"/>
                </a:lnTo>
                <a:lnTo>
                  <a:pt x="137759" y="110768"/>
                </a:lnTo>
                <a:lnTo>
                  <a:pt x="139329" y="117134"/>
                </a:lnTo>
                <a:lnTo>
                  <a:pt x="140377" y="123362"/>
                </a:lnTo>
                <a:lnTo>
                  <a:pt x="141075" y="129497"/>
                </a:lnTo>
                <a:lnTo>
                  <a:pt x="141540" y="135573"/>
                </a:lnTo>
                <a:lnTo>
                  <a:pt x="141851" y="141608"/>
                </a:lnTo>
                <a:lnTo>
                  <a:pt x="142287" y="156935"/>
                </a:lnTo>
                <a:lnTo>
                  <a:pt x="142435" y="171003"/>
                </a:lnTo>
                <a:lnTo>
                  <a:pt x="141455" y="173165"/>
                </a:lnTo>
                <a:lnTo>
                  <a:pt x="139809" y="174607"/>
                </a:lnTo>
                <a:lnTo>
                  <a:pt x="137720" y="175567"/>
                </a:lnTo>
                <a:lnTo>
                  <a:pt x="132753" y="176635"/>
                </a:lnTo>
                <a:lnTo>
                  <a:pt x="121479" y="177320"/>
                </a:lnTo>
                <a:lnTo>
                  <a:pt x="112967" y="174768"/>
                </a:lnTo>
                <a:lnTo>
                  <a:pt x="107919" y="172698"/>
                </a:lnTo>
                <a:lnTo>
                  <a:pt x="103561" y="169334"/>
                </a:lnTo>
                <a:lnTo>
                  <a:pt x="96074" y="160305"/>
                </a:lnTo>
                <a:lnTo>
                  <a:pt x="86793" y="152323"/>
                </a:lnTo>
                <a:lnTo>
                  <a:pt x="73057" y="142251"/>
                </a:lnTo>
                <a:lnTo>
                  <a:pt x="69406" y="139114"/>
                </a:lnTo>
                <a:lnTo>
                  <a:pt x="66972" y="136031"/>
                </a:lnTo>
                <a:lnTo>
                  <a:pt x="64267" y="129959"/>
                </a:lnTo>
                <a:lnTo>
                  <a:pt x="62554" y="127943"/>
                </a:lnTo>
                <a:lnTo>
                  <a:pt x="60419" y="126599"/>
                </a:lnTo>
                <a:lnTo>
                  <a:pt x="58005" y="125703"/>
                </a:lnTo>
                <a:lnTo>
                  <a:pt x="56395" y="124113"/>
                </a:lnTo>
                <a:lnTo>
                  <a:pt x="55321" y="122062"/>
                </a:lnTo>
                <a:lnTo>
                  <a:pt x="54605" y="119702"/>
                </a:lnTo>
                <a:lnTo>
                  <a:pt x="54128" y="119120"/>
                </a:lnTo>
                <a:lnTo>
                  <a:pt x="53811" y="119725"/>
                </a:lnTo>
                <a:lnTo>
                  <a:pt x="53598" y="121120"/>
                </a:lnTo>
                <a:lnTo>
                  <a:pt x="54449" y="122050"/>
                </a:lnTo>
                <a:lnTo>
                  <a:pt x="56009" y="122671"/>
                </a:lnTo>
                <a:lnTo>
                  <a:pt x="58040" y="123084"/>
                </a:lnTo>
                <a:lnTo>
                  <a:pt x="62944" y="126189"/>
                </a:lnTo>
                <a:lnTo>
                  <a:pt x="69423" y="130876"/>
                </a:lnTo>
                <a:lnTo>
                  <a:pt x="84226" y="139093"/>
                </a:lnTo>
                <a:lnTo>
                  <a:pt x="112875" y="153716"/>
                </a:lnTo>
                <a:lnTo>
                  <a:pt x="124687" y="157001"/>
                </a:lnTo>
                <a:lnTo>
                  <a:pt x="136551" y="159453"/>
                </a:lnTo>
                <a:lnTo>
                  <a:pt x="148439" y="163850"/>
                </a:lnTo>
                <a:lnTo>
                  <a:pt x="160337" y="166467"/>
                </a:lnTo>
                <a:lnTo>
                  <a:pt x="172240" y="167629"/>
                </a:lnTo>
                <a:lnTo>
                  <a:pt x="184144" y="168146"/>
                </a:lnTo>
                <a:lnTo>
                  <a:pt x="189105" y="167291"/>
                </a:lnTo>
                <a:lnTo>
                  <a:pt x="201819" y="161348"/>
                </a:lnTo>
                <a:lnTo>
                  <a:pt x="216721" y="153304"/>
                </a:lnTo>
                <a:lnTo>
                  <a:pt x="224419" y="147558"/>
                </a:lnTo>
                <a:lnTo>
                  <a:pt x="231148" y="139051"/>
                </a:lnTo>
                <a:lnTo>
                  <a:pt x="237445" y="128655"/>
                </a:lnTo>
                <a:lnTo>
                  <a:pt x="240514" y="123105"/>
                </a:lnTo>
                <a:lnTo>
                  <a:pt x="243552" y="117420"/>
                </a:lnTo>
                <a:lnTo>
                  <a:pt x="245577" y="111647"/>
                </a:lnTo>
                <a:lnTo>
                  <a:pt x="246927" y="105813"/>
                </a:lnTo>
                <a:lnTo>
                  <a:pt x="247827" y="99939"/>
                </a:lnTo>
                <a:lnTo>
                  <a:pt x="248427" y="94039"/>
                </a:lnTo>
                <a:lnTo>
                  <a:pt x="248827" y="88121"/>
                </a:lnTo>
                <a:lnTo>
                  <a:pt x="249094" y="82192"/>
                </a:lnTo>
                <a:lnTo>
                  <a:pt x="249390" y="70312"/>
                </a:lnTo>
                <a:lnTo>
                  <a:pt x="249469" y="64365"/>
                </a:lnTo>
                <a:lnTo>
                  <a:pt x="248530" y="58417"/>
                </a:lnTo>
                <a:lnTo>
                  <a:pt x="246911" y="52467"/>
                </a:lnTo>
                <a:lnTo>
                  <a:pt x="244840" y="46516"/>
                </a:lnTo>
                <a:lnTo>
                  <a:pt x="242539" y="37258"/>
                </a:lnTo>
                <a:lnTo>
                  <a:pt x="241925" y="33400"/>
                </a:lnTo>
                <a:lnTo>
                  <a:pt x="240524" y="30828"/>
                </a:lnTo>
                <a:lnTo>
                  <a:pt x="238597" y="29113"/>
                </a:lnTo>
                <a:lnTo>
                  <a:pt x="233117" y="26362"/>
                </a:lnTo>
                <a:lnTo>
                  <a:pt x="232667" y="27128"/>
                </a:lnTo>
                <a:lnTo>
                  <a:pt x="232035" y="32947"/>
                </a:lnTo>
                <a:lnTo>
                  <a:pt x="231847" y="41947"/>
                </a:lnTo>
                <a:lnTo>
                  <a:pt x="231778" y="67930"/>
                </a:lnTo>
                <a:lnTo>
                  <a:pt x="232767" y="73692"/>
                </a:lnTo>
                <a:lnTo>
                  <a:pt x="234418" y="79517"/>
                </a:lnTo>
                <a:lnTo>
                  <a:pt x="236512" y="85385"/>
                </a:lnTo>
                <a:lnTo>
                  <a:pt x="238899" y="91282"/>
                </a:lnTo>
                <a:lnTo>
                  <a:pt x="241483" y="97197"/>
                </a:lnTo>
                <a:lnTo>
                  <a:pt x="247000" y="109062"/>
                </a:lnTo>
                <a:lnTo>
                  <a:pt x="252759" y="120949"/>
                </a:lnTo>
                <a:lnTo>
                  <a:pt x="256676" y="125905"/>
                </a:lnTo>
                <a:lnTo>
                  <a:pt x="266320" y="134057"/>
                </a:lnTo>
                <a:lnTo>
                  <a:pt x="278165" y="144225"/>
                </a:lnTo>
                <a:lnTo>
                  <a:pt x="282544" y="146384"/>
                </a:lnTo>
                <a:lnTo>
                  <a:pt x="298186" y="150413"/>
                </a:lnTo>
                <a:lnTo>
                  <a:pt x="309573" y="154872"/>
                </a:lnTo>
                <a:lnTo>
                  <a:pt x="315388" y="155465"/>
                </a:lnTo>
                <a:lnTo>
                  <a:pt x="327141" y="153479"/>
                </a:lnTo>
                <a:lnTo>
                  <a:pt x="340174" y="151523"/>
                </a:lnTo>
                <a:lnTo>
                  <a:pt x="343726" y="150257"/>
                </a:lnTo>
                <a:lnTo>
                  <a:pt x="353466" y="144726"/>
                </a:lnTo>
                <a:lnTo>
                  <a:pt x="359609" y="143083"/>
                </a:lnTo>
                <a:lnTo>
                  <a:pt x="361644" y="141653"/>
                </a:lnTo>
                <a:lnTo>
                  <a:pt x="363000" y="139708"/>
                </a:lnTo>
                <a:lnTo>
                  <a:pt x="363905" y="137419"/>
                </a:lnTo>
                <a:lnTo>
                  <a:pt x="364909" y="129584"/>
                </a:lnTo>
                <a:lnTo>
                  <a:pt x="365356" y="120479"/>
                </a:lnTo>
                <a:lnTo>
                  <a:pt x="365554" y="113125"/>
                </a:lnTo>
                <a:lnTo>
                  <a:pt x="364616" y="107790"/>
                </a:lnTo>
                <a:lnTo>
                  <a:pt x="362997" y="101258"/>
                </a:lnTo>
                <a:lnTo>
                  <a:pt x="360926" y="93926"/>
                </a:lnTo>
                <a:lnTo>
                  <a:pt x="358552" y="87054"/>
                </a:lnTo>
                <a:lnTo>
                  <a:pt x="355978" y="80488"/>
                </a:lnTo>
                <a:lnTo>
                  <a:pt x="353271" y="74126"/>
                </a:lnTo>
                <a:lnTo>
                  <a:pt x="347616" y="61766"/>
                </a:lnTo>
                <a:lnTo>
                  <a:pt x="344718" y="55692"/>
                </a:lnTo>
                <a:lnTo>
                  <a:pt x="340803" y="49658"/>
                </a:lnTo>
                <a:lnTo>
                  <a:pt x="336208" y="43651"/>
                </a:lnTo>
                <a:lnTo>
                  <a:pt x="331160" y="37662"/>
                </a:lnTo>
                <a:lnTo>
                  <a:pt x="320259" y="28362"/>
                </a:lnTo>
                <a:lnTo>
                  <a:pt x="308801" y="20921"/>
                </a:lnTo>
                <a:lnTo>
                  <a:pt x="297093" y="14307"/>
                </a:lnTo>
                <a:lnTo>
                  <a:pt x="284086" y="5005"/>
                </a:lnTo>
                <a:lnTo>
                  <a:pt x="279546" y="2968"/>
                </a:lnTo>
                <a:lnTo>
                  <a:pt x="269208" y="706"/>
                </a:lnTo>
                <a:lnTo>
                  <a:pt x="264666" y="1094"/>
                </a:lnTo>
                <a:lnTo>
                  <a:pt x="260645" y="2346"/>
                </a:lnTo>
                <a:lnTo>
                  <a:pt x="256973" y="4172"/>
                </a:lnTo>
                <a:lnTo>
                  <a:pt x="254525" y="6381"/>
                </a:lnTo>
                <a:lnTo>
                  <a:pt x="252892" y="8847"/>
                </a:lnTo>
                <a:lnTo>
                  <a:pt x="251078" y="14232"/>
                </a:lnTo>
                <a:lnTo>
                  <a:pt x="250057" y="23834"/>
                </a:lnTo>
                <a:lnTo>
                  <a:pt x="249819" y="33461"/>
                </a:lnTo>
                <a:lnTo>
                  <a:pt x="249684" y="45297"/>
                </a:lnTo>
                <a:lnTo>
                  <a:pt x="250657" y="50665"/>
                </a:lnTo>
                <a:lnTo>
                  <a:pt x="252298" y="57221"/>
                </a:lnTo>
                <a:lnTo>
                  <a:pt x="254385" y="64568"/>
                </a:lnTo>
                <a:lnTo>
                  <a:pt x="257760" y="70458"/>
                </a:lnTo>
                <a:lnTo>
                  <a:pt x="266801" y="79649"/>
                </a:lnTo>
                <a:lnTo>
                  <a:pt x="277435" y="89687"/>
                </a:lnTo>
                <a:lnTo>
                  <a:pt x="300430" y="112299"/>
                </a:lnTo>
                <a:lnTo>
                  <a:pt x="312224" y="121396"/>
                </a:lnTo>
                <a:lnTo>
                  <a:pt x="318148" y="125211"/>
                </a:lnTo>
                <a:lnTo>
                  <a:pt x="330021" y="129450"/>
                </a:lnTo>
                <a:lnTo>
                  <a:pt x="341912" y="131333"/>
                </a:lnTo>
                <a:lnTo>
                  <a:pt x="353812" y="132171"/>
                </a:lnTo>
                <a:lnTo>
                  <a:pt x="365716" y="132543"/>
                </a:lnTo>
                <a:lnTo>
                  <a:pt x="371668" y="132642"/>
                </a:lnTo>
                <a:lnTo>
                  <a:pt x="383573" y="130106"/>
                </a:lnTo>
                <a:lnTo>
                  <a:pt x="389526" y="128041"/>
                </a:lnTo>
                <a:lnTo>
                  <a:pt x="401433" y="120455"/>
                </a:lnTo>
                <a:lnTo>
                  <a:pt x="412346" y="111461"/>
                </a:lnTo>
                <a:lnTo>
                  <a:pt x="420504" y="104156"/>
                </a:lnTo>
                <a:lnTo>
                  <a:pt x="427437" y="94956"/>
                </a:lnTo>
                <a:lnTo>
                  <a:pt x="430675" y="89725"/>
                </a:lnTo>
                <a:lnTo>
                  <a:pt x="433826" y="84253"/>
                </a:lnTo>
                <a:lnTo>
                  <a:pt x="439973" y="72882"/>
                </a:lnTo>
                <a:lnTo>
                  <a:pt x="442009" y="67071"/>
                </a:lnTo>
                <a:lnTo>
                  <a:pt x="443366" y="61213"/>
                </a:lnTo>
                <a:lnTo>
                  <a:pt x="444271" y="55323"/>
                </a:lnTo>
                <a:lnTo>
                  <a:pt x="445866" y="49412"/>
                </a:lnTo>
                <a:lnTo>
                  <a:pt x="447922" y="43487"/>
                </a:lnTo>
                <a:lnTo>
                  <a:pt x="450285" y="37553"/>
                </a:lnTo>
                <a:lnTo>
                  <a:pt x="452910" y="28313"/>
                </a:lnTo>
                <a:lnTo>
                  <a:pt x="454974" y="16955"/>
                </a:lnTo>
                <a:lnTo>
                  <a:pt x="455010" y="63737"/>
                </a:lnTo>
                <a:lnTo>
                  <a:pt x="456002" y="70896"/>
                </a:lnTo>
                <a:lnTo>
                  <a:pt x="457656" y="77654"/>
                </a:lnTo>
                <a:lnTo>
                  <a:pt x="467439" y="107498"/>
                </a:lnTo>
                <a:lnTo>
                  <a:pt x="470242" y="114953"/>
                </a:lnTo>
                <a:lnTo>
                  <a:pt x="473102" y="121908"/>
                </a:lnTo>
                <a:lnTo>
                  <a:pt x="476001" y="128529"/>
                </a:lnTo>
                <a:lnTo>
                  <a:pt x="481868" y="138531"/>
                </a:lnTo>
                <a:lnTo>
                  <a:pt x="487783" y="147276"/>
                </a:lnTo>
                <a:lnTo>
                  <a:pt x="490750" y="152386"/>
                </a:lnTo>
                <a:lnTo>
                  <a:pt x="493719" y="157777"/>
                </a:lnTo>
                <a:lnTo>
                  <a:pt x="496690" y="161371"/>
                </a:lnTo>
                <a:lnTo>
                  <a:pt x="499665" y="163767"/>
                </a:lnTo>
                <a:lnTo>
                  <a:pt x="502639" y="165365"/>
                </a:lnTo>
                <a:lnTo>
                  <a:pt x="508591" y="167139"/>
                </a:lnTo>
                <a:lnTo>
                  <a:pt x="523802" y="168435"/>
                </a:lnTo>
                <a:lnTo>
                  <a:pt x="526448" y="1685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PenAnnotation602"/>
          <p:cNvSpPr/>
          <p:nvPr/>
        </p:nvSpPr>
        <p:spPr>
          <a:xfrm>
            <a:off x="7108031" y="6134695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PenAnnotation603"/>
          <p:cNvSpPr/>
          <p:nvPr/>
        </p:nvSpPr>
        <p:spPr>
          <a:xfrm>
            <a:off x="7197483" y="6161484"/>
            <a:ext cx="151594" cy="196407"/>
          </a:xfrm>
          <a:custGeom>
            <a:avLst/>
            <a:gdLst/>
            <a:ahLst/>
            <a:cxnLst/>
            <a:rect l="0" t="0" r="0" b="0"/>
            <a:pathLst>
              <a:path w="151594" h="196407">
                <a:moveTo>
                  <a:pt x="115931" y="0"/>
                </a:moveTo>
                <a:lnTo>
                  <a:pt x="102628" y="0"/>
                </a:lnTo>
                <a:lnTo>
                  <a:pt x="99125" y="992"/>
                </a:lnTo>
                <a:lnTo>
                  <a:pt x="94805" y="2646"/>
                </a:lnTo>
                <a:lnTo>
                  <a:pt x="89941" y="4741"/>
                </a:lnTo>
                <a:lnTo>
                  <a:pt x="85706" y="7129"/>
                </a:lnTo>
                <a:lnTo>
                  <a:pt x="81890" y="9713"/>
                </a:lnTo>
                <a:lnTo>
                  <a:pt x="78355" y="12429"/>
                </a:lnTo>
                <a:lnTo>
                  <a:pt x="74012" y="15231"/>
                </a:lnTo>
                <a:lnTo>
                  <a:pt x="69133" y="18091"/>
                </a:lnTo>
                <a:lnTo>
                  <a:pt x="63897" y="20991"/>
                </a:lnTo>
                <a:lnTo>
                  <a:pt x="58421" y="22924"/>
                </a:lnTo>
                <a:lnTo>
                  <a:pt x="52786" y="24212"/>
                </a:lnTo>
                <a:lnTo>
                  <a:pt x="47046" y="25071"/>
                </a:lnTo>
                <a:lnTo>
                  <a:pt x="42226" y="26636"/>
                </a:lnTo>
                <a:lnTo>
                  <a:pt x="38021" y="28671"/>
                </a:lnTo>
                <a:lnTo>
                  <a:pt x="34225" y="31020"/>
                </a:lnTo>
                <a:lnTo>
                  <a:pt x="30702" y="33579"/>
                </a:lnTo>
                <a:lnTo>
                  <a:pt x="27362" y="36276"/>
                </a:lnTo>
                <a:lnTo>
                  <a:pt x="24142" y="39067"/>
                </a:lnTo>
                <a:lnTo>
                  <a:pt x="21004" y="41919"/>
                </a:lnTo>
                <a:lnTo>
                  <a:pt x="14871" y="47735"/>
                </a:lnTo>
                <a:lnTo>
                  <a:pt x="11847" y="49683"/>
                </a:lnTo>
                <a:lnTo>
                  <a:pt x="8838" y="50981"/>
                </a:lnTo>
                <a:lnTo>
                  <a:pt x="371" y="53426"/>
                </a:lnTo>
                <a:lnTo>
                  <a:pt x="0" y="58273"/>
                </a:lnTo>
                <a:lnTo>
                  <a:pt x="941" y="59685"/>
                </a:lnTo>
                <a:lnTo>
                  <a:pt x="2560" y="60626"/>
                </a:lnTo>
                <a:lnTo>
                  <a:pt x="7005" y="61672"/>
                </a:lnTo>
                <a:lnTo>
                  <a:pt x="9579" y="61950"/>
                </a:lnTo>
                <a:lnTo>
                  <a:pt x="12287" y="62136"/>
                </a:lnTo>
                <a:lnTo>
                  <a:pt x="15085" y="62260"/>
                </a:lnTo>
                <a:lnTo>
                  <a:pt x="20839" y="62398"/>
                </a:lnTo>
                <a:lnTo>
                  <a:pt x="23763" y="61442"/>
                </a:lnTo>
                <a:lnTo>
                  <a:pt x="26704" y="59813"/>
                </a:lnTo>
                <a:lnTo>
                  <a:pt x="29658" y="57735"/>
                </a:lnTo>
                <a:lnTo>
                  <a:pt x="33611" y="56350"/>
                </a:lnTo>
                <a:lnTo>
                  <a:pt x="38230" y="55426"/>
                </a:lnTo>
                <a:lnTo>
                  <a:pt x="43295" y="54810"/>
                </a:lnTo>
                <a:lnTo>
                  <a:pt x="48655" y="55391"/>
                </a:lnTo>
                <a:lnTo>
                  <a:pt x="54213" y="56771"/>
                </a:lnTo>
                <a:lnTo>
                  <a:pt x="59902" y="58683"/>
                </a:lnTo>
                <a:lnTo>
                  <a:pt x="64688" y="59958"/>
                </a:lnTo>
                <a:lnTo>
                  <a:pt x="68871" y="60808"/>
                </a:lnTo>
                <a:lnTo>
                  <a:pt x="72651" y="61374"/>
                </a:lnTo>
                <a:lnTo>
                  <a:pt x="77156" y="61752"/>
                </a:lnTo>
                <a:lnTo>
                  <a:pt x="82143" y="62004"/>
                </a:lnTo>
                <a:lnTo>
                  <a:pt x="87452" y="62172"/>
                </a:lnTo>
                <a:lnTo>
                  <a:pt x="92976" y="63276"/>
                </a:lnTo>
                <a:lnTo>
                  <a:pt x="98643" y="65004"/>
                </a:lnTo>
                <a:lnTo>
                  <a:pt x="104406" y="67149"/>
                </a:lnTo>
                <a:lnTo>
                  <a:pt x="109239" y="69571"/>
                </a:lnTo>
                <a:lnTo>
                  <a:pt x="113455" y="72178"/>
                </a:lnTo>
                <a:lnTo>
                  <a:pt x="117257" y="74907"/>
                </a:lnTo>
                <a:lnTo>
                  <a:pt x="121775" y="77719"/>
                </a:lnTo>
                <a:lnTo>
                  <a:pt x="126773" y="80586"/>
                </a:lnTo>
                <a:lnTo>
                  <a:pt x="132088" y="83490"/>
                </a:lnTo>
                <a:lnTo>
                  <a:pt x="136624" y="86418"/>
                </a:lnTo>
                <a:lnTo>
                  <a:pt x="140641" y="89361"/>
                </a:lnTo>
                <a:lnTo>
                  <a:pt x="144310" y="92317"/>
                </a:lnTo>
                <a:lnTo>
                  <a:pt x="146757" y="96271"/>
                </a:lnTo>
                <a:lnTo>
                  <a:pt x="148387" y="100892"/>
                </a:lnTo>
                <a:lnTo>
                  <a:pt x="149475" y="105957"/>
                </a:lnTo>
                <a:lnTo>
                  <a:pt x="150200" y="110325"/>
                </a:lnTo>
                <a:lnTo>
                  <a:pt x="150683" y="114229"/>
                </a:lnTo>
                <a:lnTo>
                  <a:pt x="151005" y="117825"/>
                </a:lnTo>
                <a:lnTo>
                  <a:pt x="151220" y="122206"/>
                </a:lnTo>
                <a:lnTo>
                  <a:pt x="151459" y="132366"/>
                </a:lnTo>
                <a:lnTo>
                  <a:pt x="151593" y="144502"/>
                </a:lnTo>
                <a:lnTo>
                  <a:pt x="150620" y="148920"/>
                </a:lnTo>
                <a:lnTo>
                  <a:pt x="148979" y="153851"/>
                </a:lnTo>
                <a:lnTo>
                  <a:pt x="146892" y="159122"/>
                </a:lnTo>
                <a:lnTo>
                  <a:pt x="144509" y="163628"/>
                </a:lnTo>
                <a:lnTo>
                  <a:pt x="141928" y="167625"/>
                </a:lnTo>
                <a:lnTo>
                  <a:pt x="139216" y="171281"/>
                </a:lnTo>
                <a:lnTo>
                  <a:pt x="135423" y="174711"/>
                </a:lnTo>
                <a:lnTo>
                  <a:pt x="130910" y="177989"/>
                </a:lnTo>
                <a:lnTo>
                  <a:pt x="125917" y="181167"/>
                </a:lnTo>
                <a:lnTo>
                  <a:pt x="121596" y="184278"/>
                </a:lnTo>
                <a:lnTo>
                  <a:pt x="117723" y="187345"/>
                </a:lnTo>
                <a:lnTo>
                  <a:pt x="114149" y="190381"/>
                </a:lnTo>
                <a:lnTo>
                  <a:pt x="109782" y="192405"/>
                </a:lnTo>
                <a:lnTo>
                  <a:pt x="104886" y="193754"/>
                </a:lnTo>
                <a:lnTo>
                  <a:pt x="99638" y="194654"/>
                </a:lnTo>
                <a:lnTo>
                  <a:pt x="95147" y="195253"/>
                </a:lnTo>
                <a:lnTo>
                  <a:pt x="91161" y="195653"/>
                </a:lnTo>
                <a:lnTo>
                  <a:pt x="87511" y="195920"/>
                </a:lnTo>
                <a:lnTo>
                  <a:pt x="83094" y="196098"/>
                </a:lnTo>
                <a:lnTo>
                  <a:pt x="68388" y="196348"/>
                </a:lnTo>
                <a:lnTo>
                  <a:pt x="60735" y="196406"/>
                </a:lnTo>
                <a:lnTo>
                  <a:pt x="57305" y="195429"/>
                </a:lnTo>
                <a:lnTo>
                  <a:pt x="54027" y="193786"/>
                </a:lnTo>
                <a:lnTo>
                  <a:pt x="44493" y="18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PenAnnotation604"/>
          <p:cNvSpPr/>
          <p:nvPr/>
        </p:nvSpPr>
        <p:spPr>
          <a:xfrm>
            <a:off x="7385009" y="6179343"/>
            <a:ext cx="160386" cy="165530"/>
          </a:xfrm>
          <a:custGeom>
            <a:avLst/>
            <a:gdLst/>
            <a:ahLst/>
            <a:cxnLst/>
            <a:rect l="0" t="0" r="0" b="0"/>
            <a:pathLst>
              <a:path w="160386" h="165530">
                <a:moveTo>
                  <a:pt x="106998" y="0"/>
                </a:moveTo>
                <a:lnTo>
                  <a:pt x="99310" y="0"/>
                </a:lnTo>
                <a:lnTo>
                  <a:pt x="95975" y="2646"/>
                </a:lnTo>
                <a:lnTo>
                  <a:pt x="93696" y="4741"/>
                </a:lnTo>
                <a:lnTo>
                  <a:pt x="91185" y="6137"/>
                </a:lnTo>
                <a:lnTo>
                  <a:pt x="88519" y="7068"/>
                </a:lnTo>
                <a:lnTo>
                  <a:pt x="85749" y="7689"/>
                </a:lnTo>
                <a:lnTo>
                  <a:pt x="82910" y="9095"/>
                </a:lnTo>
                <a:lnTo>
                  <a:pt x="80026" y="11024"/>
                </a:lnTo>
                <a:lnTo>
                  <a:pt x="77110" y="13303"/>
                </a:lnTo>
                <a:lnTo>
                  <a:pt x="73183" y="16806"/>
                </a:lnTo>
                <a:lnTo>
                  <a:pt x="63526" y="25990"/>
                </a:lnTo>
                <a:lnTo>
                  <a:pt x="59166" y="29233"/>
                </a:lnTo>
                <a:lnTo>
                  <a:pt x="55266" y="31395"/>
                </a:lnTo>
                <a:lnTo>
                  <a:pt x="51675" y="32836"/>
                </a:lnTo>
                <a:lnTo>
                  <a:pt x="47295" y="34790"/>
                </a:lnTo>
                <a:lnTo>
                  <a:pt x="37138" y="39606"/>
                </a:lnTo>
                <a:lnTo>
                  <a:pt x="32644" y="42279"/>
                </a:lnTo>
                <a:lnTo>
                  <a:pt x="28655" y="45053"/>
                </a:lnTo>
                <a:lnTo>
                  <a:pt x="25004" y="47895"/>
                </a:lnTo>
                <a:lnTo>
                  <a:pt x="21578" y="50782"/>
                </a:lnTo>
                <a:lnTo>
                  <a:pt x="18301" y="53698"/>
                </a:lnTo>
                <a:lnTo>
                  <a:pt x="15125" y="56635"/>
                </a:lnTo>
                <a:lnTo>
                  <a:pt x="12015" y="58593"/>
                </a:lnTo>
                <a:lnTo>
                  <a:pt x="8949" y="59898"/>
                </a:lnTo>
                <a:lnTo>
                  <a:pt x="0" y="62463"/>
                </a:lnTo>
                <a:lnTo>
                  <a:pt x="7545" y="62504"/>
                </a:lnTo>
                <a:lnTo>
                  <a:pt x="9938" y="61514"/>
                </a:lnTo>
                <a:lnTo>
                  <a:pt x="13518" y="59860"/>
                </a:lnTo>
                <a:lnTo>
                  <a:pt x="17889" y="57766"/>
                </a:lnTo>
                <a:lnTo>
                  <a:pt x="21795" y="56370"/>
                </a:lnTo>
                <a:lnTo>
                  <a:pt x="25392" y="55440"/>
                </a:lnTo>
                <a:lnTo>
                  <a:pt x="28782" y="54819"/>
                </a:lnTo>
                <a:lnTo>
                  <a:pt x="33026" y="54406"/>
                </a:lnTo>
                <a:lnTo>
                  <a:pt x="37840" y="54130"/>
                </a:lnTo>
                <a:lnTo>
                  <a:pt x="48480" y="53824"/>
                </a:lnTo>
                <a:lnTo>
                  <a:pt x="77366" y="53611"/>
                </a:lnTo>
                <a:lnTo>
                  <a:pt x="83275" y="54592"/>
                </a:lnTo>
                <a:lnTo>
                  <a:pt x="89199" y="56239"/>
                </a:lnTo>
                <a:lnTo>
                  <a:pt x="95132" y="58328"/>
                </a:lnTo>
                <a:lnTo>
                  <a:pt x="101072" y="59722"/>
                </a:lnTo>
                <a:lnTo>
                  <a:pt x="107015" y="60651"/>
                </a:lnTo>
                <a:lnTo>
                  <a:pt x="112963" y="61270"/>
                </a:lnTo>
                <a:lnTo>
                  <a:pt x="117920" y="62675"/>
                </a:lnTo>
                <a:lnTo>
                  <a:pt x="122217" y="64604"/>
                </a:lnTo>
                <a:lnTo>
                  <a:pt x="126074" y="66881"/>
                </a:lnTo>
                <a:lnTo>
                  <a:pt x="130629" y="70385"/>
                </a:lnTo>
                <a:lnTo>
                  <a:pt x="135651" y="74705"/>
                </a:lnTo>
                <a:lnTo>
                  <a:pt x="145529" y="83804"/>
                </a:lnTo>
                <a:lnTo>
                  <a:pt x="153227" y="91155"/>
                </a:lnTo>
                <a:lnTo>
                  <a:pt x="155678" y="94505"/>
                </a:lnTo>
                <a:lnTo>
                  <a:pt x="157310" y="97730"/>
                </a:lnTo>
                <a:lnTo>
                  <a:pt x="158399" y="100872"/>
                </a:lnTo>
                <a:lnTo>
                  <a:pt x="159125" y="104951"/>
                </a:lnTo>
                <a:lnTo>
                  <a:pt x="159609" y="109655"/>
                </a:lnTo>
                <a:lnTo>
                  <a:pt x="160146" y="119181"/>
                </a:lnTo>
                <a:lnTo>
                  <a:pt x="160385" y="126722"/>
                </a:lnTo>
                <a:lnTo>
                  <a:pt x="159457" y="130122"/>
                </a:lnTo>
                <a:lnTo>
                  <a:pt x="157846" y="133381"/>
                </a:lnTo>
                <a:lnTo>
                  <a:pt x="155779" y="136546"/>
                </a:lnTo>
                <a:lnTo>
                  <a:pt x="153409" y="139648"/>
                </a:lnTo>
                <a:lnTo>
                  <a:pt x="150838" y="142708"/>
                </a:lnTo>
                <a:lnTo>
                  <a:pt x="148131" y="145741"/>
                </a:lnTo>
                <a:lnTo>
                  <a:pt x="142478" y="151755"/>
                </a:lnTo>
                <a:lnTo>
                  <a:pt x="139581" y="154749"/>
                </a:lnTo>
                <a:lnTo>
                  <a:pt x="135665" y="156744"/>
                </a:lnTo>
                <a:lnTo>
                  <a:pt x="131070" y="158074"/>
                </a:lnTo>
                <a:lnTo>
                  <a:pt x="126023" y="158961"/>
                </a:lnTo>
                <a:lnTo>
                  <a:pt x="121666" y="160544"/>
                </a:lnTo>
                <a:lnTo>
                  <a:pt x="117769" y="162593"/>
                </a:lnTo>
                <a:lnTo>
                  <a:pt x="114179" y="164949"/>
                </a:lnTo>
                <a:lnTo>
                  <a:pt x="109800" y="165529"/>
                </a:lnTo>
                <a:lnTo>
                  <a:pt x="104898" y="164923"/>
                </a:lnTo>
                <a:lnTo>
                  <a:pt x="99645" y="163527"/>
                </a:lnTo>
                <a:lnTo>
                  <a:pt x="94159" y="162596"/>
                </a:lnTo>
                <a:lnTo>
                  <a:pt x="88516" y="161976"/>
                </a:lnTo>
                <a:lnTo>
                  <a:pt x="82771" y="161562"/>
                </a:lnTo>
                <a:lnTo>
                  <a:pt x="73741" y="161102"/>
                </a:lnTo>
                <a:lnTo>
                  <a:pt x="66421" y="160898"/>
                </a:lnTo>
                <a:lnTo>
                  <a:pt x="59859" y="160807"/>
                </a:lnTo>
                <a:lnTo>
                  <a:pt x="57714" y="159791"/>
                </a:lnTo>
                <a:lnTo>
                  <a:pt x="56282" y="158121"/>
                </a:lnTo>
                <a:lnTo>
                  <a:pt x="55329" y="156016"/>
                </a:lnTo>
                <a:lnTo>
                  <a:pt x="53700" y="154613"/>
                </a:lnTo>
                <a:lnTo>
                  <a:pt x="51623" y="153677"/>
                </a:lnTo>
                <a:lnTo>
                  <a:pt x="49245" y="153053"/>
                </a:lnTo>
                <a:lnTo>
                  <a:pt x="46668" y="151645"/>
                </a:lnTo>
                <a:lnTo>
                  <a:pt x="43958" y="149714"/>
                </a:lnTo>
                <a:lnTo>
                  <a:pt x="35561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PenAnnotation605"/>
          <p:cNvSpPr/>
          <p:nvPr/>
        </p:nvSpPr>
        <p:spPr>
          <a:xfrm>
            <a:off x="7608140" y="6162138"/>
            <a:ext cx="285704" cy="151152"/>
          </a:xfrm>
          <a:custGeom>
            <a:avLst/>
            <a:gdLst/>
            <a:ahLst/>
            <a:cxnLst/>
            <a:rect l="0" t="0" r="0" b="0"/>
            <a:pathLst>
              <a:path w="285704" h="151152">
                <a:moveTo>
                  <a:pt x="44602" y="43994"/>
                </a:moveTo>
                <a:lnTo>
                  <a:pt x="36040" y="43994"/>
                </a:lnTo>
                <a:lnTo>
                  <a:pt x="33190" y="46640"/>
                </a:lnTo>
                <a:lnTo>
                  <a:pt x="23275" y="56423"/>
                </a:lnTo>
                <a:lnTo>
                  <a:pt x="21454" y="60217"/>
                </a:lnTo>
                <a:lnTo>
                  <a:pt x="20240" y="64732"/>
                </a:lnTo>
                <a:lnTo>
                  <a:pt x="19431" y="69725"/>
                </a:lnTo>
                <a:lnTo>
                  <a:pt x="18892" y="74047"/>
                </a:lnTo>
                <a:lnTo>
                  <a:pt x="18532" y="77920"/>
                </a:lnTo>
                <a:lnTo>
                  <a:pt x="18292" y="81494"/>
                </a:lnTo>
                <a:lnTo>
                  <a:pt x="18133" y="85862"/>
                </a:lnTo>
                <a:lnTo>
                  <a:pt x="17907" y="101489"/>
                </a:lnTo>
                <a:lnTo>
                  <a:pt x="17854" y="112873"/>
                </a:lnTo>
                <a:lnTo>
                  <a:pt x="18833" y="117695"/>
                </a:lnTo>
                <a:lnTo>
                  <a:pt x="20478" y="121901"/>
                </a:lnTo>
                <a:lnTo>
                  <a:pt x="22566" y="125698"/>
                </a:lnTo>
                <a:lnTo>
                  <a:pt x="23958" y="129222"/>
                </a:lnTo>
                <a:lnTo>
                  <a:pt x="24886" y="132563"/>
                </a:lnTo>
                <a:lnTo>
                  <a:pt x="25504" y="135782"/>
                </a:lnTo>
                <a:lnTo>
                  <a:pt x="27902" y="138921"/>
                </a:lnTo>
                <a:lnTo>
                  <a:pt x="31484" y="142005"/>
                </a:lnTo>
                <a:lnTo>
                  <a:pt x="35856" y="145053"/>
                </a:lnTo>
                <a:lnTo>
                  <a:pt x="43361" y="148441"/>
                </a:lnTo>
                <a:lnTo>
                  <a:pt x="50004" y="149947"/>
                </a:lnTo>
                <a:lnTo>
                  <a:pt x="56263" y="150615"/>
                </a:lnTo>
                <a:lnTo>
                  <a:pt x="62352" y="150913"/>
                </a:lnTo>
                <a:lnTo>
                  <a:pt x="68366" y="151045"/>
                </a:lnTo>
                <a:lnTo>
                  <a:pt x="74346" y="151104"/>
                </a:lnTo>
                <a:lnTo>
                  <a:pt x="82957" y="148484"/>
                </a:lnTo>
                <a:lnTo>
                  <a:pt x="88032" y="146396"/>
                </a:lnTo>
                <a:lnTo>
                  <a:pt x="91414" y="144012"/>
                </a:lnTo>
                <a:lnTo>
                  <a:pt x="93669" y="141431"/>
                </a:lnTo>
                <a:lnTo>
                  <a:pt x="95173" y="138718"/>
                </a:lnTo>
                <a:lnTo>
                  <a:pt x="97167" y="135917"/>
                </a:lnTo>
                <a:lnTo>
                  <a:pt x="99490" y="133057"/>
                </a:lnTo>
                <a:lnTo>
                  <a:pt x="102029" y="130159"/>
                </a:lnTo>
                <a:lnTo>
                  <a:pt x="104715" y="127234"/>
                </a:lnTo>
                <a:lnTo>
                  <a:pt x="110345" y="121339"/>
                </a:lnTo>
                <a:lnTo>
                  <a:pt x="112243" y="118378"/>
                </a:lnTo>
                <a:lnTo>
                  <a:pt x="113508" y="115412"/>
                </a:lnTo>
                <a:lnTo>
                  <a:pt x="114352" y="112442"/>
                </a:lnTo>
                <a:lnTo>
                  <a:pt x="114914" y="109470"/>
                </a:lnTo>
                <a:lnTo>
                  <a:pt x="115289" y="106496"/>
                </a:lnTo>
                <a:lnTo>
                  <a:pt x="115539" y="103522"/>
                </a:lnTo>
                <a:lnTo>
                  <a:pt x="114714" y="100547"/>
                </a:lnTo>
                <a:lnTo>
                  <a:pt x="113171" y="97571"/>
                </a:lnTo>
                <a:lnTo>
                  <a:pt x="111151" y="94595"/>
                </a:lnTo>
                <a:lnTo>
                  <a:pt x="108812" y="90627"/>
                </a:lnTo>
                <a:lnTo>
                  <a:pt x="106260" y="85997"/>
                </a:lnTo>
                <a:lnTo>
                  <a:pt x="103566" y="80926"/>
                </a:lnTo>
                <a:lnTo>
                  <a:pt x="99787" y="76552"/>
                </a:lnTo>
                <a:lnTo>
                  <a:pt x="95282" y="72645"/>
                </a:lnTo>
                <a:lnTo>
                  <a:pt x="90295" y="69048"/>
                </a:lnTo>
                <a:lnTo>
                  <a:pt x="85977" y="65658"/>
                </a:lnTo>
                <a:lnTo>
                  <a:pt x="82108" y="62405"/>
                </a:lnTo>
                <a:lnTo>
                  <a:pt x="78535" y="59245"/>
                </a:lnTo>
                <a:lnTo>
                  <a:pt x="74170" y="56146"/>
                </a:lnTo>
                <a:lnTo>
                  <a:pt x="69275" y="53088"/>
                </a:lnTo>
                <a:lnTo>
                  <a:pt x="64027" y="50057"/>
                </a:lnTo>
                <a:lnTo>
                  <a:pt x="55550" y="46689"/>
                </a:lnTo>
                <a:lnTo>
                  <a:pt x="47483" y="45192"/>
                </a:lnTo>
                <a:lnTo>
                  <a:pt x="42554" y="44793"/>
                </a:lnTo>
                <a:lnTo>
                  <a:pt x="32778" y="44349"/>
                </a:lnTo>
                <a:lnTo>
                  <a:pt x="25125" y="44152"/>
                </a:lnTo>
                <a:lnTo>
                  <a:pt x="6026" y="44009"/>
                </a:lnTo>
                <a:lnTo>
                  <a:pt x="4002" y="44996"/>
                </a:lnTo>
                <a:lnTo>
                  <a:pt x="2652" y="46646"/>
                </a:lnTo>
                <a:lnTo>
                  <a:pt x="487" y="51684"/>
                </a:lnTo>
                <a:lnTo>
                  <a:pt x="190" y="55019"/>
                </a:lnTo>
                <a:lnTo>
                  <a:pt x="0" y="60504"/>
                </a:lnTo>
                <a:lnTo>
                  <a:pt x="2620" y="63900"/>
                </a:lnTo>
                <a:lnTo>
                  <a:pt x="4707" y="66194"/>
                </a:lnTo>
                <a:lnTo>
                  <a:pt x="7092" y="67724"/>
                </a:lnTo>
                <a:lnTo>
                  <a:pt x="12387" y="69423"/>
                </a:lnTo>
                <a:lnTo>
                  <a:pt x="20946" y="70381"/>
                </a:lnTo>
                <a:lnTo>
                  <a:pt x="29765" y="70664"/>
                </a:lnTo>
                <a:lnTo>
                  <a:pt x="38339" y="68084"/>
                </a:lnTo>
                <a:lnTo>
                  <a:pt x="43403" y="66007"/>
                </a:lnTo>
                <a:lnTo>
                  <a:pt x="47771" y="63631"/>
                </a:lnTo>
                <a:lnTo>
                  <a:pt x="51676" y="61054"/>
                </a:lnTo>
                <a:lnTo>
                  <a:pt x="55271" y="58344"/>
                </a:lnTo>
                <a:lnTo>
                  <a:pt x="58660" y="55545"/>
                </a:lnTo>
                <a:lnTo>
                  <a:pt x="61911" y="52687"/>
                </a:lnTo>
                <a:lnTo>
                  <a:pt x="65071" y="49790"/>
                </a:lnTo>
                <a:lnTo>
                  <a:pt x="69162" y="46865"/>
                </a:lnTo>
                <a:lnTo>
                  <a:pt x="73874" y="43924"/>
                </a:lnTo>
                <a:lnTo>
                  <a:pt x="79000" y="40971"/>
                </a:lnTo>
                <a:lnTo>
                  <a:pt x="89986" y="35044"/>
                </a:lnTo>
                <a:lnTo>
                  <a:pt x="95694" y="32074"/>
                </a:lnTo>
                <a:lnTo>
                  <a:pt x="100491" y="29102"/>
                </a:lnTo>
                <a:lnTo>
                  <a:pt x="104682" y="26129"/>
                </a:lnTo>
                <a:lnTo>
                  <a:pt x="108468" y="23154"/>
                </a:lnTo>
                <a:lnTo>
                  <a:pt x="115320" y="19849"/>
                </a:lnTo>
                <a:lnTo>
                  <a:pt x="122665" y="17388"/>
                </a:lnTo>
                <a:lnTo>
                  <a:pt x="127402" y="15343"/>
                </a:lnTo>
                <a:lnTo>
                  <a:pt x="132544" y="12987"/>
                </a:lnTo>
                <a:lnTo>
                  <a:pt x="136964" y="12409"/>
                </a:lnTo>
                <a:lnTo>
                  <a:pt x="140904" y="13016"/>
                </a:lnTo>
                <a:lnTo>
                  <a:pt x="148918" y="16336"/>
                </a:lnTo>
                <a:lnTo>
                  <a:pt x="159095" y="21118"/>
                </a:lnTo>
                <a:lnTo>
                  <a:pt x="163594" y="23783"/>
                </a:lnTo>
                <a:lnTo>
                  <a:pt x="167586" y="26551"/>
                </a:lnTo>
                <a:lnTo>
                  <a:pt x="171240" y="29389"/>
                </a:lnTo>
                <a:lnTo>
                  <a:pt x="174668" y="33266"/>
                </a:lnTo>
                <a:lnTo>
                  <a:pt x="177945" y="37834"/>
                </a:lnTo>
                <a:lnTo>
                  <a:pt x="181122" y="42864"/>
                </a:lnTo>
                <a:lnTo>
                  <a:pt x="184233" y="48202"/>
                </a:lnTo>
                <a:lnTo>
                  <a:pt x="187298" y="53745"/>
                </a:lnTo>
                <a:lnTo>
                  <a:pt x="193351" y="65195"/>
                </a:lnTo>
                <a:lnTo>
                  <a:pt x="199348" y="76899"/>
                </a:lnTo>
                <a:lnTo>
                  <a:pt x="201344" y="81806"/>
                </a:lnTo>
                <a:lnTo>
                  <a:pt x="202675" y="86069"/>
                </a:lnTo>
                <a:lnTo>
                  <a:pt x="203562" y="89904"/>
                </a:lnTo>
                <a:lnTo>
                  <a:pt x="204153" y="94445"/>
                </a:lnTo>
                <a:lnTo>
                  <a:pt x="204548" y="99456"/>
                </a:lnTo>
                <a:lnTo>
                  <a:pt x="204810" y="104781"/>
                </a:lnTo>
                <a:lnTo>
                  <a:pt x="205978" y="109324"/>
                </a:lnTo>
                <a:lnTo>
                  <a:pt x="207748" y="113344"/>
                </a:lnTo>
                <a:lnTo>
                  <a:pt x="209921" y="117017"/>
                </a:lnTo>
                <a:lnTo>
                  <a:pt x="210377" y="119465"/>
                </a:lnTo>
                <a:lnTo>
                  <a:pt x="209689" y="121097"/>
                </a:lnTo>
                <a:lnTo>
                  <a:pt x="208238" y="122185"/>
                </a:lnTo>
                <a:lnTo>
                  <a:pt x="207271" y="123903"/>
                </a:lnTo>
                <a:lnTo>
                  <a:pt x="206196" y="128457"/>
                </a:lnTo>
                <a:lnTo>
                  <a:pt x="205910" y="129076"/>
                </a:lnTo>
                <a:lnTo>
                  <a:pt x="205718" y="128497"/>
                </a:lnTo>
                <a:lnTo>
                  <a:pt x="205386" y="123914"/>
                </a:lnTo>
                <a:lnTo>
                  <a:pt x="205359" y="119863"/>
                </a:lnTo>
                <a:lnTo>
                  <a:pt x="204359" y="116402"/>
                </a:lnTo>
                <a:lnTo>
                  <a:pt x="202701" y="112110"/>
                </a:lnTo>
                <a:lnTo>
                  <a:pt x="200602" y="107264"/>
                </a:lnTo>
                <a:lnTo>
                  <a:pt x="199203" y="102049"/>
                </a:lnTo>
                <a:lnTo>
                  <a:pt x="198271" y="96588"/>
                </a:lnTo>
                <a:lnTo>
                  <a:pt x="197650" y="90963"/>
                </a:lnTo>
                <a:lnTo>
                  <a:pt x="197235" y="85229"/>
                </a:lnTo>
                <a:lnTo>
                  <a:pt x="196959" y="79422"/>
                </a:lnTo>
                <a:lnTo>
                  <a:pt x="196652" y="66685"/>
                </a:lnTo>
                <a:lnTo>
                  <a:pt x="196438" y="35076"/>
                </a:lnTo>
                <a:lnTo>
                  <a:pt x="197420" y="30111"/>
                </a:lnTo>
                <a:lnTo>
                  <a:pt x="199067" y="24817"/>
                </a:lnTo>
                <a:lnTo>
                  <a:pt x="201156" y="19304"/>
                </a:lnTo>
                <a:lnTo>
                  <a:pt x="203542" y="14636"/>
                </a:lnTo>
                <a:lnTo>
                  <a:pt x="206124" y="10531"/>
                </a:lnTo>
                <a:lnTo>
                  <a:pt x="208838" y="6803"/>
                </a:lnTo>
                <a:lnTo>
                  <a:pt x="211640" y="4317"/>
                </a:lnTo>
                <a:lnTo>
                  <a:pt x="214500" y="2660"/>
                </a:lnTo>
                <a:lnTo>
                  <a:pt x="220323" y="819"/>
                </a:lnTo>
                <a:lnTo>
                  <a:pt x="226219" y="0"/>
                </a:lnTo>
                <a:lnTo>
                  <a:pt x="229180" y="774"/>
                </a:lnTo>
                <a:lnTo>
                  <a:pt x="235115" y="4280"/>
                </a:lnTo>
                <a:lnTo>
                  <a:pt x="238087" y="6604"/>
                </a:lnTo>
                <a:lnTo>
                  <a:pt x="241061" y="9146"/>
                </a:lnTo>
                <a:lnTo>
                  <a:pt x="244035" y="11832"/>
                </a:lnTo>
                <a:lnTo>
                  <a:pt x="249987" y="17463"/>
                </a:lnTo>
                <a:lnTo>
                  <a:pt x="252963" y="20354"/>
                </a:lnTo>
                <a:lnTo>
                  <a:pt x="255938" y="24265"/>
                </a:lnTo>
                <a:lnTo>
                  <a:pt x="258915" y="28857"/>
                </a:lnTo>
                <a:lnTo>
                  <a:pt x="261891" y="33903"/>
                </a:lnTo>
                <a:lnTo>
                  <a:pt x="264867" y="39251"/>
                </a:lnTo>
                <a:lnTo>
                  <a:pt x="270820" y="50485"/>
                </a:lnTo>
                <a:lnTo>
                  <a:pt x="272805" y="57252"/>
                </a:lnTo>
                <a:lnTo>
                  <a:pt x="274128" y="64738"/>
                </a:lnTo>
                <a:lnTo>
                  <a:pt x="275010" y="72707"/>
                </a:lnTo>
                <a:lnTo>
                  <a:pt x="276590" y="80003"/>
                </a:lnTo>
                <a:lnTo>
                  <a:pt x="278635" y="86852"/>
                </a:lnTo>
                <a:lnTo>
                  <a:pt x="280991" y="93402"/>
                </a:lnTo>
                <a:lnTo>
                  <a:pt x="282562" y="99753"/>
                </a:lnTo>
                <a:lnTo>
                  <a:pt x="283610" y="105971"/>
                </a:lnTo>
                <a:lnTo>
                  <a:pt x="284307" y="112102"/>
                </a:lnTo>
                <a:lnTo>
                  <a:pt x="284772" y="117180"/>
                </a:lnTo>
                <a:lnTo>
                  <a:pt x="285083" y="121559"/>
                </a:lnTo>
                <a:lnTo>
                  <a:pt x="285289" y="125470"/>
                </a:lnTo>
                <a:lnTo>
                  <a:pt x="285520" y="132461"/>
                </a:lnTo>
                <a:lnTo>
                  <a:pt x="285703" y="15115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PenAnnotation606"/>
          <p:cNvSpPr/>
          <p:nvPr/>
        </p:nvSpPr>
        <p:spPr>
          <a:xfrm>
            <a:off x="8009929" y="6197203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0" y="0"/>
                </a:moveTo>
                <a:lnTo>
                  <a:pt x="0" y="28679"/>
                </a:lnTo>
                <a:lnTo>
                  <a:pt x="992" y="34002"/>
                </a:lnTo>
                <a:lnTo>
                  <a:pt x="2647" y="40527"/>
                </a:lnTo>
                <a:lnTo>
                  <a:pt x="4741" y="47854"/>
                </a:lnTo>
                <a:lnTo>
                  <a:pt x="6137" y="56707"/>
                </a:lnTo>
                <a:lnTo>
                  <a:pt x="7068" y="66578"/>
                </a:lnTo>
                <a:lnTo>
                  <a:pt x="7689" y="77127"/>
                </a:lnTo>
                <a:lnTo>
                  <a:pt x="8378" y="99432"/>
                </a:lnTo>
                <a:lnTo>
                  <a:pt x="8930" y="18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PenAnnotation607"/>
          <p:cNvSpPr/>
          <p:nvPr/>
        </p:nvSpPr>
        <p:spPr>
          <a:xfrm>
            <a:off x="8163252" y="6018780"/>
            <a:ext cx="757506" cy="427873"/>
          </a:xfrm>
          <a:custGeom>
            <a:avLst/>
            <a:gdLst/>
            <a:ahLst/>
            <a:cxnLst/>
            <a:rect l="0" t="0" r="0" b="0"/>
            <a:pathLst>
              <a:path w="757506" h="427873">
                <a:moveTo>
                  <a:pt x="25271" y="62337"/>
                </a:moveTo>
                <a:lnTo>
                  <a:pt x="16709" y="62337"/>
                </a:lnTo>
                <a:lnTo>
                  <a:pt x="8685" y="70025"/>
                </a:lnTo>
                <a:lnTo>
                  <a:pt x="8260" y="71431"/>
                </a:lnTo>
                <a:lnTo>
                  <a:pt x="7523" y="83587"/>
                </a:lnTo>
                <a:lnTo>
                  <a:pt x="7445" y="101706"/>
                </a:lnTo>
                <a:lnTo>
                  <a:pt x="10073" y="114891"/>
                </a:lnTo>
                <a:lnTo>
                  <a:pt x="12162" y="121186"/>
                </a:lnTo>
                <a:lnTo>
                  <a:pt x="13555" y="128358"/>
                </a:lnTo>
                <a:lnTo>
                  <a:pt x="14484" y="136117"/>
                </a:lnTo>
                <a:lnTo>
                  <a:pt x="15103" y="144266"/>
                </a:lnTo>
                <a:lnTo>
                  <a:pt x="16508" y="152675"/>
                </a:lnTo>
                <a:lnTo>
                  <a:pt x="18437" y="161258"/>
                </a:lnTo>
                <a:lnTo>
                  <a:pt x="31500" y="211440"/>
                </a:lnTo>
                <a:lnTo>
                  <a:pt x="40236" y="241122"/>
                </a:lnTo>
                <a:lnTo>
                  <a:pt x="49107" y="273620"/>
                </a:lnTo>
                <a:lnTo>
                  <a:pt x="55048" y="293163"/>
                </a:lnTo>
                <a:lnTo>
                  <a:pt x="72897" y="347968"/>
                </a:lnTo>
                <a:lnTo>
                  <a:pt x="74881" y="356937"/>
                </a:lnTo>
                <a:lnTo>
                  <a:pt x="76204" y="365894"/>
                </a:lnTo>
                <a:lnTo>
                  <a:pt x="77086" y="374841"/>
                </a:lnTo>
                <a:lnTo>
                  <a:pt x="78666" y="382790"/>
                </a:lnTo>
                <a:lnTo>
                  <a:pt x="80712" y="390074"/>
                </a:lnTo>
                <a:lnTo>
                  <a:pt x="84638" y="402467"/>
                </a:lnTo>
                <a:lnTo>
                  <a:pt x="86849" y="415021"/>
                </a:lnTo>
                <a:lnTo>
                  <a:pt x="87743" y="427872"/>
                </a:lnTo>
                <a:lnTo>
                  <a:pt x="87774" y="416018"/>
                </a:lnTo>
                <a:lnTo>
                  <a:pt x="87776" y="411233"/>
                </a:lnTo>
                <a:lnTo>
                  <a:pt x="85132" y="397980"/>
                </a:lnTo>
                <a:lnTo>
                  <a:pt x="83038" y="390279"/>
                </a:lnTo>
                <a:lnTo>
                  <a:pt x="81641" y="381176"/>
                </a:lnTo>
                <a:lnTo>
                  <a:pt x="80711" y="371138"/>
                </a:lnTo>
                <a:lnTo>
                  <a:pt x="80090" y="360478"/>
                </a:lnTo>
                <a:lnTo>
                  <a:pt x="78684" y="349402"/>
                </a:lnTo>
                <a:lnTo>
                  <a:pt x="76755" y="338049"/>
                </a:lnTo>
                <a:lnTo>
                  <a:pt x="66530" y="286573"/>
                </a:lnTo>
                <a:lnTo>
                  <a:pt x="64682" y="273343"/>
                </a:lnTo>
                <a:lnTo>
                  <a:pt x="63452" y="260554"/>
                </a:lnTo>
                <a:lnTo>
                  <a:pt x="62631" y="248060"/>
                </a:lnTo>
                <a:lnTo>
                  <a:pt x="62084" y="234770"/>
                </a:lnTo>
                <a:lnTo>
                  <a:pt x="61476" y="206773"/>
                </a:lnTo>
                <a:lnTo>
                  <a:pt x="61032" y="123507"/>
                </a:lnTo>
                <a:lnTo>
                  <a:pt x="62011" y="112047"/>
                </a:lnTo>
                <a:lnTo>
                  <a:pt x="63655" y="101430"/>
                </a:lnTo>
                <a:lnTo>
                  <a:pt x="65743" y="91376"/>
                </a:lnTo>
                <a:lnTo>
                  <a:pt x="67135" y="82689"/>
                </a:lnTo>
                <a:lnTo>
                  <a:pt x="68063" y="74912"/>
                </a:lnTo>
                <a:lnTo>
                  <a:pt x="68681" y="67744"/>
                </a:lnTo>
                <a:lnTo>
                  <a:pt x="72015" y="54487"/>
                </a:lnTo>
                <a:lnTo>
                  <a:pt x="77499" y="39289"/>
                </a:lnTo>
                <a:lnTo>
                  <a:pt x="78941" y="38042"/>
                </a:lnTo>
                <a:lnTo>
                  <a:pt x="80895" y="37210"/>
                </a:lnTo>
                <a:lnTo>
                  <a:pt x="86419" y="35876"/>
                </a:lnTo>
                <a:lnTo>
                  <a:pt x="89820" y="40985"/>
                </a:lnTo>
                <a:lnTo>
                  <a:pt x="92116" y="45126"/>
                </a:lnTo>
                <a:lnTo>
                  <a:pt x="94668" y="55018"/>
                </a:lnTo>
                <a:lnTo>
                  <a:pt x="96794" y="66029"/>
                </a:lnTo>
                <a:lnTo>
                  <a:pt x="101046" y="77538"/>
                </a:lnTo>
                <a:lnTo>
                  <a:pt x="102577" y="84377"/>
                </a:lnTo>
                <a:lnTo>
                  <a:pt x="103598" y="91913"/>
                </a:lnTo>
                <a:lnTo>
                  <a:pt x="104278" y="99914"/>
                </a:lnTo>
                <a:lnTo>
                  <a:pt x="105723" y="107232"/>
                </a:lnTo>
                <a:lnTo>
                  <a:pt x="107679" y="114095"/>
                </a:lnTo>
                <a:lnTo>
                  <a:pt x="111507" y="127013"/>
                </a:lnTo>
                <a:lnTo>
                  <a:pt x="113207" y="139368"/>
                </a:lnTo>
                <a:lnTo>
                  <a:pt x="113963" y="151474"/>
                </a:lnTo>
                <a:lnTo>
                  <a:pt x="114389" y="166800"/>
                </a:lnTo>
                <a:lnTo>
                  <a:pt x="114558" y="190171"/>
                </a:lnTo>
                <a:lnTo>
                  <a:pt x="113569" y="192209"/>
                </a:lnTo>
                <a:lnTo>
                  <a:pt x="111918" y="193566"/>
                </a:lnTo>
                <a:lnTo>
                  <a:pt x="109825" y="194471"/>
                </a:lnTo>
                <a:lnTo>
                  <a:pt x="104854" y="195477"/>
                </a:lnTo>
                <a:lnTo>
                  <a:pt x="102138" y="195746"/>
                </a:lnTo>
                <a:lnTo>
                  <a:pt x="88836" y="200864"/>
                </a:lnTo>
                <a:lnTo>
                  <a:pt x="84515" y="201321"/>
                </a:lnTo>
                <a:lnTo>
                  <a:pt x="80642" y="200634"/>
                </a:lnTo>
                <a:lnTo>
                  <a:pt x="77067" y="199183"/>
                </a:lnTo>
                <a:lnTo>
                  <a:pt x="57074" y="195863"/>
                </a:lnTo>
                <a:lnTo>
                  <a:pt x="45690" y="191797"/>
                </a:lnTo>
                <a:lnTo>
                  <a:pt x="36661" y="186681"/>
                </a:lnTo>
                <a:lnTo>
                  <a:pt x="32864" y="183929"/>
                </a:lnTo>
                <a:lnTo>
                  <a:pt x="23354" y="180870"/>
                </a:lnTo>
                <a:lnTo>
                  <a:pt x="18040" y="180054"/>
                </a:lnTo>
                <a:lnTo>
                  <a:pt x="14497" y="178518"/>
                </a:lnTo>
                <a:lnTo>
                  <a:pt x="12135" y="176502"/>
                </a:lnTo>
                <a:lnTo>
                  <a:pt x="10561" y="174166"/>
                </a:lnTo>
                <a:lnTo>
                  <a:pt x="8519" y="172608"/>
                </a:lnTo>
                <a:lnTo>
                  <a:pt x="6166" y="171570"/>
                </a:lnTo>
                <a:lnTo>
                  <a:pt x="0" y="169903"/>
                </a:lnTo>
                <a:lnTo>
                  <a:pt x="486" y="170758"/>
                </a:lnTo>
                <a:lnTo>
                  <a:pt x="6304" y="177218"/>
                </a:lnTo>
                <a:lnTo>
                  <a:pt x="16564" y="182806"/>
                </a:lnTo>
                <a:lnTo>
                  <a:pt x="24047" y="185332"/>
                </a:lnTo>
                <a:lnTo>
                  <a:pt x="31672" y="187446"/>
                </a:lnTo>
                <a:lnTo>
                  <a:pt x="47122" y="193223"/>
                </a:lnTo>
                <a:lnTo>
                  <a:pt x="70120" y="195678"/>
                </a:lnTo>
                <a:lnTo>
                  <a:pt x="93771" y="196163"/>
                </a:lnTo>
                <a:lnTo>
                  <a:pt x="105655" y="193583"/>
                </a:lnTo>
                <a:lnTo>
                  <a:pt x="117552" y="190122"/>
                </a:lnTo>
                <a:lnTo>
                  <a:pt x="135406" y="187181"/>
                </a:lnTo>
                <a:lnTo>
                  <a:pt x="147312" y="182977"/>
                </a:lnTo>
                <a:lnTo>
                  <a:pt x="156571" y="177801"/>
                </a:lnTo>
                <a:lnTo>
                  <a:pt x="170009" y="166663"/>
                </a:lnTo>
                <a:lnTo>
                  <a:pt x="179888" y="156329"/>
                </a:lnTo>
                <a:lnTo>
                  <a:pt x="187586" y="145122"/>
                </a:lnTo>
                <a:lnTo>
                  <a:pt x="194315" y="133526"/>
                </a:lnTo>
                <a:lnTo>
                  <a:pt x="200612" y="121757"/>
                </a:lnTo>
                <a:lnTo>
                  <a:pt x="206719" y="109912"/>
                </a:lnTo>
                <a:lnTo>
                  <a:pt x="208743" y="102983"/>
                </a:lnTo>
                <a:lnTo>
                  <a:pt x="210095" y="95388"/>
                </a:lnTo>
                <a:lnTo>
                  <a:pt x="210994" y="87347"/>
                </a:lnTo>
                <a:lnTo>
                  <a:pt x="211594" y="80003"/>
                </a:lnTo>
                <a:lnTo>
                  <a:pt x="211994" y="73122"/>
                </a:lnTo>
                <a:lnTo>
                  <a:pt x="212261" y="66550"/>
                </a:lnTo>
                <a:lnTo>
                  <a:pt x="212557" y="51311"/>
                </a:lnTo>
                <a:lnTo>
                  <a:pt x="212780" y="15634"/>
                </a:lnTo>
                <a:lnTo>
                  <a:pt x="211793" y="12350"/>
                </a:lnTo>
                <a:lnTo>
                  <a:pt x="208050" y="6056"/>
                </a:lnTo>
                <a:lnTo>
                  <a:pt x="205663" y="3980"/>
                </a:lnTo>
                <a:lnTo>
                  <a:pt x="203079" y="2597"/>
                </a:lnTo>
                <a:lnTo>
                  <a:pt x="200365" y="1674"/>
                </a:lnTo>
                <a:lnTo>
                  <a:pt x="197563" y="2051"/>
                </a:lnTo>
                <a:lnTo>
                  <a:pt x="194702" y="3295"/>
                </a:lnTo>
                <a:lnTo>
                  <a:pt x="185936" y="9785"/>
                </a:lnTo>
                <a:lnTo>
                  <a:pt x="182983" y="12420"/>
                </a:lnTo>
                <a:lnTo>
                  <a:pt x="181014" y="15168"/>
                </a:lnTo>
                <a:lnTo>
                  <a:pt x="177251" y="24769"/>
                </a:lnTo>
                <a:lnTo>
                  <a:pt x="172854" y="34395"/>
                </a:lnTo>
                <a:lnTo>
                  <a:pt x="171285" y="40733"/>
                </a:lnTo>
                <a:lnTo>
                  <a:pt x="170238" y="47934"/>
                </a:lnTo>
                <a:lnTo>
                  <a:pt x="169540" y="55712"/>
                </a:lnTo>
                <a:lnTo>
                  <a:pt x="170068" y="62880"/>
                </a:lnTo>
                <a:lnTo>
                  <a:pt x="173300" y="76138"/>
                </a:lnTo>
                <a:lnTo>
                  <a:pt x="174558" y="83444"/>
                </a:lnTo>
                <a:lnTo>
                  <a:pt x="175397" y="91291"/>
                </a:lnTo>
                <a:lnTo>
                  <a:pt x="175956" y="99499"/>
                </a:lnTo>
                <a:lnTo>
                  <a:pt x="177322" y="106956"/>
                </a:lnTo>
                <a:lnTo>
                  <a:pt x="179224" y="113911"/>
                </a:lnTo>
                <a:lnTo>
                  <a:pt x="181485" y="120532"/>
                </a:lnTo>
                <a:lnTo>
                  <a:pt x="184976" y="125938"/>
                </a:lnTo>
                <a:lnTo>
                  <a:pt x="198378" y="139280"/>
                </a:lnTo>
                <a:lnTo>
                  <a:pt x="205726" y="149781"/>
                </a:lnTo>
                <a:lnTo>
                  <a:pt x="209074" y="153375"/>
                </a:lnTo>
                <a:lnTo>
                  <a:pt x="212299" y="155771"/>
                </a:lnTo>
                <a:lnTo>
                  <a:pt x="229343" y="164357"/>
                </a:lnTo>
                <a:lnTo>
                  <a:pt x="240324" y="167211"/>
                </a:lnTo>
                <a:lnTo>
                  <a:pt x="246030" y="167971"/>
                </a:lnTo>
                <a:lnTo>
                  <a:pt x="250827" y="167487"/>
                </a:lnTo>
                <a:lnTo>
                  <a:pt x="255017" y="166171"/>
                </a:lnTo>
                <a:lnTo>
                  <a:pt x="262318" y="162063"/>
                </a:lnTo>
                <a:lnTo>
                  <a:pt x="275089" y="151342"/>
                </a:lnTo>
                <a:lnTo>
                  <a:pt x="278137" y="148462"/>
                </a:lnTo>
                <a:lnTo>
                  <a:pt x="284168" y="139971"/>
                </a:lnTo>
                <a:lnTo>
                  <a:pt x="290157" y="129583"/>
                </a:lnTo>
                <a:lnTo>
                  <a:pt x="296126" y="118351"/>
                </a:lnTo>
                <a:lnTo>
                  <a:pt x="299107" y="111586"/>
                </a:lnTo>
                <a:lnTo>
                  <a:pt x="302086" y="104100"/>
                </a:lnTo>
                <a:lnTo>
                  <a:pt x="305064" y="96132"/>
                </a:lnTo>
                <a:lnTo>
                  <a:pt x="307050" y="88836"/>
                </a:lnTo>
                <a:lnTo>
                  <a:pt x="308374" y="81987"/>
                </a:lnTo>
                <a:lnTo>
                  <a:pt x="309256" y="75437"/>
                </a:lnTo>
                <a:lnTo>
                  <a:pt x="310836" y="68094"/>
                </a:lnTo>
                <a:lnTo>
                  <a:pt x="312883" y="60221"/>
                </a:lnTo>
                <a:lnTo>
                  <a:pt x="315239" y="51997"/>
                </a:lnTo>
                <a:lnTo>
                  <a:pt x="317857" y="40212"/>
                </a:lnTo>
                <a:lnTo>
                  <a:pt x="319331" y="28000"/>
                </a:lnTo>
                <a:lnTo>
                  <a:pt x="319537" y="24563"/>
                </a:lnTo>
                <a:lnTo>
                  <a:pt x="320668" y="22271"/>
                </a:lnTo>
                <a:lnTo>
                  <a:pt x="322413" y="20743"/>
                </a:lnTo>
                <a:lnTo>
                  <a:pt x="327603" y="18292"/>
                </a:lnTo>
                <a:lnTo>
                  <a:pt x="328028" y="19083"/>
                </a:lnTo>
                <a:lnTo>
                  <a:pt x="328502" y="22608"/>
                </a:lnTo>
                <a:lnTo>
                  <a:pt x="329621" y="24937"/>
                </a:lnTo>
                <a:lnTo>
                  <a:pt x="338544" y="35803"/>
                </a:lnTo>
                <a:lnTo>
                  <a:pt x="344089" y="42607"/>
                </a:lnTo>
                <a:lnTo>
                  <a:pt x="349862" y="52245"/>
                </a:lnTo>
                <a:lnTo>
                  <a:pt x="353088" y="60497"/>
                </a:lnTo>
                <a:lnTo>
                  <a:pt x="353949" y="64087"/>
                </a:lnTo>
                <a:lnTo>
                  <a:pt x="357550" y="70721"/>
                </a:lnTo>
                <a:lnTo>
                  <a:pt x="359900" y="73880"/>
                </a:lnTo>
                <a:lnTo>
                  <a:pt x="362511" y="80035"/>
                </a:lnTo>
                <a:lnTo>
                  <a:pt x="363207" y="83065"/>
                </a:lnTo>
                <a:lnTo>
                  <a:pt x="364663" y="85085"/>
                </a:lnTo>
                <a:lnTo>
                  <a:pt x="366627" y="86432"/>
                </a:lnTo>
                <a:lnTo>
                  <a:pt x="368927" y="87330"/>
                </a:lnTo>
                <a:lnTo>
                  <a:pt x="370461" y="88921"/>
                </a:lnTo>
                <a:lnTo>
                  <a:pt x="371484" y="90973"/>
                </a:lnTo>
                <a:lnTo>
                  <a:pt x="373125" y="96657"/>
                </a:lnTo>
                <a:lnTo>
                  <a:pt x="374252" y="97123"/>
                </a:lnTo>
                <a:lnTo>
                  <a:pt x="378150" y="97641"/>
                </a:lnTo>
                <a:lnTo>
                  <a:pt x="378594" y="96787"/>
                </a:lnTo>
                <a:lnTo>
                  <a:pt x="377897" y="95226"/>
                </a:lnTo>
                <a:lnTo>
                  <a:pt x="371266" y="87015"/>
                </a:lnTo>
                <a:lnTo>
                  <a:pt x="334822" y="50420"/>
                </a:lnTo>
                <a:lnTo>
                  <a:pt x="331849" y="48439"/>
                </a:lnTo>
                <a:lnTo>
                  <a:pt x="321713" y="44999"/>
                </a:lnTo>
                <a:lnTo>
                  <a:pt x="320134" y="45818"/>
                </a:lnTo>
                <a:lnTo>
                  <a:pt x="312417" y="52212"/>
                </a:lnTo>
                <a:lnTo>
                  <a:pt x="311435" y="62534"/>
                </a:lnTo>
                <a:lnTo>
                  <a:pt x="311205" y="72677"/>
                </a:lnTo>
                <a:lnTo>
                  <a:pt x="311057" y="95358"/>
                </a:lnTo>
                <a:lnTo>
                  <a:pt x="313683" y="107109"/>
                </a:lnTo>
                <a:lnTo>
                  <a:pt x="318157" y="118947"/>
                </a:lnTo>
                <a:lnTo>
                  <a:pt x="323453" y="130822"/>
                </a:lnTo>
                <a:lnTo>
                  <a:pt x="332013" y="148664"/>
                </a:lnTo>
                <a:lnTo>
                  <a:pt x="340833" y="166519"/>
                </a:lnTo>
                <a:lnTo>
                  <a:pt x="349729" y="179636"/>
                </a:lnTo>
                <a:lnTo>
                  <a:pt x="358650" y="189806"/>
                </a:lnTo>
                <a:lnTo>
                  <a:pt x="361626" y="191965"/>
                </a:lnTo>
                <a:lnTo>
                  <a:pt x="367577" y="194364"/>
                </a:lnTo>
                <a:lnTo>
                  <a:pt x="370553" y="194011"/>
                </a:lnTo>
                <a:lnTo>
                  <a:pt x="373530" y="192783"/>
                </a:lnTo>
                <a:lnTo>
                  <a:pt x="382459" y="186316"/>
                </a:lnTo>
                <a:lnTo>
                  <a:pt x="385435" y="183685"/>
                </a:lnTo>
                <a:lnTo>
                  <a:pt x="387419" y="180938"/>
                </a:lnTo>
                <a:lnTo>
                  <a:pt x="389624" y="175241"/>
                </a:lnTo>
                <a:lnTo>
                  <a:pt x="390604" y="166756"/>
                </a:lnTo>
                <a:lnTo>
                  <a:pt x="390866" y="161716"/>
                </a:lnTo>
                <a:lnTo>
                  <a:pt x="393802" y="150823"/>
                </a:lnTo>
                <a:lnTo>
                  <a:pt x="395974" y="145140"/>
                </a:lnTo>
                <a:lnTo>
                  <a:pt x="396430" y="138375"/>
                </a:lnTo>
                <a:lnTo>
                  <a:pt x="395741" y="130888"/>
                </a:lnTo>
                <a:lnTo>
                  <a:pt x="394290" y="122921"/>
                </a:lnTo>
                <a:lnTo>
                  <a:pt x="393323" y="115624"/>
                </a:lnTo>
                <a:lnTo>
                  <a:pt x="392678" y="108776"/>
                </a:lnTo>
                <a:lnTo>
                  <a:pt x="390969" y="95875"/>
                </a:lnTo>
                <a:lnTo>
                  <a:pt x="386902" y="83526"/>
                </a:lnTo>
                <a:lnTo>
                  <a:pt x="381788" y="71424"/>
                </a:lnTo>
                <a:lnTo>
                  <a:pt x="377200" y="60422"/>
                </a:lnTo>
                <a:lnTo>
                  <a:pt x="375160" y="52225"/>
                </a:lnTo>
                <a:lnTo>
                  <a:pt x="373625" y="49643"/>
                </a:lnTo>
                <a:lnTo>
                  <a:pt x="371608" y="47921"/>
                </a:lnTo>
                <a:lnTo>
                  <a:pt x="369272" y="46773"/>
                </a:lnTo>
                <a:lnTo>
                  <a:pt x="367714" y="45016"/>
                </a:lnTo>
                <a:lnTo>
                  <a:pt x="366676" y="42852"/>
                </a:lnTo>
                <a:lnTo>
                  <a:pt x="365983" y="40417"/>
                </a:lnTo>
                <a:lnTo>
                  <a:pt x="365521" y="39786"/>
                </a:lnTo>
                <a:lnTo>
                  <a:pt x="365215" y="40358"/>
                </a:lnTo>
                <a:lnTo>
                  <a:pt x="364721" y="43663"/>
                </a:lnTo>
                <a:lnTo>
                  <a:pt x="374329" y="56729"/>
                </a:lnTo>
                <a:lnTo>
                  <a:pt x="379838" y="66790"/>
                </a:lnTo>
                <a:lnTo>
                  <a:pt x="385593" y="77876"/>
                </a:lnTo>
                <a:lnTo>
                  <a:pt x="394412" y="90533"/>
                </a:lnTo>
                <a:lnTo>
                  <a:pt x="402984" y="100004"/>
                </a:lnTo>
                <a:lnTo>
                  <a:pt x="419917" y="117512"/>
                </a:lnTo>
                <a:lnTo>
                  <a:pt x="433808" y="130525"/>
                </a:lnTo>
                <a:lnTo>
                  <a:pt x="448054" y="138655"/>
                </a:lnTo>
                <a:lnTo>
                  <a:pt x="460684" y="142171"/>
                </a:lnTo>
                <a:lnTo>
                  <a:pt x="466932" y="142546"/>
                </a:lnTo>
                <a:lnTo>
                  <a:pt x="469532" y="141606"/>
                </a:lnTo>
                <a:lnTo>
                  <a:pt x="475066" y="137917"/>
                </a:lnTo>
                <a:lnTo>
                  <a:pt x="476939" y="135544"/>
                </a:lnTo>
                <a:lnTo>
                  <a:pt x="478188" y="132970"/>
                </a:lnTo>
                <a:lnTo>
                  <a:pt x="479575" y="127463"/>
                </a:lnTo>
                <a:lnTo>
                  <a:pt x="480356" y="117793"/>
                </a:lnTo>
                <a:lnTo>
                  <a:pt x="480539" y="108151"/>
                </a:lnTo>
                <a:lnTo>
                  <a:pt x="480642" y="91566"/>
                </a:lnTo>
                <a:lnTo>
                  <a:pt x="478020" y="79958"/>
                </a:lnTo>
                <a:lnTo>
                  <a:pt x="474540" y="69176"/>
                </a:lnTo>
                <a:lnTo>
                  <a:pt x="472581" y="57528"/>
                </a:lnTo>
                <a:lnTo>
                  <a:pt x="472122" y="50939"/>
                </a:lnTo>
                <a:lnTo>
                  <a:pt x="471007" y="48785"/>
                </a:lnTo>
                <a:lnTo>
                  <a:pt x="469273" y="47349"/>
                </a:lnTo>
                <a:lnTo>
                  <a:pt x="464099" y="45045"/>
                </a:lnTo>
                <a:lnTo>
                  <a:pt x="463674" y="45848"/>
                </a:lnTo>
                <a:lnTo>
                  <a:pt x="463203" y="49386"/>
                </a:lnTo>
                <a:lnTo>
                  <a:pt x="464070" y="51718"/>
                </a:lnTo>
                <a:lnTo>
                  <a:pt x="469038" y="59742"/>
                </a:lnTo>
                <a:lnTo>
                  <a:pt x="471942" y="69395"/>
                </a:lnTo>
                <a:lnTo>
                  <a:pt x="476139" y="79033"/>
                </a:lnTo>
                <a:lnTo>
                  <a:pt x="481310" y="89932"/>
                </a:lnTo>
                <a:lnTo>
                  <a:pt x="492714" y="113098"/>
                </a:lnTo>
                <a:lnTo>
                  <a:pt x="501558" y="126105"/>
                </a:lnTo>
                <a:lnTo>
                  <a:pt x="513434" y="139389"/>
                </a:lnTo>
                <a:lnTo>
                  <a:pt x="519383" y="145530"/>
                </a:lnTo>
                <a:lnTo>
                  <a:pt x="522359" y="147564"/>
                </a:lnTo>
                <a:lnTo>
                  <a:pt x="528312" y="149825"/>
                </a:lnTo>
                <a:lnTo>
                  <a:pt x="531287" y="149436"/>
                </a:lnTo>
                <a:lnTo>
                  <a:pt x="534264" y="148184"/>
                </a:lnTo>
                <a:lnTo>
                  <a:pt x="541429" y="143786"/>
                </a:lnTo>
                <a:lnTo>
                  <a:pt x="547410" y="138284"/>
                </a:lnTo>
                <a:lnTo>
                  <a:pt x="548982" y="134797"/>
                </a:lnTo>
                <a:lnTo>
                  <a:pt x="550726" y="125630"/>
                </a:lnTo>
                <a:lnTo>
                  <a:pt x="554148" y="114941"/>
                </a:lnTo>
                <a:lnTo>
                  <a:pt x="557983" y="103576"/>
                </a:lnTo>
                <a:lnTo>
                  <a:pt x="559689" y="91910"/>
                </a:lnTo>
                <a:lnTo>
                  <a:pt x="560446" y="80110"/>
                </a:lnTo>
                <a:lnTo>
                  <a:pt x="560783" y="68252"/>
                </a:lnTo>
                <a:lnTo>
                  <a:pt x="561042" y="37833"/>
                </a:lnTo>
                <a:lnTo>
                  <a:pt x="562037" y="37071"/>
                </a:lnTo>
                <a:lnTo>
                  <a:pt x="568740" y="35748"/>
                </a:lnTo>
                <a:lnTo>
                  <a:pt x="569154" y="36674"/>
                </a:lnTo>
                <a:lnTo>
                  <a:pt x="569818" y="45288"/>
                </a:lnTo>
                <a:lnTo>
                  <a:pt x="569873" y="47995"/>
                </a:lnTo>
                <a:lnTo>
                  <a:pt x="574690" y="61284"/>
                </a:lnTo>
                <a:lnTo>
                  <a:pt x="579681" y="72121"/>
                </a:lnTo>
                <a:lnTo>
                  <a:pt x="584214" y="83553"/>
                </a:lnTo>
                <a:lnTo>
                  <a:pt x="586230" y="95248"/>
                </a:lnTo>
                <a:lnTo>
                  <a:pt x="589771" y="104414"/>
                </a:lnTo>
                <a:lnTo>
                  <a:pt x="597343" y="115153"/>
                </a:lnTo>
                <a:lnTo>
                  <a:pt x="608790" y="127670"/>
                </a:lnTo>
                <a:lnTo>
                  <a:pt x="612900" y="131966"/>
                </a:lnTo>
                <a:lnTo>
                  <a:pt x="614469" y="132568"/>
                </a:lnTo>
                <a:lnTo>
                  <a:pt x="618858" y="133239"/>
                </a:lnTo>
                <a:lnTo>
                  <a:pt x="620425" y="132425"/>
                </a:lnTo>
                <a:lnTo>
                  <a:pt x="621470" y="130891"/>
                </a:lnTo>
                <a:lnTo>
                  <a:pt x="622167" y="128875"/>
                </a:lnTo>
                <a:lnTo>
                  <a:pt x="625587" y="123990"/>
                </a:lnTo>
                <a:lnTo>
                  <a:pt x="627888" y="121298"/>
                </a:lnTo>
                <a:lnTo>
                  <a:pt x="629422" y="117519"/>
                </a:lnTo>
                <a:lnTo>
                  <a:pt x="631126" y="108029"/>
                </a:lnTo>
                <a:lnTo>
                  <a:pt x="634530" y="97197"/>
                </a:lnTo>
                <a:lnTo>
                  <a:pt x="638358" y="85767"/>
                </a:lnTo>
                <a:lnTo>
                  <a:pt x="640058" y="74073"/>
                </a:lnTo>
                <a:lnTo>
                  <a:pt x="640512" y="67185"/>
                </a:lnTo>
                <a:lnTo>
                  <a:pt x="640815" y="59616"/>
                </a:lnTo>
                <a:lnTo>
                  <a:pt x="641016" y="51593"/>
                </a:lnTo>
                <a:lnTo>
                  <a:pt x="642143" y="44260"/>
                </a:lnTo>
                <a:lnTo>
                  <a:pt x="643886" y="37387"/>
                </a:lnTo>
                <a:lnTo>
                  <a:pt x="647477" y="25451"/>
                </a:lnTo>
                <a:lnTo>
                  <a:pt x="649498" y="13153"/>
                </a:lnTo>
                <a:lnTo>
                  <a:pt x="649972" y="6412"/>
                </a:lnTo>
                <a:lnTo>
                  <a:pt x="651089" y="4218"/>
                </a:lnTo>
                <a:lnTo>
                  <a:pt x="652827" y="2755"/>
                </a:lnTo>
                <a:lnTo>
                  <a:pt x="658901" y="0"/>
                </a:lnTo>
                <a:lnTo>
                  <a:pt x="671675" y="12273"/>
                </a:lnTo>
                <a:lnTo>
                  <a:pt x="680260" y="25565"/>
                </a:lnTo>
                <a:lnTo>
                  <a:pt x="692050" y="41697"/>
                </a:lnTo>
                <a:lnTo>
                  <a:pt x="697987" y="51840"/>
                </a:lnTo>
                <a:lnTo>
                  <a:pt x="706908" y="63967"/>
                </a:lnTo>
                <a:lnTo>
                  <a:pt x="718811" y="76954"/>
                </a:lnTo>
                <a:lnTo>
                  <a:pt x="724764" y="83055"/>
                </a:lnTo>
                <a:lnTo>
                  <a:pt x="727740" y="85078"/>
                </a:lnTo>
                <a:lnTo>
                  <a:pt x="736669" y="88919"/>
                </a:lnTo>
                <a:lnTo>
                  <a:pt x="742623" y="93333"/>
                </a:lnTo>
                <a:lnTo>
                  <a:pt x="744607" y="93915"/>
                </a:lnTo>
                <a:lnTo>
                  <a:pt x="745930" y="93311"/>
                </a:lnTo>
                <a:lnTo>
                  <a:pt x="746811" y="91916"/>
                </a:lnTo>
                <a:lnTo>
                  <a:pt x="748392" y="90986"/>
                </a:lnTo>
                <a:lnTo>
                  <a:pt x="757505" y="891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PenAnnotation608"/>
          <p:cNvSpPr/>
          <p:nvPr/>
        </p:nvSpPr>
        <p:spPr>
          <a:xfrm>
            <a:off x="8906762" y="5956101"/>
            <a:ext cx="31856" cy="250032"/>
          </a:xfrm>
          <a:custGeom>
            <a:avLst/>
            <a:gdLst/>
            <a:ahLst/>
            <a:cxnLst/>
            <a:rect l="0" t="0" r="0" b="0"/>
            <a:pathLst>
              <a:path w="31856" h="250032">
                <a:moveTo>
                  <a:pt x="31855" y="0"/>
                </a:moveTo>
                <a:lnTo>
                  <a:pt x="27114" y="9481"/>
                </a:lnTo>
                <a:lnTo>
                  <a:pt x="25718" y="13266"/>
                </a:lnTo>
                <a:lnTo>
                  <a:pt x="24787" y="16781"/>
                </a:lnTo>
                <a:lnTo>
                  <a:pt x="24167" y="20117"/>
                </a:lnTo>
                <a:lnTo>
                  <a:pt x="23477" y="26470"/>
                </a:lnTo>
                <a:lnTo>
                  <a:pt x="23293" y="29553"/>
                </a:lnTo>
                <a:lnTo>
                  <a:pt x="22179" y="34585"/>
                </a:lnTo>
                <a:lnTo>
                  <a:pt x="20443" y="40916"/>
                </a:lnTo>
                <a:lnTo>
                  <a:pt x="18293" y="48113"/>
                </a:lnTo>
                <a:lnTo>
                  <a:pt x="16861" y="55888"/>
                </a:lnTo>
                <a:lnTo>
                  <a:pt x="15905" y="64048"/>
                </a:lnTo>
                <a:lnTo>
                  <a:pt x="15269" y="72464"/>
                </a:lnTo>
                <a:lnTo>
                  <a:pt x="13853" y="81052"/>
                </a:lnTo>
                <a:lnTo>
                  <a:pt x="11916" y="89753"/>
                </a:lnTo>
                <a:lnTo>
                  <a:pt x="9632" y="98531"/>
                </a:lnTo>
                <a:lnTo>
                  <a:pt x="8110" y="107359"/>
                </a:lnTo>
                <a:lnTo>
                  <a:pt x="7095" y="116221"/>
                </a:lnTo>
                <a:lnTo>
                  <a:pt x="6419" y="125106"/>
                </a:lnTo>
                <a:lnTo>
                  <a:pt x="5968" y="134005"/>
                </a:lnTo>
                <a:lnTo>
                  <a:pt x="5467" y="151831"/>
                </a:lnTo>
                <a:lnTo>
                  <a:pt x="4341" y="160752"/>
                </a:lnTo>
                <a:lnTo>
                  <a:pt x="2598" y="169676"/>
                </a:lnTo>
                <a:lnTo>
                  <a:pt x="444" y="178602"/>
                </a:lnTo>
                <a:lnTo>
                  <a:pt x="0" y="186537"/>
                </a:lnTo>
                <a:lnTo>
                  <a:pt x="697" y="193811"/>
                </a:lnTo>
                <a:lnTo>
                  <a:pt x="2153" y="200645"/>
                </a:lnTo>
                <a:lnTo>
                  <a:pt x="3124" y="207185"/>
                </a:lnTo>
                <a:lnTo>
                  <a:pt x="3771" y="213530"/>
                </a:lnTo>
                <a:lnTo>
                  <a:pt x="4490" y="224879"/>
                </a:lnTo>
                <a:lnTo>
                  <a:pt x="4810" y="233230"/>
                </a:lnTo>
                <a:lnTo>
                  <a:pt x="5065" y="249956"/>
                </a:lnTo>
                <a:lnTo>
                  <a:pt x="5066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PenAnnotation609"/>
          <p:cNvSpPr/>
          <p:nvPr/>
        </p:nvSpPr>
        <p:spPr>
          <a:xfrm>
            <a:off x="7933703" y="6366867"/>
            <a:ext cx="156591" cy="201242"/>
          </a:xfrm>
          <a:custGeom>
            <a:avLst/>
            <a:gdLst/>
            <a:ahLst/>
            <a:cxnLst/>
            <a:rect l="0" t="0" r="0" b="0"/>
            <a:pathLst>
              <a:path w="156591" h="201242">
                <a:moveTo>
                  <a:pt x="103015" y="0"/>
                </a:moveTo>
                <a:lnTo>
                  <a:pt x="103015" y="18043"/>
                </a:lnTo>
                <a:lnTo>
                  <a:pt x="104007" y="21950"/>
                </a:lnTo>
                <a:lnTo>
                  <a:pt x="105662" y="25548"/>
                </a:lnTo>
                <a:lnTo>
                  <a:pt x="107756" y="28938"/>
                </a:lnTo>
                <a:lnTo>
                  <a:pt x="109152" y="33183"/>
                </a:lnTo>
                <a:lnTo>
                  <a:pt x="110083" y="37997"/>
                </a:lnTo>
                <a:lnTo>
                  <a:pt x="110704" y="43190"/>
                </a:lnTo>
                <a:lnTo>
                  <a:pt x="112109" y="49629"/>
                </a:lnTo>
                <a:lnTo>
                  <a:pt x="114039" y="56899"/>
                </a:lnTo>
                <a:lnTo>
                  <a:pt x="116318" y="64721"/>
                </a:lnTo>
                <a:lnTo>
                  <a:pt x="118829" y="71921"/>
                </a:lnTo>
                <a:lnTo>
                  <a:pt x="121496" y="78705"/>
                </a:lnTo>
                <a:lnTo>
                  <a:pt x="124265" y="85212"/>
                </a:lnTo>
                <a:lnTo>
                  <a:pt x="126112" y="91534"/>
                </a:lnTo>
                <a:lnTo>
                  <a:pt x="127342" y="97734"/>
                </a:lnTo>
                <a:lnTo>
                  <a:pt x="128163" y="103851"/>
                </a:lnTo>
                <a:lnTo>
                  <a:pt x="129703" y="109914"/>
                </a:lnTo>
                <a:lnTo>
                  <a:pt x="131720" y="115940"/>
                </a:lnTo>
                <a:lnTo>
                  <a:pt x="134059" y="121941"/>
                </a:lnTo>
                <a:lnTo>
                  <a:pt x="136609" y="127928"/>
                </a:lnTo>
                <a:lnTo>
                  <a:pt x="142089" y="139869"/>
                </a:lnTo>
                <a:lnTo>
                  <a:pt x="143947" y="144840"/>
                </a:lnTo>
                <a:lnTo>
                  <a:pt x="145186" y="149146"/>
                </a:lnTo>
                <a:lnTo>
                  <a:pt x="146013" y="153008"/>
                </a:lnTo>
                <a:lnTo>
                  <a:pt x="147554" y="156576"/>
                </a:lnTo>
                <a:lnTo>
                  <a:pt x="149576" y="159947"/>
                </a:lnTo>
                <a:lnTo>
                  <a:pt x="155207" y="167744"/>
                </a:lnTo>
                <a:lnTo>
                  <a:pt x="155977" y="171457"/>
                </a:lnTo>
                <a:lnTo>
                  <a:pt x="156558" y="178176"/>
                </a:lnTo>
                <a:lnTo>
                  <a:pt x="156590" y="170868"/>
                </a:lnTo>
                <a:lnTo>
                  <a:pt x="151853" y="165280"/>
                </a:lnTo>
                <a:lnTo>
                  <a:pt x="149464" y="161781"/>
                </a:lnTo>
                <a:lnTo>
                  <a:pt x="146879" y="157463"/>
                </a:lnTo>
                <a:lnTo>
                  <a:pt x="144164" y="152600"/>
                </a:lnTo>
                <a:lnTo>
                  <a:pt x="138501" y="141906"/>
                </a:lnTo>
                <a:lnTo>
                  <a:pt x="135602" y="136276"/>
                </a:lnTo>
                <a:lnTo>
                  <a:pt x="131685" y="130538"/>
                </a:lnTo>
                <a:lnTo>
                  <a:pt x="127090" y="124728"/>
                </a:lnTo>
                <a:lnTo>
                  <a:pt x="122041" y="118871"/>
                </a:lnTo>
                <a:lnTo>
                  <a:pt x="116692" y="113974"/>
                </a:lnTo>
                <a:lnTo>
                  <a:pt x="111141" y="109717"/>
                </a:lnTo>
                <a:lnTo>
                  <a:pt x="105456" y="105887"/>
                </a:lnTo>
                <a:lnTo>
                  <a:pt x="100674" y="102341"/>
                </a:lnTo>
                <a:lnTo>
                  <a:pt x="96493" y="98985"/>
                </a:lnTo>
                <a:lnTo>
                  <a:pt x="92714" y="95755"/>
                </a:lnTo>
                <a:lnTo>
                  <a:pt x="87219" y="92610"/>
                </a:lnTo>
                <a:lnTo>
                  <a:pt x="80578" y="89522"/>
                </a:lnTo>
                <a:lnTo>
                  <a:pt x="73174" y="86470"/>
                </a:lnTo>
                <a:lnTo>
                  <a:pt x="67246" y="83443"/>
                </a:lnTo>
                <a:lnTo>
                  <a:pt x="62302" y="80434"/>
                </a:lnTo>
                <a:lnTo>
                  <a:pt x="58013" y="77435"/>
                </a:lnTo>
                <a:lnTo>
                  <a:pt x="53170" y="75435"/>
                </a:lnTo>
                <a:lnTo>
                  <a:pt x="47957" y="74103"/>
                </a:lnTo>
                <a:lnTo>
                  <a:pt x="42498" y="73215"/>
                </a:lnTo>
                <a:lnTo>
                  <a:pt x="37866" y="72622"/>
                </a:lnTo>
                <a:lnTo>
                  <a:pt x="33785" y="72227"/>
                </a:lnTo>
                <a:lnTo>
                  <a:pt x="30073" y="71964"/>
                </a:lnTo>
                <a:lnTo>
                  <a:pt x="26606" y="72780"/>
                </a:lnTo>
                <a:lnTo>
                  <a:pt x="23302" y="74317"/>
                </a:lnTo>
                <a:lnTo>
                  <a:pt x="20108" y="76334"/>
                </a:lnTo>
                <a:lnTo>
                  <a:pt x="16986" y="78670"/>
                </a:lnTo>
                <a:lnTo>
                  <a:pt x="13912" y="81220"/>
                </a:lnTo>
                <a:lnTo>
                  <a:pt x="10871" y="83912"/>
                </a:lnTo>
                <a:lnTo>
                  <a:pt x="8843" y="86699"/>
                </a:lnTo>
                <a:lnTo>
                  <a:pt x="6591" y="92442"/>
                </a:lnTo>
                <a:lnTo>
                  <a:pt x="2944" y="98301"/>
                </a:lnTo>
                <a:lnTo>
                  <a:pt x="582" y="101253"/>
                </a:lnTo>
                <a:lnTo>
                  <a:pt x="0" y="105205"/>
                </a:lnTo>
                <a:lnTo>
                  <a:pt x="604" y="109824"/>
                </a:lnTo>
                <a:lnTo>
                  <a:pt x="1999" y="114888"/>
                </a:lnTo>
                <a:lnTo>
                  <a:pt x="2929" y="119256"/>
                </a:lnTo>
                <a:lnTo>
                  <a:pt x="3548" y="123160"/>
                </a:lnTo>
                <a:lnTo>
                  <a:pt x="3962" y="126755"/>
                </a:lnTo>
                <a:lnTo>
                  <a:pt x="5231" y="131136"/>
                </a:lnTo>
                <a:lnTo>
                  <a:pt x="7068" y="136041"/>
                </a:lnTo>
                <a:lnTo>
                  <a:pt x="9284" y="141296"/>
                </a:lnTo>
                <a:lnTo>
                  <a:pt x="11755" y="146783"/>
                </a:lnTo>
                <a:lnTo>
                  <a:pt x="17145" y="158171"/>
                </a:lnTo>
                <a:lnTo>
                  <a:pt x="19971" y="162994"/>
                </a:lnTo>
                <a:lnTo>
                  <a:pt x="22848" y="167202"/>
                </a:lnTo>
                <a:lnTo>
                  <a:pt x="25758" y="170999"/>
                </a:lnTo>
                <a:lnTo>
                  <a:pt x="28690" y="174522"/>
                </a:lnTo>
                <a:lnTo>
                  <a:pt x="31637" y="177864"/>
                </a:lnTo>
                <a:lnTo>
                  <a:pt x="37557" y="184223"/>
                </a:lnTo>
                <a:lnTo>
                  <a:pt x="43496" y="190356"/>
                </a:lnTo>
                <a:lnTo>
                  <a:pt x="47461" y="192388"/>
                </a:lnTo>
                <a:lnTo>
                  <a:pt x="52088" y="193743"/>
                </a:lnTo>
                <a:lnTo>
                  <a:pt x="57158" y="194647"/>
                </a:lnTo>
                <a:lnTo>
                  <a:pt x="61529" y="196240"/>
                </a:lnTo>
                <a:lnTo>
                  <a:pt x="65436" y="198296"/>
                </a:lnTo>
                <a:lnTo>
                  <a:pt x="69033" y="200658"/>
                </a:lnTo>
                <a:lnTo>
                  <a:pt x="72423" y="201241"/>
                </a:lnTo>
                <a:lnTo>
                  <a:pt x="75675" y="200637"/>
                </a:lnTo>
                <a:lnTo>
                  <a:pt x="78835" y="199243"/>
                </a:lnTo>
                <a:lnTo>
                  <a:pt x="81934" y="198312"/>
                </a:lnTo>
                <a:lnTo>
                  <a:pt x="84992" y="197693"/>
                </a:lnTo>
                <a:lnTo>
                  <a:pt x="88024" y="197280"/>
                </a:lnTo>
                <a:lnTo>
                  <a:pt x="91037" y="197004"/>
                </a:lnTo>
                <a:lnTo>
                  <a:pt x="94037" y="196820"/>
                </a:lnTo>
                <a:lnTo>
                  <a:pt x="97030" y="196698"/>
                </a:lnTo>
                <a:lnTo>
                  <a:pt x="100017" y="195624"/>
                </a:lnTo>
                <a:lnTo>
                  <a:pt x="103001" y="193916"/>
                </a:lnTo>
                <a:lnTo>
                  <a:pt x="105983" y="191785"/>
                </a:lnTo>
                <a:lnTo>
                  <a:pt x="108962" y="188380"/>
                </a:lnTo>
                <a:lnTo>
                  <a:pt x="111940" y="184126"/>
                </a:lnTo>
                <a:lnTo>
                  <a:pt x="114918" y="179305"/>
                </a:lnTo>
                <a:lnTo>
                  <a:pt x="117896" y="174107"/>
                </a:lnTo>
                <a:lnTo>
                  <a:pt x="129804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PenAnnotation610"/>
          <p:cNvSpPr/>
          <p:nvPr/>
        </p:nvSpPr>
        <p:spPr>
          <a:xfrm>
            <a:off x="8108156" y="6366867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0" y="0"/>
                </a:moveTo>
                <a:lnTo>
                  <a:pt x="0" y="7688"/>
                </a:lnTo>
                <a:lnTo>
                  <a:pt x="992" y="9094"/>
                </a:lnTo>
                <a:lnTo>
                  <a:pt x="2646" y="11024"/>
                </a:lnTo>
                <a:lnTo>
                  <a:pt x="4741" y="13302"/>
                </a:lnTo>
                <a:lnTo>
                  <a:pt x="7129" y="16806"/>
                </a:lnTo>
                <a:lnTo>
                  <a:pt x="9714" y="21126"/>
                </a:lnTo>
                <a:lnTo>
                  <a:pt x="12428" y="25990"/>
                </a:lnTo>
                <a:lnTo>
                  <a:pt x="14239" y="30225"/>
                </a:lnTo>
                <a:lnTo>
                  <a:pt x="15446" y="34040"/>
                </a:lnTo>
                <a:lnTo>
                  <a:pt x="16250" y="37576"/>
                </a:lnTo>
                <a:lnTo>
                  <a:pt x="17779" y="40925"/>
                </a:lnTo>
                <a:lnTo>
                  <a:pt x="19790" y="44151"/>
                </a:lnTo>
                <a:lnTo>
                  <a:pt x="22123" y="47293"/>
                </a:lnTo>
                <a:lnTo>
                  <a:pt x="25663" y="50380"/>
                </a:lnTo>
                <a:lnTo>
                  <a:pt x="30006" y="53431"/>
                </a:lnTo>
                <a:lnTo>
                  <a:pt x="44648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PenAnnotation611"/>
          <p:cNvSpPr/>
          <p:nvPr/>
        </p:nvSpPr>
        <p:spPr>
          <a:xfrm>
            <a:off x="8233294" y="6412956"/>
            <a:ext cx="437433" cy="140899"/>
          </a:xfrm>
          <a:custGeom>
            <a:avLst/>
            <a:gdLst/>
            <a:ahLst/>
            <a:cxnLst/>
            <a:rect l="0" t="0" r="0" b="0"/>
            <a:pathLst>
              <a:path w="437433" h="140899">
                <a:moveTo>
                  <a:pt x="107034" y="61067"/>
                </a:moveTo>
                <a:lnTo>
                  <a:pt x="107034" y="56327"/>
                </a:lnTo>
                <a:lnTo>
                  <a:pt x="106041" y="54930"/>
                </a:lnTo>
                <a:lnTo>
                  <a:pt x="104388" y="53999"/>
                </a:lnTo>
                <a:lnTo>
                  <a:pt x="99346" y="52505"/>
                </a:lnTo>
                <a:lnTo>
                  <a:pt x="98932" y="51390"/>
                </a:lnTo>
                <a:lnTo>
                  <a:pt x="98472" y="47506"/>
                </a:lnTo>
                <a:lnTo>
                  <a:pt x="97357" y="46073"/>
                </a:lnTo>
                <a:lnTo>
                  <a:pt x="95622" y="45118"/>
                </a:lnTo>
                <a:lnTo>
                  <a:pt x="93472" y="44481"/>
                </a:lnTo>
                <a:lnTo>
                  <a:pt x="88439" y="41128"/>
                </a:lnTo>
                <a:lnTo>
                  <a:pt x="85707" y="38845"/>
                </a:lnTo>
                <a:lnTo>
                  <a:pt x="82895" y="36330"/>
                </a:lnTo>
                <a:lnTo>
                  <a:pt x="77122" y="30890"/>
                </a:lnTo>
                <a:lnTo>
                  <a:pt x="68295" y="22250"/>
                </a:lnTo>
                <a:lnTo>
                  <a:pt x="65333" y="20306"/>
                </a:lnTo>
                <a:lnTo>
                  <a:pt x="56424" y="16578"/>
                </a:lnTo>
                <a:lnTo>
                  <a:pt x="50475" y="12190"/>
                </a:lnTo>
                <a:lnTo>
                  <a:pt x="44524" y="9579"/>
                </a:lnTo>
                <a:lnTo>
                  <a:pt x="35595" y="8108"/>
                </a:lnTo>
                <a:lnTo>
                  <a:pt x="23690" y="7611"/>
                </a:lnTo>
                <a:lnTo>
                  <a:pt x="20713" y="8562"/>
                </a:lnTo>
                <a:lnTo>
                  <a:pt x="14760" y="12266"/>
                </a:lnTo>
                <a:lnTo>
                  <a:pt x="12776" y="14642"/>
                </a:lnTo>
                <a:lnTo>
                  <a:pt x="11453" y="17218"/>
                </a:lnTo>
                <a:lnTo>
                  <a:pt x="10571" y="19928"/>
                </a:lnTo>
                <a:lnTo>
                  <a:pt x="8991" y="22727"/>
                </a:lnTo>
                <a:lnTo>
                  <a:pt x="6945" y="25585"/>
                </a:lnTo>
                <a:lnTo>
                  <a:pt x="4589" y="28483"/>
                </a:lnTo>
                <a:lnTo>
                  <a:pt x="3019" y="32399"/>
                </a:lnTo>
                <a:lnTo>
                  <a:pt x="1972" y="36994"/>
                </a:lnTo>
                <a:lnTo>
                  <a:pt x="1273" y="42042"/>
                </a:lnTo>
                <a:lnTo>
                  <a:pt x="808" y="46399"/>
                </a:lnTo>
                <a:lnTo>
                  <a:pt x="498" y="50296"/>
                </a:lnTo>
                <a:lnTo>
                  <a:pt x="291" y="53887"/>
                </a:lnTo>
                <a:lnTo>
                  <a:pt x="62" y="63168"/>
                </a:lnTo>
                <a:lnTo>
                  <a:pt x="0" y="68420"/>
                </a:lnTo>
                <a:lnTo>
                  <a:pt x="952" y="73906"/>
                </a:lnTo>
                <a:lnTo>
                  <a:pt x="2578" y="79549"/>
                </a:lnTo>
                <a:lnTo>
                  <a:pt x="4655" y="85295"/>
                </a:lnTo>
                <a:lnTo>
                  <a:pt x="6038" y="91109"/>
                </a:lnTo>
                <a:lnTo>
                  <a:pt x="6961" y="96970"/>
                </a:lnTo>
                <a:lnTo>
                  <a:pt x="7576" y="102862"/>
                </a:lnTo>
                <a:lnTo>
                  <a:pt x="8978" y="107782"/>
                </a:lnTo>
                <a:lnTo>
                  <a:pt x="10906" y="112054"/>
                </a:lnTo>
                <a:lnTo>
                  <a:pt x="13183" y="115895"/>
                </a:lnTo>
                <a:lnTo>
                  <a:pt x="15693" y="119447"/>
                </a:lnTo>
                <a:lnTo>
                  <a:pt x="18358" y="122807"/>
                </a:lnTo>
                <a:lnTo>
                  <a:pt x="21128" y="126040"/>
                </a:lnTo>
                <a:lnTo>
                  <a:pt x="24958" y="129187"/>
                </a:lnTo>
                <a:lnTo>
                  <a:pt x="29496" y="132277"/>
                </a:lnTo>
                <a:lnTo>
                  <a:pt x="34506" y="135329"/>
                </a:lnTo>
                <a:lnTo>
                  <a:pt x="42718" y="138721"/>
                </a:lnTo>
                <a:lnTo>
                  <a:pt x="52921" y="140630"/>
                </a:lnTo>
                <a:lnTo>
                  <a:pt x="56075" y="140898"/>
                </a:lnTo>
                <a:lnTo>
                  <a:pt x="59171" y="140085"/>
                </a:lnTo>
                <a:lnTo>
                  <a:pt x="65256" y="136535"/>
                </a:lnTo>
                <a:lnTo>
                  <a:pt x="68268" y="134200"/>
                </a:lnTo>
                <a:lnTo>
                  <a:pt x="71268" y="131650"/>
                </a:lnTo>
                <a:lnTo>
                  <a:pt x="74260" y="128958"/>
                </a:lnTo>
                <a:lnTo>
                  <a:pt x="80231" y="123322"/>
                </a:lnTo>
                <a:lnTo>
                  <a:pt x="83213" y="120429"/>
                </a:lnTo>
                <a:lnTo>
                  <a:pt x="85199" y="117509"/>
                </a:lnTo>
                <a:lnTo>
                  <a:pt x="86524" y="114570"/>
                </a:lnTo>
                <a:lnTo>
                  <a:pt x="87408" y="111619"/>
                </a:lnTo>
                <a:lnTo>
                  <a:pt x="88989" y="107666"/>
                </a:lnTo>
                <a:lnTo>
                  <a:pt x="91035" y="103047"/>
                </a:lnTo>
                <a:lnTo>
                  <a:pt x="93391" y="97983"/>
                </a:lnTo>
                <a:lnTo>
                  <a:pt x="94961" y="93616"/>
                </a:lnTo>
                <a:lnTo>
                  <a:pt x="96009" y="89711"/>
                </a:lnTo>
                <a:lnTo>
                  <a:pt x="96708" y="86116"/>
                </a:lnTo>
                <a:lnTo>
                  <a:pt x="97173" y="82728"/>
                </a:lnTo>
                <a:lnTo>
                  <a:pt x="97483" y="79476"/>
                </a:lnTo>
                <a:lnTo>
                  <a:pt x="97690" y="76316"/>
                </a:lnTo>
                <a:lnTo>
                  <a:pt x="97828" y="72225"/>
                </a:lnTo>
                <a:lnTo>
                  <a:pt x="97981" y="62388"/>
                </a:lnTo>
                <a:lnTo>
                  <a:pt x="97030" y="58971"/>
                </a:lnTo>
                <a:lnTo>
                  <a:pt x="95404" y="56693"/>
                </a:lnTo>
                <a:lnTo>
                  <a:pt x="93327" y="55175"/>
                </a:lnTo>
                <a:lnTo>
                  <a:pt x="91943" y="53170"/>
                </a:lnTo>
                <a:lnTo>
                  <a:pt x="91020" y="50841"/>
                </a:lnTo>
                <a:lnTo>
                  <a:pt x="89282" y="43654"/>
                </a:lnTo>
                <a:lnTo>
                  <a:pt x="89222" y="46052"/>
                </a:lnTo>
                <a:lnTo>
                  <a:pt x="89175" y="64461"/>
                </a:lnTo>
                <a:lnTo>
                  <a:pt x="90167" y="67298"/>
                </a:lnTo>
                <a:lnTo>
                  <a:pt x="91821" y="70182"/>
                </a:lnTo>
                <a:lnTo>
                  <a:pt x="93915" y="73097"/>
                </a:lnTo>
                <a:lnTo>
                  <a:pt x="96304" y="76032"/>
                </a:lnTo>
                <a:lnTo>
                  <a:pt x="98888" y="78981"/>
                </a:lnTo>
                <a:lnTo>
                  <a:pt x="101603" y="81940"/>
                </a:lnTo>
                <a:lnTo>
                  <a:pt x="107266" y="87872"/>
                </a:lnTo>
                <a:lnTo>
                  <a:pt x="127883" y="108693"/>
                </a:lnTo>
                <a:lnTo>
                  <a:pt x="130855" y="110677"/>
                </a:lnTo>
                <a:lnTo>
                  <a:pt x="136803" y="112882"/>
                </a:lnTo>
                <a:lnTo>
                  <a:pt x="148706" y="114297"/>
                </a:lnTo>
                <a:lnTo>
                  <a:pt x="160613" y="114576"/>
                </a:lnTo>
                <a:lnTo>
                  <a:pt x="163588" y="114599"/>
                </a:lnTo>
                <a:lnTo>
                  <a:pt x="165573" y="113623"/>
                </a:lnTo>
                <a:lnTo>
                  <a:pt x="166896" y="111979"/>
                </a:lnTo>
                <a:lnTo>
                  <a:pt x="167777" y="109891"/>
                </a:lnTo>
                <a:lnTo>
                  <a:pt x="169358" y="107507"/>
                </a:lnTo>
                <a:lnTo>
                  <a:pt x="171403" y="104926"/>
                </a:lnTo>
                <a:lnTo>
                  <a:pt x="173759" y="102212"/>
                </a:lnTo>
                <a:lnTo>
                  <a:pt x="175330" y="98419"/>
                </a:lnTo>
                <a:lnTo>
                  <a:pt x="176377" y="93906"/>
                </a:lnTo>
                <a:lnTo>
                  <a:pt x="177075" y="88913"/>
                </a:lnTo>
                <a:lnTo>
                  <a:pt x="178532" y="83600"/>
                </a:lnTo>
                <a:lnTo>
                  <a:pt x="180497" y="78073"/>
                </a:lnTo>
                <a:lnTo>
                  <a:pt x="182797" y="72405"/>
                </a:lnTo>
                <a:lnTo>
                  <a:pt x="184332" y="66641"/>
                </a:lnTo>
                <a:lnTo>
                  <a:pt x="185355" y="60814"/>
                </a:lnTo>
                <a:lnTo>
                  <a:pt x="186037" y="54945"/>
                </a:lnTo>
                <a:lnTo>
                  <a:pt x="187485" y="50040"/>
                </a:lnTo>
                <a:lnTo>
                  <a:pt x="189441" y="45778"/>
                </a:lnTo>
                <a:lnTo>
                  <a:pt x="191737" y="41945"/>
                </a:lnTo>
                <a:lnTo>
                  <a:pt x="193269" y="38397"/>
                </a:lnTo>
                <a:lnTo>
                  <a:pt x="194290" y="35040"/>
                </a:lnTo>
                <a:lnTo>
                  <a:pt x="194969" y="31809"/>
                </a:lnTo>
                <a:lnTo>
                  <a:pt x="196416" y="28663"/>
                </a:lnTo>
                <a:lnTo>
                  <a:pt x="198371" y="25574"/>
                </a:lnTo>
                <a:lnTo>
                  <a:pt x="203899" y="18227"/>
                </a:lnTo>
                <a:lnTo>
                  <a:pt x="205345" y="17624"/>
                </a:lnTo>
                <a:lnTo>
                  <a:pt x="209597" y="16954"/>
                </a:lnTo>
                <a:lnTo>
                  <a:pt x="212120" y="17768"/>
                </a:lnTo>
                <a:lnTo>
                  <a:pt x="217570" y="21318"/>
                </a:lnTo>
                <a:lnTo>
                  <a:pt x="219419" y="23654"/>
                </a:lnTo>
                <a:lnTo>
                  <a:pt x="220653" y="26203"/>
                </a:lnTo>
                <a:lnTo>
                  <a:pt x="221475" y="28894"/>
                </a:lnTo>
                <a:lnTo>
                  <a:pt x="223016" y="32673"/>
                </a:lnTo>
                <a:lnTo>
                  <a:pt x="225035" y="37177"/>
                </a:lnTo>
                <a:lnTo>
                  <a:pt x="227372" y="42164"/>
                </a:lnTo>
                <a:lnTo>
                  <a:pt x="228932" y="47472"/>
                </a:lnTo>
                <a:lnTo>
                  <a:pt x="229971" y="52996"/>
                </a:lnTo>
                <a:lnTo>
                  <a:pt x="230664" y="58663"/>
                </a:lnTo>
                <a:lnTo>
                  <a:pt x="232118" y="64425"/>
                </a:lnTo>
                <a:lnTo>
                  <a:pt x="234079" y="70251"/>
                </a:lnTo>
                <a:lnTo>
                  <a:pt x="236379" y="76120"/>
                </a:lnTo>
                <a:lnTo>
                  <a:pt x="238905" y="81023"/>
                </a:lnTo>
                <a:lnTo>
                  <a:pt x="241580" y="85286"/>
                </a:lnTo>
                <a:lnTo>
                  <a:pt x="244356" y="89119"/>
                </a:lnTo>
                <a:lnTo>
                  <a:pt x="246207" y="92667"/>
                </a:lnTo>
                <a:lnTo>
                  <a:pt x="247441" y="96024"/>
                </a:lnTo>
                <a:lnTo>
                  <a:pt x="248263" y="99255"/>
                </a:lnTo>
                <a:lnTo>
                  <a:pt x="248812" y="102401"/>
                </a:lnTo>
                <a:lnTo>
                  <a:pt x="249178" y="105490"/>
                </a:lnTo>
                <a:lnTo>
                  <a:pt x="249866" y="114109"/>
                </a:lnTo>
                <a:lnTo>
                  <a:pt x="249897" y="109746"/>
                </a:lnTo>
                <a:lnTo>
                  <a:pt x="249908" y="80089"/>
                </a:lnTo>
                <a:lnTo>
                  <a:pt x="250901" y="74741"/>
                </a:lnTo>
                <a:lnTo>
                  <a:pt x="252554" y="69190"/>
                </a:lnTo>
                <a:lnTo>
                  <a:pt x="254649" y="63506"/>
                </a:lnTo>
                <a:lnTo>
                  <a:pt x="256045" y="57732"/>
                </a:lnTo>
                <a:lnTo>
                  <a:pt x="256976" y="51899"/>
                </a:lnTo>
                <a:lnTo>
                  <a:pt x="257597" y="46025"/>
                </a:lnTo>
                <a:lnTo>
                  <a:pt x="258010" y="41117"/>
                </a:lnTo>
                <a:lnTo>
                  <a:pt x="258286" y="36853"/>
                </a:lnTo>
                <a:lnTo>
                  <a:pt x="258593" y="29469"/>
                </a:lnTo>
                <a:lnTo>
                  <a:pt x="258729" y="22880"/>
                </a:lnTo>
                <a:lnTo>
                  <a:pt x="259758" y="20726"/>
                </a:lnTo>
                <a:lnTo>
                  <a:pt x="261436" y="19291"/>
                </a:lnTo>
                <a:lnTo>
                  <a:pt x="266518" y="16986"/>
                </a:lnTo>
                <a:lnTo>
                  <a:pt x="272138" y="16587"/>
                </a:lnTo>
                <a:lnTo>
                  <a:pt x="274650" y="18515"/>
                </a:lnTo>
                <a:lnTo>
                  <a:pt x="277317" y="21785"/>
                </a:lnTo>
                <a:lnTo>
                  <a:pt x="280087" y="25949"/>
                </a:lnTo>
                <a:lnTo>
                  <a:pt x="282926" y="29718"/>
                </a:lnTo>
                <a:lnTo>
                  <a:pt x="285811" y="33222"/>
                </a:lnTo>
                <a:lnTo>
                  <a:pt x="288726" y="36551"/>
                </a:lnTo>
                <a:lnTo>
                  <a:pt x="290670" y="39762"/>
                </a:lnTo>
                <a:lnTo>
                  <a:pt x="291966" y="42895"/>
                </a:lnTo>
                <a:lnTo>
                  <a:pt x="292829" y="45976"/>
                </a:lnTo>
                <a:lnTo>
                  <a:pt x="295390" y="50014"/>
                </a:lnTo>
                <a:lnTo>
                  <a:pt x="299081" y="54691"/>
                </a:lnTo>
                <a:lnTo>
                  <a:pt x="303526" y="59793"/>
                </a:lnTo>
                <a:lnTo>
                  <a:pt x="311111" y="68108"/>
                </a:lnTo>
                <a:lnTo>
                  <a:pt x="317789" y="75110"/>
                </a:lnTo>
                <a:lnTo>
                  <a:pt x="324065" y="81530"/>
                </a:lnTo>
                <a:lnTo>
                  <a:pt x="326135" y="84631"/>
                </a:lnTo>
                <a:lnTo>
                  <a:pt x="327516" y="87690"/>
                </a:lnTo>
                <a:lnTo>
                  <a:pt x="328436" y="90722"/>
                </a:lnTo>
                <a:lnTo>
                  <a:pt x="330041" y="92743"/>
                </a:lnTo>
                <a:lnTo>
                  <a:pt x="332104" y="94091"/>
                </a:lnTo>
                <a:lnTo>
                  <a:pt x="337042" y="95588"/>
                </a:lnTo>
                <a:lnTo>
                  <a:pt x="350045" y="96716"/>
                </a:lnTo>
                <a:lnTo>
                  <a:pt x="352385" y="96739"/>
                </a:lnTo>
                <a:lnTo>
                  <a:pt x="354937" y="94770"/>
                </a:lnTo>
                <a:lnTo>
                  <a:pt x="357631" y="91474"/>
                </a:lnTo>
                <a:lnTo>
                  <a:pt x="360419" y="87291"/>
                </a:lnTo>
                <a:lnTo>
                  <a:pt x="363269" y="83511"/>
                </a:lnTo>
                <a:lnTo>
                  <a:pt x="366163" y="79998"/>
                </a:lnTo>
                <a:lnTo>
                  <a:pt x="369083" y="76664"/>
                </a:lnTo>
                <a:lnTo>
                  <a:pt x="371030" y="72457"/>
                </a:lnTo>
                <a:lnTo>
                  <a:pt x="372328" y="67669"/>
                </a:lnTo>
                <a:lnTo>
                  <a:pt x="373194" y="62491"/>
                </a:lnTo>
                <a:lnTo>
                  <a:pt x="373770" y="57056"/>
                </a:lnTo>
                <a:lnTo>
                  <a:pt x="374155" y="51447"/>
                </a:lnTo>
                <a:lnTo>
                  <a:pt x="374411" y="45724"/>
                </a:lnTo>
                <a:lnTo>
                  <a:pt x="375575" y="39924"/>
                </a:lnTo>
                <a:lnTo>
                  <a:pt x="377343" y="34074"/>
                </a:lnTo>
                <a:lnTo>
                  <a:pt x="379512" y="28188"/>
                </a:lnTo>
                <a:lnTo>
                  <a:pt x="380960" y="23273"/>
                </a:lnTo>
                <a:lnTo>
                  <a:pt x="381925" y="19004"/>
                </a:lnTo>
                <a:lnTo>
                  <a:pt x="383473" y="9763"/>
                </a:lnTo>
                <a:lnTo>
                  <a:pt x="383684" y="5854"/>
                </a:lnTo>
                <a:lnTo>
                  <a:pt x="383820" y="0"/>
                </a:lnTo>
                <a:lnTo>
                  <a:pt x="383844" y="3727"/>
                </a:lnTo>
                <a:lnTo>
                  <a:pt x="383851" y="6374"/>
                </a:lnTo>
                <a:lnTo>
                  <a:pt x="386499" y="9639"/>
                </a:lnTo>
                <a:lnTo>
                  <a:pt x="388594" y="11899"/>
                </a:lnTo>
                <a:lnTo>
                  <a:pt x="389990" y="14398"/>
                </a:lnTo>
                <a:lnTo>
                  <a:pt x="390922" y="17056"/>
                </a:lnTo>
                <a:lnTo>
                  <a:pt x="391542" y="19820"/>
                </a:lnTo>
                <a:lnTo>
                  <a:pt x="392948" y="23647"/>
                </a:lnTo>
                <a:lnTo>
                  <a:pt x="394877" y="28183"/>
                </a:lnTo>
                <a:lnTo>
                  <a:pt x="400363" y="40240"/>
                </a:lnTo>
                <a:lnTo>
                  <a:pt x="403760" y="44535"/>
                </a:lnTo>
                <a:lnTo>
                  <a:pt x="406053" y="47069"/>
                </a:lnTo>
                <a:lnTo>
                  <a:pt x="407583" y="49751"/>
                </a:lnTo>
                <a:lnTo>
                  <a:pt x="408604" y="52531"/>
                </a:lnTo>
                <a:lnTo>
                  <a:pt x="409283" y="55376"/>
                </a:lnTo>
                <a:lnTo>
                  <a:pt x="410728" y="58266"/>
                </a:lnTo>
                <a:lnTo>
                  <a:pt x="412685" y="61184"/>
                </a:lnTo>
                <a:lnTo>
                  <a:pt x="414981" y="64121"/>
                </a:lnTo>
                <a:lnTo>
                  <a:pt x="417504" y="66080"/>
                </a:lnTo>
                <a:lnTo>
                  <a:pt x="420177" y="67386"/>
                </a:lnTo>
                <a:lnTo>
                  <a:pt x="428015" y="69844"/>
                </a:lnTo>
                <a:lnTo>
                  <a:pt x="437432" y="699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PenAnnotation612"/>
          <p:cNvSpPr/>
          <p:nvPr/>
        </p:nvSpPr>
        <p:spPr>
          <a:xfrm>
            <a:off x="8643937" y="6313289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PenAnnotation613"/>
          <p:cNvSpPr/>
          <p:nvPr/>
        </p:nvSpPr>
        <p:spPr>
          <a:xfrm>
            <a:off x="8742164" y="6317553"/>
            <a:ext cx="169665" cy="156316"/>
          </a:xfrm>
          <a:custGeom>
            <a:avLst/>
            <a:gdLst/>
            <a:ahLst/>
            <a:cxnLst/>
            <a:rect l="0" t="0" r="0" b="0"/>
            <a:pathLst>
              <a:path w="169665" h="156316">
                <a:moveTo>
                  <a:pt x="0" y="31454"/>
                </a:moveTo>
                <a:lnTo>
                  <a:pt x="0" y="70186"/>
                </a:lnTo>
                <a:lnTo>
                  <a:pt x="992" y="73150"/>
                </a:lnTo>
                <a:lnTo>
                  <a:pt x="2646" y="76119"/>
                </a:lnTo>
                <a:lnTo>
                  <a:pt x="4740" y="79091"/>
                </a:lnTo>
                <a:lnTo>
                  <a:pt x="6136" y="83056"/>
                </a:lnTo>
                <a:lnTo>
                  <a:pt x="7067" y="87683"/>
                </a:lnTo>
                <a:lnTo>
                  <a:pt x="7688" y="92753"/>
                </a:lnTo>
                <a:lnTo>
                  <a:pt x="8102" y="97125"/>
                </a:lnTo>
                <a:lnTo>
                  <a:pt x="8377" y="101031"/>
                </a:lnTo>
                <a:lnTo>
                  <a:pt x="8562" y="104628"/>
                </a:lnTo>
                <a:lnTo>
                  <a:pt x="8766" y="111270"/>
                </a:lnTo>
                <a:lnTo>
                  <a:pt x="8897" y="123619"/>
                </a:lnTo>
                <a:lnTo>
                  <a:pt x="9900" y="126632"/>
                </a:lnTo>
                <a:lnTo>
                  <a:pt x="11561" y="129632"/>
                </a:lnTo>
                <a:lnTo>
                  <a:pt x="13660" y="132625"/>
                </a:lnTo>
                <a:lnTo>
                  <a:pt x="15060" y="135612"/>
                </a:lnTo>
                <a:lnTo>
                  <a:pt x="15992" y="138596"/>
                </a:lnTo>
                <a:lnTo>
                  <a:pt x="16615" y="141578"/>
                </a:lnTo>
                <a:lnTo>
                  <a:pt x="17030" y="144557"/>
                </a:lnTo>
                <a:lnTo>
                  <a:pt x="17306" y="147536"/>
                </a:lnTo>
                <a:lnTo>
                  <a:pt x="17849" y="156315"/>
                </a:lnTo>
                <a:lnTo>
                  <a:pt x="17856" y="151683"/>
                </a:lnTo>
                <a:lnTo>
                  <a:pt x="16865" y="149311"/>
                </a:lnTo>
                <a:lnTo>
                  <a:pt x="15213" y="146736"/>
                </a:lnTo>
                <a:lnTo>
                  <a:pt x="13118" y="144028"/>
                </a:lnTo>
                <a:lnTo>
                  <a:pt x="11721" y="140238"/>
                </a:lnTo>
                <a:lnTo>
                  <a:pt x="10791" y="135726"/>
                </a:lnTo>
                <a:lnTo>
                  <a:pt x="10170" y="130735"/>
                </a:lnTo>
                <a:lnTo>
                  <a:pt x="9756" y="124431"/>
                </a:lnTo>
                <a:lnTo>
                  <a:pt x="9481" y="117251"/>
                </a:lnTo>
                <a:lnTo>
                  <a:pt x="9093" y="95571"/>
                </a:lnTo>
                <a:lnTo>
                  <a:pt x="8961" y="70468"/>
                </a:lnTo>
                <a:lnTo>
                  <a:pt x="9943" y="63416"/>
                </a:lnTo>
                <a:lnTo>
                  <a:pt x="11590" y="55739"/>
                </a:lnTo>
                <a:lnTo>
                  <a:pt x="13679" y="47644"/>
                </a:lnTo>
                <a:lnTo>
                  <a:pt x="16064" y="41256"/>
                </a:lnTo>
                <a:lnTo>
                  <a:pt x="18647" y="36004"/>
                </a:lnTo>
                <a:lnTo>
                  <a:pt x="21361" y="31511"/>
                </a:lnTo>
                <a:lnTo>
                  <a:pt x="24162" y="27523"/>
                </a:lnTo>
                <a:lnTo>
                  <a:pt x="27023" y="23873"/>
                </a:lnTo>
                <a:lnTo>
                  <a:pt x="29921" y="20447"/>
                </a:lnTo>
                <a:lnTo>
                  <a:pt x="32846" y="17171"/>
                </a:lnTo>
                <a:lnTo>
                  <a:pt x="38741" y="10885"/>
                </a:lnTo>
                <a:lnTo>
                  <a:pt x="41702" y="9804"/>
                </a:lnTo>
                <a:lnTo>
                  <a:pt x="44669" y="10075"/>
                </a:lnTo>
                <a:lnTo>
                  <a:pt x="47638" y="11249"/>
                </a:lnTo>
                <a:lnTo>
                  <a:pt x="50610" y="13022"/>
                </a:lnTo>
                <a:lnTo>
                  <a:pt x="53584" y="15198"/>
                </a:lnTo>
                <a:lnTo>
                  <a:pt x="56558" y="17640"/>
                </a:lnTo>
                <a:lnTo>
                  <a:pt x="59534" y="20260"/>
                </a:lnTo>
                <a:lnTo>
                  <a:pt x="65485" y="25818"/>
                </a:lnTo>
                <a:lnTo>
                  <a:pt x="68461" y="29681"/>
                </a:lnTo>
                <a:lnTo>
                  <a:pt x="71438" y="34241"/>
                </a:lnTo>
                <a:lnTo>
                  <a:pt x="74414" y="39265"/>
                </a:lnTo>
                <a:lnTo>
                  <a:pt x="77391" y="44599"/>
                </a:lnTo>
                <a:lnTo>
                  <a:pt x="83343" y="55818"/>
                </a:lnTo>
                <a:lnTo>
                  <a:pt x="85328" y="62579"/>
                </a:lnTo>
                <a:lnTo>
                  <a:pt x="86651" y="70063"/>
                </a:lnTo>
                <a:lnTo>
                  <a:pt x="87532" y="78029"/>
                </a:lnTo>
                <a:lnTo>
                  <a:pt x="89113" y="85325"/>
                </a:lnTo>
                <a:lnTo>
                  <a:pt x="91158" y="92173"/>
                </a:lnTo>
                <a:lnTo>
                  <a:pt x="93514" y="98722"/>
                </a:lnTo>
                <a:lnTo>
                  <a:pt x="95085" y="104081"/>
                </a:lnTo>
                <a:lnTo>
                  <a:pt x="96132" y="108646"/>
                </a:lnTo>
                <a:lnTo>
                  <a:pt x="96830" y="112680"/>
                </a:lnTo>
                <a:lnTo>
                  <a:pt x="97296" y="117355"/>
                </a:lnTo>
                <a:lnTo>
                  <a:pt x="97606" y="122456"/>
                </a:lnTo>
                <a:lnTo>
                  <a:pt x="98190" y="137666"/>
                </a:lnTo>
                <a:lnTo>
                  <a:pt x="98215" y="133590"/>
                </a:lnTo>
                <a:lnTo>
                  <a:pt x="98226" y="12855"/>
                </a:lnTo>
                <a:lnTo>
                  <a:pt x="99218" y="10125"/>
                </a:lnTo>
                <a:lnTo>
                  <a:pt x="100872" y="8305"/>
                </a:lnTo>
                <a:lnTo>
                  <a:pt x="102967" y="7092"/>
                </a:lnTo>
                <a:lnTo>
                  <a:pt x="104363" y="5291"/>
                </a:lnTo>
                <a:lnTo>
                  <a:pt x="105294" y="3098"/>
                </a:lnTo>
                <a:lnTo>
                  <a:pt x="105915" y="644"/>
                </a:lnTo>
                <a:lnTo>
                  <a:pt x="106329" y="0"/>
                </a:lnTo>
                <a:lnTo>
                  <a:pt x="106604" y="563"/>
                </a:lnTo>
                <a:lnTo>
                  <a:pt x="106788" y="1930"/>
                </a:lnTo>
                <a:lnTo>
                  <a:pt x="109639" y="6095"/>
                </a:lnTo>
                <a:lnTo>
                  <a:pt x="111787" y="8595"/>
                </a:lnTo>
                <a:lnTo>
                  <a:pt x="114212" y="12246"/>
                </a:lnTo>
                <a:lnTo>
                  <a:pt x="116821" y="16665"/>
                </a:lnTo>
                <a:lnTo>
                  <a:pt x="119553" y="21594"/>
                </a:lnTo>
                <a:lnTo>
                  <a:pt x="121374" y="27858"/>
                </a:lnTo>
                <a:lnTo>
                  <a:pt x="122587" y="35010"/>
                </a:lnTo>
                <a:lnTo>
                  <a:pt x="123397" y="42754"/>
                </a:lnTo>
                <a:lnTo>
                  <a:pt x="124928" y="49902"/>
                </a:lnTo>
                <a:lnTo>
                  <a:pt x="126942" y="56651"/>
                </a:lnTo>
                <a:lnTo>
                  <a:pt x="129276" y="63135"/>
                </a:lnTo>
                <a:lnTo>
                  <a:pt x="131825" y="69442"/>
                </a:lnTo>
                <a:lnTo>
                  <a:pt x="134515" y="75631"/>
                </a:lnTo>
                <a:lnTo>
                  <a:pt x="140151" y="87800"/>
                </a:lnTo>
                <a:lnTo>
                  <a:pt x="145964" y="99822"/>
                </a:lnTo>
                <a:lnTo>
                  <a:pt x="147911" y="105807"/>
                </a:lnTo>
                <a:lnTo>
                  <a:pt x="149209" y="111780"/>
                </a:lnTo>
                <a:lnTo>
                  <a:pt x="150074" y="117747"/>
                </a:lnTo>
                <a:lnTo>
                  <a:pt x="151643" y="122717"/>
                </a:lnTo>
                <a:lnTo>
                  <a:pt x="153682" y="127023"/>
                </a:lnTo>
                <a:lnTo>
                  <a:pt x="156032" y="130885"/>
                </a:lnTo>
                <a:lnTo>
                  <a:pt x="158591" y="133460"/>
                </a:lnTo>
                <a:lnTo>
                  <a:pt x="161290" y="135177"/>
                </a:lnTo>
                <a:lnTo>
                  <a:pt x="169664" y="13861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PenAnnotation614"/>
          <p:cNvSpPr/>
          <p:nvPr/>
        </p:nvSpPr>
        <p:spPr>
          <a:xfrm>
            <a:off x="8947669" y="6281804"/>
            <a:ext cx="187402" cy="120257"/>
          </a:xfrm>
          <a:custGeom>
            <a:avLst/>
            <a:gdLst/>
            <a:ahLst/>
            <a:cxnLst/>
            <a:rect l="0" t="0" r="0" b="0"/>
            <a:pathLst>
              <a:path w="187402" h="120257">
                <a:moveTo>
                  <a:pt x="53456" y="40414"/>
                </a:moveTo>
                <a:lnTo>
                  <a:pt x="48715" y="35674"/>
                </a:lnTo>
                <a:lnTo>
                  <a:pt x="46326" y="34277"/>
                </a:lnTo>
                <a:lnTo>
                  <a:pt x="41027" y="32726"/>
                </a:lnTo>
                <a:lnTo>
                  <a:pt x="37205" y="31852"/>
                </a:lnTo>
                <a:lnTo>
                  <a:pt x="33666" y="29003"/>
                </a:lnTo>
                <a:lnTo>
                  <a:pt x="31332" y="26853"/>
                </a:lnTo>
                <a:lnTo>
                  <a:pt x="28785" y="25421"/>
                </a:lnTo>
                <a:lnTo>
                  <a:pt x="23309" y="23828"/>
                </a:lnTo>
                <a:lnTo>
                  <a:pt x="17567" y="23121"/>
                </a:lnTo>
                <a:lnTo>
                  <a:pt x="10537" y="22666"/>
                </a:lnTo>
                <a:lnTo>
                  <a:pt x="6930" y="25250"/>
                </a:lnTo>
                <a:lnTo>
                  <a:pt x="4579" y="27329"/>
                </a:lnTo>
                <a:lnTo>
                  <a:pt x="3012" y="29706"/>
                </a:lnTo>
                <a:lnTo>
                  <a:pt x="1967" y="32284"/>
                </a:lnTo>
                <a:lnTo>
                  <a:pt x="1271" y="34994"/>
                </a:lnTo>
                <a:lnTo>
                  <a:pt x="806" y="37793"/>
                </a:lnTo>
                <a:lnTo>
                  <a:pt x="497" y="40651"/>
                </a:lnTo>
                <a:lnTo>
                  <a:pt x="290" y="43549"/>
                </a:lnTo>
                <a:lnTo>
                  <a:pt x="153" y="46473"/>
                </a:lnTo>
                <a:lnTo>
                  <a:pt x="0" y="52367"/>
                </a:lnTo>
                <a:lnTo>
                  <a:pt x="951" y="55328"/>
                </a:lnTo>
                <a:lnTo>
                  <a:pt x="2577" y="58294"/>
                </a:lnTo>
                <a:lnTo>
                  <a:pt x="4655" y="61264"/>
                </a:lnTo>
                <a:lnTo>
                  <a:pt x="6038" y="65228"/>
                </a:lnTo>
                <a:lnTo>
                  <a:pt x="6961" y="69855"/>
                </a:lnTo>
                <a:lnTo>
                  <a:pt x="7576" y="74925"/>
                </a:lnTo>
                <a:lnTo>
                  <a:pt x="8978" y="79296"/>
                </a:lnTo>
                <a:lnTo>
                  <a:pt x="10906" y="83202"/>
                </a:lnTo>
                <a:lnTo>
                  <a:pt x="13183" y="86799"/>
                </a:lnTo>
                <a:lnTo>
                  <a:pt x="14701" y="90189"/>
                </a:lnTo>
                <a:lnTo>
                  <a:pt x="15713" y="93441"/>
                </a:lnTo>
                <a:lnTo>
                  <a:pt x="16387" y="96602"/>
                </a:lnTo>
                <a:lnTo>
                  <a:pt x="17830" y="99701"/>
                </a:lnTo>
                <a:lnTo>
                  <a:pt x="19783" y="102759"/>
                </a:lnTo>
                <a:lnTo>
                  <a:pt x="22078" y="105790"/>
                </a:lnTo>
                <a:lnTo>
                  <a:pt x="24600" y="108803"/>
                </a:lnTo>
                <a:lnTo>
                  <a:pt x="27273" y="111803"/>
                </a:lnTo>
                <a:lnTo>
                  <a:pt x="33952" y="119008"/>
                </a:lnTo>
                <a:lnTo>
                  <a:pt x="35492" y="119599"/>
                </a:lnTo>
                <a:lnTo>
                  <a:pt x="39850" y="120256"/>
                </a:lnTo>
                <a:lnTo>
                  <a:pt x="41408" y="119439"/>
                </a:lnTo>
                <a:lnTo>
                  <a:pt x="42448" y="117902"/>
                </a:lnTo>
                <a:lnTo>
                  <a:pt x="43141" y="115886"/>
                </a:lnTo>
                <a:lnTo>
                  <a:pt x="44595" y="114541"/>
                </a:lnTo>
                <a:lnTo>
                  <a:pt x="46556" y="113644"/>
                </a:lnTo>
                <a:lnTo>
                  <a:pt x="48856" y="113047"/>
                </a:lnTo>
                <a:lnTo>
                  <a:pt x="50389" y="110664"/>
                </a:lnTo>
                <a:lnTo>
                  <a:pt x="51411" y="107092"/>
                </a:lnTo>
                <a:lnTo>
                  <a:pt x="52092" y="102725"/>
                </a:lnTo>
                <a:lnTo>
                  <a:pt x="52547" y="98822"/>
                </a:lnTo>
                <a:lnTo>
                  <a:pt x="52850" y="95228"/>
                </a:lnTo>
                <a:lnTo>
                  <a:pt x="53052" y="91839"/>
                </a:lnTo>
                <a:lnTo>
                  <a:pt x="53276" y="85429"/>
                </a:lnTo>
                <a:lnTo>
                  <a:pt x="53403" y="73596"/>
                </a:lnTo>
                <a:lnTo>
                  <a:pt x="53445" y="56560"/>
                </a:lnTo>
                <a:lnTo>
                  <a:pt x="52456" y="53162"/>
                </a:lnTo>
                <a:lnTo>
                  <a:pt x="50805" y="49905"/>
                </a:lnTo>
                <a:lnTo>
                  <a:pt x="48712" y="46742"/>
                </a:lnTo>
                <a:lnTo>
                  <a:pt x="47317" y="43640"/>
                </a:lnTo>
                <a:lnTo>
                  <a:pt x="46386" y="40581"/>
                </a:lnTo>
                <a:lnTo>
                  <a:pt x="44635" y="32017"/>
                </a:lnTo>
                <a:lnTo>
                  <a:pt x="44575" y="34367"/>
                </a:lnTo>
                <a:lnTo>
                  <a:pt x="44529" y="52489"/>
                </a:lnTo>
                <a:lnTo>
                  <a:pt x="45520" y="56402"/>
                </a:lnTo>
                <a:lnTo>
                  <a:pt x="47173" y="60994"/>
                </a:lnTo>
                <a:lnTo>
                  <a:pt x="49267" y="66041"/>
                </a:lnTo>
                <a:lnTo>
                  <a:pt x="50663" y="70397"/>
                </a:lnTo>
                <a:lnTo>
                  <a:pt x="51594" y="74294"/>
                </a:lnTo>
                <a:lnTo>
                  <a:pt x="52214" y="77883"/>
                </a:lnTo>
                <a:lnTo>
                  <a:pt x="53621" y="81269"/>
                </a:lnTo>
                <a:lnTo>
                  <a:pt x="55550" y="84518"/>
                </a:lnTo>
                <a:lnTo>
                  <a:pt x="57829" y="87676"/>
                </a:lnTo>
                <a:lnTo>
                  <a:pt x="59347" y="90774"/>
                </a:lnTo>
                <a:lnTo>
                  <a:pt x="60361" y="93831"/>
                </a:lnTo>
                <a:lnTo>
                  <a:pt x="61035" y="96861"/>
                </a:lnTo>
                <a:lnTo>
                  <a:pt x="62477" y="99874"/>
                </a:lnTo>
                <a:lnTo>
                  <a:pt x="64432" y="102874"/>
                </a:lnTo>
                <a:lnTo>
                  <a:pt x="69955" y="110078"/>
                </a:lnTo>
                <a:lnTo>
                  <a:pt x="71400" y="110670"/>
                </a:lnTo>
                <a:lnTo>
                  <a:pt x="75653" y="111326"/>
                </a:lnTo>
                <a:lnTo>
                  <a:pt x="77184" y="110509"/>
                </a:lnTo>
                <a:lnTo>
                  <a:pt x="78204" y="108972"/>
                </a:lnTo>
                <a:lnTo>
                  <a:pt x="78884" y="106956"/>
                </a:lnTo>
                <a:lnTo>
                  <a:pt x="80330" y="104619"/>
                </a:lnTo>
                <a:lnTo>
                  <a:pt x="82286" y="102069"/>
                </a:lnTo>
                <a:lnTo>
                  <a:pt x="84582" y="99377"/>
                </a:lnTo>
                <a:lnTo>
                  <a:pt x="86113" y="96590"/>
                </a:lnTo>
                <a:lnTo>
                  <a:pt x="87134" y="93740"/>
                </a:lnTo>
                <a:lnTo>
                  <a:pt x="87814" y="90847"/>
                </a:lnTo>
                <a:lnTo>
                  <a:pt x="88267" y="86935"/>
                </a:lnTo>
                <a:lnTo>
                  <a:pt x="88570" y="82342"/>
                </a:lnTo>
                <a:lnTo>
                  <a:pt x="88771" y="77296"/>
                </a:lnTo>
                <a:lnTo>
                  <a:pt x="89898" y="72940"/>
                </a:lnTo>
                <a:lnTo>
                  <a:pt x="91641" y="69044"/>
                </a:lnTo>
                <a:lnTo>
                  <a:pt x="93796" y="65453"/>
                </a:lnTo>
                <a:lnTo>
                  <a:pt x="95232" y="61076"/>
                </a:lnTo>
                <a:lnTo>
                  <a:pt x="96189" y="56173"/>
                </a:lnTo>
                <a:lnTo>
                  <a:pt x="96827" y="50920"/>
                </a:lnTo>
                <a:lnTo>
                  <a:pt x="97253" y="46426"/>
                </a:lnTo>
                <a:lnTo>
                  <a:pt x="97537" y="42438"/>
                </a:lnTo>
                <a:lnTo>
                  <a:pt x="97726" y="38787"/>
                </a:lnTo>
                <a:lnTo>
                  <a:pt x="97936" y="32084"/>
                </a:lnTo>
                <a:lnTo>
                  <a:pt x="98071" y="24437"/>
                </a:lnTo>
                <a:lnTo>
                  <a:pt x="98094" y="27853"/>
                </a:lnTo>
                <a:lnTo>
                  <a:pt x="98103" y="40647"/>
                </a:lnTo>
                <a:lnTo>
                  <a:pt x="99096" y="45530"/>
                </a:lnTo>
                <a:lnTo>
                  <a:pt x="100750" y="50770"/>
                </a:lnTo>
                <a:lnTo>
                  <a:pt x="102844" y="56248"/>
                </a:lnTo>
                <a:lnTo>
                  <a:pt x="104240" y="60892"/>
                </a:lnTo>
                <a:lnTo>
                  <a:pt x="105172" y="64980"/>
                </a:lnTo>
                <a:lnTo>
                  <a:pt x="105792" y="68698"/>
                </a:lnTo>
                <a:lnTo>
                  <a:pt x="106207" y="73160"/>
                </a:lnTo>
                <a:lnTo>
                  <a:pt x="106482" y="78120"/>
                </a:lnTo>
                <a:lnTo>
                  <a:pt x="106666" y="83411"/>
                </a:lnTo>
                <a:lnTo>
                  <a:pt x="107781" y="87931"/>
                </a:lnTo>
                <a:lnTo>
                  <a:pt x="109516" y="91936"/>
                </a:lnTo>
                <a:lnTo>
                  <a:pt x="111665" y="95597"/>
                </a:lnTo>
                <a:lnTo>
                  <a:pt x="114090" y="98039"/>
                </a:lnTo>
                <a:lnTo>
                  <a:pt x="116699" y="99666"/>
                </a:lnTo>
                <a:lnTo>
                  <a:pt x="124414" y="102731"/>
                </a:lnTo>
                <a:lnTo>
                  <a:pt x="129491" y="102865"/>
                </a:lnTo>
                <a:lnTo>
                  <a:pt x="130935" y="101893"/>
                </a:lnTo>
                <a:lnTo>
                  <a:pt x="131898" y="100251"/>
                </a:lnTo>
                <a:lnTo>
                  <a:pt x="132539" y="98165"/>
                </a:lnTo>
                <a:lnTo>
                  <a:pt x="132967" y="94790"/>
                </a:lnTo>
                <a:lnTo>
                  <a:pt x="133253" y="90555"/>
                </a:lnTo>
                <a:lnTo>
                  <a:pt x="133442" y="85748"/>
                </a:lnTo>
                <a:lnTo>
                  <a:pt x="134561" y="81550"/>
                </a:lnTo>
                <a:lnTo>
                  <a:pt x="136300" y="77760"/>
                </a:lnTo>
                <a:lnTo>
                  <a:pt x="138450" y="74241"/>
                </a:lnTo>
                <a:lnTo>
                  <a:pt x="139884" y="69911"/>
                </a:lnTo>
                <a:lnTo>
                  <a:pt x="140840" y="65039"/>
                </a:lnTo>
                <a:lnTo>
                  <a:pt x="141478" y="59808"/>
                </a:lnTo>
                <a:lnTo>
                  <a:pt x="141903" y="54335"/>
                </a:lnTo>
                <a:lnTo>
                  <a:pt x="142186" y="48703"/>
                </a:lnTo>
                <a:lnTo>
                  <a:pt x="142500" y="37153"/>
                </a:lnTo>
                <a:lnTo>
                  <a:pt x="142720" y="12375"/>
                </a:lnTo>
                <a:lnTo>
                  <a:pt x="143723" y="9815"/>
                </a:lnTo>
                <a:lnTo>
                  <a:pt x="145384" y="8108"/>
                </a:lnTo>
                <a:lnTo>
                  <a:pt x="147483" y="6971"/>
                </a:lnTo>
                <a:lnTo>
                  <a:pt x="148883" y="5220"/>
                </a:lnTo>
                <a:lnTo>
                  <a:pt x="149816" y="3061"/>
                </a:lnTo>
                <a:lnTo>
                  <a:pt x="150438" y="629"/>
                </a:lnTo>
                <a:lnTo>
                  <a:pt x="150853" y="0"/>
                </a:lnTo>
                <a:lnTo>
                  <a:pt x="151129" y="574"/>
                </a:lnTo>
                <a:lnTo>
                  <a:pt x="151573" y="3881"/>
                </a:lnTo>
                <a:lnTo>
                  <a:pt x="154280" y="6980"/>
                </a:lnTo>
                <a:lnTo>
                  <a:pt x="156390" y="9195"/>
                </a:lnTo>
                <a:lnTo>
                  <a:pt x="157798" y="11664"/>
                </a:lnTo>
                <a:lnTo>
                  <a:pt x="158736" y="14302"/>
                </a:lnTo>
                <a:lnTo>
                  <a:pt x="159361" y="17053"/>
                </a:lnTo>
                <a:lnTo>
                  <a:pt x="160771" y="20871"/>
                </a:lnTo>
                <a:lnTo>
                  <a:pt x="162702" y="25402"/>
                </a:lnTo>
                <a:lnTo>
                  <a:pt x="167494" y="35726"/>
                </a:lnTo>
                <a:lnTo>
                  <a:pt x="172931" y="46929"/>
                </a:lnTo>
                <a:lnTo>
                  <a:pt x="174778" y="52695"/>
                </a:lnTo>
                <a:lnTo>
                  <a:pt x="176008" y="58524"/>
                </a:lnTo>
                <a:lnTo>
                  <a:pt x="176830" y="64394"/>
                </a:lnTo>
                <a:lnTo>
                  <a:pt x="178370" y="69299"/>
                </a:lnTo>
                <a:lnTo>
                  <a:pt x="180387" y="73561"/>
                </a:lnTo>
                <a:lnTo>
                  <a:pt x="182726" y="77395"/>
                </a:lnTo>
                <a:lnTo>
                  <a:pt x="184284" y="80944"/>
                </a:lnTo>
                <a:lnTo>
                  <a:pt x="185323" y="84301"/>
                </a:lnTo>
                <a:lnTo>
                  <a:pt x="186016" y="87531"/>
                </a:lnTo>
                <a:lnTo>
                  <a:pt x="186477" y="90677"/>
                </a:lnTo>
                <a:lnTo>
                  <a:pt x="186785" y="93767"/>
                </a:lnTo>
                <a:lnTo>
                  <a:pt x="186991" y="96818"/>
                </a:lnTo>
                <a:lnTo>
                  <a:pt x="187127" y="99846"/>
                </a:lnTo>
                <a:lnTo>
                  <a:pt x="187401" y="11185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PenAnnotation615"/>
          <p:cNvSpPr/>
          <p:nvPr/>
        </p:nvSpPr>
        <p:spPr>
          <a:xfrm>
            <a:off x="9135070" y="6241851"/>
            <a:ext cx="1" cy="241103"/>
          </a:xfrm>
          <a:custGeom>
            <a:avLst/>
            <a:gdLst/>
            <a:ahLst/>
            <a:cxnLst/>
            <a:rect l="0" t="0" r="0" b="0"/>
            <a:pathLst>
              <a:path w="1" h="241103">
                <a:moveTo>
                  <a:pt x="0" y="0"/>
                </a:move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554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Comment les </a:t>
            </a:r>
            <a:r>
              <a:rPr lang="en-US" sz="3200" dirty="0" err="1" smtClean="0"/>
              <a:t>biens</a:t>
            </a:r>
            <a:r>
              <a:rPr lang="en-US" sz="3200" dirty="0" smtClean="0"/>
              <a:t> et les services </a:t>
            </a:r>
            <a:r>
              <a:rPr lang="en-US" sz="3200" dirty="0" err="1" smtClean="0"/>
              <a:t>étaient-ils</a:t>
            </a:r>
            <a:r>
              <a:rPr lang="en-US" sz="3200" dirty="0" smtClean="0"/>
              <a:t> </a:t>
            </a:r>
            <a:r>
              <a:rPr lang="en-US" sz="3200" dirty="0" err="1" smtClean="0"/>
              <a:t>produits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MARTPenAnnotation190"/>
          <p:cNvSpPr/>
          <p:nvPr/>
        </p:nvSpPr>
        <p:spPr>
          <a:xfrm>
            <a:off x="4848820" y="750093"/>
            <a:ext cx="125016" cy="5857838"/>
          </a:xfrm>
          <a:custGeom>
            <a:avLst/>
            <a:gdLst/>
            <a:ahLst/>
            <a:cxnLst/>
            <a:rect l="0" t="0" r="0" b="0"/>
            <a:pathLst>
              <a:path w="125016" h="5857838">
                <a:moveTo>
                  <a:pt x="0" y="0"/>
                </a:moveTo>
                <a:lnTo>
                  <a:pt x="0" y="16509"/>
                </a:lnTo>
                <a:lnTo>
                  <a:pt x="2646" y="19905"/>
                </a:lnTo>
                <a:lnTo>
                  <a:pt x="4741" y="22200"/>
                </a:lnTo>
                <a:lnTo>
                  <a:pt x="6137" y="24722"/>
                </a:lnTo>
                <a:lnTo>
                  <a:pt x="7688" y="30170"/>
                </a:lnTo>
                <a:lnTo>
                  <a:pt x="8562" y="38815"/>
                </a:lnTo>
                <a:lnTo>
                  <a:pt x="9677" y="41752"/>
                </a:lnTo>
                <a:lnTo>
                  <a:pt x="13561" y="47661"/>
                </a:lnTo>
                <a:lnTo>
                  <a:pt x="15949" y="53594"/>
                </a:lnTo>
                <a:lnTo>
                  <a:pt x="18003" y="60531"/>
                </a:lnTo>
                <a:lnTo>
                  <a:pt x="19939" y="65159"/>
                </a:lnTo>
                <a:lnTo>
                  <a:pt x="23744" y="75592"/>
                </a:lnTo>
                <a:lnTo>
                  <a:pt x="26879" y="91631"/>
                </a:lnTo>
                <a:lnTo>
                  <a:pt x="28833" y="95814"/>
                </a:lnTo>
                <a:lnTo>
                  <a:pt x="31129" y="99595"/>
                </a:lnTo>
                <a:lnTo>
                  <a:pt x="33678" y="109087"/>
                </a:lnTo>
                <a:lnTo>
                  <a:pt x="36442" y="137176"/>
                </a:lnTo>
                <a:lnTo>
                  <a:pt x="40340" y="148941"/>
                </a:lnTo>
                <a:lnTo>
                  <a:pt x="43372" y="166721"/>
                </a:lnTo>
                <a:lnTo>
                  <a:pt x="45389" y="190507"/>
                </a:lnTo>
                <a:lnTo>
                  <a:pt x="49277" y="202410"/>
                </a:lnTo>
                <a:lnTo>
                  <a:pt x="52304" y="220267"/>
                </a:lnTo>
                <a:lnTo>
                  <a:pt x="54319" y="245071"/>
                </a:lnTo>
                <a:lnTo>
                  <a:pt x="58207" y="260725"/>
                </a:lnTo>
                <a:lnTo>
                  <a:pt x="61658" y="288892"/>
                </a:lnTo>
                <a:lnTo>
                  <a:pt x="63248" y="313470"/>
                </a:lnTo>
                <a:lnTo>
                  <a:pt x="67136" y="330812"/>
                </a:lnTo>
                <a:lnTo>
                  <a:pt x="70871" y="372456"/>
                </a:lnTo>
                <a:lnTo>
                  <a:pt x="72178" y="386794"/>
                </a:lnTo>
                <a:lnTo>
                  <a:pt x="76066" y="403088"/>
                </a:lnTo>
                <a:lnTo>
                  <a:pt x="79801" y="446650"/>
                </a:lnTo>
                <a:lnTo>
                  <a:pt x="81108" y="464417"/>
                </a:lnTo>
                <a:lnTo>
                  <a:pt x="84996" y="482236"/>
                </a:lnTo>
                <a:lnTo>
                  <a:pt x="88730" y="529502"/>
                </a:lnTo>
                <a:lnTo>
                  <a:pt x="90283" y="633935"/>
                </a:lnTo>
                <a:lnTo>
                  <a:pt x="94035" y="651835"/>
                </a:lnTo>
                <a:lnTo>
                  <a:pt x="97859" y="710183"/>
                </a:lnTo>
                <a:lnTo>
                  <a:pt x="100709" y="730371"/>
                </a:lnTo>
                <a:lnTo>
                  <a:pt x="104291" y="749266"/>
                </a:lnTo>
                <a:lnTo>
                  <a:pt x="108126" y="866338"/>
                </a:lnTo>
                <a:lnTo>
                  <a:pt x="111887" y="888409"/>
                </a:lnTo>
                <a:lnTo>
                  <a:pt x="115717" y="946147"/>
                </a:lnTo>
                <a:lnTo>
                  <a:pt x="117057" y="1017134"/>
                </a:lnTo>
                <a:lnTo>
                  <a:pt x="120816" y="1035466"/>
                </a:lnTo>
                <a:lnTo>
                  <a:pt x="124647" y="1097077"/>
                </a:lnTo>
                <a:lnTo>
                  <a:pt x="124002" y="1169879"/>
                </a:lnTo>
                <a:lnTo>
                  <a:pt x="120266" y="1191988"/>
                </a:lnTo>
                <a:lnTo>
                  <a:pt x="116452" y="1262183"/>
                </a:lnTo>
                <a:lnTo>
                  <a:pt x="113444" y="1393033"/>
                </a:lnTo>
                <a:lnTo>
                  <a:pt x="109951" y="1416845"/>
                </a:lnTo>
                <a:lnTo>
                  <a:pt x="106409" y="1488282"/>
                </a:lnTo>
                <a:lnTo>
                  <a:pt x="102525" y="1512094"/>
                </a:lnTo>
                <a:lnTo>
                  <a:pt x="98793" y="1578693"/>
                </a:lnTo>
                <a:lnTo>
                  <a:pt x="95748" y="1615722"/>
                </a:lnTo>
                <a:lnTo>
                  <a:pt x="92164" y="1639841"/>
                </a:lnTo>
                <a:lnTo>
                  <a:pt x="89154" y="1675732"/>
                </a:lnTo>
                <a:lnTo>
                  <a:pt x="87217" y="1687663"/>
                </a:lnTo>
                <a:lnTo>
                  <a:pt x="83411" y="1711502"/>
                </a:lnTo>
                <a:lnTo>
                  <a:pt x="79382" y="1899794"/>
                </a:lnTo>
                <a:lnTo>
                  <a:pt x="75630" y="1927491"/>
                </a:lnTo>
                <a:lnTo>
                  <a:pt x="71806" y="2002850"/>
                </a:lnTo>
                <a:lnTo>
                  <a:pt x="71437" y="2332384"/>
                </a:lnTo>
                <a:lnTo>
                  <a:pt x="68792" y="2356886"/>
                </a:lnTo>
                <a:lnTo>
                  <a:pt x="65300" y="2381005"/>
                </a:lnTo>
                <a:lnTo>
                  <a:pt x="61761" y="2452666"/>
                </a:lnTo>
                <a:lnTo>
                  <a:pt x="57876" y="2476491"/>
                </a:lnTo>
                <a:lnTo>
                  <a:pt x="54144" y="2536030"/>
                </a:lnTo>
                <a:lnTo>
                  <a:pt x="50947" y="2650256"/>
                </a:lnTo>
                <a:lnTo>
                  <a:pt x="47447" y="2675102"/>
                </a:lnTo>
                <a:lnTo>
                  <a:pt x="44653" y="2857662"/>
                </a:lnTo>
                <a:lnTo>
                  <a:pt x="47295" y="2895913"/>
                </a:lnTo>
                <a:lnTo>
                  <a:pt x="50786" y="2923190"/>
                </a:lnTo>
                <a:lnTo>
                  <a:pt x="53568" y="3105941"/>
                </a:lnTo>
                <a:lnTo>
                  <a:pt x="53578" y="3984026"/>
                </a:lnTo>
                <a:lnTo>
                  <a:pt x="56224" y="4016330"/>
                </a:lnTo>
                <a:lnTo>
                  <a:pt x="59715" y="4047223"/>
                </a:lnTo>
                <a:lnTo>
                  <a:pt x="60688" y="4092506"/>
                </a:lnTo>
                <a:lnTo>
                  <a:pt x="56125" y="4138335"/>
                </a:lnTo>
                <a:lnTo>
                  <a:pt x="56727" y="4204005"/>
                </a:lnTo>
                <a:lnTo>
                  <a:pt x="59938" y="4234815"/>
                </a:lnTo>
                <a:lnTo>
                  <a:pt x="62478" y="4407039"/>
                </a:lnTo>
                <a:lnTo>
                  <a:pt x="62508" y="4652778"/>
                </a:lnTo>
                <a:lnTo>
                  <a:pt x="65154" y="4688269"/>
                </a:lnTo>
                <a:lnTo>
                  <a:pt x="68644" y="4723886"/>
                </a:lnTo>
                <a:lnTo>
                  <a:pt x="72357" y="4878404"/>
                </a:lnTo>
                <a:lnTo>
                  <a:pt x="76146" y="4912571"/>
                </a:lnTo>
                <a:lnTo>
                  <a:pt x="79996" y="5013854"/>
                </a:lnTo>
                <a:lnTo>
                  <a:pt x="82964" y="5096772"/>
                </a:lnTo>
                <a:lnTo>
                  <a:pt x="86482" y="5128685"/>
                </a:lnTo>
                <a:lnTo>
                  <a:pt x="89455" y="5179129"/>
                </a:lnTo>
                <a:lnTo>
                  <a:pt x="91387" y="5195034"/>
                </a:lnTo>
                <a:lnTo>
                  <a:pt x="95187" y="5225935"/>
                </a:lnTo>
                <a:lnTo>
                  <a:pt x="98952" y="5316061"/>
                </a:lnTo>
                <a:lnTo>
                  <a:pt x="104284" y="5359774"/>
                </a:lnTo>
                <a:lnTo>
                  <a:pt x="108073" y="5475963"/>
                </a:lnTo>
                <a:lnTo>
                  <a:pt x="111864" y="5497637"/>
                </a:lnTo>
                <a:lnTo>
                  <a:pt x="115715" y="5566427"/>
                </a:lnTo>
                <a:lnTo>
                  <a:pt x="117072" y="5670008"/>
                </a:lnTo>
                <a:lnTo>
                  <a:pt x="120824" y="5688058"/>
                </a:lnTo>
                <a:lnTo>
                  <a:pt x="124648" y="5741776"/>
                </a:lnTo>
                <a:lnTo>
                  <a:pt x="125015" y="5857837"/>
                </a:lnTo>
                <a:lnTo>
                  <a:pt x="125015" y="5848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PenAnnotation191"/>
          <p:cNvSpPr/>
          <p:nvPr/>
        </p:nvSpPr>
        <p:spPr>
          <a:xfrm>
            <a:off x="321468" y="947102"/>
            <a:ext cx="8813603" cy="499508"/>
          </a:xfrm>
          <a:custGeom>
            <a:avLst/>
            <a:gdLst/>
            <a:ahLst/>
            <a:cxnLst/>
            <a:rect l="0" t="0" r="0" b="0"/>
            <a:pathLst>
              <a:path w="8813603" h="499508">
                <a:moveTo>
                  <a:pt x="0" y="97671"/>
                </a:moveTo>
                <a:lnTo>
                  <a:pt x="155797" y="98663"/>
                </a:lnTo>
                <a:lnTo>
                  <a:pt x="192239" y="105359"/>
                </a:lnTo>
                <a:lnTo>
                  <a:pt x="223182" y="107348"/>
                </a:lnTo>
                <a:lnTo>
                  <a:pt x="252077" y="113620"/>
                </a:lnTo>
                <a:lnTo>
                  <a:pt x="516207" y="115530"/>
                </a:lnTo>
                <a:lnTo>
                  <a:pt x="569692" y="112884"/>
                </a:lnTo>
                <a:lnTo>
                  <a:pt x="595501" y="110386"/>
                </a:lnTo>
                <a:lnTo>
                  <a:pt x="649847" y="111574"/>
                </a:lnTo>
                <a:lnTo>
                  <a:pt x="923003" y="97918"/>
                </a:lnTo>
                <a:lnTo>
                  <a:pt x="1196742" y="95025"/>
                </a:lnTo>
                <a:lnTo>
                  <a:pt x="1464580" y="88748"/>
                </a:lnTo>
                <a:lnTo>
                  <a:pt x="2814475" y="79812"/>
                </a:lnTo>
                <a:lnTo>
                  <a:pt x="3080632" y="79423"/>
                </a:lnTo>
                <a:lnTo>
                  <a:pt x="3692641" y="79812"/>
                </a:lnTo>
                <a:lnTo>
                  <a:pt x="3946839" y="71127"/>
                </a:lnTo>
                <a:lnTo>
                  <a:pt x="4198994" y="68240"/>
                </a:lnTo>
                <a:lnTo>
                  <a:pt x="4457191" y="54373"/>
                </a:lnTo>
                <a:lnTo>
                  <a:pt x="4709006" y="46909"/>
                </a:lnTo>
                <a:lnTo>
                  <a:pt x="4962866" y="44142"/>
                </a:lnTo>
                <a:lnTo>
                  <a:pt x="5216299" y="35532"/>
                </a:lnTo>
                <a:lnTo>
                  <a:pt x="5473758" y="25493"/>
                </a:lnTo>
                <a:lnTo>
                  <a:pt x="5747339" y="17416"/>
                </a:lnTo>
                <a:lnTo>
                  <a:pt x="6016743" y="10237"/>
                </a:lnTo>
                <a:lnTo>
                  <a:pt x="6375792" y="0"/>
                </a:lnTo>
                <a:lnTo>
                  <a:pt x="6828235" y="8365"/>
                </a:lnTo>
                <a:lnTo>
                  <a:pt x="7029245" y="21676"/>
                </a:lnTo>
                <a:lnTo>
                  <a:pt x="7268198" y="44661"/>
                </a:lnTo>
                <a:lnTo>
                  <a:pt x="7539630" y="82791"/>
                </a:lnTo>
                <a:lnTo>
                  <a:pt x="7656960" y="100648"/>
                </a:lnTo>
                <a:lnTo>
                  <a:pt x="7713854" y="114318"/>
                </a:lnTo>
                <a:lnTo>
                  <a:pt x="7792549" y="130578"/>
                </a:lnTo>
                <a:lnTo>
                  <a:pt x="7849279" y="145235"/>
                </a:lnTo>
                <a:lnTo>
                  <a:pt x="7908642" y="157294"/>
                </a:lnTo>
                <a:lnTo>
                  <a:pt x="7946061" y="167496"/>
                </a:lnTo>
                <a:lnTo>
                  <a:pt x="8086597" y="207884"/>
                </a:lnTo>
                <a:lnTo>
                  <a:pt x="8142778" y="225687"/>
                </a:lnTo>
                <a:lnTo>
                  <a:pt x="8179106" y="237580"/>
                </a:lnTo>
                <a:lnTo>
                  <a:pt x="8237768" y="250691"/>
                </a:lnTo>
                <a:lnTo>
                  <a:pt x="8275894" y="262914"/>
                </a:lnTo>
                <a:lnTo>
                  <a:pt x="8312683" y="277277"/>
                </a:lnTo>
                <a:lnTo>
                  <a:pt x="8348877" y="290274"/>
                </a:lnTo>
                <a:lnTo>
                  <a:pt x="8419628" y="314788"/>
                </a:lnTo>
                <a:lnTo>
                  <a:pt x="8467122" y="332768"/>
                </a:lnTo>
                <a:lnTo>
                  <a:pt x="8587337" y="380442"/>
                </a:lnTo>
                <a:lnTo>
                  <a:pt x="8617128" y="394996"/>
                </a:lnTo>
                <a:lnTo>
                  <a:pt x="8645913" y="410393"/>
                </a:lnTo>
                <a:lnTo>
                  <a:pt x="8671936" y="423851"/>
                </a:lnTo>
                <a:lnTo>
                  <a:pt x="8719987" y="442523"/>
                </a:lnTo>
                <a:lnTo>
                  <a:pt x="8740245" y="453014"/>
                </a:lnTo>
                <a:lnTo>
                  <a:pt x="8759171" y="464291"/>
                </a:lnTo>
                <a:lnTo>
                  <a:pt x="8783914" y="479151"/>
                </a:lnTo>
                <a:lnTo>
                  <a:pt x="8801168" y="489837"/>
                </a:lnTo>
                <a:lnTo>
                  <a:pt x="8813602" y="4995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PenAnnotation192"/>
          <p:cNvSpPr/>
          <p:nvPr/>
        </p:nvSpPr>
        <p:spPr>
          <a:xfrm>
            <a:off x="1848445" y="982424"/>
            <a:ext cx="111857" cy="258353"/>
          </a:xfrm>
          <a:custGeom>
            <a:avLst/>
            <a:gdLst/>
            <a:ahLst/>
            <a:cxnLst/>
            <a:rect l="0" t="0" r="0" b="0"/>
            <a:pathLst>
              <a:path w="111857" h="258353">
                <a:moveTo>
                  <a:pt x="0" y="62349"/>
                </a:moveTo>
                <a:lnTo>
                  <a:pt x="0" y="82466"/>
                </a:lnTo>
                <a:lnTo>
                  <a:pt x="992" y="85682"/>
                </a:lnTo>
                <a:lnTo>
                  <a:pt x="2646" y="88819"/>
                </a:lnTo>
                <a:lnTo>
                  <a:pt x="4740" y="91902"/>
                </a:lnTo>
                <a:lnTo>
                  <a:pt x="7129" y="96934"/>
                </a:lnTo>
                <a:lnTo>
                  <a:pt x="9714" y="103265"/>
                </a:lnTo>
                <a:lnTo>
                  <a:pt x="12429" y="110462"/>
                </a:lnTo>
                <a:lnTo>
                  <a:pt x="14239" y="117245"/>
                </a:lnTo>
                <a:lnTo>
                  <a:pt x="15446" y="123751"/>
                </a:lnTo>
                <a:lnTo>
                  <a:pt x="16250" y="130073"/>
                </a:lnTo>
                <a:lnTo>
                  <a:pt x="17779" y="137264"/>
                </a:lnTo>
                <a:lnTo>
                  <a:pt x="19790" y="145034"/>
                </a:lnTo>
                <a:lnTo>
                  <a:pt x="22123" y="153191"/>
                </a:lnTo>
                <a:lnTo>
                  <a:pt x="24670" y="160614"/>
                </a:lnTo>
                <a:lnTo>
                  <a:pt x="27361" y="167546"/>
                </a:lnTo>
                <a:lnTo>
                  <a:pt x="30147" y="174152"/>
                </a:lnTo>
                <a:lnTo>
                  <a:pt x="32004" y="180541"/>
                </a:lnTo>
                <a:lnTo>
                  <a:pt x="33242" y="186784"/>
                </a:lnTo>
                <a:lnTo>
                  <a:pt x="34068" y="192931"/>
                </a:lnTo>
                <a:lnTo>
                  <a:pt x="34618" y="199013"/>
                </a:lnTo>
                <a:lnTo>
                  <a:pt x="34985" y="205052"/>
                </a:lnTo>
                <a:lnTo>
                  <a:pt x="35392" y="216062"/>
                </a:lnTo>
                <a:lnTo>
                  <a:pt x="35574" y="224262"/>
                </a:lnTo>
                <a:lnTo>
                  <a:pt x="36614" y="228830"/>
                </a:lnTo>
                <a:lnTo>
                  <a:pt x="38300" y="233860"/>
                </a:lnTo>
                <a:lnTo>
                  <a:pt x="43394" y="246709"/>
                </a:lnTo>
                <a:lnTo>
                  <a:pt x="44277" y="253676"/>
                </a:lnTo>
                <a:lnTo>
                  <a:pt x="44616" y="258352"/>
                </a:lnTo>
                <a:lnTo>
                  <a:pt x="44645" y="246334"/>
                </a:lnTo>
                <a:lnTo>
                  <a:pt x="43654" y="243544"/>
                </a:lnTo>
                <a:lnTo>
                  <a:pt x="42001" y="240693"/>
                </a:lnTo>
                <a:lnTo>
                  <a:pt x="39907" y="237800"/>
                </a:lnTo>
                <a:lnTo>
                  <a:pt x="37519" y="233886"/>
                </a:lnTo>
                <a:lnTo>
                  <a:pt x="34934" y="229293"/>
                </a:lnTo>
                <a:lnTo>
                  <a:pt x="32219" y="224247"/>
                </a:lnTo>
                <a:lnTo>
                  <a:pt x="29417" y="217906"/>
                </a:lnTo>
                <a:lnTo>
                  <a:pt x="26557" y="210702"/>
                </a:lnTo>
                <a:lnTo>
                  <a:pt x="20732" y="194760"/>
                </a:lnTo>
                <a:lnTo>
                  <a:pt x="5939" y="151444"/>
                </a:lnTo>
                <a:lnTo>
                  <a:pt x="3960" y="142581"/>
                </a:lnTo>
                <a:lnTo>
                  <a:pt x="2640" y="133697"/>
                </a:lnTo>
                <a:lnTo>
                  <a:pt x="1760" y="124797"/>
                </a:lnTo>
                <a:lnTo>
                  <a:pt x="1173" y="115887"/>
                </a:lnTo>
                <a:lnTo>
                  <a:pt x="782" y="106971"/>
                </a:lnTo>
                <a:lnTo>
                  <a:pt x="232" y="82846"/>
                </a:lnTo>
                <a:lnTo>
                  <a:pt x="46" y="56917"/>
                </a:lnTo>
                <a:lnTo>
                  <a:pt x="1023" y="50790"/>
                </a:lnTo>
                <a:lnTo>
                  <a:pt x="2666" y="44721"/>
                </a:lnTo>
                <a:lnTo>
                  <a:pt x="4754" y="38691"/>
                </a:lnTo>
                <a:lnTo>
                  <a:pt x="7138" y="33678"/>
                </a:lnTo>
                <a:lnTo>
                  <a:pt x="9720" y="29345"/>
                </a:lnTo>
                <a:lnTo>
                  <a:pt x="12433" y="25463"/>
                </a:lnTo>
                <a:lnTo>
                  <a:pt x="15234" y="21883"/>
                </a:lnTo>
                <a:lnTo>
                  <a:pt x="18093" y="18505"/>
                </a:lnTo>
                <a:lnTo>
                  <a:pt x="20992" y="15260"/>
                </a:lnTo>
                <a:lnTo>
                  <a:pt x="26858" y="9009"/>
                </a:lnTo>
                <a:lnTo>
                  <a:pt x="29812" y="5953"/>
                </a:lnTo>
                <a:lnTo>
                  <a:pt x="33765" y="3916"/>
                </a:lnTo>
                <a:lnTo>
                  <a:pt x="38385" y="2558"/>
                </a:lnTo>
                <a:lnTo>
                  <a:pt x="43449" y="1652"/>
                </a:lnTo>
                <a:lnTo>
                  <a:pt x="47818" y="1048"/>
                </a:lnTo>
                <a:lnTo>
                  <a:pt x="51722" y="646"/>
                </a:lnTo>
                <a:lnTo>
                  <a:pt x="55317" y="378"/>
                </a:lnTo>
                <a:lnTo>
                  <a:pt x="59698" y="199"/>
                </a:lnTo>
                <a:lnTo>
                  <a:pt x="69858" y="0"/>
                </a:lnTo>
                <a:lnTo>
                  <a:pt x="75345" y="1932"/>
                </a:lnTo>
                <a:lnTo>
                  <a:pt x="80988" y="5203"/>
                </a:lnTo>
                <a:lnTo>
                  <a:pt x="86734" y="9369"/>
                </a:lnTo>
                <a:lnTo>
                  <a:pt x="91557" y="13138"/>
                </a:lnTo>
                <a:lnTo>
                  <a:pt x="95765" y="16643"/>
                </a:lnTo>
                <a:lnTo>
                  <a:pt x="99562" y="19972"/>
                </a:lnTo>
                <a:lnTo>
                  <a:pt x="102093" y="24176"/>
                </a:lnTo>
                <a:lnTo>
                  <a:pt x="103781" y="28963"/>
                </a:lnTo>
                <a:lnTo>
                  <a:pt x="104906" y="34138"/>
                </a:lnTo>
                <a:lnTo>
                  <a:pt x="106648" y="39573"/>
                </a:lnTo>
                <a:lnTo>
                  <a:pt x="108802" y="45181"/>
                </a:lnTo>
                <a:lnTo>
                  <a:pt x="111230" y="50904"/>
                </a:lnTo>
                <a:lnTo>
                  <a:pt x="111856" y="55711"/>
                </a:lnTo>
                <a:lnTo>
                  <a:pt x="111282" y="59908"/>
                </a:lnTo>
                <a:lnTo>
                  <a:pt x="109906" y="63698"/>
                </a:lnTo>
                <a:lnTo>
                  <a:pt x="108990" y="68209"/>
                </a:lnTo>
                <a:lnTo>
                  <a:pt x="108378" y="73201"/>
                </a:lnTo>
                <a:lnTo>
                  <a:pt x="107971" y="78513"/>
                </a:lnTo>
                <a:lnTo>
                  <a:pt x="106707" y="84039"/>
                </a:lnTo>
                <a:lnTo>
                  <a:pt x="104872" y="89708"/>
                </a:lnTo>
                <a:lnTo>
                  <a:pt x="102657" y="95471"/>
                </a:lnTo>
                <a:lnTo>
                  <a:pt x="99196" y="100305"/>
                </a:lnTo>
                <a:lnTo>
                  <a:pt x="94904" y="104520"/>
                </a:lnTo>
                <a:lnTo>
                  <a:pt x="90058" y="108322"/>
                </a:lnTo>
                <a:lnTo>
                  <a:pt x="85836" y="111850"/>
                </a:lnTo>
                <a:lnTo>
                  <a:pt x="82028" y="115193"/>
                </a:lnTo>
                <a:lnTo>
                  <a:pt x="78498" y="118414"/>
                </a:lnTo>
                <a:lnTo>
                  <a:pt x="74160" y="121554"/>
                </a:lnTo>
                <a:lnTo>
                  <a:pt x="69284" y="124639"/>
                </a:lnTo>
                <a:lnTo>
                  <a:pt x="64049" y="127688"/>
                </a:lnTo>
                <a:lnTo>
                  <a:pt x="59566" y="129721"/>
                </a:lnTo>
                <a:lnTo>
                  <a:pt x="55586" y="131076"/>
                </a:lnTo>
                <a:lnTo>
                  <a:pt x="51940" y="131980"/>
                </a:lnTo>
                <a:lnTo>
                  <a:pt x="48517" y="132582"/>
                </a:lnTo>
                <a:lnTo>
                  <a:pt x="45243" y="132983"/>
                </a:lnTo>
                <a:lnTo>
                  <a:pt x="42068" y="133251"/>
                </a:lnTo>
                <a:lnTo>
                  <a:pt x="38960" y="133430"/>
                </a:lnTo>
                <a:lnTo>
                  <a:pt x="28588" y="133739"/>
                </a:lnTo>
                <a:lnTo>
                  <a:pt x="26996" y="132763"/>
                </a:lnTo>
                <a:lnTo>
                  <a:pt x="24942" y="131120"/>
                </a:lnTo>
                <a:lnTo>
                  <a:pt x="17859" y="1248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PenAnnotation193"/>
          <p:cNvSpPr/>
          <p:nvPr/>
        </p:nvSpPr>
        <p:spPr>
          <a:xfrm>
            <a:off x="1923667" y="1072532"/>
            <a:ext cx="1343202" cy="213152"/>
          </a:xfrm>
          <a:custGeom>
            <a:avLst/>
            <a:gdLst/>
            <a:ahLst/>
            <a:cxnLst/>
            <a:rect l="0" t="0" r="0" b="0"/>
            <a:pathLst>
              <a:path w="1343202" h="213152">
                <a:moveTo>
                  <a:pt x="5145" y="115116"/>
                </a:moveTo>
                <a:lnTo>
                  <a:pt x="5145" y="119856"/>
                </a:lnTo>
                <a:lnTo>
                  <a:pt x="4153" y="122245"/>
                </a:lnTo>
                <a:lnTo>
                  <a:pt x="405" y="127545"/>
                </a:lnTo>
                <a:lnTo>
                  <a:pt x="0" y="129355"/>
                </a:lnTo>
                <a:lnTo>
                  <a:pt x="723" y="130562"/>
                </a:lnTo>
                <a:lnTo>
                  <a:pt x="2197" y="131366"/>
                </a:lnTo>
                <a:lnTo>
                  <a:pt x="9012" y="137239"/>
                </a:lnTo>
                <a:lnTo>
                  <a:pt x="11692" y="138794"/>
                </a:lnTo>
                <a:lnTo>
                  <a:pt x="17315" y="140523"/>
                </a:lnTo>
                <a:lnTo>
                  <a:pt x="20204" y="139991"/>
                </a:lnTo>
                <a:lnTo>
                  <a:pt x="29010" y="135495"/>
                </a:lnTo>
                <a:lnTo>
                  <a:pt x="34934" y="134095"/>
                </a:lnTo>
                <a:lnTo>
                  <a:pt x="43520" y="128181"/>
                </a:lnTo>
                <a:lnTo>
                  <a:pt x="48588" y="123826"/>
                </a:lnTo>
                <a:lnTo>
                  <a:pt x="52958" y="118938"/>
                </a:lnTo>
                <a:lnTo>
                  <a:pt x="56864" y="113696"/>
                </a:lnTo>
                <a:lnTo>
                  <a:pt x="60461" y="108216"/>
                </a:lnTo>
                <a:lnTo>
                  <a:pt x="63850" y="102578"/>
                </a:lnTo>
                <a:lnTo>
                  <a:pt x="67102" y="96836"/>
                </a:lnTo>
                <a:lnTo>
                  <a:pt x="73361" y="85163"/>
                </a:lnTo>
                <a:lnTo>
                  <a:pt x="79450" y="73361"/>
                </a:lnTo>
                <a:lnTo>
                  <a:pt x="82463" y="66443"/>
                </a:lnTo>
                <a:lnTo>
                  <a:pt x="85464" y="58855"/>
                </a:lnTo>
                <a:lnTo>
                  <a:pt x="88457" y="50820"/>
                </a:lnTo>
                <a:lnTo>
                  <a:pt x="90452" y="43478"/>
                </a:lnTo>
                <a:lnTo>
                  <a:pt x="91782" y="36600"/>
                </a:lnTo>
                <a:lnTo>
                  <a:pt x="92669" y="30030"/>
                </a:lnTo>
                <a:lnTo>
                  <a:pt x="93260" y="24657"/>
                </a:lnTo>
                <a:lnTo>
                  <a:pt x="93654" y="20084"/>
                </a:lnTo>
                <a:lnTo>
                  <a:pt x="94286" y="10355"/>
                </a:lnTo>
                <a:lnTo>
                  <a:pt x="94411" y="3288"/>
                </a:lnTo>
                <a:lnTo>
                  <a:pt x="94428" y="5222"/>
                </a:lnTo>
                <a:lnTo>
                  <a:pt x="95425" y="6135"/>
                </a:lnTo>
                <a:lnTo>
                  <a:pt x="97082" y="6743"/>
                </a:lnTo>
                <a:lnTo>
                  <a:pt x="99178" y="7149"/>
                </a:lnTo>
                <a:lnTo>
                  <a:pt x="100576" y="8411"/>
                </a:lnTo>
                <a:lnTo>
                  <a:pt x="101508" y="10245"/>
                </a:lnTo>
                <a:lnTo>
                  <a:pt x="102129" y="12460"/>
                </a:lnTo>
                <a:lnTo>
                  <a:pt x="105465" y="17566"/>
                </a:lnTo>
                <a:lnTo>
                  <a:pt x="110255" y="23143"/>
                </a:lnTo>
                <a:lnTo>
                  <a:pt x="115691" y="28929"/>
                </a:lnTo>
                <a:lnTo>
                  <a:pt x="117538" y="32854"/>
                </a:lnTo>
                <a:lnTo>
                  <a:pt x="118769" y="37454"/>
                </a:lnTo>
                <a:lnTo>
                  <a:pt x="119590" y="42505"/>
                </a:lnTo>
                <a:lnTo>
                  <a:pt x="121129" y="47857"/>
                </a:lnTo>
                <a:lnTo>
                  <a:pt x="123147" y="53410"/>
                </a:lnTo>
                <a:lnTo>
                  <a:pt x="125485" y="59096"/>
                </a:lnTo>
                <a:lnTo>
                  <a:pt x="128036" y="63878"/>
                </a:lnTo>
                <a:lnTo>
                  <a:pt x="130728" y="68059"/>
                </a:lnTo>
                <a:lnTo>
                  <a:pt x="133516" y="71839"/>
                </a:lnTo>
                <a:lnTo>
                  <a:pt x="136366" y="76342"/>
                </a:lnTo>
                <a:lnTo>
                  <a:pt x="139259" y="81329"/>
                </a:lnTo>
                <a:lnTo>
                  <a:pt x="142179" y="86639"/>
                </a:lnTo>
                <a:lnTo>
                  <a:pt x="145118" y="91170"/>
                </a:lnTo>
                <a:lnTo>
                  <a:pt x="148070" y="95183"/>
                </a:lnTo>
                <a:lnTo>
                  <a:pt x="151030" y="98851"/>
                </a:lnTo>
                <a:lnTo>
                  <a:pt x="153995" y="102288"/>
                </a:lnTo>
                <a:lnTo>
                  <a:pt x="159936" y="108753"/>
                </a:lnTo>
                <a:lnTo>
                  <a:pt x="168530" y="114934"/>
                </a:lnTo>
                <a:lnTo>
                  <a:pt x="177971" y="119996"/>
                </a:lnTo>
                <a:lnTo>
                  <a:pt x="185475" y="122246"/>
                </a:lnTo>
                <a:lnTo>
                  <a:pt x="195277" y="123512"/>
                </a:lnTo>
                <a:lnTo>
                  <a:pt x="198376" y="122698"/>
                </a:lnTo>
                <a:lnTo>
                  <a:pt x="204466" y="119147"/>
                </a:lnTo>
                <a:lnTo>
                  <a:pt x="210479" y="114262"/>
                </a:lnTo>
                <a:lnTo>
                  <a:pt x="213472" y="111570"/>
                </a:lnTo>
                <a:lnTo>
                  <a:pt x="215467" y="108783"/>
                </a:lnTo>
                <a:lnTo>
                  <a:pt x="217684" y="103041"/>
                </a:lnTo>
                <a:lnTo>
                  <a:pt x="223673" y="84749"/>
                </a:lnTo>
                <a:lnTo>
                  <a:pt x="225244" y="78004"/>
                </a:lnTo>
                <a:lnTo>
                  <a:pt x="226292" y="71523"/>
                </a:lnTo>
                <a:lnTo>
                  <a:pt x="226990" y="65218"/>
                </a:lnTo>
                <a:lnTo>
                  <a:pt x="227456" y="58038"/>
                </a:lnTo>
                <a:lnTo>
                  <a:pt x="227766" y="50275"/>
                </a:lnTo>
                <a:lnTo>
                  <a:pt x="228265" y="25909"/>
                </a:lnTo>
                <a:lnTo>
                  <a:pt x="228351" y="10081"/>
                </a:lnTo>
                <a:lnTo>
                  <a:pt x="227371" y="6397"/>
                </a:lnTo>
                <a:lnTo>
                  <a:pt x="225725" y="3942"/>
                </a:lnTo>
                <a:lnTo>
                  <a:pt x="220696" y="0"/>
                </a:lnTo>
                <a:lnTo>
                  <a:pt x="220283" y="669"/>
                </a:lnTo>
                <a:lnTo>
                  <a:pt x="219825" y="4058"/>
                </a:lnTo>
                <a:lnTo>
                  <a:pt x="219702" y="7343"/>
                </a:lnTo>
                <a:lnTo>
                  <a:pt x="219566" y="16285"/>
                </a:lnTo>
                <a:lnTo>
                  <a:pt x="218538" y="21447"/>
                </a:lnTo>
                <a:lnTo>
                  <a:pt x="216860" y="26873"/>
                </a:lnTo>
                <a:lnTo>
                  <a:pt x="214749" y="32475"/>
                </a:lnTo>
                <a:lnTo>
                  <a:pt x="214334" y="39186"/>
                </a:lnTo>
                <a:lnTo>
                  <a:pt x="215050" y="46637"/>
                </a:lnTo>
                <a:lnTo>
                  <a:pt x="216519" y="54580"/>
                </a:lnTo>
                <a:lnTo>
                  <a:pt x="217499" y="62853"/>
                </a:lnTo>
                <a:lnTo>
                  <a:pt x="218152" y="71344"/>
                </a:lnTo>
                <a:lnTo>
                  <a:pt x="218587" y="79982"/>
                </a:lnTo>
                <a:lnTo>
                  <a:pt x="219869" y="87724"/>
                </a:lnTo>
                <a:lnTo>
                  <a:pt x="221716" y="94870"/>
                </a:lnTo>
                <a:lnTo>
                  <a:pt x="223940" y="101619"/>
                </a:lnTo>
                <a:lnTo>
                  <a:pt x="226415" y="107110"/>
                </a:lnTo>
                <a:lnTo>
                  <a:pt x="229057" y="111763"/>
                </a:lnTo>
                <a:lnTo>
                  <a:pt x="231810" y="115857"/>
                </a:lnTo>
                <a:lnTo>
                  <a:pt x="235630" y="119579"/>
                </a:lnTo>
                <a:lnTo>
                  <a:pt x="240161" y="123052"/>
                </a:lnTo>
                <a:lnTo>
                  <a:pt x="249495" y="129557"/>
                </a:lnTo>
                <a:lnTo>
                  <a:pt x="256951" y="135756"/>
                </a:lnTo>
                <a:lnTo>
                  <a:pt x="261320" y="136813"/>
                </a:lnTo>
                <a:lnTo>
                  <a:pt x="266217" y="136526"/>
                </a:lnTo>
                <a:lnTo>
                  <a:pt x="277943" y="134553"/>
                </a:lnTo>
                <a:lnTo>
                  <a:pt x="299294" y="132451"/>
                </a:lnTo>
                <a:lnTo>
                  <a:pt x="308850" y="128443"/>
                </a:lnTo>
                <a:lnTo>
                  <a:pt x="313779" y="124993"/>
                </a:lnTo>
                <a:lnTo>
                  <a:pt x="319049" y="120708"/>
                </a:lnTo>
                <a:lnTo>
                  <a:pt x="324547" y="115868"/>
                </a:lnTo>
                <a:lnTo>
                  <a:pt x="333302" y="107843"/>
                </a:lnTo>
                <a:lnTo>
                  <a:pt x="337026" y="104314"/>
                </a:lnTo>
                <a:lnTo>
                  <a:pt x="339508" y="98985"/>
                </a:lnTo>
                <a:lnTo>
                  <a:pt x="341163" y="92456"/>
                </a:lnTo>
                <a:lnTo>
                  <a:pt x="342267" y="85126"/>
                </a:lnTo>
                <a:lnTo>
                  <a:pt x="343994" y="78256"/>
                </a:lnTo>
                <a:lnTo>
                  <a:pt x="346138" y="71691"/>
                </a:lnTo>
                <a:lnTo>
                  <a:pt x="348560" y="65330"/>
                </a:lnTo>
                <a:lnTo>
                  <a:pt x="350174" y="59105"/>
                </a:lnTo>
                <a:lnTo>
                  <a:pt x="351250" y="52971"/>
                </a:lnTo>
                <a:lnTo>
                  <a:pt x="351968" y="46897"/>
                </a:lnTo>
                <a:lnTo>
                  <a:pt x="351454" y="40863"/>
                </a:lnTo>
                <a:lnTo>
                  <a:pt x="350119" y="34856"/>
                </a:lnTo>
                <a:lnTo>
                  <a:pt x="344804" y="17941"/>
                </a:lnTo>
                <a:lnTo>
                  <a:pt x="349311" y="21941"/>
                </a:lnTo>
                <a:lnTo>
                  <a:pt x="350675" y="24226"/>
                </a:lnTo>
                <a:lnTo>
                  <a:pt x="353587" y="33174"/>
                </a:lnTo>
                <a:lnTo>
                  <a:pt x="355510" y="37668"/>
                </a:lnTo>
                <a:lnTo>
                  <a:pt x="360292" y="47952"/>
                </a:lnTo>
                <a:lnTo>
                  <a:pt x="383205" y="94331"/>
                </a:lnTo>
                <a:lnTo>
                  <a:pt x="385177" y="100267"/>
                </a:lnTo>
                <a:lnTo>
                  <a:pt x="386492" y="106209"/>
                </a:lnTo>
                <a:lnTo>
                  <a:pt x="387369" y="112154"/>
                </a:lnTo>
                <a:lnTo>
                  <a:pt x="388945" y="117110"/>
                </a:lnTo>
                <a:lnTo>
                  <a:pt x="390988" y="121406"/>
                </a:lnTo>
                <a:lnTo>
                  <a:pt x="393342" y="125263"/>
                </a:lnTo>
                <a:lnTo>
                  <a:pt x="394912" y="128826"/>
                </a:lnTo>
                <a:lnTo>
                  <a:pt x="396656" y="135431"/>
                </a:lnTo>
                <a:lnTo>
                  <a:pt x="398015" y="141737"/>
                </a:lnTo>
                <a:lnTo>
                  <a:pt x="398048" y="124721"/>
                </a:lnTo>
                <a:lnTo>
                  <a:pt x="397057" y="119535"/>
                </a:lnTo>
                <a:lnTo>
                  <a:pt x="395404" y="114093"/>
                </a:lnTo>
                <a:lnTo>
                  <a:pt x="393310" y="108481"/>
                </a:lnTo>
                <a:lnTo>
                  <a:pt x="391914" y="101763"/>
                </a:lnTo>
                <a:lnTo>
                  <a:pt x="390983" y="94308"/>
                </a:lnTo>
                <a:lnTo>
                  <a:pt x="390363" y="86361"/>
                </a:lnTo>
                <a:lnTo>
                  <a:pt x="389949" y="78087"/>
                </a:lnTo>
                <a:lnTo>
                  <a:pt x="389489" y="60955"/>
                </a:lnTo>
                <a:lnTo>
                  <a:pt x="389230" y="39317"/>
                </a:lnTo>
                <a:lnTo>
                  <a:pt x="390187" y="34817"/>
                </a:lnTo>
                <a:lnTo>
                  <a:pt x="391816" y="31818"/>
                </a:lnTo>
                <a:lnTo>
                  <a:pt x="393894" y="29818"/>
                </a:lnTo>
                <a:lnTo>
                  <a:pt x="401496" y="24951"/>
                </a:lnTo>
                <a:lnTo>
                  <a:pt x="406301" y="22264"/>
                </a:lnTo>
                <a:lnTo>
                  <a:pt x="411488" y="21464"/>
                </a:lnTo>
                <a:lnTo>
                  <a:pt x="422544" y="23222"/>
                </a:lnTo>
                <a:lnTo>
                  <a:pt x="439925" y="29790"/>
                </a:lnTo>
                <a:lnTo>
                  <a:pt x="445811" y="33427"/>
                </a:lnTo>
                <a:lnTo>
                  <a:pt x="451719" y="37837"/>
                </a:lnTo>
                <a:lnTo>
                  <a:pt x="457642" y="42760"/>
                </a:lnTo>
                <a:lnTo>
                  <a:pt x="463576" y="49020"/>
                </a:lnTo>
                <a:lnTo>
                  <a:pt x="469515" y="56169"/>
                </a:lnTo>
                <a:lnTo>
                  <a:pt x="475460" y="63912"/>
                </a:lnTo>
                <a:lnTo>
                  <a:pt x="480415" y="71058"/>
                </a:lnTo>
                <a:lnTo>
                  <a:pt x="484710" y="77806"/>
                </a:lnTo>
                <a:lnTo>
                  <a:pt x="488566" y="84290"/>
                </a:lnTo>
                <a:lnTo>
                  <a:pt x="492129" y="91589"/>
                </a:lnTo>
                <a:lnTo>
                  <a:pt x="495496" y="99431"/>
                </a:lnTo>
                <a:lnTo>
                  <a:pt x="498733" y="107636"/>
                </a:lnTo>
                <a:lnTo>
                  <a:pt x="501884" y="115090"/>
                </a:lnTo>
                <a:lnTo>
                  <a:pt x="508030" y="128664"/>
                </a:lnTo>
                <a:lnTo>
                  <a:pt x="511058" y="134070"/>
                </a:lnTo>
                <a:lnTo>
                  <a:pt x="514069" y="138666"/>
                </a:lnTo>
                <a:lnTo>
                  <a:pt x="521289" y="148431"/>
                </a:lnTo>
                <a:lnTo>
                  <a:pt x="522277" y="152412"/>
                </a:lnTo>
                <a:lnTo>
                  <a:pt x="522540" y="154863"/>
                </a:lnTo>
                <a:lnTo>
                  <a:pt x="522716" y="155505"/>
                </a:lnTo>
                <a:lnTo>
                  <a:pt x="522911" y="153572"/>
                </a:lnTo>
                <a:lnTo>
                  <a:pt x="522998" y="149405"/>
                </a:lnTo>
                <a:lnTo>
                  <a:pt x="523066" y="96187"/>
                </a:lnTo>
                <a:lnTo>
                  <a:pt x="522074" y="87614"/>
                </a:lnTo>
                <a:lnTo>
                  <a:pt x="520421" y="78922"/>
                </a:lnTo>
                <a:lnTo>
                  <a:pt x="518326" y="70150"/>
                </a:lnTo>
                <a:lnTo>
                  <a:pt x="516930" y="63311"/>
                </a:lnTo>
                <a:lnTo>
                  <a:pt x="515999" y="57759"/>
                </a:lnTo>
                <a:lnTo>
                  <a:pt x="515378" y="53065"/>
                </a:lnTo>
                <a:lnTo>
                  <a:pt x="515957" y="48944"/>
                </a:lnTo>
                <a:lnTo>
                  <a:pt x="517335" y="45205"/>
                </a:lnTo>
                <a:lnTo>
                  <a:pt x="521935" y="36814"/>
                </a:lnTo>
                <a:lnTo>
                  <a:pt x="523304" y="37118"/>
                </a:lnTo>
                <a:lnTo>
                  <a:pt x="527472" y="40101"/>
                </a:lnTo>
                <a:lnTo>
                  <a:pt x="532632" y="44734"/>
                </a:lnTo>
                <a:lnTo>
                  <a:pt x="535396" y="47359"/>
                </a:lnTo>
                <a:lnTo>
                  <a:pt x="538232" y="51093"/>
                </a:lnTo>
                <a:lnTo>
                  <a:pt x="541114" y="55567"/>
                </a:lnTo>
                <a:lnTo>
                  <a:pt x="544028" y="60534"/>
                </a:lnTo>
                <a:lnTo>
                  <a:pt x="546963" y="66822"/>
                </a:lnTo>
                <a:lnTo>
                  <a:pt x="549912" y="73990"/>
                </a:lnTo>
                <a:lnTo>
                  <a:pt x="552870" y="81746"/>
                </a:lnTo>
                <a:lnTo>
                  <a:pt x="555834" y="88900"/>
                </a:lnTo>
                <a:lnTo>
                  <a:pt x="558802" y="95654"/>
                </a:lnTo>
                <a:lnTo>
                  <a:pt x="561773" y="102142"/>
                </a:lnTo>
                <a:lnTo>
                  <a:pt x="565738" y="107459"/>
                </a:lnTo>
                <a:lnTo>
                  <a:pt x="570366" y="111995"/>
                </a:lnTo>
                <a:lnTo>
                  <a:pt x="575436" y="116012"/>
                </a:lnTo>
                <a:lnTo>
                  <a:pt x="579808" y="119682"/>
                </a:lnTo>
                <a:lnTo>
                  <a:pt x="583714" y="123121"/>
                </a:lnTo>
                <a:lnTo>
                  <a:pt x="590701" y="129588"/>
                </a:lnTo>
                <a:lnTo>
                  <a:pt x="597114" y="135769"/>
                </a:lnTo>
                <a:lnTo>
                  <a:pt x="605917" y="141824"/>
                </a:lnTo>
                <a:lnTo>
                  <a:pt x="611042" y="144827"/>
                </a:lnTo>
                <a:lnTo>
                  <a:pt x="615452" y="145838"/>
                </a:lnTo>
                <a:lnTo>
                  <a:pt x="619383" y="145519"/>
                </a:lnTo>
                <a:lnTo>
                  <a:pt x="622997" y="144314"/>
                </a:lnTo>
                <a:lnTo>
                  <a:pt x="629657" y="140330"/>
                </a:lnTo>
                <a:lnTo>
                  <a:pt x="635925" y="135252"/>
                </a:lnTo>
                <a:lnTo>
                  <a:pt x="642018" y="129688"/>
                </a:lnTo>
                <a:lnTo>
                  <a:pt x="645032" y="125823"/>
                </a:lnTo>
                <a:lnTo>
                  <a:pt x="648033" y="121261"/>
                </a:lnTo>
                <a:lnTo>
                  <a:pt x="651026" y="116236"/>
                </a:lnTo>
                <a:lnTo>
                  <a:pt x="654014" y="110902"/>
                </a:lnTo>
                <a:lnTo>
                  <a:pt x="659979" y="99683"/>
                </a:lnTo>
                <a:lnTo>
                  <a:pt x="661967" y="93913"/>
                </a:lnTo>
                <a:lnTo>
                  <a:pt x="663292" y="88082"/>
                </a:lnTo>
                <a:lnTo>
                  <a:pt x="664175" y="82211"/>
                </a:lnTo>
                <a:lnTo>
                  <a:pt x="664764" y="77304"/>
                </a:lnTo>
                <a:lnTo>
                  <a:pt x="665157" y="73041"/>
                </a:lnTo>
                <a:lnTo>
                  <a:pt x="665418" y="69207"/>
                </a:lnTo>
                <a:lnTo>
                  <a:pt x="665593" y="65658"/>
                </a:lnTo>
                <a:lnTo>
                  <a:pt x="665896" y="54523"/>
                </a:lnTo>
                <a:lnTo>
                  <a:pt x="665928" y="57916"/>
                </a:lnTo>
                <a:lnTo>
                  <a:pt x="666925" y="60115"/>
                </a:lnTo>
                <a:lnTo>
                  <a:pt x="670678" y="65205"/>
                </a:lnTo>
                <a:lnTo>
                  <a:pt x="672076" y="68944"/>
                </a:lnTo>
                <a:lnTo>
                  <a:pt x="673008" y="73420"/>
                </a:lnTo>
                <a:lnTo>
                  <a:pt x="673629" y="78389"/>
                </a:lnTo>
                <a:lnTo>
                  <a:pt x="675035" y="83686"/>
                </a:lnTo>
                <a:lnTo>
                  <a:pt x="676965" y="89202"/>
                </a:lnTo>
                <a:lnTo>
                  <a:pt x="679244" y="94863"/>
                </a:lnTo>
                <a:lnTo>
                  <a:pt x="682747" y="100622"/>
                </a:lnTo>
                <a:lnTo>
                  <a:pt x="687068" y="106446"/>
                </a:lnTo>
                <a:lnTo>
                  <a:pt x="691932" y="112312"/>
                </a:lnTo>
                <a:lnTo>
                  <a:pt x="696167" y="117216"/>
                </a:lnTo>
                <a:lnTo>
                  <a:pt x="699982" y="121477"/>
                </a:lnTo>
                <a:lnTo>
                  <a:pt x="703519" y="125310"/>
                </a:lnTo>
                <a:lnTo>
                  <a:pt x="717976" y="140185"/>
                </a:lnTo>
                <a:lnTo>
                  <a:pt x="723452" y="144727"/>
                </a:lnTo>
                <a:lnTo>
                  <a:pt x="729086" y="148747"/>
                </a:lnTo>
                <a:lnTo>
                  <a:pt x="734827" y="152420"/>
                </a:lnTo>
                <a:lnTo>
                  <a:pt x="746498" y="156500"/>
                </a:lnTo>
                <a:lnTo>
                  <a:pt x="774899" y="159120"/>
                </a:lnTo>
                <a:lnTo>
                  <a:pt x="789112" y="156832"/>
                </a:lnTo>
                <a:lnTo>
                  <a:pt x="802044" y="152508"/>
                </a:lnTo>
                <a:lnTo>
                  <a:pt x="814405" y="147279"/>
                </a:lnTo>
                <a:lnTo>
                  <a:pt x="823868" y="141648"/>
                </a:lnTo>
                <a:lnTo>
                  <a:pt x="827781" y="138757"/>
                </a:lnTo>
                <a:lnTo>
                  <a:pt x="831381" y="133853"/>
                </a:lnTo>
                <a:lnTo>
                  <a:pt x="834774" y="127607"/>
                </a:lnTo>
                <a:lnTo>
                  <a:pt x="838028" y="120467"/>
                </a:lnTo>
                <a:lnTo>
                  <a:pt x="840197" y="113722"/>
                </a:lnTo>
                <a:lnTo>
                  <a:pt x="841643" y="107242"/>
                </a:lnTo>
                <a:lnTo>
                  <a:pt x="842608" y="100937"/>
                </a:lnTo>
                <a:lnTo>
                  <a:pt x="843250" y="94749"/>
                </a:lnTo>
                <a:lnTo>
                  <a:pt x="843679" y="88640"/>
                </a:lnTo>
                <a:lnTo>
                  <a:pt x="843964" y="82582"/>
                </a:lnTo>
                <a:lnTo>
                  <a:pt x="843162" y="75567"/>
                </a:lnTo>
                <a:lnTo>
                  <a:pt x="841636" y="67914"/>
                </a:lnTo>
                <a:lnTo>
                  <a:pt x="839626" y="59836"/>
                </a:lnTo>
                <a:lnTo>
                  <a:pt x="837294" y="53458"/>
                </a:lnTo>
                <a:lnTo>
                  <a:pt x="834747" y="48214"/>
                </a:lnTo>
                <a:lnTo>
                  <a:pt x="832057" y="43725"/>
                </a:lnTo>
                <a:lnTo>
                  <a:pt x="830263" y="39741"/>
                </a:lnTo>
                <a:lnTo>
                  <a:pt x="829068" y="36092"/>
                </a:lnTo>
                <a:lnTo>
                  <a:pt x="828271" y="32668"/>
                </a:lnTo>
                <a:lnTo>
                  <a:pt x="826747" y="31377"/>
                </a:lnTo>
                <a:lnTo>
                  <a:pt x="824739" y="31509"/>
                </a:lnTo>
                <a:lnTo>
                  <a:pt x="822408" y="32589"/>
                </a:lnTo>
                <a:lnTo>
                  <a:pt x="820854" y="34301"/>
                </a:lnTo>
                <a:lnTo>
                  <a:pt x="819819" y="36435"/>
                </a:lnTo>
                <a:lnTo>
                  <a:pt x="819128" y="38849"/>
                </a:lnTo>
                <a:lnTo>
                  <a:pt x="815715" y="44178"/>
                </a:lnTo>
                <a:lnTo>
                  <a:pt x="813415" y="46988"/>
                </a:lnTo>
                <a:lnTo>
                  <a:pt x="811883" y="51838"/>
                </a:lnTo>
                <a:lnTo>
                  <a:pt x="810861" y="58048"/>
                </a:lnTo>
                <a:lnTo>
                  <a:pt x="810179" y="65164"/>
                </a:lnTo>
                <a:lnTo>
                  <a:pt x="809725" y="71893"/>
                </a:lnTo>
                <a:lnTo>
                  <a:pt x="809422" y="78363"/>
                </a:lnTo>
                <a:lnTo>
                  <a:pt x="809086" y="91836"/>
                </a:lnTo>
                <a:lnTo>
                  <a:pt x="808936" y="107746"/>
                </a:lnTo>
                <a:lnTo>
                  <a:pt x="810881" y="115164"/>
                </a:lnTo>
                <a:lnTo>
                  <a:pt x="814162" y="122093"/>
                </a:lnTo>
                <a:lnTo>
                  <a:pt x="818333" y="128697"/>
                </a:lnTo>
                <a:lnTo>
                  <a:pt x="822107" y="135084"/>
                </a:lnTo>
                <a:lnTo>
                  <a:pt x="825614" y="141326"/>
                </a:lnTo>
                <a:lnTo>
                  <a:pt x="828945" y="147472"/>
                </a:lnTo>
                <a:lnTo>
                  <a:pt x="833149" y="153554"/>
                </a:lnTo>
                <a:lnTo>
                  <a:pt x="837937" y="159593"/>
                </a:lnTo>
                <a:lnTo>
                  <a:pt x="843113" y="165603"/>
                </a:lnTo>
                <a:lnTo>
                  <a:pt x="848548" y="169610"/>
                </a:lnTo>
                <a:lnTo>
                  <a:pt x="865679" y="176242"/>
                </a:lnTo>
                <a:lnTo>
                  <a:pt x="877414" y="181309"/>
                </a:lnTo>
                <a:lnTo>
                  <a:pt x="891891" y="184222"/>
                </a:lnTo>
                <a:lnTo>
                  <a:pt x="899918" y="185000"/>
                </a:lnTo>
                <a:lnTo>
                  <a:pt x="906262" y="184525"/>
                </a:lnTo>
                <a:lnTo>
                  <a:pt x="911483" y="183217"/>
                </a:lnTo>
                <a:lnTo>
                  <a:pt x="926218" y="176635"/>
                </a:lnTo>
                <a:lnTo>
                  <a:pt x="931733" y="173988"/>
                </a:lnTo>
                <a:lnTo>
                  <a:pt x="936402" y="170239"/>
                </a:lnTo>
                <a:lnTo>
                  <a:pt x="940506" y="165755"/>
                </a:lnTo>
                <a:lnTo>
                  <a:pt x="944235" y="160782"/>
                </a:lnTo>
                <a:lnTo>
                  <a:pt x="947713" y="155482"/>
                </a:lnTo>
                <a:lnTo>
                  <a:pt x="951023" y="149964"/>
                </a:lnTo>
                <a:lnTo>
                  <a:pt x="954223" y="144301"/>
                </a:lnTo>
                <a:lnTo>
                  <a:pt x="956356" y="137549"/>
                </a:lnTo>
                <a:lnTo>
                  <a:pt x="957778" y="130072"/>
                </a:lnTo>
                <a:lnTo>
                  <a:pt x="958726" y="122110"/>
                </a:lnTo>
                <a:lnTo>
                  <a:pt x="959358" y="113825"/>
                </a:lnTo>
                <a:lnTo>
                  <a:pt x="959779" y="105326"/>
                </a:lnTo>
                <a:lnTo>
                  <a:pt x="960060" y="96683"/>
                </a:lnTo>
                <a:lnTo>
                  <a:pt x="959255" y="88937"/>
                </a:lnTo>
                <a:lnTo>
                  <a:pt x="957726" y="81788"/>
                </a:lnTo>
                <a:lnTo>
                  <a:pt x="955715" y="75038"/>
                </a:lnTo>
                <a:lnTo>
                  <a:pt x="954374" y="68554"/>
                </a:lnTo>
                <a:lnTo>
                  <a:pt x="953480" y="62246"/>
                </a:lnTo>
                <a:lnTo>
                  <a:pt x="951797" y="44765"/>
                </a:lnTo>
                <a:lnTo>
                  <a:pt x="954384" y="46807"/>
                </a:lnTo>
                <a:lnTo>
                  <a:pt x="956463" y="48741"/>
                </a:lnTo>
                <a:lnTo>
                  <a:pt x="957850" y="51022"/>
                </a:lnTo>
                <a:lnTo>
                  <a:pt x="960792" y="59966"/>
                </a:lnTo>
                <a:lnTo>
                  <a:pt x="962720" y="64458"/>
                </a:lnTo>
                <a:lnTo>
                  <a:pt x="964997" y="69438"/>
                </a:lnTo>
                <a:lnTo>
                  <a:pt x="968499" y="74742"/>
                </a:lnTo>
                <a:lnTo>
                  <a:pt x="972819" y="80263"/>
                </a:lnTo>
                <a:lnTo>
                  <a:pt x="977683" y="85927"/>
                </a:lnTo>
                <a:lnTo>
                  <a:pt x="981918" y="91688"/>
                </a:lnTo>
                <a:lnTo>
                  <a:pt x="985733" y="97513"/>
                </a:lnTo>
                <a:lnTo>
                  <a:pt x="989269" y="103381"/>
                </a:lnTo>
                <a:lnTo>
                  <a:pt x="992618" y="109277"/>
                </a:lnTo>
                <a:lnTo>
                  <a:pt x="998985" y="121120"/>
                </a:lnTo>
                <a:lnTo>
                  <a:pt x="1002073" y="128048"/>
                </a:lnTo>
                <a:lnTo>
                  <a:pt x="1005123" y="135644"/>
                </a:lnTo>
                <a:lnTo>
                  <a:pt x="1008148" y="143684"/>
                </a:lnTo>
                <a:lnTo>
                  <a:pt x="1011158" y="151028"/>
                </a:lnTo>
                <a:lnTo>
                  <a:pt x="1014156" y="157909"/>
                </a:lnTo>
                <a:lnTo>
                  <a:pt x="1017147" y="164481"/>
                </a:lnTo>
                <a:lnTo>
                  <a:pt x="1020133" y="169854"/>
                </a:lnTo>
                <a:lnTo>
                  <a:pt x="1023117" y="174428"/>
                </a:lnTo>
                <a:lnTo>
                  <a:pt x="1026097" y="178470"/>
                </a:lnTo>
                <a:lnTo>
                  <a:pt x="1030069" y="183149"/>
                </a:lnTo>
                <a:lnTo>
                  <a:pt x="1034701" y="188252"/>
                </a:lnTo>
                <a:lnTo>
                  <a:pt x="1048056" y="202271"/>
                </a:lnTo>
                <a:lnTo>
                  <a:pt x="1051653" y="205961"/>
                </a:lnTo>
                <a:lnTo>
                  <a:pt x="1055044" y="208422"/>
                </a:lnTo>
                <a:lnTo>
                  <a:pt x="1061457" y="211155"/>
                </a:lnTo>
                <a:lnTo>
                  <a:pt x="1070645" y="212695"/>
                </a:lnTo>
                <a:lnTo>
                  <a:pt x="1079652" y="213151"/>
                </a:lnTo>
                <a:lnTo>
                  <a:pt x="1082639" y="211230"/>
                </a:lnTo>
                <a:lnTo>
                  <a:pt x="1085623" y="207966"/>
                </a:lnTo>
                <a:lnTo>
                  <a:pt x="1088604" y="203805"/>
                </a:lnTo>
                <a:lnTo>
                  <a:pt x="1092576" y="199046"/>
                </a:lnTo>
                <a:lnTo>
                  <a:pt x="1097209" y="193890"/>
                </a:lnTo>
                <a:lnTo>
                  <a:pt x="1102281" y="188468"/>
                </a:lnTo>
                <a:lnTo>
                  <a:pt x="1106655" y="182869"/>
                </a:lnTo>
                <a:lnTo>
                  <a:pt x="1110563" y="177152"/>
                </a:lnTo>
                <a:lnTo>
                  <a:pt x="1114161" y="171356"/>
                </a:lnTo>
                <a:lnTo>
                  <a:pt x="1117551" y="164516"/>
                </a:lnTo>
                <a:lnTo>
                  <a:pt x="1120804" y="156979"/>
                </a:lnTo>
                <a:lnTo>
                  <a:pt x="1123964" y="148978"/>
                </a:lnTo>
                <a:lnTo>
                  <a:pt x="1127064" y="139675"/>
                </a:lnTo>
                <a:lnTo>
                  <a:pt x="1130122" y="129504"/>
                </a:lnTo>
                <a:lnTo>
                  <a:pt x="1133153" y="118755"/>
                </a:lnTo>
                <a:lnTo>
                  <a:pt x="1135174" y="109604"/>
                </a:lnTo>
                <a:lnTo>
                  <a:pt x="1136521" y="101520"/>
                </a:lnTo>
                <a:lnTo>
                  <a:pt x="1137419" y="94146"/>
                </a:lnTo>
                <a:lnTo>
                  <a:pt x="1138018" y="87245"/>
                </a:lnTo>
                <a:lnTo>
                  <a:pt x="1138417" y="80660"/>
                </a:lnTo>
                <a:lnTo>
                  <a:pt x="1138860" y="69045"/>
                </a:lnTo>
                <a:lnTo>
                  <a:pt x="1139201" y="53308"/>
                </a:lnTo>
                <a:lnTo>
                  <a:pt x="1134471" y="57556"/>
                </a:lnTo>
                <a:lnTo>
                  <a:pt x="1133076" y="59875"/>
                </a:lnTo>
                <a:lnTo>
                  <a:pt x="1130120" y="68872"/>
                </a:lnTo>
                <a:lnTo>
                  <a:pt x="1128191" y="73373"/>
                </a:lnTo>
                <a:lnTo>
                  <a:pt x="1125913" y="78358"/>
                </a:lnTo>
                <a:lnTo>
                  <a:pt x="1124394" y="84657"/>
                </a:lnTo>
                <a:lnTo>
                  <a:pt x="1123381" y="91834"/>
                </a:lnTo>
                <a:lnTo>
                  <a:pt x="1122706" y="99594"/>
                </a:lnTo>
                <a:lnTo>
                  <a:pt x="1122256" y="106753"/>
                </a:lnTo>
                <a:lnTo>
                  <a:pt x="1121756" y="119998"/>
                </a:lnTo>
                <a:lnTo>
                  <a:pt x="1122615" y="126308"/>
                </a:lnTo>
                <a:lnTo>
                  <a:pt x="1124180" y="132499"/>
                </a:lnTo>
                <a:lnTo>
                  <a:pt x="1126215" y="138611"/>
                </a:lnTo>
                <a:lnTo>
                  <a:pt x="1128564" y="144670"/>
                </a:lnTo>
                <a:lnTo>
                  <a:pt x="1131122" y="150694"/>
                </a:lnTo>
                <a:lnTo>
                  <a:pt x="1133820" y="156694"/>
                </a:lnTo>
                <a:lnTo>
                  <a:pt x="1136611" y="161686"/>
                </a:lnTo>
                <a:lnTo>
                  <a:pt x="1139463" y="166006"/>
                </a:lnTo>
                <a:lnTo>
                  <a:pt x="1142357" y="169879"/>
                </a:lnTo>
                <a:lnTo>
                  <a:pt x="1146271" y="173453"/>
                </a:lnTo>
                <a:lnTo>
                  <a:pt x="1155911" y="180069"/>
                </a:lnTo>
                <a:lnTo>
                  <a:pt x="1166810" y="183672"/>
                </a:lnTo>
                <a:lnTo>
                  <a:pt x="1189976" y="185984"/>
                </a:lnTo>
                <a:lnTo>
                  <a:pt x="1195876" y="184190"/>
                </a:lnTo>
                <a:lnTo>
                  <a:pt x="1201794" y="181009"/>
                </a:lnTo>
                <a:lnTo>
                  <a:pt x="1207723" y="176904"/>
                </a:lnTo>
                <a:lnTo>
                  <a:pt x="1213661" y="173175"/>
                </a:lnTo>
                <a:lnTo>
                  <a:pt x="1219603" y="169697"/>
                </a:lnTo>
                <a:lnTo>
                  <a:pt x="1225550" y="166386"/>
                </a:lnTo>
                <a:lnTo>
                  <a:pt x="1231498" y="161202"/>
                </a:lnTo>
                <a:lnTo>
                  <a:pt x="1237448" y="154770"/>
                </a:lnTo>
                <a:lnTo>
                  <a:pt x="1243399" y="147505"/>
                </a:lnTo>
                <a:lnTo>
                  <a:pt x="1249351" y="139685"/>
                </a:lnTo>
                <a:lnTo>
                  <a:pt x="1261256" y="123059"/>
                </a:lnTo>
                <a:lnTo>
                  <a:pt x="1266216" y="115450"/>
                </a:lnTo>
                <a:lnTo>
                  <a:pt x="1270515" y="108394"/>
                </a:lnTo>
                <a:lnTo>
                  <a:pt x="1274374" y="101705"/>
                </a:lnTo>
                <a:lnTo>
                  <a:pt x="1278930" y="95261"/>
                </a:lnTo>
                <a:lnTo>
                  <a:pt x="1283952" y="88981"/>
                </a:lnTo>
                <a:lnTo>
                  <a:pt x="1289285" y="82810"/>
                </a:lnTo>
                <a:lnTo>
                  <a:pt x="1297856" y="73307"/>
                </a:lnTo>
                <a:lnTo>
                  <a:pt x="1301530" y="69384"/>
                </a:lnTo>
                <a:lnTo>
                  <a:pt x="1304972" y="66769"/>
                </a:lnTo>
                <a:lnTo>
                  <a:pt x="1311442" y="63863"/>
                </a:lnTo>
                <a:lnTo>
                  <a:pt x="1320663" y="62227"/>
                </a:lnTo>
                <a:lnTo>
                  <a:pt x="1323681" y="62989"/>
                </a:lnTo>
                <a:lnTo>
                  <a:pt x="1329679" y="66482"/>
                </a:lnTo>
                <a:lnTo>
                  <a:pt x="1331676" y="68803"/>
                </a:lnTo>
                <a:lnTo>
                  <a:pt x="1333007" y="71342"/>
                </a:lnTo>
                <a:lnTo>
                  <a:pt x="1335478" y="77802"/>
                </a:lnTo>
                <a:lnTo>
                  <a:pt x="1337526" y="82302"/>
                </a:lnTo>
                <a:lnTo>
                  <a:pt x="1339883" y="87287"/>
                </a:lnTo>
                <a:lnTo>
                  <a:pt x="1341455" y="92595"/>
                </a:lnTo>
                <a:lnTo>
                  <a:pt x="1342503" y="98117"/>
                </a:lnTo>
                <a:lnTo>
                  <a:pt x="1343201" y="103783"/>
                </a:lnTo>
                <a:lnTo>
                  <a:pt x="1342675" y="109545"/>
                </a:lnTo>
                <a:lnTo>
                  <a:pt x="1341332" y="115371"/>
                </a:lnTo>
                <a:lnTo>
                  <a:pt x="1332047" y="143719"/>
                </a:lnTo>
                <a:lnTo>
                  <a:pt x="1329285" y="150060"/>
                </a:lnTo>
                <a:lnTo>
                  <a:pt x="1326452" y="155279"/>
                </a:lnTo>
                <a:lnTo>
                  <a:pt x="1323571" y="159751"/>
                </a:lnTo>
                <a:lnTo>
                  <a:pt x="1319666" y="164716"/>
                </a:lnTo>
                <a:lnTo>
                  <a:pt x="1315078" y="170011"/>
                </a:lnTo>
                <a:lnTo>
                  <a:pt x="1310035" y="175525"/>
                </a:lnTo>
                <a:lnTo>
                  <a:pt x="1303697" y="179201"/>
                </a:lnTo>
                <a:lnTo>
                  <a:pt x="1274783" y="187747"/>
                </a:lnTo>
                <a:lnTo>
                  <a:pt x="1261975" y="192045"/>
                </a:lnTo>
                <a:lnTo>
                  <a:pt x="1228512" y="1954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PenAnnotation194"/>
          <p:cNvSpPr/>
          <p:nvPr/>
        </p:nvSpPr>
        <p:spPr>
          <a:xfrm>
            <a:off x="2732484" y="1062632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PenAnnotation195"/>
          <p:cNvSpPr/>
          <p:nvPr/>
        </p:nvSpPr>
        <p:spPr>
          <a:xfrm>
            <a:off x="3250406" y="983309"/>
            <a:ext cx="517923" cy="328627"/>
          </a:xfrm>
          <a:custGeom>
            <a:avLst/>
            <a:gdLst/>
            <a:ahLst/>
            <a:cxnLst/>
            <a:rect l="0" t="0" r="0" b="0"/>
            <a:pathLst>
              <a:path w="517923" h="328627">
                <a:moveTo>
                  <a:pt x="0" y="115042"/>
                </a:moveTo>
                <a:lnTo>
                  <a:pt x="9481" y="115042"/>
                </a:lnTo>
                <a:lnTo>
                  <a:pt x="19427" y="117688"/>
                </a:lnTo>
                <a:lnTo>
                  <a:pt x="33537" y="122110"/>
                </a:lnTo>
                <a:lnTo>
                  <a:pt x="49294" y="123420"/>
                </a:lnTo>
                <a:lnTo>
                  <a:pt x="64572" y="123727"/>
                </a:lnTo>
                <a:lnTo>
                  <a:pt x="81284" y="123863"/>
                </a:lnTo>
                <a:lnTo>
                  <a:pt x="89909" y="122907"/>
                </a:lnTo>
                <a:lnTo>
                  <a:pt x="98634" y="121278"/>
                </a:lnTo>
                <a:lnTo>
                  <a:pt x="107428" y="119199"/>
                </a:lnTo>
                <a:lnTo>
                  <a:pt x="117259" y="115829"/>
                </a:lnTo>
                <a:lnTo>
                  <a:pt x="127782" y="111598"/>
                </a:lnTo>
                <a:lnTo>
                  <a:pt x="148073" y="102597"/>
                </a:lnTo>
                <a:lnTo>
                  <a:pt x="163706" y="95290"/>
                </a:lnTo>
                <a:lnTo>
                  <a:pt x="177268" y="86089"/>
                </a:lnTo>
                <a:lnTo>
                  <a:pt x="183663" y="80857"/>
                </a:lnTo>
                <a:lnTo>
                  <a:pt x="189911" y="75385"/>
                </a:lnTo>
                <a:lnTo>
                  <a:pt x="196061" y="69752"/>
                </a:lnTo>
                <a:lnTo>
                  <a:pt x="208185" y="58202"/>
                </a:lnTo>
                <a:lnTo>
                  <a:pt x="220188" y="46454"/>
                </a:lnTo>
                <a:lnTo>
                  <a:pt x="225175" y="40544"/>
                </a:lnTo>
                <a:lnTo>
                  <a:pt x="229492" y="34619"/>
                </a:lnTo>
                <a:lnTo>
                  <a:pt x="233361" y="28684"/>
                </a:lnTo>
                <a:lnTo>
                  <a:pt x="236933" y="22744"/>
                </a:lnTo>
                <a:lnTo>
                  <a:pt x="240307" y="16799"/>
                </a:lnTo>
                <a:lnTo>
                  <a:pt x="243548" y="10851"/>
                </a:lnTo>
                <a:lnTo>
                  <a:pt x="246701" y="6886"/>
                </a:lnTo>
                <a:lnTo>
                  <a:pt x="249796" y="4243"/>
                </a:lnTo>
                <a:lnTo>
                  <a:pt x="257150" y="0"/>
                </a:lnTo>
                <a:lnTo>
                  <a:pt x="257754" y="645"/>
                </a:lnTo>
                <a:lnTo>
                  <a:pt x="259596" y="7284"/>
                </a:lnTo>
                <a:lnTo>
                  <a:pt x="263543" y="16217"/>
                </a:lnTo>
                <a:lnTo>
                  <a:pt x="265984" y="22370"/>
                </a:lnTo>
                <a:lnTo>
                  <a:pt x="271342" y="37143"/>
                </a:lnTo>
                <a:lnTo>
                  <a:pt x="273168" y="46242"/>
                </a:lnTo>
                <a:lnTo>
                  <a:pt x="274386" y="56277"/>
                </a:lnTo>
                <a:lnTo>
                  <a:pt x="275197" y="66936"/>
                </a:lnTo>
                <a:lnTo>
                  <a:pt x="276731" y="79002"/>
                </a:lnTo>
                <a:lnTo>
                  <a:pt x="278744" y="92008"/>
                </a:lnTo>
                <a:lnTo>
                  <a:pt x="281080" y="105639"/>
                </a:lnTo>
                <a:lnTo>
                  <a:pt x="283629" y="118695"/>
                </a:lnTo>
                <a:lnTo>
                  <a:pt x="300708" y="198368"/>
                </a:lnTo>
                <a:lnTo>
                  <a:pt x="306619" y="223844"/>
                </a:lnTo>
                <a:lnTo>
                  <a:pt x="310577" y="235202"/>
                </a:lnTo>
                <a:lnTo>
                  <a:pt x="315200" y="245750"/>
                </a:lnTo>
                <a:lnTo>
                  <a:pt x="320265" y="255759"/>
                </a:lnTo>
                <a:lnTo>
                  <a:pt x="323643" y="265408"/>
                </a:lnTo>
                <a:lnTo>
                  <a:pt x="325895" y="274817"/>
                </a:lnTo>
                <a:lnTo>
                  <a:pt x="327396" y="284067"/>
                </a:lnTo>
                <a:lnTo>
                  <a:pt x="329389" y="292217"/>
                </a:lnTo>
                <a:lnTo>
                  <a:pt x="331710" y="299635"/>
                </a:lnTo>
                <a:lnTo>
                  <a:pt x="334249" y="306565"/>
                </a:lnTo>
                <a:lnTo>
                  <a:pt x="335942" y="312177"/>
                </a:lnTo>
                <a:lnTo>
                  <a:pt x="337823" y="321059"/>
                </a:lnTo>
                <a:lnTo>
                  <a:pt x="339196" y="328626"/>
                </a:lnTo>
                <a:lnTo>
                  <a:pt x="339289" y="324398"/>
                </a:lnTo>
                <a:lnTo>
                  <a:pt x="336664" y="314253"/>
                </a:lnTo>
                <a:lnTo>
                  <a:pt x="332191" y="299823"/>
                </a:lnTo>
                <a:lnTo>
                  <a:pt x="326896" y="283487"/>
                </a:lnTo>
                <a:lnTo>
                  <a:pt x="324094" y="272979"/>
                </a:lnTo>
                <a:lnTo>
                  <a:pt x="321235" y="261013"/>
                </a:lnTo>
                <a:lnTo>
                  <a:pt x="318336" y="248075"/>
                </a:lnTo>
                <a:lnTo>
                  <a:pt x="316404" y="234488"/>
                </a:lnTo>
                <a:lnTo>
                  <a:pt x="315115" y="220470"/>
                </a:lnTo>
                <a:lnTo>
                  <a:pt x="314257" y="206163"/>
                </a:lnTo>
                <a:lnTo>
                  <a:pt x="313302" y="174392"/>
                </a:lnTo>
                <a:lnTo>
                  <a:pt x="313048" y="157585"/>
                </a:lnTo>
                <a:lnTo>
                  <a:pt x="313870" y="142412"/>
                </a:lnTo>
                <a:lnTo>
                  <a:pt x="315411" y="128328"/>
                </a:lnTo>
                <a:lnTo>
                  <a:pt x="317430" y="114969"/>
                </a:lnTo>
                <a:lnTo>
                  <a:pt x="319769" y="104080"/>
                </a:lnTo>
                <a:lnTo>
                  <a:pt x="322320" y="94835"/>
                </a:lnTo>
                <a:lnTo>
                  <a:pt x="325012" y="86688"/>
                </a:lnTo>
                <a:lnTo>
                  <a:pt x="328792" y="79272"/>
                </a:lnTo>
                <a:lnTo>
                  <a:pt x="333296" y="72344"/>
                </a:lnTo>
                <a:lnTo>
                  <a:pt x="338283" y="65741"/>
                </a:lnTo>
                <a:lnTo>
                  <a:pt x="343592" y="61339"/>
                </a:lnTo>
                <a:lnTo>
                  <a:pt x="349116" y="58404"/>
                </a:lnTo>
                <a:lnTo>
                  <a:pt x="360546" y="55143"/>
                </a:lnTo>
                <a:lnTo>
                  <a:pt x="372240" y="53694"/>
                </a:lnTo>
                <a:lnTo>
                  <a:pt x="386697" y="55695"/>
                </a:lnTo>
                <a:lnTo>
                  <a:pt x="394720" y="57618"/>
                </a:lnTo>
                <a:lnTo>
                  <a:pt x="408926" y="65046"/>
                </a:lnTo>
                <a:lnTo>
                  <a:pt x="422846" y="74962"/>
                </a:lnTo>
                <a:lnTo>
                  <a:pt x="438955" y="85984"/>
                </a:lnTo>
                <a:lnTo>
                  <a:pt x="446426" y="92694"/>
                </a:lnTo>
                <a:lnTo>
                  <a:pt x="453390" y="100143"/>
                </a:lnTo>
                <a:lnTo>
                  <a:pt x="460018" y="108086"/>
                </a:lnTo>
                <a:lnTo>
                  <a:pt x="466421" y="116358"/>
                </a:lnTo>
                <a:lnTo>
                  <a:pt x="472674" y="124849"/>
                </a:lnTo>
                <a:lnTo>
                  <a:pt x="478827" y="133486"/>
                </a:lnTo>
                <a:lnTo>
                  <a:pt x="483921" y="143213"/>
                </a:lnTo>
                <a:lnTo>
                  <a:pt x="488309" y="153667"/>
                </a:lnTo>
                <a:lnTo>
                  <a:pt x="492227" y="164604"/>
                </a:lnTo>
                <a:lnTo>
                  <a:pt x="495831" y="173880"/>
                </a:lnTo>
                <a:lnTo>
                  <a:pt x="499225" y="182049"/>
                </a:lnTo>
                <a:lnTo>
                  <a:pt x="502481" y="189479"/>
                </a:lnTo>
                <a:lnTo>
                  <a:pt x="504652" y="197409"/>
                </a:lnTo>
                <a:lnTo>
                  <a:pt x="506098" y="205672"/>
                </a:lnTo>
                <a:lnTo>
                  <a:pt x="507063" y="214157"/>
                </a:lnTo>
                <a:lnTo>
                  <a:pt x="507706" y="221799"/>
                </a:lnTo>
                <a:lnTo>
                  <a:pt x="508135" y="228877"/>
                </a:lnTo>
                <a:lnTo>
                  <a:pt x="508611" y="242034"/>
                </a:lnTo>
                <a:lnTo>
                  <a:pt x="508917" y="266649"/>
                </a:lnTo>
                <a:lnTo>
                  <a:pt x="508942" y="272668"/>
                </a:lnTo>
                <a:lnTo>
                  <a:pt x="509951" y="277673"/>
                </a:lnTo>
                <a:lnTo>
                  <a:pt x="515119" y="289457"/>
                </a:lnTo>
                <a:lnTo>
                  <a:pt x="517368" y="299682"/>
                </a:lnTo>
                <a:lnTo>
                  <a:pt x="517922" y="3025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PenAnnotation196"/>
          <p:cNvSpPr/>
          <p:nvPr/>
        </p:nvSpPr>
        <p:spPr>
          <a:xfrm>
            <a:off x="3831357" y="997638"/>
            <a:ext cx="249511" cy="296595"/>
          </a:xfrm>
          <a:custGeom>
            <a:avLst/>
            <a:gdLst/>
            <a:ahLst/>
            <a:cxnLst/>
            <a:rect l="0" t="0" r="0" b="0"/>
            <a:pathLst>
              <a:path w="249511" h="296595">
                <a:moveTo>
                  <a:pt x="53057" y="127502"/>
                </a:moveTo>
                <a:lnTo>
                  <a:pt x="48316" y="127502"/>
                </a:lnTo>
                <a:lnTo>
                  <a:pt x="46920" y="128494"/>
                </a:lnTo>
                <a:lnTo>
                  <a:pt x="45989" y="130148"/>
                </a:lnTo>
                <a:lnTo>
                  <a:pt x="43380" y="137589"/>
                </a:lnTo>
                <a:lnTo>
                  <a:pt x="23146" y="178381"/>
                </a:lnTo>
                <a:lnTo>
                  <a:pt x="20218" y="185234"/>
                </a:lnTo>
                <a:lnTo>
                  <a:pt x="17273" y="192779"/>
                </a:lnTo>
                <a:lnTo>
                  <a:pt x="11356" y="209100"/>
                </a:lnTo>
                <a:lnTo>
                  <a:pt x="5419" y="226276"/>
                </a:lnTo>
                <a:lnTo>
                  <a:pt x="3439" y="234031"/>
                </a:lnTo>
                <a:lnTo>
                  <a:pt x="2119" y="241185"/>
                </a:lnTo>
                <a:lnTo>
                  <a:pt x="1238" y="247939"/>
                </a:lnTo>
                <a:lnTo>
                  <a:pt x="652" y="254426"/>
                </a:lnTo>
                <a:lnTo>
                  <a:pt x="261" y="260735"/>
                </a:lnTo>
                <a:lnTo>
                  <a:pt x="0" y="266926"/>
                </a:lnTo>
                <a:lnTo>
                  <a:pt x="818" y="272045"/>
                </a:lnTo>
                <a:lnTo>
                  <a:pt x="4373" y="280379"/>
                </a:lnTo>
                <a:lnTo>
                  <a:pt x="9261" y="287390"/>
                </a:lnTo>
                <a:lnTo>
                  <a:pt x="11953" y="290649"/>
                </a:lnTo>
                <a:lnTo>
                  <a:pt x="14740" y="292821"/>
                </a:lnTo>
                <a:lnTo>
                  <a:pt x="17591" y="294270"/>
                </a:lnTo>
                <a:lnTo>
                  <a:pt x="23403" y="295879"/>
                </a:lnTo>
                <a:lnTo>
                  <a:pt x="29294" y="296594"/>
                </a:lnTo>
                <a:lnTo>
                  <a:pt x="32254" y="295793"/>
                </a:lnTo>
                <a:lnTo>
                  <a:pt x="38188" y="292256"/>
                </a:lnTo>
                <a:lnTo>
                  <a:pt x="44133" y="287377"/>
                </a:lnTo>
                <a:lnTo>
                  <a:pt x="47108" y="284687"/>
                </a:lnTo>
                <a:lnTo>
                  <a:pt x="53059" y="276406"/>
                </a:lnTo>
                <a:lnTo>
                  <a:pt x="56035" y="271420"/>
                </a:lnTo>
                <a:lnTo>
                  <a:pt x="59011" y="266111"/>
                </a:lnTo>
                <a:lnTo>
                  <a:pt x="64963" y="254921"/>
                </a:lnTo>
                <a:lnTo>
                  <a:pt x="66947" y="248167"/>
                </a:lnTo>
                <a:lnTo>
                  <a:pt x="68270" y="240688"/>
                </a:lnTo>
                <a:lnTo>
                  <a:pt x="69152" y="232725"/>
                </a:lnTo>
                <a:lnTo>
                  <a:pt x="69740" y="225432"/>
                </a:lnTo>
                <a:lnTo>
                  <a:pt x="70132" y="218585"/>
                </a:lnTo>
                <a:lnTo>
                  <a:pt x="70393" y="212037"/>
                </a:lnTo>
                <a:lnTo>
                  <a:pt x="69575" y="205687"/>
                </a:lnTo>
                <a:lnTo>
                  <a:pt x="68038" y="199469"/>
                </a:lnTo>
                <a:lnTo>
                  <a:pt x="66021" y="193339"/>
                </a:lnTo>
                <a:lnTo>
                  <a:pt x="64676" y="188261"/>
                </a:lnTo>
                <a:lnTo>
                  <a:pt x="63182" y="179972"/>
                </a:lnTo>
                <a:lnTo>
                  <a:pt x="62340" y="174468"/>
                </a:lnTo>
                <a:lnTo>
                  <a:pt x="62222" y="174688"/>
                </a:lnTo>
                <a:lnTo>
                  <a:pt x="62091" y="177578"/>
                </a:lnTo>
                <a:lnTo>
                  <a:pt x="63049" y="179737"/>
                </a:lnTo>
                <a:lnTo>
                  <a:pt x="66758" y="184783"/>
                </a:lnTo>
                <a:lnTo>
                  <a:pt x="68144" y="188510"/>
                </a:lnTo>
                <a:lnTo>
                  <a:pt x="69068" y="192979"/>
                </a:lnTo>
                <a:lnTo>
                  <a:pt x="69684" y="197942"/>
                </a:lnTo>
                <a:lnTo>
                  <a:pt x="71087" y="204228"/>
                </a:lnTo>
                <a:lnTo>
                  <a:pt x="73014" y="211395"/>
                </a:lnTo>
                <a:lnTo>
                  <a:pt x="75291" y="219149"/>
                </a:lnTo>
                <a:lnTo>
                  <a:pt x="78794" y="226303"/>
                </a:lnTo>
                <a:lnTo>
                  <a:pt x="83113" y="233057"/>
                </a:lnTo>
                <a:lnTo>
                  <a:pt x="87977" y="239544"/>
                </a:lnTo>
                <a:lnTo>
                  <a:pt x="92212" y="245853"/>
                </a:lnTo>
                <a:lnTo>
                  <a:pt x="96028" y="252043"/>
                </a:lnTo>
                <a:lnTo>
                  <a:pt x="99563" y="258155"/>
                </a:lnTo>
                <a:lnTo>
                  <a:pt x="103905" y="263221"/>
                </a:lnTo>
                <a:lnTo>
                  <a:pt x="108783" y="267591"/>
                </a:lnTo>
                <a:lnTo>
                  <a:pt x="114020" y="271496"/>
                </a:lnTo>
                <a:lnTo>
                  <a:pt x="119496" y="275092"/>
                </a:lnTo>
                <a:lnTo>
                  <a:pt x="125131" y="278481"/>
                </a:lnTo>
                <a:lnTo>
                  <a:pt x="130872" y="281733"/>
                </a:lnTo>
                <a:lnTo>
                  <a:pt x="135691" y="283901"/>
                </a:lnTo>
                <a:lnTo>
                  <a:pt x="139897" y="285346"/>
                </a:lnTo>
                <a:lnTo>
                  <a:pt x="143692" y="286310"/>
                </a:lnTo>
                <a:lnTo>
                  <a:pt x="148207" y="286952"/>
                </a:lnTo>
                <a:lnTo>
                  <a:pt x="153201" y="287380"/>
                </a:lnTo>
                <a:lnTo>
                  <a:pt x="158515" y="287666"/>
                </a:lnTo>
                <a:lnTo>
                  <a:pt x="163050" y="286864"/>
                </a:lnTo>
                <a:lnTo>
                  <a:pt x="170734" y="283327"/>
                </a:lnTo>
                <a:lnTo>
                  <a:pt x="177457" y="275802"/>
                </a:lnTo>
                <a:lnTo>
                  <a:pt x="180638" y="271017"/>
                </a:lnTo>
                <a:lnTo>
                  <a:pt x="183752" y="265843"/>
                </a:lnTo>
                <a:lnTo>
                  <a:pt x="186820" y="260409"/>
                </a:lnTo>
                <a:lnTo>
                  <a:pt x="189857" y="254802"/>
                </a:lnTo>
                <a:lnTo>
                  <a:pt x="192874" y="248087"/>
                </a:lnTo>
                <a:lnTo>
                  <a:pt x="195878" y="240635"/>
                </a:lnTo>
                <a:lnTo>
                  <a:pt x="198872" y="232689"/>
                </a:lnTo>
                <a:lnTo>
                  <a:pt x="200868" y="223424"/>
                </a:lnTo>
                <a:lnTo>
                  <a:pt x="202199" y="213278"/>
                </a:lnTo>
                <a:lnTo>
                  <a:pt x="203087" y="202545"/>
                </a:lnTo>
                <a:lnTo>
                  <a:pt x="203678" y="190429"/>
                </a:lnTo>
                <a:lnTo>
                  <a:pt x="204336" y="163738"/>
                </a:lnTo>
                <a:lnTo>
                  <a:pt x="203519" y="149675"/>
                </a:lnTo>
                <a:lnTo>
                  <a:pt x="201982" y="135339"/>
                </a:lnTo>
                <a:lnTo>
                  <a:pt x="199965" y="120820"/>
                </a:lnTo>
                <a:lnTo>
                  <a:pt x="198621" y="106180"/>
                </a:lnTo>
                <a:lnTo>
                  <a:pt x="197724" y="91459"/>
                </a:lnTo>
                <a:lnTo>
                  <a:pt x="197127" y="76685"/>
                </a:lnTo>
                <a:lnTo>
                  <a:pt x="195736" y="63858"/>
                </a:lnTo>
                <a:lnTo>
                  <a:pt x="193817" y="52331"/>
                </a:lnTo>
                <a:lnTo>
                  <a:pt x="191545" y="41669"/>
                </a:lnTo>
                <a:lnTo>
                  <a:pt x="190031" y="32577"/>
                </a:lnTo>
                <a:lnTo>
                  <a:pt x="189021" y="24531"/>
                </a:lnTo>
                <a:lnTo>
                  <a:pt x="188348" y="17183"/>
                </a:lnTo>
                <a:lnTo>
                  <a:pt x="187899" y="11292"/>
                </a:lnTo>
                <a:lnTo>
                  <a:pt x="187268" y="245"/>
                </a:lnTo>
                <a:lnTo>
                  <a:pt x="187179" y="0"/>
                </a:lnTo>
                <a:lnTo>
                  <a:pt x="187037" y="6736"/>
                </a:lnTo>
                <a:lnTo>
                  <a:pt x="189663" y="14628"/>
                </a:lnTo>
                <a:lnTo>
                  <a:pt x="191753" y="19510"/>
                </a:lnTo>
                <a:lnTo>
                  <a:pt x="193146" y="25742"/>
                </a:lnTo>
                <a:lnTo>
                  <a:pt x="194074" y="32873"/>
                </a:lnTo>
                <a:lnTo>
                  <a:pt x="194694" y="40603"/>
                </a:lnTo>
                <a:lnTo>
                  <a:pt x="196098" y="49726"/>
                </a:lnTo>
                <a:lnTo>
                  <a:pt x="198027" y="59776"/>
                </a:lnTo>
                <a:lnTo>
                  <a:pt x="202816" y="81527"/>
                </a:lnTo>
                <a:lnTo>
                  <a:pt x="211090" y="117077"/>
                </a:lnTo>
                <a:lnTo>
                  <a:pt x="216890" y="144366"/>
                </a:lnTo>
                <a:lnTo>
                  <a:pt x="219826" y="156604"/>
                </a:lnTo>
                <a:lnTo>
                  <a:pt x="222775" y="167739"/>
                </a:lnTo>
                <a:lnTo>
                  <a:pt x="225734" y="178139"/>
                </a:lnTo>
                <a:lnTo>
                  <a:pt x="227706" y="188049"/>
                </a:lnTo>
                <a:lnTo>
                  <a:pt x="229021" y="197633"/>
                </a:lnTo>
                <a:lnTo>
                  <a:pt x="229897" y="206998"/>
                </a:lnTo>
                <a:lnTo>
                  <a:pt x="231474" y="216218"/>
                </a:lnTo>
                <a:lnTo>
                  <a:pt x="233517" y="225341"/>
                </a:lnTo>
                <a:lnTo>
                  <a:pt x="235871" y="234400"/>
                </a:lnTo>
                <a:lnTo>
                  <a:pt x="238433" y="242424"/>
                </a:lnTo>
                <a:lnTo>
                  <a:pt x="241133" y="249757"/>
                </a:lnTo>
                <a:lnTo>
                  <a:pt x="243926" y="256630"/>
                </a:lnTo>
                <a:lnTo>
                  <a:pt x="245787" y="263197"/>
                </a:lnTo>
                <a:lnTo>
                  <a:pt x="247028" y="269559"/>
                </a:lnTo>
                <a:lnTo>
                  <a:pt x="249510" y="2882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PenAnnotation197"/>
          <p:cNvSpPr/>
          <p:nvPr/>
        </p:nvSpPr>
        <p:spPr>
          <a:xfrm>
            <a:off x="3964781" y="1125557"/>
            <a:ext cx="695991" cy="196037"/>
          </a:xfrm>
          <a:custGeom>
            <a:avLst/>
            <a:gdLst/>
            <a:ahLst/>
            <a:cxnLst/>
            <a:rect l="0" t="0" r="0" b="0"/>
            <a:pathLst>
              <a:path w="695991" h="196037">
                <a:moveTo>
                  <a:pt x="0" y="88880"/>
                </a:moveTo>
                <a:lnTo>
                  <a:pt x="12429" y="88880"/>
                </a:lnTo>
                <a:lnTo>
                  <a:pt x="30472" y="84140"/>
                </a:lnTo>
                <a:lnTo>
                  <a:pt x="43639" y="79166"/>
                </a:lnTo>
                <a:lnTo>
                  <a:pt x="57098" y="73649"/>
                </a:lnTo>
                <a:lnTo>
                  <a:pt x="73002" y="67889"/>
                </a:lnTo>
                <a:lnTo>
                  <a:pt x="125153" y="50171"/>
                </a:lnTo>
                <a:lnTo>
                  <a:pt x="133044" y="46207"/>
                </a:lnTo>
                <a:lnTo>
                  <a:pt x="140290" y="41580"/>
                </a:lnTo>
                <a:lnTo>
                  <a:pt x="147105" y="36511"/>
                </a:lnTo>
                <a:lnTo>
                  <a:pt x="153632" y="32139"/>
                </a:lnTo>
                <a:lnTo>
                  <a:pt x="159968" y="28232"/>
                </a:lnTo>
                <a:lnTo>
                  <a:pt x="166177" y="24636"/>
                </a:lnTo>
                <a:lnTo>
                  <a:pt x="178366" y="17994"/>
                </a:lnTo>
                <a:lnTo>
                  <a:pt x="189407" y="12727"/>
                </a:lnTo>
                <a:lnTo>
                  <a:pt x="197621" y="10386"/>
                </a:lnTo>
                <a:lnTo>
                  <a:pt x="200208" y="8769"/>
                </a:lnTo>
                <a:lnTo>
                  <a:pt x="201933" y="6699"/>
                </a:lnTo>
                <a:lnTo>
                  <a:pt x="203083" y="4327"/>
                </a:lnTo>
                <a:lnTo>
                  <a:pt x="204842" y="2746"/>
                </a:lnTo>
                <a:lnTo>
                  <a:pt x="207006" y="1692"/>
                </a:lnTo>
                <a:lnTo>
                  <a:pt x="212869" y="0"/>
                </a:lnTo>
                <a:lnTo>
                  <a:pt x="212358" y="853"/>
                </a:lnTo>
                <a:lnTo>
                  <a:pt x="209144" y="4447"/>
                </a:lnTo>
                <a:lnTo>
                  <a:pt x="207891" y="7787"/>
                </a:lnTo>
                <a:lnTo>
                  <a:pt x="207055" y="11997"/>
                </a:lnTo>
                <a:lnTo>
                  <a:pt x="206497" y="16789"/>
                </a:lnTo>
                <a:lnTo>
                  <a:pt x="205133" y="21968"/>
                </a:lnTo>
                <a:lnTo>
                  <a:pt x="203232" y="27405"/>
                </a:lnTo>
                <a:lnTo>
                  <a:pt x="200972" y="33014"/>
                </a:lnTo>
                <a:lnTo>
                  <a:pt x="195816" y="47183"/>
                </a:lnTo>
                <a:lnTo>
                  <a:pt x="193052" y="55129"/>
                </a:lnTo>
                <a:lnTo>
                  <a:pt x="191209" y="63403"/>
                </a:lnTo>
                <a:lnTo>
                  <a:pt x="189980" y="71895"/>
                </a:lnTo>
                <a:lnTo>
                  <a:pt x="189161" y="80533"/>
                </a:lnTo>
                <a:lnTo>
                  <a:pt x="188615" y="89269"/>
                </a:lnTo>
                <a:lnTo>
                  <a:pt x="188008" y="106912"/>
                </a:lnTo>
                <a:lnTo>
                  <a:pt x="188839" y="114792"/>
                </a:lnTo>
                <a:lnTo>
                  <a:pt x="190385" y="122030"/>
                </a:lnTo>
                <a:lnTo>
                  <a:pt x="192408" y="128839"/>
                </a:lnTo>
                <a:lnTo>
                  <a:pt x="194748" y="135363"/>
                </a:lnTo>
                <a:lnTo>
                  <a:pt x="197301" y="141697"/>
                </a:lnTo>
                <a:lnTo>
                  <a:pt x="199995" y="147904"/>
                </a:lnTo>
                <a:lnTo>
                  <a:pt x="202783" y="153034"/>
                </a:lnTo>
                <a:lnTo>
                  <a:pt x="205634" y="157446"/>
                </a:lnTo>
                <a:lnTo>
                  <a:pt x="208527" y="161380"/>
                </a:lnTo>
                <a:lnTo>
                  <a:pt x="211448" y="164995"/>
                </a:lnTo>
                <a:lnTo>
                  <a:pt x="214387" y="168396"/>
                </a:lnTo>
                <a:lnTo>
                  <a:pt x="217338" y="171657"/>
                </a:lnTo>
                <a:lnTo>
                  <a:pt x="220299" y="173830"/>
                </a:lnTo>
                <a:lnTo>
                  <a:pt x="226233" y="176245"/>
                </a:lnTo>
                <a:lnTo>
                  <a:pt x="235152" y="177604"/>
                </a:lnTo>
                <a:lnTo>
                  <a:pt x="243749" y="175277"/>
                </a:lnTo>
                <a:lnTo>
                  <a:pt x="253192" y="170935"/>
                </a:lnTo>
                <a:lnTo>
                  <a:pt x="260696" y="165698"/>
                </a:lnTo>
                <a:lnTo>
                  <a:pt x="265079" y="160928"/>
                </a:lnTo>
                <a:lnTo>
                  <a:pt x="269985" y="154771"/>
                </a:lnTo>
                <a:lnTo>
                  <a:pt x="275240" y="147690"/>
                </a:lnTo>
                <a:lnTo>
                  <a:pt x="279735" y="140985"/>
                </a:lnTo>
                <a:lnTo>
                  <a:pt x="283724" y="134531"/>
                </a:lnTo>
                <a:lnTo>
                  <a:pt x="287376" y="128244"/>
                </a:lnTo>
                <a:lnTo>
                  <a:pt x="290803" y="121076"/>
                </a:lnTo>
                <a:lnTo>
                  <a:pt x="294079" y="113320"/>
                </a:lnTo>
                <a:lnTo>
                  <a:pt x="297256" y="105173"/>
                </a:lnTo>
                <a:lnTo>
                  <a:pt x="300366" y="95774"/>
                </a:lnTo>
                <a:lnTo>
                  <a:pt x="303432" y="85538"/>
                </a:lnTo>
                <a:lnTo>
                  <a:pt x="306467" y="74746"/>
                </a:lnTo>
                <a:lnTo>
                  <a:pt x="308491" y="64575"/>
                </a:lnTo>
                <a:lnTo>
                  <a:pt x="309841" y="54817"/>
                </a:lnTo>
                <a:lnTo>
                  <a:pt x="310740" y="45335"/>
                </a:lnTo>
                <a:lnTo>
                  <a:pt x="311340" y="37030"/>
                </a:lnTo>
                <a:lnTo>
                  <a:pt x="311739" y="29509"/>
                </a:lnTo>
                <a:lnTo>
                  <a:pt x="312006" y="22510"/>
                </a:lnTo>
                <a:lnTo>
                  <a:pt x="313176" y="16852"/>
                </a:lnTo>
                <a:lnTo>
                  <a:pt x="314948" y="12088"/>
                </a:lnTo>
                <a:lnTo>
                  <a:pt x="320181" y="2053"/>
                </a:lnTo>
                <a:lnTo>
                  <a:pt x="319617" y="1230"/>
                </a:lnTo>
                <a:lnTo>
                  <a:pt x="318250" y="681"/>
                </a:lnTo>
                <a:lnTo>
                  <a:pt x="316346" y="315"/>
                </a:lnTo>
                <a:lnTo>
                  <a:pt x="316070" y="2055"/>
                </a:lnTo>
                <a:lnTo>
                  <a:pt x="316877" y="5200"/>
                </a:lnTo>
                <a:lnTo>
                  <a:pt x="318407" y="9281"/>
                </a:lnTo>
                <a:lnTo>
                  <a:pt x="319428" y="13986"/>
                </a:lnTo>
                <a:lnTo>
                  <a:pt x="320108" y="19107"/>
                </a:lnTo>
                <a:lnTo>
                  <a:pt x="320562" y="24505"/>
                </a:lnTo>
                <a:lnTo>
                  <a:pt x="320864" y="31081"/>
                </a:lnTo>
                <a:lnTo>
                  <a:pt x="321200" y="46324"/>
                </a:lnTo>
                <a:lnTo>
                  <a:pt x="322282" y="54556"/>
                </a:lnTo>
                <a:lnTo>
                  <a:pt x="323995" y="63021"/>
                </a:lnTo>
                <a:lnTo>
                  <a:pt x="326129" y="71641"/>
                </a:lnTo>
                <a:lnTo>
                  <a:pt x="328544" y="80364"/>
                </a:lnTo>
                <a:lnTo>
                  <a:pt x="333874" y="97993"/>
                </a:lnTo>
                <a:lnTo>
                  <a:pt x="336684" y="105870"/>
                </a:lnTo>
                <a:lnTo>
                  <a:pt x="339550" y="113105"/>
                </a:lnTo>
                <a:lnTo>
                  <a:pt x="342452" y="119913"/>
                </a:lnTo>
                <a:lnTo>
                  <a:pt x="345379" y="125444"/>
                </a:lnTo>
                <a:lnTo>
                  <a:pt x="348323" y="130123"/>
                </a:lnTo>
                <a:lnTo>
                  <a:pt x="351278" y="134235"/>
                </a:lnTo>
                <a:lnTo>
                  <a:pt x="355232" y="137968"/>
                </a:lnTo>
                <a:lnTo>
                  <a:pt x="359853" y="141449"/>
                </a:lnTo>
                <a:lnTo>
                  <a:pt x="364917" y="144762"/>
                </a:lnTo>
                <a:lnTo>
                  <a:pt x="369286" y="147963"/>
                </a:lnTo>
                <a:lnTo>
                  <a:pt x="373191" y="151089"/>
                </a:lnTo>
                <a:lnTo>
                  <a:pt x="376786" y="154165"/>
                </a:lnTo>
                <a:lnTo>
                  <a:pt x="383426" y="157583"/>
                </a:lnTo>
                <a:lnTo>
                  <a:pt x="392351" y="160158"/>
                </a:lnTo>
                <a:lnTo>
                  <a:pt x="392660" y="157601"/>
                </a:lnTo>
                <a:lnTo>
                  <a:pt x="392742" y="155530"/>
                </a:lnTo>
                <a:lnTo>
                  <a:pt x="391804" y="152165"/>
                </a:lnTo>
                <a:lnTo>
                  <a:pt x="390187" y="147937"/>
                </a:lnTo>
                <a:lnTo>
                  <a:pt x="388117" y="143134"/>
                </a:lnTo>
                <a:lnTo>
                  <a:pt x="385745" y="136956"/>
                </a:lnTo>
                <a:lnTo>
                  <a:pt x="380463" y="122153"/>
                </a:lnTo>
                <a:lnTo>
                  <a:pt x="371911" y="97085"/>
                </a:lnTo>
                <a:lnTo>
                  <a:pt x="367995" y="88397"/>
                </a:lnTo>
                <a:lnTo>
                  <a:pt x="363400" y="79628"/>
                </a:lnTo>
                <a:lnTo>
                  <a:pt x="358353" y="70806"/>
                </a:lnTo>
                <a:lnTo>
                  <a:pt x="353003" y="63932"/>
                </a:lnTo>
                <a:lnTo>
                  <a:pt x="347453" y="58358"/>
                </a:lnTo>
                <a:lnTo>
                  <a:pt x="341768" y="53649"/>
                </a:lnTo>
                <a:lnTo>
                  <a:pt x="336986" y="49518"/>
                </a:lnTo>
                <a:lnTo>
                  <a:pt x="332805" y="45771"/>
                </a:lnTo>
                <a:lnTo>
                  <a:pt x="325515" y="38963"/>
                </a:lnTo>
                <a:lnTo>
                  <a:pt x="312589" y="26420"/>
                </a:lnTo>
                <a:lnTo>
                  <a:pt x="317294" y="26387"/>
                </a:lnTo>
                <a:lnTo>
                  <a:pt x="329713" y="21636"/>
                </a:lnTo>
                <a:lnTo>
                  <a:pt x="340346" y="19306"/>
                </a:lnTo>
                <a:lnTo>
                  <a:pt x="357489" y="17995"/>
                </a:lnTo>
                <a:lnTo>
                  <a:pt x="363342" y="17811"/>
                </a:lnTo>
                <a:lnTo>
                  <a:pt x="375136" y="20252"/>
                </a:lnTo>
                <a:lnTo>
                  <a:pt x="387985" y="23652"/>
                </a:lnTo>
                <a:lnTo>
                  <a:pt x="403617" y="25163"/>
                </a:lnTo>
                <a:lnTo>
                  <a:pt x="424412" y="30754"/>
                </a:lnTo>
                <a:lnTo>
                  <a:pt x="430777" y="34255"/>
                </a:lnTo>
                <a:lnTo>
                  <a:pt x="437005" y="38572"/>
                </a:lnTo>
                <a:lnTo>
                  <a:pt x="443141" y="43435"/>
                </a:lnTo>
                <a:lnTo>
                  <a:pt x="448224" y="47670"/>
                </a:lnTo>
                <a:lnTo>
                  <a:pt x="452605" y="51485"/>
                </a:lnTo>
                <a:lnTo>
                  <a:pt x="456518" y="55020"/>
                </a:lnTo>
                <a:lnTo>
                  <a:pt x="461111" y="60354"/>
                </a:lnTo>
                <a:lnTo>
                  <a:pt x="466157" y="66886"/>
                </a:lnTo>
                <a:lnTo>
                  <a:pt x="471506" y="74217"/>
                </a:lnTo>
                <a:lnTo>
                  <a:pt x="475072" y="81089"/>
                </a:lnTo>
                <a:lnTo>
                  <a:pt x="477449" y="87655"/>
                </a:lnTo>
                <a:lnTo>
                  <a:pt x="479034" y="94016"/>
                </a:lnTo>
                <a:lnTo>
                  <a:pt x="481082" y="100242"/>
                </a:lnTo>
                <a:lnTo>
                  <a:pt x="483440" y="106376"/>
                </a:lnTo>
                <a:lnTo>
                  <a:pt x="486005" y="112451"/>
                </a:lnTo>
                <a:lnTo>
                  <a:pt x="487714" y="118484"/>
                </a:lnTo>
                <a:lnTo>
                  <a:pt x="488854" y="124491"/>
                </a:lnTo>
                <a:lnTo>
                  <a:pt x="489613" y="130480"/>
                </a:lnTo>
                <a:lnTo>
                  <a:pt x="490119" y="135465"/>
                </a:lnTo>
                <a:lnTo>
                  <a:pt x="490457" y="139780"/>
                </a:lnTo>
                <a:lnTo>
                  <a:pt x="490682" y="143650"/>
                </a:lnTo>
                <a:lnTo>
                  <a:pt x="490933" y="150594"/>
                </a:lnTo>
                <a:lnTo>
                  <a:pt x="491121" y="159748"/>
                </a:lnTo>
                <a:lnTo>
                  <a:pt x="491129" y="155408"/>
                </a:lnTo>
                <a:lnTo>
                  <a:pt x="490138" y="153076"/>
                </a:lnTo>
                <a:lnTo>
                  <a:pt x="486391" y="147839"/>
                </a:lnTo>
                <a:lnTo>
                  <a:pt x="484995" y="144061"/>
                </a:lnTo>
                <a:lnTo>
                  <a:pt x="484064" y="139558"/>
                </a:lnTo>
                <a:lnTo>
                  <a:pt x="483444" y="134571"/>
                </a:lnTo>
                <a:lnTo>
                  <a:pt x="483030" y="129263"/>
                </a:lnTo>
                <a:lnTo>
                  <a:pt x="482754" y="123739"/>
                </a:lnTo>
                <a:lnTo>
                  <a:pt x="482571" y="118073"/>
                </a:lnTo>
                <a:lnTo>
                  <a:pt x="482312" y="91136"/>
                </a:lnTo>
                <a:lnTo>
                  <a:pt x="483268" y="82446"/>
                </a:lnTo>
                <a:lnTo>
                  <a:pt x="484897" y="74669"/>
                </a:lnTo>
                <a:lnTo>
                  <a:pt x="486976" y="67500"/>
                </a:lnTo>
                <a:lnTo>
                  <a:pt x="491931" y="51596"/>
                </a:lnTo>
                <a:lnTo>
                  <a:pt x="494641" y="43188"/>
                </a:lnTo>
                <a:lnTo>
                  <a:pt x="497441" y="36591"/>
                </a:lnTo>
                <a:lnTo>
                  <a:pt x="500299" y="31200"/>
                </a:lnTo>
                <a:lnTo>
                  <a:pt x="503197" y="26614"/>
                </a:lnTo>
                <a:lnTo>
                  <a:pt x="506120" y="23557"/>
                </a:lnTo>
                <a:lnTo>
                  <a:pt x="509062" y="21519"/>
                </a:lnTo>
                <a:lnTo>
                  <a:pt x="512015" y="20160"/>
                </a:lnTo>
                <a:lnTo>
                  <a:pt x="514976" y="20246"/>
                </a:lnTo>
                <a:lnTo>
                  <a:pt x="517943" y="21296"/>
                </a:lnTo>
                <a:lnTo>
                  <a:pt x="520912" y="22988"/>
                </a:lnTo>
                <a:lnTo>
                  <a:pt x="523884" y="26101"/>
                </a:lnTo>
                <a:lnTo>
                  <a:pt x="526858" y="30160"/>
                </a:lnTo>
                <a:lnTo>
                  <a:pt x="529832" y="34850"/>
                </a:lnTo>
                <a:lnTo>
                  <a:pt x="533800" y="39962"/>
                </a:lnTo>
                <a:lnTo>
                  <a:pt x="538429" y="45354"/>
                </a:lnTo>
                <a:lnTo>
                  <a:pt x="543499" y="50933"/>
                </a:lnTo>
                <a:lnTo>
                  <a:pt x="547872" y="57629"/>
                </a:lnTo>
                <a:lnTo>
                  <a:pt x="551779" y="65069"/>
                </a:lnTo>
                <a:lnTo>
                  <a:pt x="558766" y="80282"/>
                </a:lnTo>
                <a:lnTo>
                  <a:pt x="571337" y="106217"/>
                </a:lnTo>
                <a:lnTo>
                  <a:pt x="574367" y="112344"/>
                </a:lnTo>
                <a:lnTo>
                  <a:pt x="576388" y="118413"/>
                </a:lnTo>
                <a:lnTo>
                  <a:pt x="577735" y="124444"/>
                </a:lnTo>
                <a:lnTo>
                  <a:pt x="578633" y="130449"/>
                </a:lnTo>
                <a:lnTo>
                  <a:pt x="580224" y="135444"/>
                </a:lnTo>
                <a:lnTo>
                  <a:pt x="582277" y="139766"/>
                </a:lnTo>
                <a:lnTo>
                  <a:pt x="587960" y="149092"/>
                </a:lnTo>
                <a:lnTo>
                  <a:pt x="589419" y="149857"/>
                </a:lnTo>
                <a:lnTo>
                  <a:pt x="597885" y="151328"/>
                </a:lnTo>
                <a:lnTo>
                  <a:pt x="598109" y="146070"/>
                </a:lnTo>
                <a:lnTo>
                  <a:pt x="598169" y="141889"/>
                </a:lnTo>
                <a:lnTo>
                  <a:pt x="599201" y="137118"/>
                </a:lnTo>
                <a:lnTo>
                  <a:pt x="600882" y="131953"/>
                </a:lnTo>
                <a:lnTo>
                  <a:pt x="602994" y="126525"/>
                </a:lnTo>
                <a:lnTo>
                  <a:pt x="607986" y="112556"/>
                </a:lnTo>
                <a:lnTo>
                  <a:pt x="610707" y="104664"/>
                </a:lnTo>
                <a:lnTo>
                  <a:pt x="613513" y="97419"/>
                </a:lnTo>
                <a:lnTo>
                  <a:pt x="616376" y="90604"/>
                </a:lnTo>
                <a:lnTo>
                  <a:pt x="619277" y="84076"/>
                </a:lnTo>
                <a:lnTo>
                  <a:pt x="625145" y="71531"/>
                </a:lnTo>
                <a:lnTo>
                  <a:pt x="628099" y="65408"/>
                </a:lnTo>
                <a:lnTo>
                  <a:pt x="631061" y="60333"/>
                </a:lnTo>
                <a:lnTo>
                  <a:pt x="634028" y="55958"/>
                </a:lnTo>
                <a:lnTo>
                  <a:pt x="636998" y="52049"/>
                </a:lnTo>
                <a:lnTo>
                  <a:pt x="640961" y="49443"/>
                </a:lnTo>
                <a:lnTo>
                  <a:pt x="650658" y="46548"/>
                </a:lnTo>
                <a:lnTo>
                  <a:pt x="655030" y="46768"/>
                </a:lnTo>
                <a:lnTo>
                  <a:pt x="658936" y="47907"/>
                </a:lnTo>
                <a:lnTo>
                  <a:pt x="665923" y="51818"/>
                </a:lnTo>
                <a:lnTo>
                  <a:pt x="672336" y="56864"/>
                </a:lnTo>
                <a:lnTo>
                  <a:pt x="675435" y="60591"/>
                </a:lnTo>
                <a:lnTo>
                  <a:pt x="678493" y="65059"/>
                </a:lnTo>
                <a:lnTo>
                  <a:pt x="681524" y="70023"/>
                </a:lnTo>
                <a:lnTo>
                  <a:pt x="684537" y="75316"/>
                </a:lnTo>
                <a:lnTo>
                  <a:pt x="690530" y="86490"/>
                </a:lnTo>
                <a:lnTo>
                  <a:pt x="692525" y="93240"/>
                </a:lnTo>
                <a:lnTo>
                  <a:pt x="693855" y="100716"/>
                </a:lnTo>
                <a:lnTo>
                  <a:pt x="694742" y="108677"/>
                </a:lnTo>
                <a:lnTo>
                  <a:pt x="695333" y="115969"/>
                </a:lnTo>
                <a:lnTo>
                  <a:pt x="695727" y="122814"/>
                </a:lnTo>
                <a:lnTo>
                  <a:pt x="695990" y="129362"/>
                </a:lnTo>
                <a:lnTo>
                  <a:pt x="695173" y="135712"/>
                </a:lnTo>
                <a:lnTo>
                  <a:pt x="693636" y="141929"/>
                </a:lnTo>
                <a:lnTo>
                  <a:pt x="691620" y="148059"/>
                </a:lnTo>
                <a:lnTo>
                  <a:pt x="688290" y="154129"/>
                </a:lnTo>
                <a:lnTo>
                  <a:pt x="684087" y="160161"/>
                </a:lnTo>
                <a:lnTo>
                  <a:pt x="679300" y="166166"/>
                </a:lnTo>
                <a:lnTo>
                  <a:pt x="675117" y="171162"/>
                </a:lnTo>
                <a:lnTo>
                  <a:pt x="671336" y="175485"/>
                </a:lnTo>
                <a:lnTo>
                  <a:pt x="664489" y="182933"/>
                </a:lnTo>
                <a:lnTo>
                  <a:pt x="651867" y="19603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PenAnnotation198"/>
          <p:cNvSpPr/>
          <p:nvPr/>
        </p:nvSpPr>
        <p:spPr>
          <a:xfrm>
            <a:off x="4402335" y="1062632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PenAnnotation199"/>
          <p:cNvSpPr/>
          <p:nvPr/>
        </p:nvSpPr>
        <p:spPr>
          <a:xfrm>
            <a:off x="5777742" y="904216"/>
            <a:ext cx="374280" cy="327753"/>
          </a:xfrm>
          <a:custGeom>
            <a:avLst/>
            <a:gdLst/>
            <a:ahLst/>
            <a:cxnLst/>
            <a:rect l="0" t="0" r="0" b="0"/>
            <a:pathLst>
              <a:path w="374280" h="327753">
                <a:moveTo>
                  <a:pt x="62273" y="78049"/>
                </a:moveTo>
                <a:lnTo>
                  <a:pt x="67014" y="82790"/>
                </a:lnTo>
                <a:lnTo>
                  <a:pt x="68410" y="86170"/>
                </a:lnTo>
                <a:lnTo>
                  <a:pt x="69962" y="95219"/>
                </a:lnTo>
                <a:lnTo>
                  <a:pt x="70835" y="101988"/>
                </a:lnTo>
                <a:lnTo>
                  <a:pt x="73685" y="108863"/>
                </a:lnTo>
                <a:lnTo>
                  <a:pt x="78259" y="117541"/>
                </a:lnTo>
                <a:lnTo>
                  <a:pt x="83599" y="124705"/>
                </a:lnTo>
                <a:lnTo>
                  <a:pt x="86412" y="127013"/>
                </a:lnTo>
                <a:lnTo>
                  <a:pt x="89280" y="128551"/>
                </a:lnTo>
                <a:lnTo>
                  <a:pt x="97482" y="131447"/>
                </a:lnTo>
                <a:lnTo>
                  <a:pt x="97841" y="126833"/>
                </a:lnTo>
                <a:lnTo>
                  <a:pt x="97979" y="98203"/>
                </a:lnTo>
                <a:lnTo>
                  <a:pt x="96991" y="92477"/>
                </a:lnTo>
                <a:lnTo>
                  <a:pt x="95340" y="86676"/>
                </a:lnTo>
                <a:lnTo>
                  <a:pt x="90860" y="73946"/>
                </a:lnTo>
                <a:lnTo>
                  <a:pt x="85562" y="58366"/>
                </a:lnTo>
                <a:lnTo>
                  <a:pt x="82760" y="51036"/>
                </a:lnTo>
                <a:lnTo>
                  <a:pt x="79900" y="44166"/>
                </a:lnTo>
                <a:lnTo>
                  <a:pt x="77001" y="37601"/>
                </a:lnTo>
                <a:lnTo>
                  <a:pt x="71133" y="25015"/>
                </a:lnTo>
                <a:lnTo>
                  <a:pt x="68181" y="18880"/>
                </a:lnTo>
                <a:lnTo>
                  <a:pt x="62253" y="9419"/>
                </a:lnTo>
                <a:lnTo>
                  <a:pt x="59283" y="5506"/>
                </a:lnTo>
                <a:lnTo>
                  <a:pt x="56311" y="2898"/>
                </a:lnTo>
                <a:lnTo>
                  <a:pt x="53338" y="1159"/>
                </a:lnTo>
                <a:lnTo>
                  <a:pt x="50363" y="0"/>
                </a:lnTo>
                <a:lnTo>
                  <a:pt x="46395" y="220"/>
                </a:lnTo>
                <a:lnTo>
                  <a:pt x="36696" y="3109"/>
                </a:lnTo>
                <a:lnTo>
                  <a:pt x="28416" y="7701"/>
                </a:lnTo>
                <a:lnTo>
                  <a:pt x="24818" y="10314"/>
                </a:lnTo>
                <a:lnTo>
                  <a:pt x="22421" y="14041"/>
                </a:lnTo>
                <a:lnTo>
                  <a:pt x="17062" y="30751"/>
                </a:lnTo>
                <a:lnTo>
                  <a:pt x="13280" y="39572"/>
                </a:lnTo>
                <a:lnTo>
                  <a:pt x="8776" y="49421"/>
                </a:lnTo>
                <a:lnTo>
                  <a:pt x="5772" y="59956"/>
                </a:lnTo>
                <a:lnTo>
                  <a:pt x="3770" y="70948"/>
                </a:lnTo>
                <a:lnTo>
                  <a:pt x="2435" y="82245"/>
                </a:lnTo>
                <a:lnTo>
                  <a:pt x="1545" y="93745"/>
                </a:lnTo>
                <a:lnTo>
                  <a:pt x="952" y="105380"/>
                </a:lnTo>
                <a:lnTo>
                  <a:pt x="293" y="129884"/>
                </a:lnTo>
                <a:lnTo>
                  <a:pt x="0" y="157311"/>
                </a:lnTo>
                <a:lnTo>
                  <a:pt x="914" y="171570"/>
                </a:lnTo>
                <a:lnTo>
                  <a:pt x="2516" y="186037"/>
                </a:lnTo>
                <a:lnTo>
                  <a:pt x="4576" y="200643"/>
                </a:lnTo>
                <a:lnTo>
                  <a:pt x="7933" y="214348"/>
                </a:lnTo>
                <a:lnTo>
                  <a:pt x="12156" y="227454"/>
                </a:lnTo>
                <a:lnTo>
                  <a:pt x="16955" y="240161"/>
                </a:lnTo>
                <a:lnTo>
                  <a:pt x="23132" y="251608"/>
                </a:lnTo>
                <a:lnTo>
                  <a:pt x="30225" y="262216"/>
                </a:lnTo>
                <a:lnTo>
                  <a:pt x="37932" y="272264"/>
                </a:lnTo>
                <a:lnTo>
                  <a:pt x="46045" y="280948"/>
                </a:lnTo>
                <a:lnTo>
                  <a:pt x="54431" y="288721"/>
                </a:lnTo>
                <a:lnTo>
                  <a:pt x="62998" y="295888"/>
                </a:lnTo>
                <a:lnTo>
                  <a:pt x="72678" y="302650"/>
                </a:lnTo>
                <a:lnTo>
                  <a:pt x="83101" y="309142"/>
                </a:lnTo>
                <a:lnTo>
                  <a:pt x="94018" y="315455"/>
                </a:lnTo>
                <a:lnTo>
                  <a:pt x="104272" y="319663"/>
                </a:lnTo>
                <a:lnTo>
                  <a:pt x="114085" y="322469"/>
                </a:lnTo>
                <a:lnTo>
                  <a:pt x="123603" y="324340"/>
                </a:lnTo>
                <a:lnTo>
                  <a:pt x="132926" y="325586"/>
                </a:lnTo>
                <a:lnTo>
                  <a:pt x="142117" y="326418"/>
                </a:lnTo>
                <a:lnTo>
                  <a:pt x="151221" y="326972"/>
                </a:lnTo>
                <a:lnTo>
                  <a:pt x="169275" y="327588"/>
                </a:lnTo>
                <a:lnTo>
                  <a:pt x="178256" y="327752"/>
                </a:lnTo>
                <a:lnTo>
                  <a:pt x="186228" y="325877"/>
                </a:lnTo>
                <a:lnTo>
                  <a:pt x="193527" y="322643"/>
                </a:lnTo>
                <a:lnTo>
                  <a:pt x="200377" y="318502"/>
                </a:lnTo>
                <a:lnTo>
                  <a:pt x="206928" y="313757"/>
                </a:lnTo>
                <a:lnTo>
                  <a:pt x="213281" y="308610"/>
                </a:lnTo>
                <a:lnTo>
                  <a:pt x="219499" y="303194"/>
                </a:lnTo>
                <a:lnTo>
                  <a:pt x="225629" y="297599"/>
                </a:lnTo>
                <a:lnTo>
                  <a:pt x="237733" y="286090"/>
                </a:lnTo>
                <a:lnTo>
                  <a:pt x="242746" y="279251"/>
                </a:lnTo>
                <a:lnTo>
                  <a:pt x="247081" y="271715"/>
                </a:lnTo>
                <a:lnTo>
                  <a:pt x="250962" y="263714"/>
                </a:lnTo>
                <a:lnTo>
                  <a:pt x="254543" y="255404"/>
                </a:lnTo>
                <a:lnTo>
                  <a:pt x="257922" y="246887"/>
                </a:lnTo>
                <a:lnTo>
                  <a:pt x="261166" y="238233"/>
                </a:lnTo>
                <a:lnTo>
                  <a:pt x="263329" y="229487"/>
                </a:lnTo>
                <a:lnTo>
                  <a:pt x="264772" y="220679"/>
                </a:lnTo>
                <a:lnTo>
                  <a:pt x="265733" y="211831"/>
                </a:lnTo>
                <a:lnTo>
                  <a:pt x="267366" y="204940"/>
                </a:lnTo>
                <a:lnTo>
                  <a:pt x="269447" y="199354"/>
                </a:lnTo>
                <a:lnTo>
                  <a:pt x="276167" y="186033"/>
                </a:lnTo>
                <a:lnTo>
                  <a:pt x="276400" y="188219"/>
                </a:lnTo>
                <a:lnTo>
                  <a:pt x="276549" y="197707"/>
                </a:lnTo>
                <a:lnTo>
                  <a:pt x="276575" y="215699"/>
                </a:lnTo>
                <a:lnTo>
                  <a:pt x="277570" y="222401"/>
                </a:lnTo>
                <a:lnTo>
                  <a:pt x="279227" y="228854"/>
                </a:lnTo>
                <a:lnTo>
                  <a:pt x="281323" y="235141"/>
                </a:lnTo>
                <a:lnTo>
                  <a:pt x="283713" y="241316"/>
                </a:lnTo>
                <a:lnTo>
                  <a:pt x="286298" y="247417"/>
                </a:lnTo>
                <a:lnTo>
                  <a:pt x="291816" y="259488"/>
                </a:lnTo>
                <a:lnTo>
                  <a:pt x="297576" y="271467"/>
                </a:lnTo>
                <a:lnTo>
                  <a:pt x="301493" y="276448"/>
                </a:lnTo>
                <a:lnTo>
                  <a:pt x="311137" y="284627"/>
                </a:lnTo>
                <a:lnTo>
                  <a:pt x="319392" y="291570"/>
                </a:lnTo>
                <a:lnTo>
                  <a:pt x="322983" y="294810"/>
                </a:lnTo>
                <a:lnTo>
                  <a:pt x="327361" y="296971"/>
                </a:lnTo>
                <a:lnTo>
                  <a:pt x="337517" y="299371"/>
                </a:lnTo>
                <a:lnTo>
                  <a:pt x="346000" y="300438"/>
                </a:lnTo>
                <a:lnTo>
                  <a:pt x="349651" y="300722"/>
                </a:lnTo>
                <a:lnTo>
                  <a:pt x="353077" y="299920"/>
                </a:lnTo>
                <a:lnTo>
                  <a:pt x="359530" y="296382"/>
                </a:lnTo>
                <a:lnTo>
                  <a:pt x="368740" y="288813"/>
                </a:lnTo>
                <a:lnTo>
                  <a:pt x="370764" y="285035"/>
                </a:lnTo>
                <a:lnTo>
                  <a:pt x="373013" y="275545"/>
                </a:lnTo>
                <a:lnTo>
                  <a:pt x="373613" y="270237"/>
                </a:lnTo>
                <a:lnTo>
                  <a:pt x="374013" y="264713"/>
                </a:lnTo>
                <a:lnTo>
                  <a:pt x="374279" y="259047"/>
                </a:lnTo>
                <a:lnTo>
                  <a:pt x="373465" y="252292"/>
                </a:lnTo>
                <a:lnTo>
                  <a:pt x="371929" y="244813"/>
                </a:lnTo>
                <a:lnTo>
                  <a:pt x="369914" y="236850"/>
                </a:lnTo>
                <a:lnTo>
                  <a:pt x="367578" y="228565"/>
                </a:lnTo>
                <a:lnTo>
                  <a:pt x="362337" y="211422"/>
                </a:lnTo>
                <a:lnTo>
                  <a:pt x="358557" y="202683"/>
                </a:lnTo>
                <a:lnTo>
                  <a:pt x="354054" y="193880"/>
                </a:lnTo>
                <a:lnTo>
                  <a:pt x="349067" y="185036"/>
                </a:lnTo>
                <a:lnTo>
                  <a:pt x="343758" y="176163"/>
                </a:lnTo>
                <a:lnTo>
                  <a:pt x="332568" y="158366"/>
                </a:lnTo>
                <a:lnTo>
                  <a:pt x="326805" y="151437"/>
                </a:lnTo>
                <a:lnTo>
                  <a:pt x="320979" y="145826"/>
                </a:lnTo>
                <a:lnTo>
                  <a:pt x="310207" y="137938"/>
                </a:lnTo>
                <a:lnTo>
                  <a:pt x="302112" y="134432"/>
                </a:lnTo>
                <a:lnTo>
                  <a:pt x="292561" y="132874"/>
                </a:lnTo>
                <a:lnTo>
                  <a:pt x="287236" y="132458"/>
                </a:lnTo>
                <a:lnTo>
                  <a:pt x="282694" y="134166"/>
                </a:lnTo>
                <a:lnTo>
                  <a:pt x="278673" y="137288"/>
                </a:lnTo>
                <a:lnTo>
                  <a:pt x="271560" y="146050"/>
                </a:lnTo>
                <a:lnTo>
                  <a:pt x="268275" y="151164"/>
                </a:lnTo>
                <a:lnTo>
                  <a:pt x="261978" y="161146"/>
                </a:lnTo>
                <a:lnTo>
                  <a:pt x="255872" y="168890"/>
                </a:lnTo>
                <a:lnTo>
                  <a:pt x="253847" y="173336"/>
                </a:lnTo>
                <a:lnTo>
                  <a:pt x="251597" y="183568"/>
                </a:lnTo>
                <a:lnTo>
                  <a:pt x="250997" y="189075"/>
                </a:lnTo>
                <a:lnTo>
                  <a:pt x="250597" y="194730"/>
                </a:lnTo>
                <a:lnTo>
                  <a:pt x="250329" y="200485"/>
                </a:lnTo>
                <a:lnTo>
                  <a:pt x="251145" y="205314"/>
                </a:lnTo>
                <a:lnTo>
                  <a:pt x="254695" y="213325"/>
                </a:lnTo>
                <a:lnTo>
                  <a:pt x="258726" y="2209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PenAnnotation200"/>
          <p:cNvSpPr/>
          <p:nvPr/>
        </p:nvSpPr>
        <p:spPr>
          <a:xfrm>
            <a:off x="6161484" y="848320"/>
            <a:ext cx="116087" cy="375048"/>
          </a:xfrm>
          <a:custGeom>
            <a:avLst/>
            <a:gdLst/>
            <a:ahLst/>
            <a:cxnLst/>
            <a:rect l="0" t="0" r="0" b="0"/>
            <a:pathLst>
              <a:path w="116087" h="375048">
                <a:moveTo>
                  <a:pt x="0" y="0"/>
                </a:moveTo>
                <a:lnTo>
                  <a:pt x="0" y="12429"/>
                </a:lnTo>
                <a:lnTo>
                  <a:pt x="2646" y="20737"/>
                </a:lnTo>
                <a:lnTo>
                  <a:pt x="4741" y="25731"/>
                </a:lnTo>
                <a:lnTo>
                  <a:pt x="7129" y="32037"/>
                </a:lnTo>
                <a:lnTo>
                  <a:pt x="12429" y="46981"/>
                </a:lnTo>
                <a:lnTo>
                  <a:pt x="15231" y="56125"/>
                </a:lnTo>
                <a:lnTo>
                  <a:pt x="20991" y="76869"/>
                </a:lnTo>
                <a:lnTo>
                  <a:pt x="29812" y="110860"/>
                </a:lnTo>
                <a:lnTo>
                  <a:pt x="33765" y="122524"/>
                </a:lnTo>
                <a:lnTo>
                  <a:pt x="38385" y="134268"/>
                </a:lnTo>
                <a:lnTo>
                  <a:pt x="43449" y="146067"/>
                </a:lnTo>
                <a:lnTo>
                  <a:pt x="47817" y="158894"/>
                </a:lnTo>
                <a:lnTo>
                  <a:pt x="51722" y="172406"/>
                </a:lnTo>
                <a:lnTo>
                  <a:pt x="65118" y="224996"/>
                </a:lnTo>
                <a:lnTo>
                  <a:pt x="68216" y="236318"/>
                </a:lnTo>
                <a:lnTo>
                  <a:pt x="74305" y="256835"/>
                </a:lnTo>
                <a:lnTo>
                  <a:pt x="76326" y="266473"/>
                </a:lnTo>
                <a:lnTo>
                  <a:pt x="77673" y="275875"/>
                </a:lnTo>
                <a:lnTo>
                  <a:pt x="78571" y="285120"/>
                </a:lnTo>
                <a:lnTo>
                  <a:pt x="80162" y="293267"/>
                </a:lnTo>
                <a:lnTo>
                  <a:pt x="82215" y="300683"/>
                </a:lnTo>
                <a:lnTo>
                  <a:pt x="84576" y="307612"/>
                </a:lnTo>
                <a:lnTo>
                  <a:pt x="87142" y="314215"/>
                </a:lnTo>
                <a:lnTo>
                  <a:pt x="89844" y="320602"/>
                </a:lnTo>
                <a:lnTo>
                  <a:pt x="92638" y="326844"/>
                </a:lnTo>
                <a:lnTo>
                  <a:pt x="94501" y="332990"/>
                </a:lnTo>
                <a:lnTo>
                  <a:pt x="95743" y="339071"/>
                </a:lnTo>
                <a:lnTo>
                  <a:pt x="96571" y="345110"/>
                </a:lnTo>
                <a:lnTo>
                  <a:pt x="100137" y="354465"/>
                </a:lnTo>
                <a:lnTo>
                  <a:pt x="102477" y="358349"/>
                </a:lnTo>
                <a:lnTo>
                  <a:pt x="105076" y="365310"/>
                </a:lnTo>
                <a:lnTo>
                  <a:pt x="105769" y="368556"/>
                </a:lnTo>
                <a:lnTo>
                  <a:pt x="107224" y="370719"/>
                </a:lnTo>
                <a:lnTo>
                  <a:pt x="109186" y="372162"/>
                </a:lnTo>
                <a:lnTo>
                  <a:pt x="116086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PenAnnotation201"/>
          <p:cNvSpPr/>
          <p:nvPr/>
        </p:nvSpPr>
        <p:spPr>
          <a:xfrm>
            <a:off x="6366867" y="1035843"/>
            <a:ext cx="649946" cy="210074"/>
          </a:xfrm>
          <a:custGeom>
            <a:avLst/>
            <a:gdLst/>
            <a:ahLst/>
            <a:cxnLst/>
            <a:rect l="0" t="0" r="0" b="0"/>
            <a:pathLst>
              <a:path w="649946" h="210074">
                <a:moveTo>
                  <a:pt x="0" y="0"/>
                </a:moveTo>
                <a:lnTo>
                  <a:pt x="0" y="129256"/>
                </a:lnTo>
                <a:lnTo>
                  <a:pt x="992" y="136772"/>
                </a:lnTo>
                <a:lnTo>
                  <a:pt x="2646" y="144760"/>
                </a:lnTo>
                <a:lnTo>
                  <a:pt x="4740" y="153061"/>
                </a:lnTo>
                <a:lnTo>
                  <a:pt x="8121" y="159588"/>
                </a:lnTo>
                <a:lnTo>
                  <a:pt x="12359" y="164931"/>
                </a:lnTo>
                <a:lnTo>
                  <a:pt x="17169" y="169485"/>
                </a:lnTo>
                <a:lnTo>
                  <a:pt x="22360" y="173514"/>
                </a:lnTo>
                <a:lnTo>
                  <a:pt x="27805" y="177191"/>
                </a:lnTo>
                <a:lnTo>
                  <a:pt x="33419" y="180636"/>
                </a:lnTo>
                <a:lnTo>
                  <a:pt x="44950" y="187108"/>
                </a:lnTo>
                <a:lnTo>
                  <a:pt x="50802" y="190223"/>
                </a:lnTo>
                <a:lnTo>
                  <a:pt x="62597" y="193684"/>
                </a:lnTo>
                <a:lnTo>
                  <a:pt x="80394" y="195633"/>
                </a:lnTo>
                <a:lnTo>
                  <a:pt x="86337" y="195906"/>
                </a:lnTo>
                <a:lnTo>
                  <a:pt x="98234" y="193565"/>
                </a:lnTo>
                <a:lnTo>
                  <a:pt x="109144" y="189216"/>
                </a:lnTo>
                <a:lnTo>
                  <a:pt x="117300" y="183977"/>
                </a:lnTo>
                <a:lnTo>
                  <a:pt x="120864" y="180198"/>
                </a:lnTo>
                <a:lnTo>
                  <a:pt x="124232" y="175695"/>
                </a:lnTo>
                <a:lnTo>
                  <a:pt x="127470" y="170708"/>
                </a:lnTo>
                <a:lnTo>
                  <a:pt x="129628" y="165399"/>
                </a:lnTo>
                <a:lnTo>
                  <a:pt x="131067" y="159876"/>
                </a:lnTo>
                <a:lnTo>
                  <a:pt x="132027" y="154209"/>
                </a:lnTo>
                <a:lnTo>
                  <a:pt x="132666" y="147454"/>
                </a:lnTo>
                <a:lnTo>
                  <a:pt x="133093" y="139975"/>
                </a:lnTo>
                <a:lnTo>
                  <a:pt x="133376" y="132012"/>
                </a:lnTo>
                <a:lnTo>
                  <a:pt x="132574" y="123727"/>
                </a:lnTo>
                <a:lnTo>
                  <a:pt x="131047" y="115227"/>
                </a:lnTo>
                <a:lnTo>
                  <a:pt x="129036" y="106584"/>
                </a:lnTo>
                <a:lnTo>
                  <a:pt x="126704" y="97845"/>
                </a:lnTo>
                <a:lnTo>
                  <a:pt x="121466" y="80198"/>
                </a:lnTo>
                <a:lnTo>
                  <a:pt x="117689" y="72317"/>
                </a:lnTo>
                <a:lnTo>
                  <a:pt x="113185" y="65078"/>
                </a:lnTo>
                <a:lnTo>
                  <a:pt x="108199" y="58269"/>
                </a:lnTo>
                <a:lnTo>
                  <a:pt x="102891" y="52736"/>
                </a:lnTo>
                <a:lnTo>
                  <a:pt x="97367" y="48056"/>
                </a:lnTo>
                <a:lnTo>
                  <a:pt x="91700" y="43944"/>
                </a:lnTo>
                <a:lnTo>
                  <a:pt x="80112" y="39374"/>
                </a:lnTo>
                <a:lnTo>
                  <a:pt x="62432" y="36802"/>
                </a:lnTo>
                <a:lnTo>
                  <a:pt x="43421" y="35933"/>
                </a:lnTo>
                <a:lnTo>
                  <a:pt x="33260" y="35782"/>
                </a:lnTo>
                <a:lnTo>
                  <a:pt x="30111" y="36753"/>
                </a:lnTo>
                <a:lnTo>
                  <a:pt x="20573" y="42795"/>
                </a:lnTo>
                <a:lnTo>
                  <a:pt x="19669" y="43413"/>
                </a:lnTo>
                <a:lnTo>
                  <a:pt x="19065" y="44817"/>
                </a:lnTo>
                <a:lnTo>
                  <a:pt x="18216" y="50542"/>
                </a:lnTo>
                <a:lnTo>
                  <a:pt x="18018" y="52229"/>
                </a:lnTo>
                <a:lnTo>
                  <a:pt x="18957" y="52679"/>
                </a:lnTo>
                <a:lnTo>
                  <a:pt x="25019" y="53312"/>
                </a:lnTo>
                <a:lnTo>
                  <a:pt x="38854" y="53543"/>
                </a:lnTo>
                <a:lnTo>
                  <a:pt x="52412" y="48828"/>
                </a:lnTo>
                <a:lnTo>
                  <a:pt x="63312" y="43860"/>
                </a:lnTo>
                <a:lnTo>
                  <a:pt x="75764" y="38345"/>
                </a:lnTo>
                <a:lnTo>
                  <a:pt x="91219" y="32587"/>
                </a:lnTo>
                <a:lnTo>
                  <a:pt x="99508" y="28670"/>
                </a:lnTo>
                <a:lnTo>
                  <a:pt x="108011" y="24074"/>
                </a:lnTo>
                <a:lnTo>
                  <a:pt x="116655" y="19026"/>
                </a:lnTo>
                <a:lnTo>
                  <a:pt x="134198" y="13417"/>
                </a:lnTo>
                <a:lnTo>
                  <a:pt x="151918" y="9932"/>
                </a:lnTo>
                <a:lnTo>
                  <a:pt x="169714" y="5076"/>
                </a:lnTo>
                <a:lnTo>
                  <a:pt x="177635" y="4376"/>
                </a:lnTo>
                <a:lnTo>
                  <a:pt x="191728" y="6245"/>
                </a:lnTo>
                <a:lnTo>
                  <a:pt x="204605" y="10382"/>
                </a:lnTo>
                <a:lnTo>
                  <a:pt x="210818" y="12875"/>
                </a:lnTo>
                <a:lnTo>
                  <a:pt x="216944" y="16521"/>
                </a:lnTo>
                <a:lnTo>
                  <a:pt x="223012" y="20936"/>
                </a:lnTo>
                <a:lnTo>
                  <a:pt x="229042" y="25863"/>
                </a:lnTo>
                <a:lnTo>
                  <a:pt x="235046" y="32125"/>
                </a:lnTo>
                <a:lnTo>
                  <a:pt x="241033" y="39276"/>
                </a:lnTo>
                <a:lnTo>
                  <a:pt x="247009" y="47020"/>
                </a:lnTo>
                <a:lnTo>
                  <a:pt x="252977" y="55159"/>
                </a:lnTo>
                <a:lnTo>
                  <a:pt x="264901" y="72141"/>
                </a:lnTo>
                <a:lnTo>
                  <a:pt x="269865" y="81828"/>
                </a:lnTo>
                <a:lnTo>
                  <a:pt x="274168" y="92255"/>
                </a:lnTo>
                <a:lnTo>
                  <a:pt x="278029" y="103176"/>
                </a:lnTo>
                <a:lnTo>
                  <a:pt x="280603" y="112440"/>
                </a:lnTo>
                <a:lnTo>
                  <a:pt x="282318" y="120601"/>
                </a:lnTo>
                <a:lnTo>
                  <a:pt x="283462" y="128025"/>
                </a:lnTo>
                <a:lnTo>
                  <a:pt x="284225" y="135952"/>
                </a:lnTo>
                <a:lnTo>
                  <a:pt x="284733" y="144213"/>
                </a:lnTo>
                <a:lnTo>
                  <a:pt x="285298" y="160337"/>
                </a:lnTo>
                <a:lnTo>
                  <a:pt x="285549" y="174118"/>
                </a:lnTo>
                <a:lnTo>
                  <a:pt x="284623" y="179579"/>
                </a:lnTo>
                <a:lnTo>
                  <a:pt x="283015" y="184211"/>
                </a:lnTo>
                <a:lnTo>
                  <a:pt x="276852" y="196390"/>
                </a:lnTo>
                <a:lnTo>
                  <a:pt x="276821" y="144989"/>
                </a:lnTo>
                <a:lnTo>
                  <a:pt x="277813" y="135355"/>
                </a:lnTo>
                <a:lnTo>
                  <a:pt x="279466" y="125956"/>
                </a:lnTo>
                <a:lnTo>
                  <a:pt x="286534" y="95859"/>
                </a:lnTo>
                <a:lnTo>
                  <a:pt x="289249" y="84742"/>
                </a:lnTo>
                <a:lnTo>
                  <a:pt x="292052" y="74354"/>
                </a:lnTo>
                <a:lnTo>
                  <a:pt x="297811" y="54875"/>
                </a:lnTo>
                <a:lnTo>
                  <a:pt x="300736" y="46505"/>
                </a:lnTo>
                <a:lnTo>
                  <a:pt x="303678" y="38941"/>
                </a:lnTo>
                <a:lnTo>
                  <a:pt x="306632" y="31914"/>
                </a:lnTo>
                <a:lnTo>
                  <a:pt x="309593" y="26237"/>
                </a:lnTo>
                <a:lnTo>
                  <a:pt x="312560" y="21460"/>
                </a:lnTo>
                <a:lnTo>
                  <a:pt x="315528" y="17283"/>
                </a:lnTo>
                <a:lnTo>
                  <a:pt x="318500" y="14499"/>
                </a:lnTo>
                <a:lnTo>
                  <a:pt x="321475" y="12643"/>
                </a:lnTo>
                <a:lnTo>
                  <a:pt x="324449" y="11405"/>
                </a:lnTo>
                <a:lnTo>
                  <a:pt x="327425" y="11572"/>
                </a:lnTo>
                <a:lnTo>
                  <a:pt x="330400" y="12676"/>
                </a:lnTo>
                <a:lnTo>
                  <a:pt x="336352" y="16548"/>
                </a:lnTo>
                <a:lnTo>
                  <a:pt x="342304" y="21576"/>
                </a:lnTo>
                <a:lnTo>
                  <a:pt x="345281" y="26290"/>
                </a:lnTo>
                <a:lnTo>
                  <a:pt x="348258" y="32410"/>
                </a:lnTo>
                <a:lnTo>
                  <a:pt x="351234" y="39466"/>
                </a:lnTo>
                <a:lnTo>
                  <a:pt x="354211" y="47147"/>
                </a:lnTo>
                <a:lnTo>
                  <a:pt x="360164" y="63618"/>
                </a:lnTo>
                <a:lnTo>
                  <a:pt x="363140" y="71186"/>
                </a:lnTo>
                <a:lnTo>
                  <a:pt x="366117" y="78215"/>
                </a:lnTo>
                <a:lnTo>
                  <a:pt x="369093" y="84886"/>
                </a:lnTo>
                <a:lnTo>
                  <a:pt x="372070" y="92309"/>
                </a:lnTo>
                <a:lnTo>
                  <a:pt x="378023" y="108495"/>
                </a:lnTo>
                <a:lnTo>
                  <a:pt x="381000" y="115986"/>
                </a:lnTo>
                <a:lnTo>
                  <a:pt x="383976" y="122965"/>
                </a:lnTo>
                <a:lnTo>
                  <a:pt x="389929" y="136011"/>
                </a:lnTo>
                <a:lnTo>
                  <a:pt x="395883" y="148423"/>
                </a:lnTo>
                <a:lnTo>
                  <a:pt x="397867" y="153519"/>
                </a:lnTo>
                <a:lnTo>
                  <a:pt x="399190" y="157909"/>
                </a:lnTo>
                <a:lnTo>
                  <a:pt x="400072" y="161827"/>
                </a:lnTo>
                <a:lnTo>
                  <a:pt x="401652" y="165432"/>
                </a:lnTo>
                <a:lnTo>
                  <a:pt x="403698" y="168827"/>
                </a:lnTo>
                <a:lnTo>
                  <a:pt x="406053" y="172083"/>
                </a:lnTo>
                <a:lnTo>
                  <a:pt x="408617" y="174253"/>
                </a:lnTo>
                <a:lnTo>
                  <a:pt x="411317" y="175700"/>
                </a:lnTo>
                <a:lnTo>
                  <a:pt x="416964" y="177308"/>
                </a:lnTo>
                <a:lnTo>
                  <a:pt x="422781" y="178022"/>
                </a:lnTo>
                <a:lnTo>
                  <a:pt x="425721" y="177221"/>
                </a:lnTo>
                <a:lnTo>
                  <a:pt x="431634" y="173684"/>
                </a:lnTo>
                <a:lnTo>
                  <a:pt x="437569" y="168805"/>
                </a:lnTo>
                <a:lnTo>
                  <a:pt x="444506" y="162337"/>
                </a:lnTo>
                <a:lnTo>
                  <a:pt x="454204" y="152848"/>
                </a:lnTo>
                <a:lnTo>
                  <a:pt x="458576" y="146547"/>
                </a:lnTo>
                <a:lnTo>
                  <a:pt x="462483" y="139370"/>
                </a:lnTo>
                <a:lnTo>
                  <a:pt x="466080" y="131609"/>
                </a:lnTo>
                <a:lnTo>
                  <a:pt x="470462" y="123458"/>
                </a:lnTo>
                <a:lnTo>
                  <a:pt x="475368" y="115048"/>
                </a:lnTo>
                <a:lnTo>
                  <a:pt x="480623" y="106464"/>
                </a:lnTo>
                <a:lnTo>
                  <a:pt x="485118" y="96773"/>
                </a:lnTo>
                <a:lnTo>
                  <a:pt x="489108" y="86344"/>
                </a:lnTo>
                <a:lnTo>
                  <a:pt x="492759" y="75422"/>
                </a:lnTo>
                <a:lnTo>
                  <a:pt x="497178" y="65164"/>
                </a:lnTo>
                <a:lnTo>
                  <a:pt x="502109" y="55349"/>
                </a:lnTo>
                <a:lnTo>
                  <a:pt x="507379" y="45829"/>
                </a:lnTo>
                <a:lnTo>
                  <a:pt x="512878" y="37498"/>
                </a:lnTo>
                <a:lnTo>
                  <a:pt x="518528" y="29960"/>
                </a:lnTo>
                <a:lnTo>
                  <a:pt x="524279" y="22950"/>
                </a:lnTo>
                <a:lnTo>
                  <a:pt x="530098" y="17284"/>
                </a:lnTo>
                <a:lnTo>
                  <a:pt x="535961" y="12515"/>
                </a:lnTo>
                <a:lnTo>
                  <a:pt x="541854" y="8344"/>
                </a:lnTo>
                <a:lnTo>
                  <a:pt x="556339" y="3708"/>
                </a:lnTo>
                <a:lnTo>
                  <a:pt x="571707" y="1648"/>
                </a:lnTo>
                <a:lnTo>
                  <a:pt x="585152" y="733"/>
                </a:lnTo>
                <a:lnTo>
                  <a:pt x="591516" y="2473"/>
                </a:lnTo>
                <a:lnTo>
                  <a:pt x="597741" y="5617"/>
                </a:lnTo>
                <a:lnTo>
                  <a:pt x="603878" y="9698"/>
                </a:lnTo>
                <a:lnTo>
                  <a:pt x="609952" y="14403"/>
                </a:lnTo>
                <a:lnTo>
                  <a:pt x="615986" y="19524"/>
                </a:lnTo>
                <a:lnTo>
                  <a:pt x="621994" y="24922"/>
                </a:lnTo>
                <a:lnTo>
                  <a:pt x="626990" y="31498"/>
                </a:lnTo>
                <a:lnTo>
                  <a:pt x="631314" y="38858"/>
                </a:lnTo>
                <a:lnTo>
                  <a:pt x="635189" y="46741"/>
                </a:lnTo>
                <a:lnTo>
                  <a:pt x="638763" y="54974"/>
                </a:lnTo>
                <a:lnTo>
                  <a:pt x="642140" y="63438"/>
                </a:lnTo>
                <a:lnTo>
                  <a:pt x="645382" y="72058"/>
                </a:lnTo>
                <a:lnTo>
                  <a:pt x="647544" y="80781"/>
                </a:lnTo>
                <a:lnTo>
                  <a:pt x="648985" y="89573"/>
                </a:lnTo>
                <a:lnTo>
                  <a:pt x="649945" y="98411"/>
                </a:lnTo>
                <a:lnTo>
                  <a:pt x="648602" y="107279"/>
                </a:lnTo>
                <a:lnTo>
                  <a:pt x="645722" y="116168"/>
                </a:lnTo>
                <a:lnTo>
                  <a:pt x="638222" y="132990"/>
                </a:lnTo>
                <a:lnTo>
                  <a:pt x="631581" y="147081"/>
                </a:lnTo>
                <a:lnTo>
                  <a:pt x="627429" y="153616"/>
                </a:lnTo>
                <a:lnTo>
                  <a:pt x="622676" y="159958"/>
                </a:lnTo>
                <a:lnTo>
                  <a:pt x="617524" y="166170"/>
                </a:lnTo>
                <a:lnTo>
                  <a:pt x="612104" y="172296"/>
                </a:lnTo>
                <a:lnTo>
                  <a:pt x="600791" y="184394"/>
                </a:lnTo>
                <a:lnTo>
                  <a:pt x="594004" y="189406"/>
                </a:lnTo>
                <a:lnTo>
                  <a:pt x="586503" y="193739"/>
                </a:lnTo>
                <a:lnTo>
                  <a:pt x="578525" y="197621"/>
                </a:lnTo>
                <a:lnTo>
                  <a:pt x="561724" y="201933"/>
                </a:lnTo>
                <a:lnTo>
                  <a:pt x="544335" y="204842"/>
                </a:lnTo>
                <a:lnTo>
                  <a:pt x="526684" y="209442"/>
                </a:lnTo>
                <a:lnTo>
                  <a:pt x="518802" y="210073"/>
                </a:lnTo>
                <a:lnTo>
                  <a:pt x="499220" y="207214"/>
                </a:lnTo>
                <a:lnTo>
                  <a:pt x="490428" y="206197"/>
                </a:lnTo>
                <a:lnTo>
                  <a:pt x="486694" y="204933"/>
                </a:lnTo>
                <a:lnTo>
                  <a:pt x="483213" y="203099"/>
                </a:lnTo>
                <a:lnTo>
                  <a:pt x="473273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PenAnnotation202"/>
          <p:cNvSpPr/>
          <p:nvPr/>
        </p:nvSpPr>
        <p:spPr>
          <a:xfrm>
            <a:off x="7108031" y="121443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PenAnnotation203"/>
          <p:cNvSpPr/>
          <p:nvPr/>
        </p:nvSpPr>
        <p:spPr>
          <a:xfrm>
            <a:off x="269131" y="1491670"/>
            <a:ext cx="52194" cy="43868"/>
          </a:xfrm>
          <a:custGeom>
            <a:avLst/>
            <a:gdLst/>
            <a:ahLst/>
            <a:cxnLst/>
            <a:rect l="0" t="0" r="0" b="0"/>
            <a:pathLst>
              <a:path w="52194" h="43868">
                <a:moveTo>
                  <a:pt x="7689" y="17447"/>
                </a:moveTo>
                <a:lnTo>
                  <a:pt x="7689" y="31008"/>
                </a:lnTo>
                <a:lnTo>
                  <a:pt x="6697" y="32441"/>
                </a:lnTo>
                <a:lnTo>
                  <a:pt x="5043" y="33396"/>
                </a:lnTo>
                <a:lnTo>
                  <a:pt x="0" y="34929"/>
                </a:lnTo>
                <a:lnTo>
                  <a:pt x="579" y="35055"/>
                </a:lnTo>
                <a:lnTo>
                  <a:pt x="1957" y="35138"/>
                </a:lnTo>
                <a:lnTo>
                  <a:pt x="6557" y="35273"/>
                </a:lnTo>
                <a:lnTo>
                  <a:pt x="6934" y="36276"/>
                </a:lnTo>
                <a:lnTo>
                  <a:pt x="7186" y="37937"/>
                </a:lnTo>
                <a:lnTo>
                  <a:pt x="7659" y="43867"/>
                </a:lnTo>
                <a:lnTo>
                  <a:pt x="7689" y="22983"/>
                </a:lnTo>
                <a:lnTo>
                  <a:pt x="8681" y="20146"/>
                </a:lnTo>
                <a:lnTo>
                  <a:pt x="10335" y="17262"/>
                </a:lnTo>
                <a:lnTo>
                  <a:pt x="15377" y="10244"/>
                </a:lnTo>
                <a:lnTo>
                  <a:pt x="15791" y="8676"/>
                </a:lnTo>
                <a:lnTo>
                  <a:pt x="16067" y="6639"/>
                </a:lnTo>
                <a:lnTo>
                  <a:pt x="16586" y="0"/>
                </a:lnTo>
                <a:lnTo>
                  <a:pt x="16618" y="33579"/>
                </a:lnTo>
                <a:lnTo>
                  <a:pt x="17611" y="34155"/>
                </a:lnTo>
                <a:lnTo>
                  <a:pt x="19264" y="34538"/>
                </a:lnTo>
                <a:lnTo>
                  <a:pt x="21359" y="34794"/>
                </a:lnTo>
                <a:lnTo>
                  <a:pt x="22755" y="35957"/>
                </a:lnTo>
                <a:lnTo>
                  <a:pt x="23686" y="37725"/>
                </a:lnTo>
                <a:lnTo>
                  <a:pt x="24307" y="39895"/>
                </a:lnTo>
                <a:lnTo>
                  <a:pt x="25713" y="40350"/>
                </a:lnTo>
                <a:lnTo>
                  <a:pt x="27642" y="39661"/>
                </a:lnTo>
                <a:lnTo>
                  <a:pt x="33128" y="36166"/>
                </a:lnTo>
                <a:lnTo>
                  <a:pt x="34570" y="35880"/>
                </a:lnTo>
                <a:lnTo>
                  <a:pt x="36524" y="35688"/>
                </a:lnTo>
                <a:lnTo>
                  <a:pt x="38818" y="35561"/>
                </a:lnTo>
                <a:lnTo>
                  <a:pt x="41340" y="34484"/>
                </a:lnTo>
                <a:lnTo>
                  <a:pt x="44014" y="32774"/>
                </a:lnTo>
                <a:lnTo>
                  <a:pt x="46788" y="30641"/>
                </a:lnTo>
                <a:lnTo>
                  <a:pt x="48638" y="28227"/>
                </a:lnTo>
                <a:lnTo>
                  <a:pt x="49871" y="25626"/>
                </a:lnTo>
                <a:lnTo>
                  <a:pt x="50693" y="22900"/>
                </a:lnTo>
                <a:lnTo>
                  <a:pt x="51241" y="20090"/>
                </a:lnTo>
                <a:lnTo>
                  <a:pt x="51607" y="17224"/>
                </a:lnTo>
                <a:lnTo>
                  <a:pt x="52193" y="10237"/>
                </a:lnTo>
                <a:lnTo>
                  <a:pt x="51249" y="9664"/>
                </a:lnTo>
                <a:lnTo>
                  <a:pt x="49627" y="9281"/>
                </a:lnTo>
                <a:lnTo>
                  <a:pt x="44636" y="8668"/>
                </a:lnTo>
                <a:lnTo>
                  <a:pt x="43234" y="8618"/>
                </a:lnTo>
                <a:lnTo>
                  <a:pt x="35827" y="8530"/>
                </a:lnTo>
                <a:lnTo>
                  <a:pt x="34385" y="9518"/>
                </a:lnTo>
                <a:lnTo>
                  <a:pt x="32432" y="11169"/>
                </a:lnTo>
                <a:lnTo>
                  <a:pt x="30137" y="13261"/>
                </a:lnTo>
                <a:lnTo>
                  <a:pt x="28608" y="15649"/>
                </a:lnTo>
                <a:lnTo>
                  <a:pt x="27588" y="18232"/>
                </a:lnTo>
                <a:lnTo>
                  <a:pt x="26908" y="20947"/>
                </a:lnTo>
                <a:lnTo>
                  <a:pt x="25462" y="22757"/>
                </a:lnTo>
                <a:lnTo>
                  <a:pt x="23507" y="23963"/>
                </a:lnTo>
                <a:lnTo>
                  <a:pt x="21211" y="24768"/>
                </a:lnTo>
                <a:lnTo>
                  <a:pt x="19680" y="26296"/>
                </a:lnTo>
                <a:lnTo>
                  <a:pt x="18659" y="28307"/>
                </a:lnTo>
                <a:lnTo>
                  <a:pt x="17979" y="30640"/>
                </a:lnTo>
                <a:lnTo>
                  <a:pt x="18518" y="32195"/>
                </a:lnTo>
                <a:lnTo>
                  <a:pt x="19869" y="33232"/>
                </a:lnTo>
                <a:lnTo>
                  <a:pt x="24426" y="34896"/>
                </a:lnTo>
                <a:lnTo>
                  <a:pt x="25793" y="35033"/>
                </a:lnTo>
                <a:lnTo>
                  <a:pt x="27695" y="35124"/>
                </a:lnTo>
                <a:lnTo>
                  <a:pt x="34478" y="353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PenAnnotation204"/>
          <p:cNvSpPr/>
          <p:nvPr/>
        </p:nvSpPr>
        <p:spPr>
          <a:xfrm>
            <a:off x="437955" y="1500187"/>
            <a:ext cx="159808" cy="178436"/>
          </a:xfrm>
          <a:custGeom>
            <a:avLst/>
            <a:gdLst/>
            <a:ahLst/>
            <a:cxnLst/>
            <a:rect l="0" t="0" r="0" b="0"/>
            <a:pathLst>
              <a:path w="159808" h="178436">
                <a:moveTo>
                  <a:pt x="35318" y="0"/>
                </a:moveTo>
                <a:lnTo>
                  <a:pt x="26398" y="0"/>
                </a:lnTo>
                <a:lnTo>
                  <a:pt x="21651" y="4741"/>
                </a:lnTo>
                <a:lnTo>
                  <a:pt x="20253" y="7129"/>
                </a:lnTo>
                <a:lnTo>
                  <a:pt x="18701" y="12429"/>
                </a:lnTo>
                <a:lnTo>
                  <a:pt x="18287" y="15231"/>
                </a:lnTo>
                <a:lnTo>
                  <a:pt x="18011" y="18092"/>
                </a:lnTo>
                <a:lnTo>
                  <a:pt x="17827" y="20991"/>
                </a:lnTo>
                <a:lnTo>
                  <a:pt x="16712" y="24908"/>
                </a:lnTo>
                <a:lnTo>
                  <a:pt x="14976" y="29504"/>
                </a:lnTo>
                <a:lnTo>
                  <a:pt x="12827" y="34552"/>
                </a:lnTo>
                <a:lnTo>
                  <a:pt x="11394" y="39902"/>
                </a:lnTo>
                <a:lnTo>
                  <a:pt x="10439" y="45453"/>
                </a:lnTo>
                <a:lnTo>
                  <a:pt x="9802" y="51138"/>
                </a:lnTo>
                <a:lnTo>
                  <a:pt x="8386" y="56912"/>
                </a:lnTo>
                <a:lnTo>
                  <a:pt x="6449" y="62746"/>
                </a:lnTo>
                <a:lnTo>
                  <a:pt x="4166" y="68620"/>
                </a:lnTo>
                <a:lnTo>
                  <a:pt x="2644" y="75512"/>
                </a:lnTo>
                <a:lnTo>
                  <a:pt x="1629" y="83084"/>
                </a:lnTo>
                <a:lnTo>
                  <a:pt x="501" y="97449"/>
                </a:lnTo>
                <a:lnTo>
                  <a:pt x="0" y="107142"/>
                </a:lnTo>
                <a:lnTo>
                  <a:pt x="859" y="112107"/>
                </a:lnTo>
                <a:lnTo>
                  <a:pt x="2423" y="117402"/>
                </a:lnTo>
                <a:lnTo>
                  <a:pt x="4458" y="122917"/>
                </a:lnTo>
                <a:lnTo>
                  <a:pt x="6807" y="128577"/>
                </a:lnTo>
                <a:lnTo>
                  <a:pt x="9366" y="134335"/>
                </a:lnTo>
                <a:lnTo>
                  <a:pt x="12063" y="140158"/>
                </a:lnTo>
                <a:lnTo>
                  <a:pt x="14854" y="145033"/>
                </a:lnTo>
                <a:lnTo>
                  <a:pt x="17706" y="149274"/>
                </a:lnTo>
                <a:lnTo>
                  <a:pt x="20600" y="153095"/>
                </a:lnTo>
                <a:lnTo>
                  <a:pt x="23522" y="156633"/>
                </a:lnTo>
                <a:lnTo>
                  <a:pt x="26462" y="159985"/>
                </a:lnTo>
                <a:lnTo>
                  <a:pt x="29414" y="163211"/>
                </a:lnTo>
                <a:lnTo>
                  <a:pt x="35340" y="169442"/>
                </a:lnTo>
                <a:lnTo>
                  <a:pt x="38309" y="172493"/>
                </a:lnTo>
                <a:lnTo>
                  <a:pt x="42273" y="174526"/>
                </a:lnTo>
                <a:lnTo>
                  <a:pt x="46900" y="175882"/>
                </a:lnTo>
                <a:lnTo>
                  <a:pt x="51969" y="176786"/>
                </a:lnTo>
                <a:lnTo>
                  <a:pt x="57333" y="177389"/>
                </a:lnTo>
                <a:lnTo>
                  <a:pt x="62893" y="177790"/>
                </a:lnTo>
                <a:lnTo>
                  <a:pt x="73370" y="178237"/>
                </a:lnTo>
                <a:lnTo>
                  <a:pt x="81334" y="178435"/>
                </a:lnTo>
                <a:lnTo>
                  <a:pt x="85839" y="177496"/>
                </a:lnTo>
                <a:lnTo>
                  <a:pt x="90827" y="175877"/>
                </a:lnTo>
                <a:lnTo>
                  <a:pt x="96136" y="173806"/>
                </a:lnTo>
                <a:lnTo>
                  <a:pt x="101660" y="171433"/>
                </a:lnTo>
                <a:lnTo>
                  <a:pt x="113090" y="166151"/>
                </a:lnTo>
                <a:lnTo>
                  <a:pt x="117924" y="162361"/>
                </a:lnTo>
                <a:lnTo>
                  <a:pt x="122139" y="157850"/>
                </a:lnTo>
                <a:lnTo>
                  <a:pt x="125941" y="152858"/>
                </a:lnTo>
                <a:lnTo>
                  <a:pt x="129467" y="147546"/>
                </a:lnTo>
                <a:lnTo>
                  <a:pt x="132811" y="142020"/>
                </a:lnTo>
                <a:lnTo>
                  <a:pt x="136032" y="136352"/>
                </a:lnTo>
                <a:lnTo>
                  <a:pt x="142257" y="124762"/>
                </a:lnTo>
                <a:lnTo>
                  <a:pt x="154337" y="101153"/>
                </a:lnTo>
                <a:lnTo>
                  <a:pt x="156336" y="95217"/>
                </a:lnTo>
                <a:lnTo>
                  <a:pt x="157669" y="89275"/>
                </a:lnTo>
                <a:lnTo>
                  <a:pt x="158557" y="83329"/>
                </a:lnTo>
                <a:lnTo>
                  <a:pt x="159149" y="77381"/>
                </a:lnTo>
                <a:lnTo>
                  <a:pt x="159544" y="71431"/>
                </a:lnTo>
                <a:lnTo>
                  <a:pt x="159807" y="65480"/>
                </a:lnTo>
                <a:lnTo>
                  <a:pt x="158990" y="60521"/>
                </a:lnTo>
                <a:lnTo>
                  <a:pt x="157454" y="56222"/>
                </a:lnTo>
                <a:lnTo>
                  <a:pt x="147859" y="37454"/>
                </a:lnTo>
                <a:lnTo>
                  <a:pt x="145072" y="32907"/>
                </a:lnTo>
                <a:lnTo>
                  <a:pt x="142221" y="28883"/>
                </a:lnTo>
                <a:lnTo>
                  <a:pt x="139329" y="25209"/>
                </a:lnTo>
                <a:lnTo>
                  <a:pt x="136409" y="22759"/>
                </a:lnTo>
                <a:lnTo>
                  <a:pt x="133470" y="21126"/>
                </a:lnTo>
                <a:lnTo>
                  <a:pt x="130518" y="20037"/>
                </a:lnTo>
                <a:lnTo>
                  <a:pt x="126566" y="18319"/>
                </a:lnTo>
                <a:lnTo>
                  <a:pt x="116883" y="13764"/>
                </a:lnTo>
                <a:lnTo>
                  <a:pt x="112515" y="12153"/>
                </a:lnTo>
                <a:lnTo>
                  <a:pt x="108611" y="11078"/>
                </a:lnTo>
                <a:lnTo>
                  <a:pt x="105016" y="10362"/>
                </a:lnTo>
                <a:lnTo>
                  <a:pt x="101627" y="9885"/>
                </a:lnTo>
                <a:lnTo>
                  <a:pt x="98375" y="9566"/>
                </a:lnTo>
                <a:lnTo>
                  <a:pt x="95216" y="9354"/>
                </a:lnTo>
                <a:lnTo>
                  <a:pt x="92117" y="9213"/>
                </a:lnTo>
                <a:lnTo>
                  <a:pt x="86028" y="9055"/>
                </a:lnTo>
                <a:lnTo>
                  <a:pt x="83015" y="10006"/>
                </a:lnTo>
                <a:lnTo>
                  <a:pt x="80015" y="11631"/>
                </a:lnTo>
                <a:lnTo>
                  <a:pt x="72810" y="16629"/>
                </a:lnTo>
                <a:lnTo>
                  <a:pt x="69179" y="19958"/>
                </a:lnTo>
                <a:lnTo>
                  <a:pt x="66822" y="22235"/>
                </a:lnTo>
                <a:lnTo>
                  <a:pt x="65250" y="24745"/>
                </a:lnTo>
                <a:lnTo>
                  <a:pt x="63504" y="30180"/>
                </a:lnTo>
                <a:lnTo>
                  <a:pt x="62521" y="34078"/>
                </a:lnTo>
                <a:lnTo>
                  <a:pt x="62291" y="37635"/>
                </a:lnTo>
                <a:lnTo>
                  <a:pt x="62107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PenAnnotation205"/>
          <p:cNvSpPr/>
          <p:nvPr/>
        </p:nvSpPr>
        <p:spPr>
          <a:xfrm>
            <a:off x="660796" y="1526976"/>
            <a:ext cx="196455" cy="133792"/>
          </a:xfrm>
          <a:custGeom>
            <a:avLst/>
            <a:gdLst/>
            <a:ahLst/>
            <a:cxnLst/>
            <a:rect l="0" t="0" r="0" b="0"/>
            <a:pathLst>
              <a:path w="196455" h="133792">
                <a:moveTo>
                  <a:pt x="0" y="0"/>
                </a:moveTo>
                <a:lnTo>
                  <a:pt x="7689" y="7688"/>
                </a:lnTo>
                <a:lnTo>
                  <a:pt x="8103" y="10087"/>
                </a:lnTo>
                <a:lnTo>
                  <a:pt x="8378" y="13670"/>
                </a:lnTo>
                <a:lnTo>
                  <a:pt x="8562" y="18043"/>
                </a:lnTo>
                <a:lnTo>
                  <a:pt x="8767" y="28194"/>
                </a:lnTo>
                <a:lnTo>
                  <a:pt x="8927" y="77783"/>
                </a:lnTo>
                <a:lnTo>
                  <a:pt x="7936" y="82613"/>
                </a:lnTo>
                <a:lnTo>
                  <a:pt x="6283" y="86825"/>
                </a:lnTo>
                <a:lnTo>
                  <a:pt x="4189" y="90626"/>
                </a:lnTo>
                <a:lnTo>
                  <a:pt x="3785" y="94152"/>
                </a:lnTo>
                <a:lnTo>
                  <a:pt x="4508" y="97494"/>
                </a:lnTo>
                <a:lnTo>
                  <a:pt x="5982" y="100715"/>
                </a:lnTo>
                <a:lnTo>
                  <a:pt x="6965" y="103854"/>
                </a:lnTo>
                <a:lnTo>
                  <a:pt x="7620" y="106939"/>
                </a:lnTo>
                <a:lnTo>
                  <a:pt x="8057" y="109988"/>
                </a:lnTo>
                <a:lnTo>
                  <a:pt x="9340" y="113013"/>
                </a:lnTo>
                <a:lnTo>
                  <a:pt x="11188" y="116022"/>
                </a:lnTo>
                <a:lnTo>
                  <a:pt x="13412" y="119020"/>
                </a:lnTo>
                <a:lnTo>
                  <a:pt x="15887" y="121018"/>
                </a:lnTo>
                <a:lnTo>
                  <a:pt x="18529" y="122351"/>
                </a:lnTo>
                <a:lnTo>
                  <a:pt x="24110" y="123831"/>
                </a:lnTo>
                <a:lnTo>
                  <a:pt x="29898" y="124489"/>
                </a:lnTo>
                <a:lnTo>
                  <a:pt x="35208" y="124970"/>
                </a:lnTo>
                <a:lnTo>
                  <a:pt x="38138" y="122349"/>
                </a:lnTo>
                <a:lnTo>
                  <a:pt x="40308" y="120262"/>
                </a:lnTo>
                <a:lnTo>
                  <a:pt x="41755" y="117878"/>
                </a:lnTo>
                <a:lnTo>
                  <a:pt x="42720" y="115296"/>
                </a:lnTo>
                <a:lnTo>
                  <a:pt x="43363" y="112583"/>
                </a:lnTo>
                <a:lnTo>
                  <a:pt x="44784" y="108790"/>
                </a:lnTo>
                <a:lnTo>
                  <a:pt x="46723" y="104276"/>
                </a:lnTo>
                <a:lnTo>
                  <a:pt x="51524" y="93970"/>
                </a:lnTo>
                <a:lnTo>
                  <a:pt x="56965" y="82775"/>
                </a:lnTo>
                <a:lnTo>
                  <a:pt x="58813" y="78004"/>
                </a:lnTo>
                <a:lnTo>
                  <a:pt x="60044" y="73831"/>
                </a:lnTo>
                <a:lnTo>
                  <a:pt x="60866" y="70056"/>
                </a:lnTo>
                <a:lnTo>
                  <a:pt x="61413" y="65556"/>
                </a:lnTo>
                <a:lnTo>
                  <a:pt x="61778" y="60571"/>
                </a:lnTo>
                <a:lnTo>
                  <a:pt x="62022" y="55264"/>
                </a:lnTo>
                <a:lnTo>
                  <a:pt x="63176" y="51725"/>
                </a:lnTo>
                <a:lnTo>
                  <a:pt x="64938" y="49366"/>
                </a:lnTo>
                <a:lnTo>
                  <a:pt x="67104" y="47794"/>
                </a:lnTo>
                <a:lnTo>
                  <a:pt x="68549" y="45753"/>
                </a:lnTo>
                <a:lnTo>
                  <a:pt x="69512" y="43401"/>
                </a:lnTo>
                <a:lnTo>
                  <a:pt x="71057" y="37236"/>
                </a:lnTo>
                <a:lnTo>
                  <a:pt x="71184" y="37723"/>
                </a:lnTo>
                <a:lnTo>
                  <a:pt x="71325" y="40909"/>
                </a:lnTo>
                <a:lnTo>
                  <a:pt x="71404" y="48281"/>
                </a:lnTo>
                <a:lnTo>
                  <a:pt x="72408" y="51039"/>
                </a:lnTo>
                <a:lnTo>
                  <a:pt x="74069" y="53870"/>
                </a:lnTo>
                <a:lnTo>
                  <a:pt x="76168" y="56749"/>
                </a:lnTo>
                <a:lnTo>
                  <a:pt x="77568" y="60653"/>
                </a:lnTo>
                <a:lnTo>
                  <a:pt x="78501" y="65240"/>
                </a:lnTo>
                <a:lnTo>
                  <a:pt x="79123" y="70282"/>
                </a:lnTo>
                <a:lnTo>
                  <a:pt x="79538" y="74636"/>
                </a:lnTo>
                <a:lnTo>
                  <a:pt x="79815" y="78531"/>
                </a:lnTo>
                <a:lnTo>
                  <a:pt x="79999" y="82120"/>
                </a:lnTo>
                <a:lnTo>
                  <a:pt x="81114" y="85504"/>
                </a:lnTo>
                <a:lnTo>
                  <a:pt x="82850" y="88753"/>
                </a:lnTo>
                <a:lnTo>
                  <a:pt x="84999" y="91911"/>
                </a:lnTo>
                <a:lnTo>
                  <a:pt x="87424" y="95008"/>
                </a:lnTo>
                <a:lnTo>
                  <a:pt x="90033" y="98065"/>
                </a:lnTo>
                <a:lnTo>
                  <a:pt x="92764" y="101096"/>
                </a:lnTo>
                <a:lnTo>
                  <a:pt x="98445" y="107109"/>
                </a:lnTo>
                <a:lnTo>
                  <a:pt x="119076" y="127990"/>
                </a:lnTo>
                <a:lnTo>
                  <a:pt x="123040" y="129975"/>
                </a:lnTo>
                <a:lnTo>
                  <a:pt x="127668" y="131298"/>
                </a:lnTo>
                <a:lnTo>
                  <a:pt x="132737" y="132181"/>
                </a:lnTo>
                <a:lnTo>
                  <a:pt x="137109" y="132769"/>
                </a:lnTo>
                <a:lnTo>
                  <a:pt x="141015" y="133161"/>
                </a:lnTo>
                <a:lnTo>
                  <a:pt x="144612" y="133422"/>
                </a:lnTo>
                <a:lnTo>
                  <a:pt x="148002" y="133597"/>
                </a:lnTo>
                <a:lnTo>
                  <a:pt x="154414" y="133791"/>
                </a:lnTo>
                <a:lnTo>
                  <a:pt x="158505" y="132850"/>
                </a:lnTo>
                <a:lnTo>
                  <a:pt x="163217" y="131231"/>
                </a:lnTo>
                <a:lnTo>
                  <a:pt x="168343" y="129159"/>
                </a:lnTo>
                <a:lnTo>
                  <a:pt x="172752" y="126786"/>
                </a:lnTo>
                <a:lnTo>
                  <a:pt x="176684" y="124211"/>
                </a:lnTo>
                <a:lnTo>
                  <a:pt x="180297" y="121503"/>
                </a:lnTo>
                <a:lnTo>
                  <a:pt x="183698" y="118705"/>
                </a:lnTo>
                <a:lnTo>
                  <a:pt x="186958" y="115848"/>
                </a:lnTo>
                <a:lnTo>
                  <a:pt x="196454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PenAnnotation206"/>
          <p:cNvSpPr/>
          <p:nvPr/>
        </p:nvSpPr>
        <p:spPr>
          <a:xfrm>
            <a:off x="857250" y="1375171"/>
            <a:ext cx="53579" cy="294681"/>
          </a:xfrm>
          <a:custGeom>
            <a:avLst/>
            <a:gdLst/>
            <a:ahLst/>
            <a:cxnLst/>
            <a:rect l="0" t="0" r="0" b="0"/>
            <a:pathLst>
              <a:path w="53579" h="294681">
                <a:moveTo>
                  <a:pt x="0" y="0"/>
                </a:moveTo>
                <a:lnTo>
                  <a:pt x="4740" y="4741"/>
                </a:lnTo>
                <a:lnTo>
                  <a:pt x="6136" y="7129"/>
                </a:lnTo>
                <a:lnTo>
                  <a:pt x="7688" y="12429"/>
                </a:lnTo>
                <a:lnTo>
                  <a:pt x="8561" y="20991"/>
                </a:lnTo>
                <a:lnTo>
                  <a:pt x="8766" y="29504"/>
                </a:lnTo>
                <a:lnTo>
                  <a:pt x="8897" y="51138"/>
                </a:lnTo>
                <a:lnTo>
                  <a:pt x="9900" y="57905"/>
                </a:lnTo>
                <a:lnTo>
                  <a:pt x="11561" y="65392"/>
                </a:lnTo>
                <a:lnTo>
                  <a:pt x="13660" y="73361"/>
                </a:lnTo>
                <a:lnTo>
                  <a:pt x="15060" y="81649"/>
                </a:lnTo>
                <a:lnTo>
                  <a:pt x="15993" y="90152"/>
                </a:lnTo>
                <a:lnTo>
                  <a:pt x="16615" y="98797"/>
                </a:lnTo>
                <a:lnTo>
                  <a:pt x="17029" y="107537"/>
                </a:lnTo>
                <a:lnTo>
                  <a:pt x="17490" y="125185"/>
                </a:lnTo>
                <a:lnTo>
                  <a:pt x="18605" y="134058"/>
                </a:lnTo>
                <a:lnTo>
                  <a:pt x="20341" y="142950"/>
                </a:lnTo>
                <a:lnTo>
                  <a:pt x="22490" y="151855"/>
                </a:lnTo>
                <a:lnTo>
                  <a:pt x="23923" y="159776"/>
                </a:lnTo>
                <a:lnTo>
                  <a:pt x="24878" y="167041"/>
                </a:lnTo>
                <a:lnTo>
                  <a:pt x="25515" y="173868"/>
                </a:lnTo>
                <a:lnTo>
                  <a:pt x="25939" y="181397"/>
                </a:lnTo>
                <a:lnTo>
                  <a:pt x="26411" y="197699"/>
                </a:lnTo>
                <a:lnTo>
                  <a:pt x="27529" y="205221"/>
                </a:lnTo>
                <a:lnTo>
                  <a:pt x="29267" y="212221"/>
                </a:lnTo>
                <a:lnTo>
                  <a:pt x="31417" y="218871"/>
                </a:lnTo>
                <a:lnTo>
                  <a:pt x="32851" y="226282"/>
                </a:lnTo>
                <a:lnTo>
                  <a:pt x="33807" y="234198"/>
                </a:lnTo>
                <a:lnTo>
                  <a:pt x="34444" y="242453"/>
                </a:lnTo>
                <a:lnTo>
                  <a:pt x="35861" y="248948"/>
                </a:lnTo>
                <a:lnTo>
                  <a:pt x="37798" y="254270"/>
                </a:lnTo>
                <a:lnTo>
                  <a:pt x="40081" y="258810"/>
                </a:lnTo>
                <a:lnTo>
                  <a:pt x="41603" y="262829"/>
                </a:lnTo>
                <a:lnTo>
                  <a:pt x="42618" y="266501"/>
                </a:lnTo>
                <a:lnTo>
                  <a:pt x="43746" y="273226"/>
                </a:lnTo>
                <a:lnTo>
                  <a:pt x="44247" y="279523"/>
                </a:lnTo>
                <a:lnTo>
                  <a:pt x="45373" y="281599"/>
                </a:lnTo>
                <a:lnTo>
                  <a:pt x="47116" y="282983"/>
                </a:lnTo>
                <a:lnTo>
                  <a:pt x="49270" y="283905"/>
                </a:lnTo>
                <a:lnTo>
                  <a:pt x="50706" y="285512"/>
                </a:lnTo>
                <a:lnTo>
                  <a:pt x="51663" y="287576"/>
                </a:lnTo>
                <a:lnTo>
                  <a:pt x="53578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PenAnnotation207"/>
          <p:cNvSpPr/>
          <p:nvPr/>
        </p:nvSpPr>
        <p:spPr>
          <a:xfrm>
            <a:off x="785812" y="1518457"/>
            <a:ext cx="267892" cy="169254"/>
          </a:xfrm>
          <a:custGeom>
            <a:avLst/>
            <a:gdLst/>
            <a:ahLst/>
            <a:cxnLst/>
            <a:rect l="0" t="0" r="0" b="0"/>
            <a:pathLst>
              <a:path w="267892" h="169254">
                <a:moveTo>
                  <a:pt x="0" y="44238"/>
                </a:moveTo>
                <a:lnTo>
                  <a:pt x="9481" y="44238"/>
                </a:lnTo>
                <a:lnTo>
                  <a:pt x="13266" y="43246"/>
                </a:lnTo>
                <a:lnTo>
                  <a:pt x="20117" y="39498"/>
                </a:lnTo>
                <a:lnTo>
                  <a:pt x="25318" y="38101"/>
                </a:lnTo>
                <a:lnTo>
                  <a:pt x="31761" y="37170"/>
                </a:lnTo>
                <a:lnTo>
                  <a:pt x="39034" y="36549"/>
                </a:lnTo>
                <a:lnTo>
                  <a:pt x="45866" y="36136"/>
                </a:lnTo>
                <a:lnTo>
                  <a:pt x="58750" y="35676"/>
                </a:lnTo>
                <a:lnTo>
                  <a:pt x="64963" y="34561"/>
                </a:lnTo>
                <a:lnTo>
                  <a:pt x="71090" y="32826"/>
                </a:lnTo>
                <a:lnTo>
                  <a:pt x="77159" y="30677"/>
                </a:lnTo>
                <a:lnTo>
                  <a:pt x="84182" y="29244"/>
                </a:lnTo>
                <a:lnTo>
                  <a:pt x="91840" y="28289"/>
                </a:lnTo>
                <a:lnTo>
                  <a:pt x="99922" y="27652"/>
                </a:lnTo>
                <a:lnTo>
                  <a:pt x="107294" y="26235"/>
                </a:lnTo>
                <a:lnTo>
                  <a:pt x="114194" y="24299"/>
                </a:lnTo>
                <a:lnTo>
                  <a:pt x="120778" y="22015"/>
                </a:lnTo>
                <a:lnTo>
                  <a:pt x="127151" y="19501"/>
                </a:lnTo>
                <a:lnTo>
                  <a:pt x="133385" y="16833"/>
                </a:lnTo>
                <a:lnTo>
                  <a:pt x="139525" y="14061"/>
                </a:lnTo>
                <a:lnTo>
                  <a:pt x="145602" y="12214"/>
                </a:lnTo>
                <a:lnTo>
                  <a:pt x="151639" y="10982"/>
                </a:lnTo>
                <a:lnTo>
                  <a:pt x="157647" y="10161"/>
                </a:lnTo>
                <a:lnTo>
                  <a:pt x="163637" y="8622"/>
                </a:lnTo>
                <a:lnTo>
                  <a:pt x="169615" y="6603"/>
                </a:lnTo>
                <a:lnTo>
                  <a:pt x="175584" y="4265"/>
                </a:lnTo>
                <a:lnTo>
                  <a:pt x="180556" y="2707"/>
                </a:lnTo>
                <a:lnTo>
                  <a:pt x="188726" y="975"/>
                </a:lnTo>
                <a:lnTo>
                  <a:pt x="195665" y="205"/>
                </a:lnTo>
                <a:lnTo>
                  <a:pt x="198904" y="0"/>
                </a:lnTo>
                <a:lnTo>
                  <a:pt x="201064" y="855"/>
                </a:lnTo>
                <a:lnTo>
                  <a:pt x="202503" y="2418"/>
                </a:lnTo>
                <a:lnTo>
                  <a:pt x="203463" y="4452"/>
                </a:lnTo>
                <a:lnTo>
                  <a:pt x="205095" y="5807"/>
                </a:lnTo>
                <a:lnTo>
                  <a:pt x="207176" y="6711"/>
                </a:lnTo>
                <a:lnTo>
                  <a:pt x="209554" y="7314"/>
                </a:lnTo>
                <a:lnTo>
                  <a:pt x="211141" y="9700"/>
                </a:lnTo>
                <a:lnTo>
                  <a:pt x="212198" y="13275"/>
                </a:lnTo>
                <a:lnTo>
                  <a:pt x="212903" y="17643"/>
                </a:lnTo>
                <a:lnTo>
                  <a:pt x="213373" y="21547"/>
                </a:lnTo>
                <a:lnTo>
                  <a:pt x="213686" y="25142"/>
                </a:lnTo>
                <a:lnTo>
                  <a:pt x="213895" y="28531"/>
                </a:lnTo>
                <a:lnTo>
                  <a:pt x="215026" y="32774"/>
                </a:lnTo>
                <a:lnTo>
                  <a:pt x="216773" y="37588"/>
                </a:lnTo>
                <a:lnTo>
                  <a:pt x="218929" y="42781"/>
                </a:lnTo>
                <a:lnTo>
                  <a:pt x="220367" y="48227"/>
                </a:lnTo>
                <a:lnTo>
                  <a:pt x="221325" y="53843"/>
                </a:lnTo>
                <a:lnTo>
                  <a:pt x="221964" y="59571"/>
                </a:lnTo>
                <a:lnTo>
                  <a:pt x="222390" y="65374"/>
                </a:lnTo>
                <a:lnTo>
                  <a:pt x="222674" y="71227"/>
                </a:lnTo>
                <a:lnTo>
                  <a:pt x="222864" y="77113"/>
                </a:lnTo>
                <a:lnTo>
                  <a:pt x="223982" y="82030"/>
                </a:lnTo>
                <a:lnTo>
                  <a:pt x="225720" y="86300"/>
                </a:lnTo>
                <a:lnTo>
                  <a:pt x="227870" y="90138"/>
                </a:lnTo>
                <a:lnTo>
                  <a:pt x="229304" y="94682"/>
                </a:lnTo>
                <a:lnTo>
                  <a:pt x="230260" y="99695"/>
                </a:lnTo>
                <a:lnTo>
                  <a:pt x="230897" y="105022"/>
                </a:lnTo>
                <a:lnTo>
                  <a:pt x="231322" y="110558"/>
                </a:lnTo>
                <a:lnTo>
                  <a:pt x="231605" y="116232"/>
                </a:lnTo>
                <a:lnTo>
                  <a:pt x="231794" y="122000"/>
                </a:lnTo>
                <a:lnTo>
                  <a:pt x="232912" y="126837"/>
                </a:lnTo>
                <a:lnTo>
                  <a:pt x="234650" y="131054"/>
                </a:lnTo>
                <a:lnTo>
                  <a:pt x="236800" y="134857"/>
                </a:lnTo>
                <a:lnTo>
                  <a:pt x="238234" y="138385"/>
                </a:lnTo>
                <a:lnTo>
                  <a:pt x="239190" y="141729"/>
                </a:lnTo>
                <a:lnTo>
                  <a:pt x="239827" y="144951"/>
                </a:lnTo>
                <a:lnTo>
                  <a:pt x="241244" y="148091"/>
                </a:lnTo>
                <a:lnTo>
                  <a:pt x="243181" y="151176"/>
                </a:lnTo>
                <a:lnTo>
                  <a:pt x="245464" y="154225"/>
                </a:lnTo>
                <a:lnTo>
                  <a:pt x="246987" y="157250"/>
                </a:lnTo>
                <a:lnTo>
                  <a:pt x="248002" y="160259"/>
                </a:lnTo>
                <a:lnTo>
                  <a:pt x="248678" y="163257"/>
                </a:lnTo>
                <a:lnTo>
                  <a:pt x="250121" y="165256"/>
                </a:lnTo>
                <a:lnTo>
                  <a:pt x="252076" y="166588"/>
                </a:lnTo>
                <a:lnTo>
                  <a:pt x="258558" y="169098"/>
                </a:lnTo>
                <a:lnTo>
                  <a:pt x="265976" y="169233"/>
                </a:lnTo>
                <a:lnTo>
                  <a:pt x="267891" y="1692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PenAnnotation208"/>
          <p:cNvSpPr/>
          <p:nvPr/>
        </p:nvSpPr>
        <p:spPr>
          <a:xfrm>
            <a:off x="973335" y="1428750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PenAnnotation209"/>
          <p:cNvSpPr/>
          <p:nvPr/>
        </p:nvSpPr>
        <p:spPr>
          <a:xfrm>
            <a:off x="1071562" y="1384101"/>
            <a:ext cx="53546" cy="285751"/>
          </a:xfrm>
          <a:custGeom>
            <a:avLst/>
            <a:gdLst/>
            <a:ahLst/>
            <a:cxnLst/>
            <a:rect l="0" t="0" r="0" b="0"/>
            <a:pathLst>
              <a:path w="53546" h="285751">
                <a:moveTo>
                  <a:pt x="0" y="0"/>
                </a:moveTo>
                <a:lnTo>
                  <a:pt x="0" y="28679"/>
                </a:lnTo>
                <a:lnTo>
                  <a:pt x="992" y="33010"/>
                </a:lnTo>
                <a:lnTo>
                  <a:pt x="2646" y="37882"/>
                </a:lnTo>
                <a:lnTo>
                  <a:pt x="4740" y="43114"/>
                </a:lnTo>
                <a:lnTo>
                  <a:pt x="6137" y="49579"/>
                </a:lnTo>
                <a:lnTo>
                  <a:pt x="7068" y="56865"/>
                </a:lnTo>
                <a:lnTo>
                  <a:pt x="7688" y="64699"/>
                </a:lnTo>
                <a:lnTo>
                  <a:pt x="9094" y="72898"/>
                </a:lnTo>
                <a:lnTo>
                  <a:pt x="11024" y="81341"/>
                </a:lnTo>
                <a:lnTo>
                  <a:pt x="13302" y="89946"/>
                </a:lnTo>
                <a:lnTo>
                  <a:pt x="18480" y="107445"/>
                </a:lnTo>
                <a:lnTo>
                  <a:pt x="21250" y="116278"/>
                </a:lnTo>
                <a:lnTo>
                  <a:pt x="23096" y="125144"/>
                </a:lnTo>
                <a:lnTo>
                  <a:pt x="24327" y="134031"/>
                </a:lnTo>
                <a:lnTo>
                  <a:pt x="25148" y="142932"/>
                </a:lnTo>
                <a:lnTo>
                  <a:pt x="25695" y="151843"/>
                </a:lnTo>
                <a:lnTo>
                  <a:pt x="26303" y="169681"/>
                </a:lnTo>
                <a:lnTo>
                  <a:pt x="27457" y="177613"/>
                </a:lnTo>
                <a:lnTo>
                  <a:pt x="29219" y="184885"/>
                </a:lnTo>
                <a:lnTo>
                  <a:pt x="31385" y="191718"/>
                </a:lnTo>
                <a:lnTo>
                  <a:pt x="32830" y="198257"/>
                </a:lnTo>
                <a:lnTo>
                  <a:pt x="33793" y="204601"/>
                </a:lnTo>
                <a:lnTo>
                  <a:pt x="34435" y="210815"/>
                </a:lnTo>
                <a:lnTo>
                  <a:pt x="35855" y="216942"/>
                </a:lnTo>
                <a:lnTo>
                  <a:pt x="37794" y="223011"/>
                </a:lnTo>
                <a:lnTo>
                  <a:pt x="40079" y="229041"/>
                </a:lnTo>
                <a:lnTo>
                  <a:pt x="41602" y="235046"/>
                </a:lnTo>
                <a:lnTo>
                  <a:pt x="42617" y="241033"/>
                </a:lnTo>
                <a:lnTo>
                  <a:pt x="43294" y="247009"/>
                </a:lnTo>
                <a:lnTo>
                  <a:pt x="43746" y="252977"/>
                </a:lnTo>
                <a:lnTo>
                  <a:pt x="44047" y="258941"/>
                </a:lnTo>
                <a:lnTo>
                  <a:pt x="44247" y="264901"/>
                </a:lnTo>
                <a:lnTo>
                  <a:pt x="45373" y="268874"/>
                </a:lnTo>
                <a:lnTo>
                  <a:pt x="47116" y="271523"/>
                </a:lnTo>
                <a:lnTo>
                  <a:pt x="49270" y="273289"/>
                </a:lnTo>
                <a:lnTo>
                  <a:pt x="50706" y="275458"/>
                </a:lnTo>
                <a:lnTo>
                  <a:pt x="52302" y="280514"/>
                </a:lnTo>
                <a:lnTo>
                  <a:pt x="53545" y="285614"/>
                </a:lnTo>
                <a:lnTo>
                  <a:pt x="52564" y="285659"/>
                </a:lnTo>
                <a:lnTo>
                  <a:pt x="44648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PenAnnotation210"/>
          <p:cNvSpPr/>
          <p:nvPr/>
        </p:nvSpPr>
        <p:spPr>
          <a:xfrm>
            <a:off x="1187662" y="1518046"/>
            <a:ext cx="203841" cy="142863"/>
          </a:xfrm>
          <a:custGeom>
            <a:avLst/>
            <a:gdLst/>
            <a:ahLst/>
            <a:cxnLst/>
            <a:rect l="0" t="0" r="0" b="0"/>
            <a:pathLst>
              <a:path w="203841" h="142863">
                <a:moveTo>
                  <a:pt x="89283" y="0"/>
                </a:moveTo>
                <a:lnTo>
                  <a:pt x="94023" y="4741"/>
                </a:lnTo>
                <a:lnTo>
                  <a:pt x="95420" y="7129"/>
                </a:lnTo>
                <a:lnTo>
                  <a:pt x="96351" y="9714"/>
                </a:lnTo>
                <a:lnTo>
                  <a:pt x="96971" y="12429"/>
                </a:lnTo>
                <a:lnTo>
                  <a:pt x="98377" y="14239"/>
                </a:lnTo>
                <a:lnTo>
                  <a:pt x="100307" y="15446"/>
                </a:lnTo>
                <a:lnTo>
                  <a:pt x="102585" y="16251"/>
                </a:lnTo>
                <a:lnTo>
                  <a:pt x="104104" y="17779"/>
                </a:lnTo>
                <a:lnTo>
                  <a:pt x="105117" y="19791"/>
                </a:lnTo>
                <a:lnTo>
                  <a:pt x="107024" y="26380"/>
                </a:lnTo>
                <a:lnTo>
                  <a:pt x="107107" y="21928"/>
                </a:lnTo>
                <a:lnTo>
                  <a:pt x="107132" y="19065"/>
                </a:lnTo>
                <a:lnTo>
                  <a:pt x="104492" y="15750"/>
                </a:lnTo>
                <a:lnTo>
                  <a:pt x="102399" y="13476"/>
                </a:lnTo>
                <a:lnTo>
                  <a:pt x="100011" y="11961"/>
                </a:lnTo>
                <a:lnTo>
                  <a:pt x="94712" y="10277"/>
                </a:lnTo>
                <a:lnTo>
                  <a:pt x="89050" y="9529"/>
                </a:lnTo>
                <a:lnTo>
                  <a:pt x="83226" y="9196"/>
                </a:lnTo>
                <a:lnTo>
                  <a:pt x="77331" y="9048"/>
                </a:lnTo>
                <a:lnTo>
                  <a:pt x="37284" y="8933"/>
                </a:lnTo>
                <a:lnTo>
                  <a:pt x="32789" y="9924"/>
                </a:lnTo>
                <a:lnTo>
                  <a:pt x="28800" y="11577"/>
                </a:lnTo>
                <a:lnTo>
                  <a:pt x="25148" y="13672"/>
                </a:lnTo>
                <a:lnTo>
                  <a:pt x="21722" y="15068"/>
                </a:lnTo>
                <a:lnTo>
                  <a:pt x="18445" y="15998"/>
                </a:lnTo>
                <a:lnTo>
                  <a:pt x="12159" y="17032"/>
                </a:lnTo>
                <a:lnTo>
                  <a:pt x="6058" y="17492"/>
                </a:lnTo>
                <a:lnTo>
                  <a:pt x="4034" y="18607"/>
                </a:lnTo>
                <a:lnTo>
                  <a:pt x="2685" y="20342"/>
                </a:lnTo>
                <a:lnTo>
                  <a:pt x="519" y="25516"/>
                </a:lnTo>
                <a:lnTo>
                  <a:pt x="223" y="28869"/>
                </a:lnTo>
                <a:lnTo>
                  <a:pt x="33" y="34366"/>
                </a:lnTo>
                <a:lnTo>
                  <a:pt x="0" y="40059"/>
                </a:lnTo>
                <a:lnTo>
                  <a:pt x="987" y="41589"/>
                </a:lnTo>
                <a:lnTo>
                  <a:pt x="2638" y="42609"/>
                </a:lnTo>
                <a:lnTo>
                  <a:pt x="7118" y="43742"/>
                </a:lnTo>
                <a:lnTo>
                  <a:pt x="12416" y="44246"/>
                </a:lnTo>
                <a:lnTo>
                  <a:pt x="15218" y="45372"/>
                </a:lnTo>
                <a:lnTo>
                  <a:pt x="20977" y="49270"/>
                </a:lnTo>
                <a:lnTo>
                  <a:pt x="24894" y="50706"/>
                </a:lnTo>
                <a:lnTo>
                  <a:pt x="29490" y="51664"/>
                </a:lnTo>
                <a:lnTo>
                  <a:pt x="34538" y="52302"/>
                </a:lnTo>
                <a:lnTo>
                  <a:pt x="39888" y="52727"/>
                </a:lnTo>
                <a:lnTo>
                  <a:pt x="45439" y="53011"/>
                </a:lnTo>
                <a:lnTo>
                  <a:pt x="56898" y="53326"/>
                </a:lnTo>
                <a:lnTo>
                  <a:pt x="111868" y="53569"/>
                </a:lnTo>
                <a:lnTo>
                  <a:pt x="118230" y="54564"/>
                </a:lnTo>
                <a:lnTo>
                  <a:pt x="124456" y="56220"/>
                </a:lnTo>
                <a:lnTo>
                  <a:pt x="153447" y="66007"/>
                </a:lnTo>
                <a:lnTo>
                  <a:pt x="159840" y="68809"/>
                </a:lnTo>
                <a:lnTo>
                  <a:pt x="165094" y="71670"/>
                </a:lnTo>
                <a:lnTo>
                  <a:pt x="169590" y="74569"/>
                </a:lnTo>
                <a:lnTo>
                  <a:pt x="174571" y="77494"/>
                </a:lnTo>
                <a:lnTo>
                  <a:pt x="179876" y="80436"/>
                </a:lnTo>
                <a:lnTo>
                  <a:pt x="185397" y="83390"/>
                </a:lnTo>
                <a:lnTo>
                  <a:pt x="189078" y="86351"/>
                </a:lnTo>
                <a:lnTo>
                  <a:pt x="191531" y="89318"/>
                </a:lnTo>
                <a:lnTo>
                  <a:pt x="193167" y="92287"/>
                </a:lnTo>
                <a:lnTo>
                  <a:pt x="195250" y="95259"/>
                </a:lnTo>
                <a:lnTo>
                  <a:pt x="197631" y="98233"/>
                </a:lnTo>
                <a:lnTo>
                  <a:pt x="200210" y="101208"/>
                </a:lnTo>
                <a:lnTo>
                  <a:pt x="201930" y="104183"/>
                </a:lnTo>
                <a:lnTo>
                  <a:pt x="203076" y="107158"/>
                </a:lnTo>
                <a:lnTo>
                  <a:pt x="203840" y="110134"/>
                </a:lnTo>
                <a:lnTo>
                  <a:pt x="203358" y="113111"/>
                </a:lnTo>
                <a:lnTo>
                  <a:pt x="202044" y="116087"/>
                </a:lnTo>
                <a:lnTo>
                  <a:pt x="200175" y="119063"/>
                </a:lnTo>
                <a:lnTo>
                  <a:pt x="197938" y="122040"/>
                </a:lnTo>
                <a:lnTo>
                  <a:pt x="195454" y="125016"/>
                </a:lnTo>
                <a:lnTo>
                  <a:pt x="192806" y="127993"/>
                </a:lnTo>
                <a:lnTo>
                  <a:pt x="187218" y="133946"/>
                </a:lnTo>
                <a:lnTo>
                  <a:pt x="184338" y="136922"/>
                </a:lnTo>
                <a:lnTo>
                  <a:pt x="181427" y="138907"/>
                </a:lnTo>
                <a:lnTo>
                  <a:pt x="175546" y="141112"/>
                </a:lnTo>
                <a:lnTo>
                  <a:pt x="171596" y="141699"/>
                </a:lnTo>
                <a:lnTo>
                  <a:pt x="166979" y="142092"/>
                </a:lnTo>
                <a:lnTo>
                  <a:pt x="161916" y="142353"/>
                </a:lnTo>
                <a:lnTo>
                  <a:pt x="150999" y="142643"/>
                </a:lnTo>
                <a:lnTo>
                  <a:pt x="117761" y="142862"/>
                </a:lnTo>
                <a:lnTo>
                  <a:pt x="112237" y="141874"/>
                </a:lnTo>
                <a:lnTo>
                  <a:pt x="106570" y="140224"/>
                </a:lnTo>
                <a:lnTo>
                  <a:pt x="100807" y="138131"/>
                </a:lnTo>
                <a:lnTo>
                  <a:pt x="95974" y="135744"/>
                </a:lnTo>
                <a:lnTo>
                  <a:pt x="91759" y="133160"/>
                </a:lnTo>
                <a:lnTo>
                  <a:pt x="87957" y="130445"/>
                </a:lnTo>
                <a:lnTo>
                  <a:pt x="84430" y="128636"/>
                </a:lnTo>
                <a:lnTo>
                  <a:pt x="81087" y="127429"/>
                </a:lnTo>
                <a:lnTo>
                  <a:pt x="77866" y="126625"/>
                </a:lnTo>
                <a:lnTo>
                  <a:pt x="71641" y="123085"/>
                </a:lnTo>
                <a:lnTo>
                  <a:pt x="62494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PenAnnotation211"/>
          <p:cNvSpPr/>
          <p:nvPr/>
        </p:nvSpPr>
        <p:spPr>
          <a:xfrm>
            <a:off x="1526976" y="1589484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0" y="0"/>
                </a:moveTo>
                <a:lnTo>
                  <a:pt x="4741" y="0"/>
                </a:lnTo>
                <a:lnTo>
                  <a:pt x="6137" y="992"/>
                </a:lnTo>
                <a:lnTo>
                  <a:pt x="7068" y="2646"/>
                </a:lnTo>
                <a:lnTo>
                  <a:pt x="7688" y="4740"/>
                </a:lnTo>
                <a:lnTo>
                  <a:pt x="9094" y="6137"/>
                </a:lnTo>
                <a:lnTo>
                  <a:pt x="11024" y="7068"/>
                </a:lnTo>
                <a:lnTo>
                  <a:pt x="13302" y="7688"/>
                </a:lnTo>
                <a:lnTo>
                  <a:pt x="15814" y="8102"/>
                </a:lnTo>
                <a:lnTo>
                  <a:pt x="18480" y="8378"/>
                </a:lnTo>
                <a:lnTo>
                  <a:pt x="21250" y="8562"/>
                </a:lnTo>
                <a:lnTo>
                  <a:pt x="24088" y="8684"/>
                </a:lnTo>
                <a:lnTo>
                  <a:pt x="29888" y="8821"/>
                </a:lnTo>
                <a:lnTo>
                  <a:pt x="95664" y="8929"/>
                </a:lnTo>
                <a:lnTo>
                  <a:pt x="100487" y="9922"/>
                </a:lnTo>
                <a:lnTo>
                  <a:pt x="104694" y="11575"/>
                </a:lnTo>
                <a:lnTo>
                  <a:pt x="108492" y="13670"/>
                </a:lnTo>
                <a:lnTo>
                  <a:pt x="113008" y="15066"/>
                </a:lnTo>
                <a:lnTo>
                  <a:pt x="118002" y="15997"/>
                </a:lnTo>
                <a:lnTo>
                  <a:pt x="123317" y="16618"/>
                </a:lnTo>
                <a:lnTo>
                  <a:pt x="127852" y="17032"/>
                </a:lnTo>
                <a:lnTo>
                  <a:pt x="131867" y="17308"/>
                </a:lnTo>
                <a:lnTo>
                  <a:pt x="135537" y="17492"/>
                </a:lnTo>
                <a:lnTo>
                  <a:pt x="142259" y="17696"/>
                </a:lnTo>
                <a:lnTo>
                  <a:pt x="153613" y="17845"/>
                </a:lnTo>
                <a:lnTo>
                  <a:pt x="169664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PenAnnotation212"/>
          <p:cNvSpPr/>
          <p:nvPr/>
        </p:nvSpPr>
        <p:spPr>
          <a:xfrm>
            <a:off x="1803796" y="1500757"/>
            <a:ext cx="178427" cy="382719"/>
          </a:xfrm>
          <a:custGeom>
            <a:avLst/>
            <a:gdLst/>
            <a:ahLst/>
            <a:cxnLst/>
            <a:rect l="0" t="0" r="0" b="0"/>
            <a:pathLst>
              <a:path w="178427" h="382719">
                <a:moveTo>
                  <a:pt x="0" y="26219"/>
                </a:moveTo>
                <a:lnTo>
                  <a:pt x="4741" y="26219"/>
                </a:lnTo>
                <a:lnTo>
                  <a:pt x="6137" y="27211"/>
                </a:lnTo>
                <a:lnTo>
                  <a:pt x="7068" y="28865"/>
                </a:lnTo>
                <a:lnTo>
                  <a:pt x="8103" y="33348"/>
                </a:lnTo>
                <a:lnTo>
                  <a:pt x="8562" y="38648"/>
                </a:lnTo>
                <a:lnTo>
                  <a:pt x="9677" y="41450"/>
                </a:lnTo>
                <a:lnTo>
                  <a:pt x="13562" y="47210"/>
                </a:lnTo>
                <a:lnTo>
                  <a:pt x="15949" y="55723"/>
                </a:lnTo>
                <a:lnTo>
                  <a:pt x="18003" y="67113"/>
                </a:lnTo>
                <a:lnTo>
                  <a:pt x="19939" y="74318"/>
                </a:lnTo>
                <a:lnTo>
                  <a:pt x="24737" y="90260"/>
                </a:lnTo>
                <a:lnTo>
                  <a:pt x="47661" y="160224"/>
                </a:lnTo>
                <a:lnTo>
                  <a:pt x="65488" y="213748"/>
                </a:lnTo>
                <a:lnTo>
                  <a:pt x="68463" y="223668"/>
                </a:lnTo>
                <a:lnTo>
                  <a:pt x="74415" y="245274"/>
                </a:lnTo>
                <a:lnTo>
                  <a:pt x="76400" y="255599"/>
                </a:lnTo>
                <a:lnTo>
                  <a:pt x="77722" y="265459"/>
                </a:lnTo>
                <a:lnTo>
                  <a:pt x="78604" y="275009"/>
                </a:lnTo>
                <a:lnTo>
                  <a:pt x="80184" y="283361"/>
                </a:lnTo>
                <a:lnTo>
                  <a:pt x="82230" y="290912"/>
                </a:lnTo>
                <a:lnTo>
                  <a:pt x="84586" y="297931"/>
                </a:lnTo>
                <a:lnTo>
                  <a:pt x="86156" y="305587"/>
                </a:lnTo>
                <a:lnTo>
                  <a:pt x="87203" y="313668"/>
                </a:lnTo>
                <a:lnTo>
                  <a:pt x="87901" y="322031"/>
                </a:lnTo>
                <a:lnTo>
                  <a:pt x="88366" y="329591"/>
                </a:lnTo>
                <a:lnTo>
                  <a:pt x="88884" y="343283"/>
                </a:lnTo>
                <a:lnTo>
                  <a:pt x="89215" y="367249"/>
                </a:lnTo>
                <a:lnTo>
                  <a:pt x="89294" y="382718"/>
                </a:lnTo>
                <a:lnTo>
                  <a:pt x="89296" y="378462"/>
                </a:lnTo>
                <a:lnTo>
                  <a:pt x="88304" y="376142"/>
                </a:lnTo>
                <a:lnTo>
                  <a:pt x="82168" y="367143"/>
                </a:lnTo>
                <a:lnTo>
                  <a:pt x="76868" y="357657"/>
                </a:lnTo>
                <a:lnTo>
                  <a:pt x="75058" y="351358"/>
                </a:lnTo>
                <a:lnTo>
                  <a:pt x="73851" y="344181"/>
                </a:lnTo>
                <a:lnTo>
                  <a:pt x="73047" y="336420"/>
                </a:lnTo>
                <a:lnTo>
                  <a:pt x="70526" y="328270"/>
                </a:lnTo>
                <a:lnTo>
                  <a:pt x="66861" y="319860"/>
                </a:lnTo>
                <a:lnTo>
                  <a:pt x="62434" y="311276"/>
                </a:lnTo>
                <a:lnTo>
                  <a:pt x="59482" y="301585"/>
                </a:lnTo>
                <a:lnTo>
                  <a:pt x="57514" y="291156"/>
                </a:lnTo>
                <a:lnTo>
                  <a:pt x="56202" y="280234"/>
                </a:lnTo>
                <a:lnTo>
                  <a:pt x="54336" y="268984"/>
                </a:lnTo>
                <a:lnTo>
                  <a:pt x="52099" y="257516"/>
                </a:lnTo>
                <a:lnTo>
                  <a:pt x="49616" y="245901"/>
                </a:lnTo>
                <a:lnTo>
                  <a:pt x="46968" y="235182"/>
                </a:lnTo>
                <a:lnTo>
                  <a:pt x="44210" y="225059"/>
                </a:lnTo>
                <a:lnTo>
                  <a:pt x="41380" y="215333"/>
                </a:lnTo>
                <a:lnTo>
                  <a:pt x="39493" y="204881"/>
                </a:lnTo>
                <a:lnTo>
                  <a:pt x="38235" y="193944"/>
                </a:lnTo>
                <a:lnTo>
                  <a:pt x="37396" y="182684"/>
                </a:lnTo>
                <a:lnTo>
                  <a:pt x="36837" y="171209"/>
                </a:lnTo>
                <a:lnTo>
                  <a:pt x="36216" y="147875"/>
                </a:lnTo>
                <a:lnTo>
                  <a:pt x="35866" y="117166"/>
                </a:lnTo>
                <a:lnTo>
                  <a:pt x="36809" y="107686"/>
                </a:lnTo>
                <a:lnTo>
                  <a:pt x="38430" y="98390"/>
                </a:lnTo>
                <a:lnTo>
                  <a:pt x="40503" y="89216"/>
                </a:lnTo>
                <a:lnTo>
                  <a:pt x="41885" y="81115"/>
                </a:lnTo>
                <a:lnTo>
                  <a:pt x="42806" y="73731"/>
                </a:lnTo>
                <a:lnTo>
                  <a:pt x="43421" y="66823"/>
                </a:lnTo>
                <a:lnTo>
                  <a:pt x="45814" y="60234"/>
                </a:lnTo>
                <a:lnTo>
                  <a:pt x="49395" y="53856"/>
                </a:lnTo>
                <a:lnTo>
                  <a:pt x="53766" y="47621"/>
                </a:lnTo>
                <a:lnTo>
                  <a:pt x="57672" y="41479"/>
                </a:lnTo>
                <a:lnTo>
                  <a:pt x="61269" y="35400"/>
                </a:lnTo>
                <a:lnTo>
                  <a:pt x="64658" y="29363"/>
                </a:lnTo>
                <a:lnTo>
                  <a:pt x="67910" y="24347"/>
                </a:lnTo>
                <a:lnTo>
                  <a:pt x="71071" y="20010"/>
                </a:lnTo>
                <a:lnTo>
                  <a:pt x="74170" y="16126"/>
                </a:lnTo>
                <a:lnTo>
                  <a:pt x="78220" y="12545"/>
                </a:lnTo>
                <a:lnTo>
                  <a:pt x="82905" y="9166"/>
                </a:lnTo>
                <a:lnTo>
                  <a:pt x="88012" y="5920"/>
                </a:lnTo>
                <a:lnTo>
                  <a:pt x="93401" y="3757"/>
                </a:lnTo>
                <a:lnTo>
                  <a:pt x="98979" y="2315"/>
                </a:lnTo>
                <a:lnTo>
                  <a:pt x="104681" y="1353"/>
                </a:lnTo>
                <a:lnTo>
                  <a:pt x="109475" y="712"/>
                </a:lnTo>
                <a:lnTo>
                  <a:pt x="113663" y="285"/>
                </a:lnTo>
                <a:lnTo>
                  <a:pt x="117447" y="0"/>
                </a:lnTo>
                <a:lnTo>
                  <a:pt x="121955" y="802"/>
                </a:lnTo>
                <a:lnTo>
                  <a:pt x="126944" y="2329"/>
                </a:lnTo>
                <a:lnTo>
                  <a:pt x="132255" y="4339"/>
                </a:lnTo>
                <a:lnTo>
                  <a:pt x="137779" y="6672"/>
                </a:lnTo>
                <a:lnTo>
                  <a:pt x="143447" y="9219"/>
                </a:lnTo>
                <a:lnTo>
                  <a:pt x="149209" y="11909"/>
                </a:lnTo>
                <a:lnTo>
                  <a:pt x="154043" y="15687"/>
                </a:lnTo>
                <a:lnTo>
                  <a:pt x="158258" y="20190"/>
                </a:lnTo>
                <a:lnTo>
                  <a:pt x="162060" y="25176"/>
                </a:lnTo>
                <a:lnTo>
                  <a:pt x="165587" y="30485"/>
                </a:lnTo>
                <a:lnTo>
                  <a:pt x="168931" y="36008"/>
                </a:lnTo>
                <a:lnTo>
                  <a:pt x="172152" y="41675"/>
                </a:lnTo>
                <a:lnTo>
                  <a:pt x="175731" y="53263"/>
                </a:lnTo>
                <a:lnTo>
                  <a:pt x="177322" y="65028"/>
                </a:lnTo>
                <a:lnTo>
                  <a:pt x="178029" y="76871"/>
                </a:lnTo>
                <a:lnTo>
                  <a:pt x="178343" y="88749"/>
                </a:lnTo>
                <a:lnTo>
                  <a:pt x="178426" y="94695"/>
                </a:lnTo>
                <a:lnTo>
                  <a:pt x="175874" y="106593"/>
                </a:lnTo>
                <a:lnTo>
                  <a:pt x="171432" y="117503"/>
                </a:lnTo>
                <a:lnTo>
                  <a:pt x="166151" y="125660"/>
                </a:lnTo>
                <a:lnTo>
                  <a:pt x="163353" y="129224"/>
                </a:lnTo>
                <a:lnTo>
                  <a:pt x="160496" y="132592"/>
                </a:lnTo>
                <a:lnTo>
                  <a:pt x="157599" y="135830"/>
                </a:lnTo>
                <a:lnTo>
                  <a:pt x="153683" y="138980"/>
                </a:lnTo>
                <a:lnTo>
                  <a:pt x="149089" y="142073"/>
                </a:lnTo>
                <a:lnTo>
                  <a:pt x="144041" y="145127"/>
                </a:lnTo>
                <a:lnTo>
                  <a:pt x="138692" y="148155"/>
                </a:lnTo>
                <a:lnTo>
                  <a:pt x="127456" y="154166"/>
                </a:lnTo>
                <a:lnTo>
                  <a:pt x="122674" y="156165"/>
                </a:lnTo>
                <a:lnTo>
                  <a:pt x="118494" y="157498"/>
                </a:lnTo>
                <a:lnTo>
                  <a:pt x="114715" y="158387"/>
                </a:lnTo>
                <a:lnTo>
                  <a:pt x="110211" y="158979"/>
                </a:lnTo>
                <a:lnTo>
                  <a:pt x="105224" y="159374"/>
                </a:lnTo>
                <a:lnTo>
                  <a:pt x="99915" y="159638"/>
                </a:lnTo>
                <a:lnTo>
                  <a:pt x="94392" y="158821"/>
                </a:lnTo>
                <a:lnTo>
                  <a:pt x="88725" y="157285"/>
                </a:lnTo>
                <a:lnTo>
                  <a:pt x="82962" y="155268"/>
                </a:lnTo>
                <a:lnTo>
                  <a:pt x="78129" y="153923"/>
                </a:lnTo>
                <a:lnTo>
                  <a:pt x="73914" y="153027"/>
                </a:lnTo>
                <a:lnTo>
                  <a:pt x="70112" y="152430"/>
                </a:lnTo>
                <a:lnTo>
                  <a:pt x="65593" y="152031"/>
                </a:lnTo>
                <a:lnTo>
                  <a:pt x="60596" y="151766"/>
                </a:lnTo>
                <a:lnTo>
                  <a:pt x="55280" y="151589"/>
                </a:lnTo>
                <a:lnTo>
                  <a:pt x="51736" y="150479"/>
                </a:lnTo>
                <a:lnTo>
                  <a:pt x="49374" y="148746"/>
                </a:lnTo>
                <a:lnTo>
                  <a:pt x="47799" y="146599"/>
                </a:lnTo>
                <a:lnTo>
                  <a:pt x="45757" y="145168"/>
                </a:lnTo>
                <a:lnTo>
                  <a:pt x="40842" y="143577"/>
                </a:lnTo>
                <a:lnTo>
                  <a:pt x="36169" y="142417"/>
                </a:lnTo>
                <a:lnTo>
                  <a:pt x="35719" y="1333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PenAnnotation213"/>
          <p:cNvSpPr/>
          <p:nvPr/>
        </p:nvSpPr>
        <p:spPr>
          <a:xfrm>
            <a:off x="2071687" y="1571625"/>
            <a:ext cx="17493" cy="121127"/>
          </a:xfrm>
          <a:custGeom>
            <a:avLst/>
            <a:gdLst/>
            <a:ahLst/>
            <a:cxnLst/>
            <a:rect l="0" t="0" r="0" b="0"/>
            <a:pathLst>
              <a:path w="17493" h="121127">
                <a:moveTo>
                  <a:pt x="0" y="0"/>
                </a:moveTo>
                <a:lnTo>
                  <a:pt x="0" y="4740"/>
                </a:lnTo>
                <a:lnTo>
                  <a:pt x="992" y="6136"/>
                </a:lnTo>
                <a:lnTo>
                  <a:pt x="2646" y="7067"/>
                </a:lnTo>
                <a:lnTo>
                  <a:pt x="4740" y="7688"/>
                </a:lnTo>
                <a:lnTo>
                  <a:pt x="6137" y="10086"/>
                </a:lnTo>
                <a:lnTo>
                  <a:pt x="7068" y="13669"/>
                </a:lnTo>
                <a:lnTo>
                  <a:pt x="7688" y="18042"/>
                </a:lnTo>
                <a:lnTo>
                  <a:pt x="7110" y="22942"/>
                </a:lnTo>
                <a:lnTo>
                  <a:pt x="5732" y="28193"/>
                </a:lnTo>
                <a:lnTo>
                  <a:pt x="3821" y="33678"/>
                </a:lnTo>
                <a:lnTo>
                  <a:pt x="3540" y="39319"/>
                </a:lnTo>
                <a:lnTo>
                  <a:pt x="4344" y="45064"/>
                </a:lnTo>
                <a:lnTo>
                  <a:pt x="5873" y="50879"/>
                </a:lnTo>
                <a:lnTo>
                  <a:pt x="6892" y="56739"/>
                </a:lnTo>
                <a:lnTo>
                  <a:pt x="7571" y="62631"/>
                </a:lnTo>
                <a:lnTo>
                  <a:pt x="8024" y="68543"/>
                </a:lnTo>
                <a:lnTo>
                  <a:pt x="8527" y="77757"/>
                </a:lnTo>
                <a:lnTo>
                  <a:pt x="8751" y="85160"/>
                </a:lnTo>
                <a:lnTo>
                  <a:pt x="8906" y="101050"/>
                </a:lnTo>
                <a:lnTo>
                  <a:pt x="8928" y="114308"/>
                </a:lnTo>
                <a:lnTo>
                  <a:pt x="9921" y="114901"/>
                </a:lnTo>
                <a:lnTo>
                  <a:pt x="11574" y="115296"/>
                </a:lnTo>
                <a:lnTo>
                  <a:pt x="13670" y="115559"/>
                </a:lnTo>
                <a:lnTo>
                  <a:pt x="15066" y="116726"/>
                </a:lnTo>
                <a:lnTo>
                  <a:pt x="15997" y="118497"/>
                </a:lnTo>
                <a:lnTo>
                  <a:pt x="16618" y="120670"/>
                </a:lnTo>
                <a:lnTo>
                  <a:pt x="17032" y="121126"/>
                </a:lnTo>
                <a:lnTo>
                  <a:pt x="17308" y="120438"/>
                </a:lnTo>
                <a:lnTo>
                  <a:pt x="17492" y="118987"/>
                </a:lnTo>
                <a:lnTo>
                  <a:pt x="16622" y="118020"/>
                </a:lnTo>
                <a:lnTo>
                  <a:pt x="15050" y="117375"/>
                </a:lnTo>
                <a:lnTo>
                  <a:pt x="8930" y="11608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PenAnnotation214"/>
          <p:cNvSpPr/>
          <p:nvPr/>
        </p:nvSpPr>
        <p:spPr>
          <a:xfrm>
            <a:off x="2071687" y="146446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PenAnnotation215"/>
          <p:cNvSpPr/>
          <p:nvPr/>
        </p:nvSpPr>
        <p:spPr>
          <a:xfrm>
            <a:off x="2152054" y="1519442"/>
            <a:ext cx="107157" cy="177073"/>
          </a:xfrm>
          <a:custGeom>
            <a:avLst/>
            <a:gdLst/>
            <a:ahLst/>
            <a:cxnLst/>
            <a:rect l="0" t="0" r="0" b="0"/>
            <a:pathLst>
              <a:path w="107157" h="177073">
                <a:moveTo>
                  <a:pt x="0" y="43253"/>
                </a:moveTo>
                <a:lnTo>
                  <a:pt x="0" y="56814"/>
                </a:lnTo>
                <a:lnTo>
                  <a:pt x="992" y="59239"/>
                </a:lnTo>
                <a:lnTo>
                  <a:pt x="2646" y="61848"/>
                </a:lnTo>
                <a:lnTo>
                  <a:pt x="7689" y="68423"/>
                </a:lnTo>
                <a:lnTo>
                  <a:pt x="9095" y="68963"/>
                </a:lnTo>
                <a:lnTo>
                  <a:pt x="11024" y="69323"/>
                </a:lnTo>
                <a:lnTo>
                  <a:pt x="13302" y="69562"/>
                </a:lnTo>
                <a:lnTo>
                  <a:pt x="15814" y="69722"/>
                </a:lnTo>
                <a:lnTo>
                  <a:pt x="18480" y="69829"/>
                </a:lnTo>
                <a:lnTo>
                  <a:pt x="25081" y="69947"/>
                </a:lnTo>
                <a:lnTo>
                  <a:pt x="34629" y="70000"/>
                </a:lnTo>
                <a:lnTo>
                  <a:pt x="38961" y="69022"/>
                </a:lnTo>
                <a:lnTo>
                  <a:pt x="42841" y="67377"/>
                </a:lnTo>
                <a:lnTo>
                  <a:pt x="46420" y="65289"/>
                </a:lnTo>
                <a:lnTo>
                  <a:pt x="49799" y="62905"/>
                </a:lnTo>
                <a:lnTo>
                  <a:pt x="53043" y="60323"/>
                </a:lnTo>
                <a:lnTo>
                  <a:pt x="56198" y="57609"/>
                </a:lnTo>
                <a:lnTo>
                  <a:pt x="60286" y="54808"/>
                </a:lnTo>
                <a:lnTo>
                  <a:pt x="64995" y="51949"/>
                </a:lnTo>
                <a:lnTo>
                  <a:pt x="70119" y="49050"/>
                </a:lnTo>
                <a:lnTo>
                  <a:pt x="74528" y="46126"/>
                </a:lnTo>
                <a:lnTo>
                  <a:pt x="78459" y="43184"/>
                </a:lnTo>
                <a:lnTo>
                  <a:pt x="82071" y="40230"/>
                </a:lnTo>
                <a:lnTo>
                  <a:pt x="85472" y="37269"/>
                </a:lnTo>
                <a:lnTo>
                  <a:pt x="88731" y="34303"/>
                </a:lnTo>
                <a:lnTo>
                  <a:pt x="91897" y="31333"/>
                </a:lnTo>
                <a:lnTo>
                  <a:pt x="94007" y="28361"/>
                </a:lnTo>
                <a:lnTo>
                  <a:pt x="95413" y="25387"/>
                </a:lnTo>
                <a:lnTo>
                  <a:pt x="96351" y="22413"/>
                </a:lnTo>
                <a:lnTo>
                  <a:pt x="97969" y="19438"/>
                </a:lnTo>
                <a:lnTo>
                  <a:pt x="100039" y="16462"/>
                </a:lnTo>
                <a:lnTo>
                  <a:pt x="105751" y="9298"/>
                </a:lnTo>
                <a:lnTo>
                  <a:pt x="105227" y="7718"/>
                </a:lnTo>
                <a:lnTo>
                  <a:pt x="101999" y="3316"/>
                </a:lnTo>
                <a:lnTo>
                  <a:pt x="99750" y="1746"/>
                </a:lnTo>
                <a:lnTo>
                  <a:pt x="97258" y="699"/>
                </a:lnTo>
                <a:lnTo>
                  <a:pt x="94604" y="0"/>
                </a:lnTo>
                <a:lnTo>
                  <a:pt x="91843" y="527"/>
                </a:lnTo>
                <a:lnTo>
                  <a:pt x="89010" y="1871"/>
                </a:lnTo>
                <a:lnTo>
                  <a:pt x="86129" y="3758"/>
                </a:lnTo>
                <a:lnTo>
                  <a:pt x="83216" y="5017"/>
                </a:lnTo>
                <a:lnTo>
                  <a:pt x="80282" y="5856"/>
                </a:lnTo>
                <a:lnTo>
                  <a:pt x="77334" y="6415"/>
                </a:lnTo>
                <a:lnTo>
                  <a:pt x="73384" y="8773"/>
                </a:lnTo>
                <a:lnTo>
                  <a:pt x="68767" y="12329"/>
                </a:lnTo>
                <a:lnTo>
                  <a:pt x="63704" y="16684"/>
                </a:lnTo>
                <a:lnTo>
                  <a:pt x="59336" y="20579"/>
                </a:lnTo>
                <a:lnTo>
                  <a:pt x="51838" y="27553"/>
                </a:lnTo>
                <a:lnTo>
                  <a:pt x="25163" y="53846"/>
                </a:lnTo>
                <a:lnTo>
                  <a:pt x="21736" y="58252"/>
                </a:lnTo>
                <a:lnTo>
                  <a:pt x="18460" y="63175"/>
                </a:lnTo>
                <a:lnTo>
                  <a:pt x="15283" y="68440"/>
                </a:lnTo>
                <a:lnTo>
                  <a:pt x="12173" y="73935"/>
                </a:lnTo>
                <a:lnTo>
                  <a:pt x="6072" y="85332"/>
                </a:lnTo>
                <a:lnTo>
                  <a:pt x="4048" y="91150"/>
                </a:lnTo>
                <a:lnTo>
                  <a:pt x="2699" y="97012"/>
                </a:lnTo>
                <a:lnTo>
                  <a:pt x="1799" y="102905"/>
                </a:lnTo>
                <a:lnTo>
                  <a:pt x="1200" y="108818"/>
                </a:lnTo>
                <a:lnTo>
                  <a:pt x="800" y="114744"/>
                </a:lnTo>
                <a:lnTo>
                  <a:pt x="533" y="120679"/>
                </a:lnTo>
                <a:lnTo>
                  <a:pt x="1348" y="125628"/>
                </a:lnTo>
                <a:lnTo>
                  <a:pt x="2883" y="129920"/>
                </a:lnTo>
                <a:lnTo>
                  <a:pt x="9784" y="143346"/>
                </a:lnTo>
                <a:lnTo>
                  <a:pt x="12476" y="148677"/>
                </a:lnTo>
                <a:lnTo>
                  <a:pt x="15263" y="153223"/>
                </a:lnTo>
                <a:lnTo>
                  <a:pt x="18113" y="157246"/>
                </a:lnTo>
                <a:lnTo>
                  <a:pt x="21005" y="160920"/>
                </a:lnTo>
                <a:lnTo>
                  <a:pt x="23925" y="163370"/>
                </a:lnTo>
                <a:lnTo>
                  <a:pt x="26864" y="165003"/>
                </a:lnTo>
                <a:lnTo>
                  <a:pt x="29816" y="166091"/>
                </a:lnTo>
                <a:lnTo>
                  <a:pt x="32776" y="167809"/>
                </a:lnTo>
                <a:lnTo>
                  <a:pt x="35741" y="169947"/>
                </a:lnTo>
                <a:lnTo>
                  <a:pt x="38710" y="172364"/>
                </a:lnTo>
                <a:lnTo>
                  <a:pt x="41682" y="173975"/>
                </a:lnTo>
                <a:lnTo>
                  <a:pt x="44655" y="175049"/>
                </a:lnTo>
                <a:lnTo>
                  <a:pt x="47629" y="175766"/>
                </a:lnTo>
                <a:lnTo>
                  <a:pt x="51597" y="176243"/>
                </a:lnTo>
                <a:lnTo>
                  <a:pt x="56226" y="176562"/>
                </a:lnTo>
                <a:lnTo>
                  <a:pt x="65669" y="176915"/>
                </a:lnTo>
                <a:lnTo>
                  <a:pt x="73173" y="177072"/>
                </a:lnTo>
                <a:lnTo>
                  <a:pt x="76564" y="176122"/>
                </a:lnTo>
                <a:lnTo>
                  <a:pt x="79816" y="174496"/>
                </a:lnTo>
                <a:lnTo>
                  <a:pt x="82976" y="172421"/>
                </a:lnTo>
                <a:lnTo>
                  <a:pt x="86075" y="171036"/>
                </a:lnTo>
                <a:lnTo>
                  <a:pt x="89134" y="170114"/>
                </a:lnTo>
                <a:lnTo>
                  <a:pt x="92165" y="169499"/>
                </a:lnTo>
                <a:lnTo>
                  <a:pt x="95178" y="168096"/>
                </a:lnTo>
                <a:lnTo>
                  <a:pt x="98178" y="166169"/>
                </a:lnTo>
                <a:lnTo>
                  <a:pt x="107156" y="1593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PenAnnotation216"/>
          <p:cNvSpPr/>
          <p:nvPr/>
        </p:nvSpPr>
        <p:spPr>
          <a:xfrm>
            <a:off x="2313192" y="1519562"/>
            <a:ext cx="115684" cy="157820"/>
          </a:xfrm>
          <a:custGeom>
            <a:avLst/>
            <a:gdLst/>
            <a:ahLst/>
            <a:cxnLst/>
            <a:rect l="0" t="0" r="0" b="0"/>
            <a:pathLst>
              <a:path w="115684" h="157820">
                <a:moveTo>
                  <a:pt x="8526" y="16344"/>
                </a:moveTo>
                <a:lnTo>
                  <a:pt x="8526" y="50896"/>
                </a:lnTo>
                <a:lnTo>
                  <a:pt x="9518" y="55253"/>
                </a:lnTo>
                <a:lnTo>
                  <a:pt x="11172" y="59151"/>
                </a:lnTo>
                <a:lnTo>
                  <a:pt x="13267" y="62741"/>
                </a:lnTo>
                <a:lnTo>
                  <a:pt x="14663" y="67119"/>
                </a:lnTo>
                <a:lnTo>
                  <a:pt x="15594" y="72022"/>
                </a:lnTo>
                <a:lnTo>
                  <a:pt x="16215" y="77275"/>
                </a:lnTo>
                <a:lnTo>
                  <a:pt x="17621" y="82762"/>
                </a:lnTo>
                <a:lnTo>
                  <a:pt x="19550" y="88403"/>
                </a:lnTo>
                <a:lnTo>
                  <a:pt x="21829" y="94149"/>
                </a:lnTo>
                <a:lnTo>
                  <a:pt x="24340" y="99964"/>
                </a:lnTo>
                <a:lnTo>
                  <a:pt x="29776" y="111717"/>
                </a:lnTo>
                <a:lnTo>
                  <a:pt x="31623" y="116637"/>
                </a:lnTo>
                <a:lnTo>
                  <a:pt x="32853" y="120909"/>
                </a:lnTo>
                <a:lnTo>
                  <a:pt x="33674" y="124749"/>
                </a:lnTo>
                <a:lnTo>
                  <a:pt x="34221" y="128301"/>
                </a:lnTo>
                <a:lnTo>
                  <a:pt x="34586" y="131662"/>
                </a:lnTo>
                <a:lnTo>
                  <a:pt x="34829" y="134894"/>
                </a:lnTo>
                <a:lnTo>
                  <a:pt x="34991" y="138042"/>
                </a:lnTo>
                <a:lnTo>
                  <a:pt x="35273" y="148480"/>
                </a:lnTo>
                <a:lnTo>
                  <a:pt x="35303" y="154494"/>
                </a:lnTo>
                <a:lnTo>
                  <a:pt x="34315" y="156069"/>
                </a:lnTo>
                <a:lnTo>
                  <a:pt x="32664" y="157119"/>
                </a:lnTo>
                <a:lnTo>
                  <a:pt x="30571" y="157819"/>
                </a:lnTo>
                <a:lnTo>
                  <a:pt x="29176" y="157293"/>
                </a:lnTo>
                <a:lnTo>
                  <a:pt x="28246" y="155951"/>
                </a:lnTo>
                <a:lnTo>
                  <a:pt x="27626" y="154063"/>
                </a:lnTo>
                <a:lnTo>
                  <a:pt x="26220" y="152805"/>
                </a:lnTo>
                <a:lnTo>
                  <a:pt x="24291" y="151967"/>
                </a:lnTo>
                <a:lnTo>
                  <a:pt x="22013" y="151407"/>
                </a:lnTo>
                <a:lnTo>
                  <a:pt x="20494" y="150042"/>
                </a:lnTo>
                <a:lnTo>
                  <a:pt x="19481" y="148140"/>
                </a:lnTo>
                <a:lnTo>
                  <a:pt x="18806" y="145880"/>
                </a:lnTo>
                <a:lnTo>
                  <a:pt x="17364" y="142389"/>
                </a:lnTo>
                <a:lnTo>
                  <a:pt x="15410" y="138077"/>
                </a:lnTo>
                <a:lnTo>
                  <a:pt x="13116" y="133218"/>
                </a:lnTo>
                <a:lnTo>
                  <a:pt x="11586" y="128986"/>
                </a:lnTo>
                <a:lnTo>
                  <a:pt x="10566" y="125173"/>
                </a:lnTo>
                <a:lnTo>
                  <a:pt x="9886" y="121639"/>
                </a:lnTo>
                <a:lnTo>
                  <a:pt x="8441" y="117298"/>
                </a:lnTo>
                <a:lnTo>
                  <a:pt x="6485" y="112420"/>
                </a:lnTo>
                <a:lnTo>
                  <a:pt x="4189" y="107184"/>
                </a:lnTo>
                <a:lnTo>
                  <a:pt x="2658" y="101709"/>
                </a:lnTo>
                <a:lnTo>
                  <a:pt x="1638" y="96074"/>
                </a:lnTo>
                <a:lnTo>
                  <a:pt x="957" y="90333"/>
                </a:lnTo>
                <a:lnTo>
                  <a:pt x="504" y="84522"/>
                </a:lnTo>
                <a:lnTo>
                  <a:pt x="201" y="78663"/>
                </a:lnTo>
                <a:lnTo>
                  <a:pt x="0" y="72773"/>
                </a:lnTo>
                <a:lnTo>
                  <a:pt x="858" y="67854"/>
                </a:lnTo>
                <a:lnTo>
                  <a:pt x="2422" y="63582"/>
                </a:lnTo>
                <a:lnTo>
                  <a:pt x="6805" y="55198"/>
                </a:lnTo>
                <a:lnTo>
                  <a:pt x="12061" y="44857"/>
                </a:lnTo>
                <a:lnTo>
                  <a:pt x="14851" y="40314"/>
                </a:lnTo>
                <a:lnTo>
                  <a:pt x="17704" y="36292"/>
                </a:lnTo>
                <a:lnTo>
                  <a:pt x="20598" y="32619"/>
                </a:lnTo>
                <a:lnTo>
                  <a:pt x="24512" y="28186"/>
                </a:lnTo>
                <a:lnTo>
                  <a:pt x="34152" y="17969"/>
                </a:lnTo>
                <a:lnTo>
                  <a:pt x="38508" y="14451"/>
                </a:lnTo>
                <a:lnTo>
                  <a:pt x="42405" y="12105"/>
                </a:lnTo>
                <a:lnTo>
                  <a:pt x="45995" y="10542"/>
                </a:lnTo>
                <a:lnTo>
                  <a:pt x="49381" y="8507"/>
                </a:lnTo>
                <a:lnTo>
                  <a:pt x="52630" y="6158"/>
                </a:lnTo>
                <a:lnTo>
                  <a:pt x="55788" y="3600"/>
                </a:lnTo>
                <a:lnTo>
                  <a:pt x="59878" y="1895"/>
                </a:lnTo>
                <a:lnTo>
                  <a:pt x="64589" y="758"/>
                </a:lnTo>
                <a:lnTo>
                  <a:pt x="69714" y="0"/>
                </a:lnTo>
                <a:lnTo>
                  <a:pt x="74123" y="487"/>
                </a:lnTo>
                <a:lnTo>
                  <a:pt x="78054" y="1804"/>
                </a:lnTo>
                <a:lnTo>
                  <a:pt x="81667" y="3674"/>
                </a:lnTo>
                <a:lnTo>
                  <a:pt x="85068" y="4921"/>
                </a:lnTo>
                <a:lnTo>
                  <a:pt x="88328" y="5752"/>
                </a:lnTo>
                <a:lnTo>
                  <a:pt x="91493" y="6306"/>
                </a:lnTo>
                <a:lnTo>
                  <a:pt x="94595" y="7668"/>
                </a:lnTo>
                <a:lnTo>
                  <a:pt x="97655" y="9567"/>
                </a:lnTo>
                <a:lnTo>
                  <a:pt x="100688" y="11826"/>
                </a:lnTo>
                <a:lnTo>
                  <a:pt x="102709" y="14324"/>
                </a:lnTo>
                <a:lnTo>
                  <a:pt x="104057" y="16982"/>
                </a:lnTo>
                <a:lnTo>
                  <a:pt x="104956" y="19746"/>
                </a:lnTo>
                <a:lnTo>
                  <a:pt x="106547" y="21588"/>
                </a:lnTo>
                <a:lnTo>
                  <a:pt x="108600" y="22817"/>
                </a:lnTo>
                <a:lnTo>
                  <a:pt x="110961" y="23636"/>
                </a:lnTo>
                <a:lnTo>
                  <a:pt x="112535" y="25174"/>
                </a:lnTo>
                <a:lnTo>
                  <a:pt x="113584" y="27191"/>
                </a:lnTo>
                <a:lnTo>
                  <a:pt x="115683" y="342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PenAnnotation217"/>
          <p:cNvSpPr/>
          <p:nvPr/>
        </p:nvSpPr>
        <p:spPr>
          <a:xfrm>
            <a:off x="2473523" y="1513185"/>
            <a:ext cx="133946" cy="173018"/>
          </a:xfrm>
          <a:custGeom>
            <a:avLst/>
            <a:gdLst/>
            <a:ahLst/>
            <a:cxnLst/>
            <a:rect l="0" t="0" r="0" b="0"/>
            <a:pathLst>
              <a:path w="133946" h="173018">
                <a:moveTo>
                  <a:pt x="0" y="40580"/>
                </a:moveTo>
                <a:lnTo>
                  <a:pt x="4741" y="45321"/>
                </a:lnTo>
                <a:lnTo>
                  <a:pt x="6137" y="47709"/>
                </a:lnTo>
                <a:lnTo>
                  <a:pt x="7688" y="53009"/>
                </a:lnTo>
                <a:lnTo>
                  <a:pt x="9095" y="55811"/>
                </a:lnTo>
                <a:lnTo>
                  <a:pt x="11024" y="58672"/>
                </a:lnTo>
                <a:lnTo>
                  <a:pt x="13302" y="61571"/>
                </a:lnTo>
                <a:lnTo>
                  <a:pt x="14821" y="65488"/>
                </a:lnTo>
                <a:lnTo>
                  <a:pt x="15834" y="70084"/>
                </a:lnTo>
                <a:lnTo>
                  <a:pt x="16509" y="75132"/>
                </a:lnTo>
                <a:lnTo>
                  <a:pt x="17951" y="80482"/>
                </a:lnTo>
                <a:lnTo>
                  <a:pt x="19905" y="86033"/>
                </a:lnTo>
                <a:lnTo>
                  <a:pt x="22200" y="91718"/>
                </a:lnTo>
                <a:lnTo>
                  <a:pt x="24722" y="96500"/>
                </a:lnTo>
                <a:lnTo>
                  <a:pt x="27395" y="100680"/>
                </a:lnTo>
                <a:lnTo>
                  <a:pt x="30170" y="104459"/>
                </a:lnTo>
                <a:lnTo>
                  <a:pt x="33011" y="108963"/>
                </a:lnTo>
                <a:lnTo>
                  <a:pt x="35898" y="113950"/>
                </a:lnTo>
                <a:lnTo>
                  <a:pt x="38815" y="119259"/>
                </a:lnTo>
                <a:lnTo>
                  <a:pt x="41752" y="123791"/>
                </a:lnTo>
                <a:lnTo>
                  <a:pt x="44701" y="127804"/>
                </a:lnTo>
                <a:lnTo>
                  <a:pt x="47660" y="131471"/>
                </a:lnTo>
                <a:lnTo>
                  <a:pt x="49633" y="134909"/>
                </a:lnTo>
                <a:lnTo>
                  <a:pt x="50948" y="138192"/>
                </a:lnTo>
                <a:lnTo>
                  <a:pt x="51825" y="141374"/>
                </a:lnTo>
                <a:lnTo>
                  <a:pt x="52409" y="145479"/>
                </a:lnTo>
                <a:lnTo>
                  <a:pt x="52799" y="150200"/>
                </a:lnTo>
                <a:lnTo>
                  <a:pt x="53059" y="155332"/>
                </a:lnTo>
                <a:lnTo>
                  <a:pt x="54224" y="158753"/>
                </a:lnTo>
                <a:lnTo>
                  <a:pt x="55993" y="161034"/>
                </a:lnTo>
                <a:lnTo>
                  <a:pt x="58165" y="162555"/>
                </a:lnTo>
                <a:lnTo>
                  <a:pt x="59612" y="164561"/>
                </a:lnTo>
                <a:lnTo>
                  <a:pt x="61221" y="169435"/>
                </a:lnTo>
                <a:lnTo>
                  <a:pt x="62127" y="173017"/>
                </a:lnTo>
                <a:lnTo>
                  <a:pt x="62254" y="172528"/>
                </a:lnTo>
                <a:lnTo>
                  <a:pt x="62395" y="169338"/>
                </a:lnTo>
                <a:lnTo>
                  <a:pt x="61440" y="167099"/>
                </a:lnTo>
                <a:lnTo>
                  <a:pt x="57734" y="161964"/>
                </a:lnTo>
                <a:lnTo>
                  <a:pt x="56349" y="159206"/>
                </a:lnTo>
                <a:lnTo>
                  <a:pt x="55425" y="156375"/>
                </a:lnTo>
                <a:lnTo>
                  <a:pt x="54810" y="153496"/>
                </a:lnTo>
                <a:lnTo>
                  <a:pt x="53407" y="150583"/>
                </a:lnTo>
                <a:lnTo>
                  <a:pt x="51479" y="147650"/>
                </a:lnTo>
                <a:lnTo>
                  <a:pt x="49203" y="144702"/>
                </a:lnTo>
                <a:lnTo>
                  <a:pt x="46692" y="140753"/>
                </a:lnTo>
                <a:lnTo>
                  <a:pt x="44027" y="136135"/>
                </a:lnTo>
                <a:lnTo>
                  <a:pt x="41257" y="131073"/>
                </a:lnTo>
                <a:lnTo>
                  <a:pt x="39411" y="125713"/>
                </a:lnTo>
                <a:lnTo>
                  <a:pt x="38180" y="120156"/>
                </a:lnTo>
                <a:lnTo>
                  <a:pt x="37360" y="114467"/>
                </a:lnTo>
                <a:lnTo>
                  <a:pt x="36813" y="108689"/>
                </a:lnTo>
                <a:lnTo>
                  <a:pt x="36448" y="102853"/>
                </a:lnTo>
                <a:lnTo>
                  <a:pt x="36043" y="91078"/>
                </a:lnTo>
                <a:lnTo>
                  <a:pt x="35863" y="79229"/>
                </a:lnTo>
                <a:lnTo>
                  <a:pt x="36807" y="73291"/>
                </a:lnTo>
                <a:lnTo>
                  <a:pt x="38429" y="67349"/>
                </a:lnTo>
                <a:lnTo>
                  <a:pt x="40502" y="61402"/>
                </a:lnTo>
                <a:lnTo>
                  <a:pt x="42876" y="56446"/>
                </a:lnTo>
                <a:lnTo>
                  <a:pt x="45451" y="52149"/>
                </a:lnTo>
                <a:lnTo>
                  <a:pt x="48160" y="48293"/>
                </a:lnTo>
                <a:lnTo>
                  <a:pt x="49966" y="43738"/>
                </a:lnTo>
                <a:lnTo>
                  <a:pt x="51170" y="38716"/>
                </a:lnTo>
                <a:lnTo>
                  <a:pt x="51973" y="33385"/>
                </a:lnTo>
                <a:lnTo>
                  <a:pt x="53500" y="28838"/>
                </a:lnTo>
                <a:lnTo>
                  <a:pt x="55511" y="24814"/>
                </a:lnTo>
                <a:lnTo>
                  <a:pt x="57843" y="21140"/>
                </a:lnTo>
                <a:lnTo>
                  <a:pt x="60390" y="18690"/>
                </a:lnTo>
                <a:lnTo>
                  <a:pt x="63080" y="17057"/>
                </a:lnTo>
                <a:lnTo>
                  <a:pt x="65866" y="15969"/>
                </a:lnTo>
                <a:lnTo>
                  <a:pt x="69708" y="14251"/>
                </a:lnTo>
                <a:lnTo>
                  <a:pt x="79268" y="9696"/>
                </a:lnTo>
                <a:lnTo>
                  <a:pt x="83603" y="8084"/>
                </a:lnTo>
                <a:lnTo>
                  <a:pt x="87485" y="7010"/>
                </a:lnTo>
                <a:lnTo>
                  <a:pt x="91066" y="6294"/>
                </a:lnTo>
                <a:lnTo>
                  <a:pt x="94445" y="4824"/>
                </a:lnTo>
                <a:lnTo>
                  <a:pt x="97690" y="2852"/>
                </a:lnTo>
                <a:lnTo>
                  <a:pt x="100845" y="545"/>
                </a:lnTo>
                <a:lnTo>
                  <a:pt x="103941" y="0"/>
                </a:lnTo>
                <a:lnTo>
                  <a:pt x="106997" y="628"/>
                </a:lnTo>
                <a:lnTo>
                  <a:pt x="114291" y="4025"/>
                </a:lnTo>
                <a:lnTo>
                  <a:pt x="117934" y="4490"/>
                </a:lnTo>
                <a:lnTo>
                  <a:pt x="120295" y="4614"/>
                </a:lnTo>
                <a:lnTo>
                  <a:pt x="125563" y="4751"/>
                </a:lnTo>
                <a:lnTo>
                  <a:pt x="133945" y="48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PenAnnotation218"/>
          <p:cNvSpPr/>
          <p:nvPr/>
        </p:nvSpPr>
        <p:spPr>
          <a:xfrm>
            <a:off x="2669976" y="1518460"/>
            <a:ext cx="133946" cy="151392"/>
          </a:xfrm>
          <a:custGeom>
            <a:avLst/>
            <a:gdLst/>
            <a:ahLst/>
            <a:cxnLst/>
            <a:rect l="0" t="0" r="0" b="0"/>
            <a:pathLst>
              <a:path w="133946" h="151392">
                <a:moveTo>
                  <a:pt x="0" y="53165"/>
                </a:moveTo>
                <a:lnTo>
                  <a:pt x="0" y="60853"/>
                </a:lnTo>
                <a:lnTo>
                  <a:pt x="992" y="61267"/>
                </a:lnTo>
                <a:lnTo>
                  <a:pt x="4741" y="61726"/>
                </a:lnTo>
                <a:lnTo>
                  <a:pt x="7129" y="62841"/>
                </a:lnTo>
                <a:lnTo>
                  <a:pt x="9714" y="64577"/>
                </a:lnTo>
                <a:lnTo>
                  <a:pt x="12429" y="66726"/>
                </a:lnTo>
                <a:lnTo>
                  <a:pt x="15231" y="68158"/>
                </a:lnTo>
                <a:lnTo>
                  <a:pt x="18092" y="69114"/>
                </a:lnTo>
                <a:lnTo>
                  <a:pt x="20991" y="69750"/>
                </a:lnTo>
                <a:lnTo>
                  <a:pt x="23916" y="69183"/>
                </a:lnTo>
                <a:lnTo>
                  <a:pt x="26858" y="67812"/>
                </a:lnTo>
                <a:lnTo>
                  <a:pt x="29812" y="65906"/>
                </a:lnTo>
                <a:lnTo>
                  <a:pt x="32773" y="64636"/>
                </a:lnTo>
                <a:lnTo>
                  <a:pt x="35739" y="63788"/>
                </a:lnTo>
                <a:lnTo>
                  <a:pt x="38709" y="63224"/>
                </a:lnTo>
                <a:lnTo>
                  <a:pt x="41681" y="61855"/>
                </a:lnTo>
                <a:lnTo>
                  <a:pt x="44655" y="59950"/>
                </a:lnTo>
                <a:lnTo>
                  <a:pt x="47629" y="57688"/>
                </a:lnTo>
                <a:lnTo>
                  <a:pt x="50604" y="55188"/>
                </a:lnTo>
                <a:lnTo>
                  <a:pt x="53580" y="52529"/>
                </a:lnTo>
                <a:lnTo>
                  <a:pt x="59532" y="46929"/>
                </a:lnTo>
                <a:lnTo>
                  <a:pt x="74414" y="32291"/>
                </a:lnTo>
                <a:lnTo>
                  <a:pt x="76399" y="29327"/>
                </a:lnTo>
                <a:lnTo>
                  <a:pt x="77721" y="26359"/>
                </a:lnTo>
                <a:lnTo>
                  <a:pt x="78604" y="23388"/>
                </a:lnTo>
                <a:lnTo>
                  <a:pt x="79191" y="20415"/>
                </a:lnTo>
                <a:lnTo>
                  <a:pt x="79584" y="17441"/>
                </a:lnTo>
                <a:lnTo>
                  <a:pt x="80212" y="10279"/>
                </a:lnTo>
                <a:lnTo>
                  <a:pt x="77653" y="6654"/>
                </a:lnTo>
                <a:lnTo>
                  <a:pt x="72665" y="982"/>
                </a:lnTo>
                <a:lnTo>
                  <a:pt x="70272" y="517"/>
                </a:lnTo>
                <a:lnTo>
                  <a:pt x="66692" y="207"/>
                </a:lnTo>
                <a:lnTo>
                  <a:pt x="62320" y="0"/>
                </a:lnTo>
                <a:lnTo>
                  <a:pt x="58414" y="854"/>
                </a:lnTo>
                <a:lnTo>
                  <a:pt x="54818" y="2416"/>
                </a:lnTo>
                <a:lnTo>
                  <a:pt x="51428" y="4449"/>
                </a:lnTo>
                <a:lnTo>
                  <a:pt x="48176" y="6797"/>
                </a:lnTo>
                <a:lnTo>
                  <a:pt x="45016" y="9354"/>
                </a:lnTo>
                <a:lnTo>
                  <a:pt x="41917" y="12052"/>
                </a:lnTo>
                <a:lnTo>
                  <a:pt x="37867" y="15834"/>
                </a:lnTo>
                <a:lnTo>
                  <a:pt x="28075" y="25328"/>
                </a:lnTo>
                <a:lnTo>
                  <a:pt x="23677" y="30638"/>
                </a:lnTo>
                <a:lnTo>
                  <a:pt x="19754" y="36163"/>
                </a:lnTo>
                <a:lnTo>
                  <a:pt x="16146" y="41830"/>
                </a:lnTo>
                <a:lnTo>
                  <a:pt x="13741" y="46600"/>
                </a:lnTo>
                <a:lnTo>
                  <a:pt x="12137" y="50773"/>
                </a:lnTo>
                <a:lnTo>
                  <a:pt x="11068" y="54547"/>
                </a:lnTo>
                <a:lnTo>
                  <a:pt x="9363" y="59047"/>
                </a:lnTo>
                <a:lnTo>
                  <a:pt x="7234" y="64031"/>
                </a:lnTo>
                <a:lnTo>
                  <a:pt x="4823" y="69339"/>
                </a:lnTo>
                <a:lnTo>
                  <a:pt x="3215" y="74861"/>
                </a:lnTo>
                <a:lnTo>
                  <a:pt x="2144" y="80528"/>
                </a:lnTo>
                <a:lnTo>
                  <a:pt x="1429" y="86289"/>
                </a:lnTo>
                <a:lnTo>
                  <a:pt x="1945" y="92115"/>
                </a:lnTo>
                <a:lnTo>
                  <a:pt x="3281" y="97983"/>
                </a:lnTo>
                <a:lnTo>
                  <a:pt x="5164" y="103879"/>
                </a:lnTo>
                <a:lnTo>
                  <a:pt x="7412" y="108803"/>
                </a:lnTo>
                <a:lnTo>
                  <a:pt x="9902" y="113077"/>
                </a:lnTo>
                <a:lnTo>
                  <a:pt x="12555" y="116919"/>
                </a:lnTo>
                <a:lnTo>
                  <a:pt x="15315" y="120472"/>
                </a:lnTo>
                <a:lnTo>
                  <a:pt x="18147" y="123833"/>
                </a:lnTo>
                <a:lnTo>
                  <a:pt x="21028" y="127066"/>
                </a:lnTo>
                <a:lnTo>
                  <a:pt x="24933" y="130213"/>
                </a:lnTo>
                <a:lnTo>
                  <a:pt x="29520" y="133304"/>
                </a:lnTo>
                <a:lnTo>
                  <a:pt x="34563" y="136356"/>
                </a:lnTo>
                <a:lnTo>
                  <a:pt x="38917" y="139384"/>
                </a:lnTo>
                <a:lnTo>
                  <a:pt x="42812" y="142394"/>
                </a:lnTo>
                <a:lnTo>
                  <a:pt x="46401" y="145393"/>
                </a:lnTo>
                <a:lnTo>
                  <a:pt x="50778" y="147392"/>
                </a:lnTo>
                <a:lnTo>
                  <a:pt x="55680" y="148725"/>
                </a:lnTo>
                <a:lnTo>
                  <a:pt x="60932" y="149614"/>
                </a:lnTo>
                <a:lnTo>
                  <a:pt x="65426" y="150206"/>
                </a:lnTo>
                <a:lnTo>
                  <a:pt x="69414" y="150601"/>
                </a:lnTo>
                <a:lnTo>
                  <a:pt x="73065" y="150865"/>
                </a:lnTo>
                <a:lnTo>
                  <a:pt x="76492" y="151040"/>
                </a:lnTo>
                <a:lnTo>
                  <a:pt x="82944" y="151235"/>
                </a:lnTo>
                <a:lnTo>
                  <a:pt x="124890" y="151391"/>
                </a:lnTo>
                <a:lnTo>
                  <a:pt x="124960" y="148745"/>
                </a:lnTo>
                <a:lnTo>
                  <a:pt x="124979" y="146651"/>
                </a:lnTo>
                <a:lnTo>
                  <a:pt x="125983" y="145254"/>
                </a:lnTo>
                <a:lnTo>
                  <a:pt x="127645" y="144323"/>
                </a:lnTo>
                <a:lnTo>
                  <a:pt x="133945" y="1424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PenAnnotation219"/>
          <p:cNvSpPr/>
          <p:nvPr/>
        </p:nvSpPr>
        <p:spPr>
          <a:xfrm>
            <a:off x="2956127" y="1535952"/>
            <a:ext cx="321069" cy="160557"/>
          </a:xfrm>
          <a:custGeom>
            <a:avLst/>
            <a:gdLst/>
            <a:ahLst/>
            <a:cxnLst/>
            <a:rect l="0" t="0" r="0" b="0"/>
            <a:pathLst>
              <a:path w="321069" h="160557">
                <a:moveTo>
                  <a:pt x="26388" y="8883"/>
                </a:moveTo>
                <a:lnTo>
                  <a:pt x="26388" y="13624"/>
                </a:lnTo>
                <a:lnTo>
                  <a:pt x="25396" y="15020"/>
                </a:lnTo>
                <a:lnTo>
                  <a:pt x="23742" y="15951"/>
                </a:lnTo>
                <a:lnTo>
                  <a:pt x="21648" y="16572"/>
                </a:lnTo>
                <a:lnTo>
                  <a:pt x="20251" y="18970"/>
                </a:lnTo>
                <a:lnTo>
                  <a:pt x="19320" y="22553"/>
                </a:lnTo>
                <a:lnTo>
                  <a:pt x="18700" y="26926"/>
                </a:lnTo>
                <a:lnTo>
                  <a:pt x="18286" y="31826"/>
                </a:lnTo>
                <a:lnTo>
                  <a:pt x="18010" y="37077"/>
                </a:lnTo>
                <a:lnTo>
                  <a:pt x="17826" y="42562"/>
                </a:lnTo>
                <a:lnTo>
                  <a:pt x="16711" y="48203"/>
                </a:lnTo>
                <a:lnTo>
                  <a:pt x="14976" y="53948"/>
                </a:lnTo>
                <a:lnTo>
                  <a:pt x="12827" y="59763"/>
                </a:lnTo>
                <a:lnTo>
                  <a:pt x="11394" y="64631"/>
                </a:lnTo>
                <a:lnTo>
                  <a:pt x="10439" y="68869"/>
                </a:lnTo>
                <a:lnTo>
                  <a:pt x="9802" y="72686"/>
                </a:lnTo>
                <a:lnTo>
                  <a:pt x="8386" y="77216"/>
                </a:lnTo>
                <a:lnTo>
                  <a:pt x="6449" y="82219"/>
                </a:lnTo>
                <a:lnTo>
                  <a:pt x="4166" y="87540"/>
                </a:lnTo>
                <a:lnTo>
                  <a:pt x="2644" y="93071"/>
                </a:lnTo>
                <a:lnTo>
                  <a:pt x="1629" y="98743"/>
                </a:lnTo>
                <a:lnTo>
                  <a:pt x="952" y="104508"/>
                </a:lnTo>
                <a:lnTo>
                  <a:pt x="501" y="109344"/>
                </a:lnTo>
                <a:lnTo>
                  <a:pt x="201" y="113561"/>
                </a:lnTo>
                <a:lnTo>
                  <a:pt x="0" y="117364"/>
                </a:lnTo>
                <a:lnTo>
                  <a:pt x="859" y="120891"/>
                </a:lnTo>
                <a:lnTo>
                  <a:pt x="2423" y="124235"/>
                </a:lnTo>
                <a:lnTo>
                  <a:pt x="4458" y="127456"/>
                </a:lnTo>
                <a:lnTo>
                  <a:pt x="6807" y="131588"/>
                </a:lnTo>
                <a:lnTo>
                  <a:pt x="12063" y="141471"/>
                </a:lnTo>
                <a:lnTo>
                  <a:pt x="14854" y="144900"/>
                </a:lnTo>
                <a:lnTo>
                  <a:pt x="17706" y="147186"/>
                </a:lnTo>
                <a:lnTo>
                  <a:pt x="24514" y="150719"/>
                </a:lnTo>
                <a:lnTo>
                  <a:pt x="34154" y="155596"/>
                </a:lnTo>
                <a:lnTo>
                  <a:pt x="42407" y="158425"/>
                </a:lnTo>
                <a:lnTo>
                  <a:pt x="49383" y="159682"/>
                </a:lnTo>
                <a:lnTo>
                  <a:pt x="58888" y="160390"/>
                </a:lnTo>
                <a:lnTo>
                  <a:pt x="64976" y="160556"/>
                </a:lnTo>
                <a:lnTo>
                  <a:pt x="66996" y="159608"/>
                </a:lnTo>
                <a:lnTo>
                  <a:pt x="68343" y="157983"/>
                </a:lnTo>
                <a:lnTo>
                  <a:pt x="70504" y="152988"/>
                </a:lnTo>
                <a:lnTo>
                  <a:pt x="75619" y="142642"/>
                </a:lnTo>
                <a:lnTo>
                  <a:pt x="77068" y="138735"/>
                </a:lnTo>
                <a:lnTo>
                  <a:pt x="78034" y="135139"/>
                </a:lnTo>
                <a:lnTo>
                  <a:pt x="78678" y="131749"/>
                </a:lnTo>
                <a:lnTo>
                  <a:pt x="78115" y="128497"/>
                </a:lnTo>
                <a:lnTo>
                  <a:pt x="76748" y="125337"/>
                </a:lnTo>
                <a:lnTo>
                  <a:pt x="74844" y="122238"/>
                </a:lnTo>
                <a:lnTo>
                  <a:pt x="73575" y="118187"/>
                </a:lnTo>
                <a:lnTo>
                  <a:pt x="72729" y="113503"/>
                </a:lnTo>
                <a:lnTo>
                  <a:pt x="72165" y="108395"/>
                </a:lnTo>
                <a:lnTo>
                  <a:pt x="70796" y="103998"/>
                </a:lnTo>
                <a:lnTo>
                  <a:pt x="68892" y="100074"/>
                </a:lnTo>
                <a:lnTo>
                  <a:pt x="66630" y="96466"/>
                </a:lnTo>
                <a:lnTo>
                  <a:pt x="64130" y="93069"/>
                </a:lnTo>
                <a:lnTo>
                  <a:pt x="61472" y="89812"/>
                </a:lnTo>
                <a:lnTo>
                  <a:pt x="58707" y="86648"/>
                </a:lnTo>
                <a:lnTo>
                  <a:pt x="55872" y="83547"/>
                </a:lnTo>
                <a:lnTo>
                  <a:pt x="50075" y="77455"/>
                </a:lnTo>
                <a:lnTo>
                  <a:pt x="46148" y="74442"/>
                </a:lnTo>
                <a:lnTo>
                  <a:pt x="41546" y="71441"/>
                </a:lnTo>
                <a:lnTo>
                  <a:pt x="36494" y="68448"/>
                </a:lnTo>
                <a:lnTo>
                  <a:pt x="32133" y="65460"/>
                </a:lnTo>
                <a:lnTo>
                  <a:pt x="28234" y="62476"/>
                </a:lnTo>
                <a:lnTo>
                  <a:pt x="24642" y="59495"/>
                </a:lnTo>
                <a:lnTo>
                  <a:pt x="22247" y="56515"/>
                </a:lnTo>
                <a:lnTo>
                  <a:pt x="20651" y="53536"/>
                </a:lnTo>
                <a:lnTo>
                  <a:pt x="19587" y="50558"/>
                </a:lnTo>
                <a:lnTo>
                  <a:pt x="17885" y="47581"/>
                </a:lnTo>
                <a:lnTo>
                  <a:pt x="15759" y="44604"/>
                </a:lnTo>
                <a:lnTo>
                  <a:pt x="13349" y="41626"/>
                </a:lnTo>
                <a:lnTo>
                  <a:pt x="11742" y="38650"/>
                </a:lnTo>
                <a:lnTo>
                  <a:pt x="10671" y="35673"/>
                </a:lnTo>
                <a:lnTo>
                  <a:pt x="9957" y="32696"/>
                </a:lnTo>
                <a:lnTo>
                  <a:pt x="9481" y="29720"/>
                </a:lnTo>
                <a:lnTo>
                  <a:pt x="9163" y="26743"/>
                </a:lnTo>
                <a:lnTo>
                  <a:pt x="8952" y="23766"/>
                </a:lnTo>
                <a:lnTo>
                  <a:pt x="9803" y="20790"/>
                </a:lnTo>
                <a:lnTo>
                  <a:pt x="11363" y="17813"/>
                </a:lnTo>
                <a:lnTo>
                  <a:pt x="13395" y="14837"/>
                </a:lnTo>
                <a:lnTo>
                  <a:pt x="15741" y="11860"/>
                </a:lnTo>
                <a:lnTo>
                  <a:pt x="18298" y="8883"/>
                </a:lnTo>
                <a:lnTo>
                  <a:pt x="20995" y="5907"/>
                </a:lnTo>
                <a:lnTo>
                  <a:pt x="23785" y="3923"/>
                </a:lnTo>
                <a:lnTo>
                  <a:pt x="29530" y="1718"/>
                </a:lnTo>
                <a:lnTo>
                  <a:pt x="38037" y="738"/>
                </a:lnTo>
                <a:lnTo>
                  <a:pt x="43084" y="476"/>
                </a:lnTo>
                <a:lnTo>
                  <a:pt x="53983" y="186"/>
                </a:lnTo>
                <a:lnTo>
                  <a:pt x="72408" y="0"/>
                </a:lnTo>
                <a:lnTo>
                  <a:pt x="81899" y="2620"/>
                </a:lnTo>
                <a:lnTo>
                  <a:pt x="91739" y="7092"/>
                </a:lnTo>
                <a:lnTo>
                  <a:pt x="95752" y="9673"/>
                </a:lnTo>
                <a:lnTo>
                  <a:pt x="99420" y="12387"/>
                </a:lnTo>
                <a:lnTo>
                  <a:pt x="103849" y="15188"/>
                </a:lnTo>
                <a:lnTo>
                  <a:pt x="108787" y="18047"/>
                </a:lnTo>
                <a:lnTo>
                  <a:pt x="114063" y="20946"/>
                </a:lnTo>
                <a:lnTo>
                  <a:pt x="118572" y="24863"/>
                </a:lnTo>
                <a:lnTo>
                  <a:pt x="122571" y="29458"/>
                </a:lnTo>
                <a:lnTo>
                  <a:pt x="126229" y="34506"/>
                </a:lnTo>
                <a:lnTo>
                  <a:pt x="128667" y="38864"/>
                </a:lnTo>
                <a:lnTo>
                  <a:pt x="130293" y="42761"/>
                </a:lnTo>
                <a:lnTo>
                  <a:pt x="131377" y="46351"/>
                </a:lnTo>
                <a:lnTo>
                  <a:pt x="133091" y="50729"/>
                </a:lnTo>
                <a:lnTo>
                  <a:pt x="135227" y="55632"/>
                </a:lnTo>
                <a:lnTo>
                  <a:pt x="137643" y="60885"/>
                </a:lnTo>
                <a:lnTo>
                  <a:pt x="139253" y="66372"/>
                </a:lnTo>
                <a:lnTo>
                  <a:pt x="140327" y="72013"/>
                </a:lnTo>
                <a:lnTo>
                  <a:pt x="141043" y="77759"/>
                </a:lnTo>
                <a:lnTo>
                  <a:pt x="141520" y="83574"/>
                </a:lnTo>
                <a:lnTo>
                  <a:pt x="141838" y="89435"/>
                </a:lnTo>
                <a:lnTo>
                  <a:pt x="142286" y="104519"/>
                </a:lnTo>
                <a:lnTo>
                  <a:pt x="142458" y="124742"/>
                </a:lnTo>
                <a:lnTo>
                  <a:pt x="142463" y="127794"/>
                </a:lnTo>
                <a:lnTo>
                  <a:pt x="143459" y="129829"/>
                </a:lnTo>
                <a:lnTo>
                  <a:pt x="145115" y="131186"/>
                </a:lnTo>
                <a:lnTo>
                  <a:pt x="150162" y="133363"/>
                </a:lnTo>
                <a:lnTo>
                  <a:pt x="155776" y="133740"/>
                </a:lnTo>
                <a:lnTo>
                  <a:pt x="158287" y="132801"/>
                </a:lnTo>
                <a:lnTo>
                  <a:pt x="163724" y="129112"/>
                </a:lnTo>
                <a:lnTo>
                  <a:pt x="169447" y="124165"/>
                </a:lnTo>
                <a:lnTo>
                  <a:pt x="172362" y="121456"/>
                </a:lnTo>
                <a:lnTo>
                  <a:pt x="175298" y="117666"/>
                </a:lnTo>
                <a:lnTo>
                  <a:pt x="178247" y="113155"/>
                </a:lnTo>
                <a:lnTo>
                  <a:pt x="181206" y="108164"/>
                </a:lnTo>
                <a:lnTo>
                  <a:pt x="184170" y="102852"/>
                </a:lnTo>
                <a:lnTo>
                  <a:pt x="190110" y="91657"/>
                </a:lnTo>
                <a:lnTo>
                  <a:pt x="207959" y="56459"/>
                </a:lnTo>
                <a:lnTo>
                  <a:pt x="209944" y="51514"/>
                </a:lnTo>
                <a:lnTo>
                  <a:pt x="211266" y="47226"/>
                </a:lnTo>
                <a:lnTo>
                  <a:pt x="212148" y="43375"/>
                </a:lnTo>
                <a:lnTo>
                  <a:pt x="212736" y="39815"/>
                </a:lnTo>
                <a:lnTo>
                  <a:pt x="213128" y="36450"/>
                </a:lnTo>
                <a:lnTo>
                  <a:pt x="213866" y="27311"/>
                </a:lnTo>
                <a:lnTo>
                  <a:pt x="213898" y="31652"/>
                </a:lnTo>
                <a:lnTo>
                  <a:pt x="213912" y="73141"/>
                </a:lnTo>
                <a:lnTo>
                  <a:pt x="214904" y="76527"/>
                </a:lnTo>
                <a:lnTo>
                  <a:pt x="216557" y="79776"/>
                </a:lnTo>
                <a:lnTo>
                  <a:pt x="218652" y="82934"/>
                </a:lnTo>
                <a:lnTo>
                  <a:pt x="221041" y="86032"/>
                </a:lnTo>
                <a:lnTo>
                  <a:pt x="223625" y="89089"/>
                </a:lnTo>
                <a:lnTo>
                  <a:pt x="226341" y="92119"/>
                </a:lnTo>
                <a:lnTo>
                  <a:pt x="228151" y="95132"/>
                </a:lnTo>
                <a:lnTo>
                  <a:pt x="229358" y="98132"/>
                </a:lnTo>
                <a:lnTo>
                  <a:pt x="230162" y="101125"/>
                </a:lnTo>
                <a:lnTo>
                  <a:pt x="231691" y="104112"/>
                </a:lnTo>
                <a:lnTo>
                  <a:pt x="233702" y="107096"/>
                </a:lnTo>
                <a:lnTo>
                  <a:pt x="236035" y="110077"/>
                </a:lnTo>
                <a:lnTo>
                  <a:pt x="238582" y="112065"/>
                </a:lnTo>
                <a:lnTo>
                  <a:pt x="241273" y="113390"/>
                </a:lnTo>
                <a:lnTo>
                  <a:pt x="247900" y="115854"/>
                </a:lnTo>
                <a:lnTo>
                  <a:pt x="257460" y="120257"/>
                </a:lnTo>
                <a:lnTo>
                  <a:pt x="262788" y="121828"/>
                </a:lnTo>
                <a:lnTo>
                  <a:pt x="268324" y="122875"/>
                </a:lnTo>
                <a:lnTo>
                  <a:pt x="273999" y="123573"/>
                </a:lnTo>
                <a:lnTo>
                  <a:pt x="282950" y="124349"/>
                </a:lnTo>
                <a:lnTo>
                  <a:pt x="286727" y="124556"/>
                </a:lnTo>
                <a:lnTo>
                  <a:pt x="290236" y="123701"/>
                </a:lnTo>
                <a:lnTo>
                  <a:pt x="299916" y="118751"/>
                </a:lnTo>
                <a:lnTo>
                  <a:pt x="306045" y="117245"/>
                </a:lnTo>
                <a:lnTo>
                  <a:pt x="315073" y="116397"/>
                </a:lnTo>
                <a:lnTo>
                  <a:pt x="321068" y="1160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PenAnnotation220"/>
          <p:cNvSpPr/>
          <p:nvPr/>
        </p:nvSpPr>
        <p:spPr>
          <a:xfrm>
            <a:off x="3357562" y="1527263"/>
            <a:ext cx="375048" cy="133501"/>
          </a:xfrm>
          <a:custGeom>
            <a:avLst/>
            <a:gdLst/>
            <a:ahLst/>
            <a:cxnLst/>
            <a:rect l="0" t="0" r="0" b="0"/>
            <a:pathLst>
              <a:path w="375048" h="133501">
                <a:moveTo>
                  <a:pt x="0" y="53291"/>
                </a:moveTo>
                <a:lnTo>
                  <a:pt x="0" y="61853"/>
                </a:lnTo>
                <a:lnTo>
                  <a:pt x="2646" y="64703"/>
                </a:lnTo>
                <a:lnTo>
                  <a:pt x="4741" y="66852"/>
                </a:lnTo>
                <a:lnTo>
                  <a:pt x="7129" y="68285"/>
                </a:lnTo>
                <a:lnTo>
                  <a:pt x="15231" y="71294"/>
                </a:lnTo>
                <a:lnTo>
                  <a:pt x="18092" y="73230"/>
                </a:lnTo>
                <a:lnTo>
                  <a:pt x="20991" y="75514"/>
                </a:lnTo>
                <a:lnTo>
                  <a:pt x="23916" y="77036"/>
                </a:lnTo>
                <a:lnTo>
                  <a:pt x="29811" y="78727"/>
                </a:lnTo>
                <a:lnTo>
                  <a:pt x="38385" y="79479"/>
                </a:lnTo>
                <a:lnTo>
                  <a:pt x="43449" y="79679"/>
                </a:lnTo>
                <a:lnTo>
                  <a:pt x="47818" y="78821"/>
                </a:lnTo>
                <a:lnTo>
                  <a:pt x="55318" y="75221"/>
                </a:lnTo>
                <a:lnTo>
                  <a:pt x="64604" y="70314"/>
                </a:lnTo>
                <a:lnTo>
                  <a:pt x="69858" y="67616"/>
                </a:lnTo>
                <a:lnTo>
                  <a:pt x="74353" y="64826"/>
                </a:lnTo>
                <a:lnTo>
                  <a:pt x="78343" y="61973"/>
                </a:lnTo>
                <a:lnTo>
                  <a:pt x="81994" y="59079"/>
                </a:lnTo>
                <a:lnTo>
                  <a:pt x="86413" y="57150"/>
                </a:lnTo>
                <a:lnTo>
                  <a:pt x="96614" y="55006"/>
                </a:lnTo>
                <a:lnTo>
                  <a:pt x="105117" y="51408"/>
                </a:lnTo>
                <a:lnTo>
                  <a:pt x="108773" y="49059"/>
                </a:lnTo>
                <a:lnTo>
                  <a:pt x="112203" y="46501"/>
                </a:lnTo>
                <a:lnTo>
                  <a:pt x="115482" y="43803"/>
                </a:lnTo>
                <a:lnTo>
                  <a:pt x="118659" y="41013"/>
                </a:lnTo>
                <a:lnTo>
                  <a:pt x="120778" y="38160"/>
                </a:lnTo>
                <a:lnTo>
                  <a:pt x="122191" y="35267"/>
                </a:lnTo>
                <a:lnTo>
                  <a:pt x="123132" y="32345"/>
                </a:lnTo>
                <a:lnTo>
                  <a:pt x="123760" y="29405"/>
                </a:lnTo>
                <a:lnTo>
                  <a:pt x="124179" y="26453"/>
                </a:lnTo>
                <a:lnTo>
                  <a:pt x="124458" y="23493"/>
                </a:lnTo>
                <a:lnTo>
                  <a:pt x="123651" y="21519"/>
                </a:lnTo>
                <a:lnTo>
                  <a:pt x="122122" y="20204"/>
                </a:lnTo>
                <a:lnTo>
                  <a:pt x="120110" y="19327"/>
                </a:lnTo>
                <a:lnTo>
                  <a:pt x="118769" y="17750"/>
                </a:lnTo>
                <a:lnTo>
                  <a:pt x="117875" y="15706"/>
                </a:lnTo>
                <a:lnTo>
                  <a:pt x="117278" y="13352"/>
                </a:lnTo>
                <a:lnTo>
                  <a:pt x="114896" y="11782"/>
                </a:lnTo>
                <a:lnTo>
                  <a:pt x="106959" y="10038"/>
                </a:lnTo>
                <a:lnTo>
                  <a:pt x="103055" y="10565"/>
                </a:lnTo>
                <a:lnTo>
                  <a:pt x="99462" y="11909"/>
                </a:lnTo>
                <a:lnTo>
                  <a:pt x="91830" y="16047"/>
                </a:lnTo>
                <a:lnTo>
                  <a:pt x="65034" y="29670"/>
                </a:lnTo>
                <a:lnTo>
                  <a:pt x="59231" y="33575"/>
                </a:lnTo>
                <a:lnTo>
                  <a:pt x="53378" y="38163"/>
                </a:lnTo>
                <a:lnTo>
                  <a:pt x="47492" y="43205"/>
                </a:lnTo>
                <a:lnTo>
                  <a:pt x="42575" y="47560"/>
                </a:lnTo>
                <a:lnTo>
                  <a:pt x="34467" y="55043"/>
                </a:lnTo>
                <a:lnTo>
                  <a:pt x="30915" y="59420"/>
                </a:lnTo>
                <a:lnTo>
                  <a:pt x="27555" y="64322"/>
                </a:lnTo>
                <a:lnTo>
                  <a:pt x="24323" y="69575"/>
                </a:lnTo>
                <a:lnTo>
                  <a:pt x="21177" y="74069"/>
                </a:lnTo>
                <a:lnTo>
                  <a:pt x="18086" y="78057"/>
                </a:lnTo>
                <a:lnTo>
                  <a:pt x="15034" y="81708"/>
                </a:lnTo>
                <a:lnTo>
                  <a:pt x="12999" y="86126"/>
                </a:lnTo>
                <a:lnTo>
                  <a:pt x="11643" y="91056"/>
                </a:lnTo>
                <a:lnTo>
                  <a:pt x="10738" y="96327"/>
                </a:lnTo>
                <a:lnTo>
                  <a:pt x="11128" y="100834"/>
                </a:lnTo>
                <a:lnTo>
                  <a:pt x="12379" y="104830"/>
                </a:lnTo>
                <a:lnTo>
                  <a:pt x="14206" y="108486"/>
                </a:lnTo>
                <a:lnTo>
                  <a:pt x="15424" y="111916"/>
                </a:lnTo>
                <a:lnTo>
                  <a:pt x="16236" y="115195"/>
                </a:lnTo>
                <a:lnTo>
                  <a:pt x="16777" y="118373"/>
                </a:lnTo>
                <a:lnTo>
                  <a:pt x="18130" y="121484"/>
                </a:lnTo>
                <a:lnTo>
                  <a:pt x="20024" y="124550"/>
                </a:lnTo>
                <a:lnTo>
                  <a:pt x="22279" y="127586"/>
                </a:lnTo>
                <a:lnTo>
                  <a:pt x="25767" y="129610"/>
                </a:lnTo>
                <a:lnTo>
                  <a:pt x="34934" y="131859"/>
                </a:lnTo>
                <a:lnTo>
                  <a:pt x="46510" y="133125"/>
                </a:lnTo>
                <a:lnTo>
                  <a:pt x="55728" y="133421"/>
                </a:lnTo>
                <a:lnTo>
                  <a:pt x="60965" y="133500"/>
                </a:lnTo>
                <a:lnTo>
                  <a:pt x="65448" y="132561"/>
                </a:lnTo>
                <a:lnTo>
                  <a:pt x="73075" y="128871"/>
                </a:lnTo>
                <a:lnTo>
                  <a:pt x="82418" y="126570"/>
                </a:lnTo>
                <a:lnTo>
                  <a:pt x="87687" y="125956"/>
                </a:lnTo>
                <a:lnTo>
                  <a:pt x="93185" y="123563"/>
                </a:lnTo>
                <a:lnTo>
                  <a:pt x="98834" y="119983"/>
                </a:lnTo>
                <a:lnTo>
                  <a:pt x="104585" y="115611"/>
                </a:lnTo>
                <a:lnTo>
                  <a:pt x="110403" y="111705"/>
                </a:lnTo>
                <a:lnTo>
                  <a:pt x="116266" y="108109"/>
                </a:lnTo>
                <a:lnTo>
                  <a:pt x="122159" y="104719"/>
                </a:lnTo>
                <a:lnTo>
                  <a:pt x="127080" y="100475"/>
                </a:lnTo>
                <a:lnTo>
                  <a:pt x="131353" y="95661"/>
                </a:lnTo>
                <a:lnTo>
                  <a:pt x="135194" y="90468"/>
                </a:lnTo>
                <a:lnTo>
                  <a:pt x="138746" y="85021"/>
                </a:lnTo>
                <a:lnTo>
                  <a:pt x="142107" y="79405"/>
                </a:lnTo>
                <a:lnTo>
                  <a:pt x="145340" y="73677"/>
                </a:lnTo>
                <a:lnTo>
                  <a:pt x="149479" y="68866"/>
                </a:lnTo>
                <a:lnTo>
                  <a:pt x="154223" y="64667"/>
                </a:lnTo>
                <a:lnTo>
                  <a:pt x="159370" y="60875"/>
                </a:lnTo>
                <a:lnTo>
                  <a:pt x="163793" y="56363"/>
                </a:lnTo>
                <a:lnTo>
                  <a:pt x="167735" y="51370"/>
                </a:lnTo>
                <a:lnTo>
                  <a:pt x="171354" y="46057"/>
                </a:lnTo>
                <a:lnTo>
                  <a:pt x="173768" y="40531"/>
                </a:lnTo>
                <a:lnTo>
                  <a:pt x="175376" y="34863"/>
                </a:lnTo>
                <a:lnTo>
                  <a:pt x="176449" y="29099"/>
                </a:lnTo>
                <a:lnTo>
                  <a:pt x="178156" y="24265"/>
                </a:lnTo>
                <a:lnTo>
                  <a:pt x="180286" y="20050"/>
                </a:lnTo>
                <a:lnTo>
                  <a:pt x="182699" y="16247"/>
                </a:lnTo>
                <a:lnTo>
                  <a:pt x="184307" y="12720"/>
                </a:lnTo>
                <a:lnTo>
                  <a:pt x="185379" y="9377"/>
                </a:lnTo>
                <a:lnTo>
                  <a:pt x="186094" y="6155"/>
                </a:lnTo>
                <a:lnTo>
                  <a:pt x="187563" y="4008"/>
                </a:lnTo>
                <a:lnTo>
                  <a:pt x="189534" y="2576"/>
                </a:lnTo>
                <a:lnTo>
                  <a:pt x="191840" y="1622"/>
                </a:lnTo>
                <a:lnTo>
                  <a:pt x="193378" y="1978"/>
                </a:lnTo>
                <a:lnTo>
                  <a:pt x="194403" y="3207"/>
                </a:lnTo>
                <a:lnTo>
                  <a:pt x="196048" y="7569"/>
                </a:lnTo>
                <a:lnTo>
                  <a:pt x="198919" y="10811"/>
                </a:lnTo>
                <a:lnTo>
                  <a:pt x="201073" y="13065"/>
                </a:lnTo>
                <a:lnTo>
                  <a:pt x="202510" y="16552"/>
                </a:lnTo>
                <a:lnTo>
                  <a:pt x="203467" y="20861"/>
                </a:lnTo>
                <a:lnTo>
                  <a:pt x="204106" y="25718"/>
                </a:lnTo>
                <a:lnTo>
                  <a:pt x="204532" y="29948"/>
                </a:lnTo>
                <a:lnTo>
                  <a:pt x="204815" y="33760"/>
                </a:lnTo>
                <a:lnTo>
                  <a:pt x="205005" y="37294"/>
                </a:lnTo>
                <a:lnTo>
                  <a:pt x="206123" y="41634"/>
                </a:lnTo>
                <a:lnTo>
                  <a:pt x="207861" y="46512"/>
                </a:lnTo>
                <a:lnTo>
                  <a:pt x="210011" y="51748"/>
                </a:lnTo>
                <a:lnTo>
                  <a:pt x="211445" y="57224"/>
                </a:lnTo>
                <a:lnTo>
                  <a:pt x="212401" y="62858"/>
                </a:lnTo>
                <a:lnTo>
                  <a:pt x="213038" y="68599"/>
                </a:lnTo>
                <a:lnTo>
                  <a:pt x="214455" y="74410"/>
                </a:lnTo>
                <a:lnTo>
                  <a:pt x="216392" y="80269"/>
                </a:lnTo>
                <a:lnTo>
                  <a:pt x="218675" y="86159"/>
                </a:lnTo>
                <a:lnTo>
                  <a:pt x="220198" y="92070"/>
                </a:lnTo>
                <a:lnTo>
                  <a:pt x="221212" y="97996"/>
                </a:lnTo>
                <a:lnTo>
                  <a:pt x="221889" y="103930"/>
                </a:lnTo>
                <a:lnTo>
                  <a:pt x="222340" y="108878"/>
                </a:lnTo>
                <a:lnTo>
                  <a:pt x="222641" y="113170"/>
                </a:lnTo>
                <a:lnTo>
                  <a:pt x="223232" y="124528"/>
                </a:lnTo>
                <a:lnTo>
                  <a:pt x="215553" y="124711"/>
                </a:lnTo>
                <a:lnTo>
                  <a:pt x="215140" y="123725"/>
                </a:lnTo>
                <a:lnTo>
                  <a:pt x="214680" y="119983"/>
                </a:lnTo>
                <a:lnTo>
                  <a:pt x="214557" y="117596"/>
                </a:lnTo>
                <a:lnTo>
                  <a:pt x="214421" y="112298"/>
                </a:lnTo>
                <a:lnTo>
                  <a:pt x="215377" y="108504"/>
                </a:lnTo>
                <a:lnTo>
                  <a:pt x="217007" y="103990"/>
                </a:lnTo>
                <a:lnTo>
                  <a:pt x="219085" y="98997"/>
                </a:lnTo>
                <a:lnTo>
                  <a:pt x="220471" y="93684"/>
                </a:lnTo>
                <a:lnTo>
                  <a:pt x="221395" y="88157"/>
                </a:lnTo>
                <a:lnTo>
                  <a:pt x="222010" y="82488"/>
                </a:lnTo>
                <a:lnTo>
                  <a:pt x="223413" y="76725"/>
                </a:lnTo>
                <a:lnTo>
                  <a:pt x="225341" y="70898"/>
                </a:lnTo>
                <a:lnTo>
                  <a:pt x="227618" y="65029"/>
                </a:lnTo>
                <a:lnTo>
                  <a:pt x="231120" y="58140"/>
                </a:lnTo>
                <a:lnTo>
                  <a:pt x="235440" y="50570"/>
                </a:lnTo>
                <a:lnTo>
                  <a:pt x="240304" y="42548"/>
                </a:lnTo>
                <a:lnTo>
                  <a:pt x="244538" y="36207"/>
                </a:lnTo>
                <a:lnTo>
                  <a:pt x="248354" y="30988"/>
                </a:lnTo>
                <a:lnTo>
                  <a:pt x="251889" y="26516"/>
                </a:lnTo>
                <a:lnTo>
                  <a:pt x="256231" y="21550"/>
                </a:lnTo>
                <a:lnTo>
                  <a:pt x="261110" y="16256"/>
                </a:lnTo>
                <a:lnTo>
                  <a:pt x="266347" y="10741"/>
                </a:lnTo>
                <a:lnTo>
                  <a:pt x="271822" y="7065"/>
                </a:lnTo>
                <a:lnTo>
                  <a:pt x="283198" y="2981"/>
                </a:lnTo>
                <a:lnTo>
                  <a:pt x="294868" y="1165"/>
                </a:lnTo>
                <a:lnTo>
                  <a:pt x="305678" y="358"/>
                </a:lnTo>
                <a:lnTo>
                  <a:pt x="313789" y="0"/>
                </a:lnTo>
                <a:lnTo>
                  <a:pt x="323347" y="2486"/>
                </a:lnTo>
                <a:lnTo>
                  <a:pt x="328674" y="4539"/>
                </a:lnTo>
                <a:lnTo>
                  <a:pt x="333218" y="6899"/>
                </a:lnTo>
                <a:lnTo>
                  <a:pt x="337239" y="9465"/>
                </a:lnTo>
                <a:lnTo>
                  <a:pt x="340912" y="12167"/>
                </a:lnTo>
                <a:lnTo>
                  <a:pt x="344353" y="15953"/>
                </a:lnTo>
                <a:lnTo>
                  <a:pt x="347639" y="20462"/>
                </a:lnTo>
                <a:lnTo>
                  <a:pt x="350822" y="25452"/>
                </a:lnTo>
                <a:lnTo>
                  <a:pt x="353936" y="29771"/>
                </a:lnTo>
                <a:lnTo>
                  <a:pt x="357004" y="33642"/>
                </a:lnTo>
                <a:lnTo>
                  <a:pt x="360042" y="37215"/>
                </a:lnTo>
                <a:lnTo>
                  <a:pt x="362067" y="41582"/>
                </a:lnTo>
                <a:lnTo>
                  <a:pt x="363417" y="46477"/>
                </a:lnTo>
                <a:lnTo>
                  <a:pt x="364317" y="51725"/>
                </a:lnTo>
                <a:lnTo>
                  <a:pt x="364917" y="56216"/>
                </a:lnTo>
                <a:lnTo>
                  <a:pt x="365317" y="60202"/>
                </a:lnTo>
                <a:lnTo>
                  <a:pt x="365584" y="63851"/>
                </a:lnTo>
                <a:lnTo>
                  <a:pt x="366754" y="67277"/>
                </a:lnTo>
                <a:lnTo>
                  <a:pt x="368526" y="70552"/>
                </a:lnTo>
                <a:lnTo>
                  <a:pt x="373759" y="78198"/>
                </a:lnTo>
                <a:lnTo>
                  <a:pt x="374474" y="81890"/>
                </a:lnTo>
                <a:lnTo>
                  <a:pt x="374666" y="84263"/>
                </a:lnTo>
                <a:lnTo>
                  <a:pt x="374793" y="86838"/>
                </a:lnTo>
                <a:lnTo>
                  <a:pt x="375037" y="97448"/>
                </a:lnTo>
                <a:lnTo>
                  <a:pt x="375047" y="1068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PenAnnotation221"/>
          <p:cNvSpPr/>
          <p:nvPr/>
        </p:nvSpPr>
        <p:spPr>
          <a:xfrm>
            <a:off x="3938034" y="1482328"/>
            <a:ext cx="169453" cy="205327"/>
          </a:xfrm>
          <a:custGeom>
            <a:avLst/>
            <a:gdLst/>
            <a:ahLst/>
            <a:cxnLst/>
            <a:rect l="0" t="0" r="0" b="0"/>
            <a:pathLst>
              <a:path w="169453" h="205327">
                <a:moveTo>
                  <a:pt x="26747" y="0"/>
                </a:moveTo>
                <a:lnTo>
                  <a:pt x="26747" y="12429"/>
                </a:lnTo>
                <a:lnTo>
                  <a:pt x="25755" y="15231"/>
                </a:lnTo>
                <a:lnTo>
                  <a:pt x="22006" y="20990"/>
                </a:lnTo>
                <a:lnTo>
                  <a:pt x="20610" y="25900"/>
                </a:lnTo>
                <a:lnTo>
                  <a:pt x="19679" y="32149"/>
                </a:lnTo>
                <a:lnTo>
                  <a:pt x="19058" y="39292"/>
                </a:lnTo>
                <a:lnTo>
                  <a:pt x="17652" y="46038"/>
                </a:lnTo>
                <a:lnTo>
                  <a:pt x="15723" y="52520"/>
                </a:lnTo>
                <a:lnTo>
                  <a:pt x="13444" y="58826"/>
                </a:lnTo>
                <a:lnTo>
                  <a:pt x="10933" y="65014"/>
                </a:lnTo>
                <a:lnTo>
                  <a:pt x="8267" y="71124"/>
                </a:lnTo>
                <a:lnTo>
                  <a:pt x="5497" y="77181"/>
                </a:lnTo>
                <a:lnTo>
                  <a:pt x="3651" y="83204"/>
                </a:lnTo>
                <a:lnTo>
                  <a:pt x="2420" y="89204"/>
                </a:lnTo>
                <a:lnTo>
                  <a:pt x="1599" y="95188"/>
                </a:lnTo>
                <a:lnTo>
                  <a:pt x="1052" y="101162"/>
                </a:lnTo>
                <a:lnTo>
                  <a:pt x="687" y="107128"/>
                </a:lnTo>
                <a:lnTo>
                  <a:pt x="282" y="118058"/>
                </a:lnTo>
                <a:lnTo>
                  <a:pt x="102" y="126223"/>
                </a:lnTo>
                <a:lnTo>
                  <a:pt x="0" y="141138"/>
                </a:lnTo>
                <a:lnTo>
                  <a:pt x="979" y="146678"/>
                </a:lnTo>
                <a:lnTo>
                  <a:pt x="2623" y="152355"/>
                </a:lnTo>
                <a:lnTo>
                  <a:pt x="4711" y="158125"/>
                </a:lnTo>
                <a:lnTo>
                  <a:pt x="6103" y="162963"/>
                </a:lnTo>
                <a:lnTo>
                  <a:pt x="7031" y="167181"/>
                </a:lnTo>
                <a:lnTo>
                  <a:pt x="7650" y="170985"/>
                </a:lnTo>
                <a:lnTo>
                  <a:pt x="9055" y="175506"/>
                </a:lnTo>
                <a:lnTo>
                  <a:pt x="10983" y="180504"/>
                </a:lnTo>
                <a:lnTo>
                  <a:pt x="13261" y="185820"/>
                </a:lnTo>
                <a:lnTo>
                  <a:pt x="15772" y="190356"/>
                </a:lnTo>
                <a:lnTo>
                  <a:pt x="18438" y="194373"/>
                </a:lnTo>
                <a:lnTo>
                  <a:pt x="21208" y="198043"/>
                </a:lnTo>
                <a:lnTo>
                  <a:pt x="25038" y="200489"/>
                </a:lnTo>
                <a:lnTo>
                  <a:pt x="29577" y="202120"/>
                </a:lnTo>
                <a:lnTo>
                  <a:pt x="34587" y="203208"/>
                </a:lnTo>
                <a:lnTo>
                  <a:pt x="38918" y="203933"/>
                </a:lnTo>
                <a:lnTo>
                  <a:pt x="42799" y="204416"/>
                </a:lnTo>
                <a:lnTo>
                  <a:pt x="46378" y="204738"/>
                </a:lnTo>
                <a:lnTo>
                  <a:pt x="50748" y="204953"/>
                </a:lnTo>
                <a:lnTo>
                  <a:pt x="60896" y="205192"/>
                </a:lnTo>
                <a:lnTo>
                  <a:pt x="77765" y="205326"/>
                </a:lnTo>
                <a:lnTo>
                  <a:pt x="84572" y="204353"/>
                </a:lnTo>
                <a:lnTo>
                  <a:pt x="92086" y="202711"/>
                </a:lnTo>
                <a:lnTo>
                  <a:pt x="100072" y="200625"/>
                </a:lnTo>
                <a:lnTo>
                  <a:pt x="107380" y="197250"/>
                </a:lnTo>
                <a:lnTo>
                  <a:pt x="114237" y="193016"/>
                </a:lnTo>
                <a:lnTo>
                  <a:pt x="120792" y="188208"/>
                </a:lnTo>
                <a:lnTo>
                  <a:pt x="127147" y="184011"/>
                </a:lnTo>
                <a:lnTo>
                  <a:pt x="133368" y="180221"/>
                </a:lnTo>
                <a:lnTo>
                  <a:pt x="139499" y="176702"/>
                </a:lnTo>
                <a:lnTo>
                  <a:pt x="144579" y="173364"/>
                </a:lnTo>
                <a:lnTo>
                  <a:pt x="148958" y="170146"/>
                </a:lnTo>
                <a:lnTo>
                  <a:pt x="152869" y="167009"/>
                </a:lnTo>
                <a:lnTo>
                  <a:pt x="156469" y="162933"/>
                </a:lnTo>
                <a:lnTo>
                  <a:pt x="159861" y="158231"/>
                </a:lnTo>
                <a:lnTo>
                  <a:pt x="163115" y="153112"/>
                </a:lnTo>
                <a:lnTo>
                  <a:pt x="165284" y="147715"/>
                </a:lnTo>
                <a:lnTo>
                  <a:pt x="166730" y="142133"/>
                </a:lnTo>
                <a:lnTo>
                  <a:pt x="167694" y="136427"/>
                </a:lnTo>
                <a:lnTo>
                  <a:pt x="168337" y="130639"/>
                </a:lnTo>
                <a:lnTo>
                  <a:pt x="168765" y="124796"/>
                </a:lnTo>
                <a:lnTo>
                  <a:pt x="169241" y="114004"/>
                </a:lnTo>
                <a:lnTo>
                  <a:pt x="169452" y="105900"/>
                </a:lnTo>
                <a:lnTo>
                  <a:pt x="167525" y="102350"/>
                </a:lnTo>
                <a:lnTo>
                  <a:pt x="164255" y="98991"/>
                </a:lnTo>
                <a:lnTo>
                  <a:pt x="160091" y="95759"/>
                </a:lnTo>
                <a:lnTo>
                  <a:pt x="156322" y="91621"/>
                </a:lnTo>
                <a:lnTo>
                  <a:pt x="152818" y="86877"/>
                </a:lnTo>
                <a:lnTo>
                  <a:pt x="149490" y="81731"/>
                </a:lnTo>
                <a:lnTo>
                  <a:pt x="145286" y="78299"/>
                </a:lnTo>
                <a:lnTo>
                  <a:pt x="140500" y="76012"/>
                </a:lnTo>
                <a:lnTo>
                  <a:pt x="135324" y="74487"/>
                </a:lnTo>
                <a:lnTo>
                  <a:pt x="128897" y="71486"/>
                </a:lnTo>
                <a:lnTo>
                  <a:pt x="121636" y="67501"/>
                </a:lnTo>
                <a:lnTo>
                  <a:pt x="113819" y="62860"/>
                </a:lnTo>
                <a:lnTo>
                  <a:pt x="106623" y="59766"/>
                </a:lnTo>
                <a:lnTo>
                  <a:pt x="99842" y="57703"/>
                </a:lnTo>
                <a:lnTo>
                  <a:pt x="93336" y="56328"/>
                </a:lnTo>
                <a:lnTo>
                  <a:pt x="87014" y="54419"/>
                </a:lnTo>
                <a:lnTo>
                  <a:pt x="80816" y="52154"/>
                </a:lnTo>
                <a:lnTo>
                  <a:pt x="74699" y="49652"/>
                </a:lnTo>
                <a:lnTo>
                  <a:pt x="68637" y="46992"/>
                </a:lnTo>
                <a:lnTo>
                  <a:pt x="56610" y="41390"/>
                </a:lnTo>
                <a:lnTo>
                  <a:pt x="50624" y="39500"/>
                </a:lnTo>
                <a:lnTo>
                  <a:pt x="44650" y="38239"/>
                </a:lnTo>
                <a:lnTo>
                  <a:pt x="38682" y="37399"/>
                </a:lnTo>
                <a:lnTo>
                  <a:pt x="33711" y="35847"/>
                </a:lnTo>
                <a:lnTo>
                  <a:pt x="29406" y="33819"/>
                </a:lnTo>
                <a:lnTo>
                  <a:pt x="25543" y="31476"/>
                </a:lnTo>
                <a:lnTo>
                  <a:pt x="21975" y="29913"/>
                </a:lnTo>
                <a:lnTo>
                  <a:pt x="18605" y="28872"/>
                </a:lnTo>
                <a:lnTo>
                  <a:pt x="9056" y="26825"/>
                </a:lnTo>
                <a:lnTo>
                  <a:pt x="17817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PenAnnotation222"/>
          <p:cNvSpPr/>
          <p:nvPr/>
        </p:nvSpPr>
        <p:spPr>
          <a:xfrm>
            <a:off x="4152351" y="1500306"/>
            <a:ext cx="186035" cy="169545"/>
          </a:xfrm>
          <a:custGeom>
            <a:avLst/>
            <a:gdLst/>
            <a:ahLst/>
            <a:cxnLst/>
            <a:rect l="0" t="0" r="0" b="0"/>
            <a:pathLst>
              <a:path w="186035" h="169545">
                <a:moveTo>
                  <a:pt x="133899" y="17740"/>
                </a:moveTo>
                <a:lnTo>
                  <a:pt x="142460" y="17740"/>
                </a:lnTo>
                <a:lnTo>
                  <a:pt x="142719" y="13000"/>
                </a:lnTo>
                <a:lnTo>
                  <a:pt x="141764" y="11604"/>
                </a:lnTo>
                <a:lnTo>
                  <a:pt x="140134" y="10673"/>
                </a:lnTo>
                <a:lnTo>
                  <a:pt x="138056" y="10052"/>
                </a:lnTo>
                <a:lnTo>
                  <a:pt x="133100" y="6717"/>
                </a:lnTo>
                <a:lnTo>
                  <a:pt x="130390" y="4438"/>
                </a:lnTo>
                <a:lnTo>
                  <a:pt x="126599" y="2919"/>
                </a:lnTo>
                <a:lnTo>
                  <a:pt x="122086" y="1906"/>
                </a:lnTo>
                <a:lnTo>
                  <a:pt x="117094" y="1231"/>
                </a:lnTo>
                <a:lnTo>
                  <a:pt x="112773" y="781"/>
                </a:lnTo>
                <a:lnTo>
                  <a:pt x="108901" y="481"/>
                </a:lnTo>
                <a:lnTo>
                  <a:pt x="105327" y="281"/>
                </a:lnTo>
                <a:lnTo>
                  <a:pt x="96065" y="59"/>
                </a:lnTo>
                <a:lnTo>
                  <a:pt x="90817" y="0"/>
                </a:lnTo>
                <a:lnTo>
                  <a:pt x="85334" y="952"/>
                </a:lnTo>
                <a:lnTo>
                  <a:pt x="79694" y="2580"/>
                </a:lnTo>
                <a:lnTo>
                  <a:pt x="73949" y="4656"/>
                </a:lnTo>
                <a:lnTo>
                  <a:pt x="68135" y="6041"/>
                </a:lnTo>
                <a:lnTo>
                  <a:pt x="62275" y="6964"/>
                </a:lnTo>
                <a:lnTo>
                  <a:pt x="56384" y="7580"/>
                </a:lnTo>
                <a:lnTo>
                  <a:pt x="50472" y="7990"/>
                </a:lnTo>
                <a:lnTo>
                  <a:pt x="44547" y="8264"/>
                </a:lnTo>
                <a:lnTo>
                  <a:pt x="38612" y="8446"/>
                </a:lnTo>
                <a:lnTo>
                  <a:pt x="33663" y="9560"/>
                </a:lnTo>
                <a:lnTo>
                  <a:pt x="29372" y="11295"/>
                </a:lnTo>
                <a:lnTo>
                  <a:pt x="25519" y="13443"/>
                </a:lnTo>
                <a:lnTo>
                  <a:pt x="21958" y="15868"/>
                </a:lnTo>
                <a:lnTo>
                  <a:pt x="18592" y="18476"/>
                </a:lnTo>
                <a:lnTo>
                  <a:pt x="15355" y="21208"/>
                </a:lnTo>
                <a:lnTo>
                  <a:pt x="12206" y="23028"/>
                </a:lnTo>
                <a:lnTo>
                  <a:pt x="9114" y="24242"/>
                </a:lnTo>
                <a:lnTo>
                  <a:pt x="6061" y="25052"/>
                </a:lnTo>
                <a:lnTo>
                  <a:pt x="4025" y="26583"/>
                </a:lnTo>
                <a:lnTo>
                  <a:pt x="2668" y="28597"/>
                </a:lnTo>
                <a:lnTo>
                  <a:pt x="1160" y="33479"/>
                </a:lnTo>
                <a:lnTo>
                  <a:pt x="758" y="36171"/>
                </a:lnTo>
                <a:lnTo>
                  <a:pt x="112" y="42878"/>
                </a:lnTo>
                <a:lnTo>
                  <a:pt x="24" y="46441"/>
                </a:lnTo>
                <a:lnTo>
                  <a:pt x="0" y="48781"/>
                </a:lnTo>
                <a:lnTo>
                  <a:pt x="977" y="50340"/>
                </a:lnTo>
                <a:lnTo>
                  <a:pt x="2620" y="51380"/>
                </a:lnTo>
                <a:lnTo>
                  <a:pt x="7092" y="52535"/>
                </a:lnTo>
                <a:lnTo>
                  <a:pt x="12386" y="53048"/>
                </a:lnTo>
                <a:lnTo>
                  <a:pt x="16179" y="54177"/>
                </a:lnTo>
                <a:lnTo>
                  <a:pt x="20693" y="55922"/>
                </a:lnTo>
                <a:lnTo>
                  <a:pt x="25686" y="58078"/>
                </a:lnTo>
                <a:lnTo>
                  <a:pt x="30999" y="59515"/>
                </a:lnTo>
                <a:lnTo>
                  <a:pt x="36525" y="60473"/>
                </a:lnTo>
                <a:lnTo>
                  <a:pt x="42194" y="61112"/>
                </a:lnTo>
                <a:lnTo>
                  <a:pt x="48950" y="62529"/>
                </a:lnTo>
                <a:lnTo>
                  <a:pt x="56430" y="64467"/>
                </a:lnTo>
                <a:lnTo>
                  <a:pt x="64393" y="66751"/>
                </a:lnTo>
                <a:lnTo>
                  <a:pt x="71687" y="68273"/>
                </a:lnTo>
                <a:lnTo>
                  <a:pt x="78534" y="69288"/>
                </a:lnTo>
                <a:lnTo>
                  <a:pt x="85082" y="69965"/>
                </a:lnTo>
                <a:lnTo>
                  <a:pt x="91432" y="71408"/>
                </a:lnTo>
                <a:lnTo>
                  <a:pt x="97650" y="73363"/>
                </a:lnTo>
                <a:lnTo>
                  <a:pt x="103780" y="75658"/>
                </a:lnTo>
                <a:lnTo>
                  <a:pt x="109851" y="77188"/>
                </a:lnTo>
                <a:lnTo>
                  <a:pt x="115882" y="78208"/>
                </a:lnTo>
                <a:lnTo>
                  <a:pt x="121888" y="78888"/>
                </a:lnTo>
                <a:lnTo>
                  <a:pt x="127876" y="80334"/>
                </a:lnTo>
                <a:lnTo>
                  <a:pt x="133852" y="82290"/>
                </a:lnTo>
                <a:lnTo>
                  <a:pt x="139821" y="84586"/>
                </a:lnTo>
                <a:lnTo>
                  <a:pt x="145784" y="88101"/>
                </a:lnTo>
                <a:lnTo>
                  <a:pt x="151744" y="92429"/>
                </a:lnTo>
                <a:lnTo>
                  <a:pt x="157702" y="97298"/>
                </a:lnTo>
                <a:lnTo>
                  <a:pt x="162666" y="101537"/>
                </a:lnTo>
                <a:lnTo>
                  <a:pt x="166967" y="105355"/>
                </a:lnTo>
                <a:lnTo>
                  <a:pt x="170827" y="108892"/>
                </a:lnTo>
                <a:lnTo>
                  <a:pt x="173400" y="112243"/>
                </a:lnTo>
                <a:lnTo>
                  <a:pt x="175116" y="115468"/>
                </a:lnTo>
                <a:lnTo>
                  <a:pt x="176260" y="118611"/>
                </a:lnTo>
                <a:lnTo>
                  <a:pt x="178014" y="121699"/>
                </a:lnTo>
                <a:lnTo>
                  <a:pt x="180176" y="124749"/>
                </a:lnTo>
                <a:lnTo>
                  <a:pt x="182610" y="127775"/>
                </a:lnTo>
                <a:lnTo>
                  <a:pt x="184232" y="130784"/>
                </a:lnTo>
                <a:lnTo>
                  <a:pt x="185314" y="133783"/>
                </a:lnTo>
                <a:lnTo>
                  <a:pt x="186034" y="136774"/>
                </a:lnTo>
                <a:lnTo>
                  <a:pt x="185523" y="139760"/>
                </a:lnTo>
                <a:lnTo>
                  <a:pt x="184190" y="142743"/>
                </a:lnTo>
                <a:lnTo>
                  <a:pt x="182309" y="145724"/>
                </a:lnTo>
                <a:lnTo>
                  <a:pt x="180063" y="148703"/>
                </a:lnTo>
                <a:lnTo>
                  <a:pt x="177573" y="151682"/>
                </a:lnTo>
                <a:lnTo>
                  <a:pt x="174921" y="154660"/>
                </a:lnTo>
                <a:lnTo>
                  <a:pt x="172161" y="156645"/>
                </a:lnTo>
                <a:lnTo>
                  <a:pt x="166448" y="158851"/>
                </a:lnTo>
                <a:lnTo>
                  <a:pt x="163536" y="160431"/>
                </a:lnTo>
                <a:lnTo>
                  <a:pt x="160602" y="162477"/>
                </a:lnTo>
                <a:lnTo>
                  <a:pt x="157654" y="164833"/>
                </a:lnTo>
                <a:lnTo>
                  <a:pt x="153704" y="166404"/>
                </a:lnTo>
                <a:lnTo>
                  <a:pt x="149087" y="167451"/>
                </a:lnTo>
                <a:lnTo>
                  <a:pt x="144024" y="168149"/>
                </a:lnTo>
                <a:lnTo>
                  <a:pt x="138665" y="168614"/>
                </a:lnTo>
                <a:lnTo>
                  <a:pt x="133107" y="168925"/>
                </a:lnTo>
                <a:lnTo>
                  <a:pt x="121641" y="169269"/>
                </a:lnTo>
                <a:lnTo>
                  <a:pt x="86242" y="169521"/>
                </a:lnTo>
                <a:lnTo>
                  <a:pt x="51076" y="169544"/>
                </a:lnTo>
                <a:lnTo>
                  <a:pt x="47926" y="168552"/>
                </a:lnTo>
                <a:lnTo>
                  <a:pt x="44833" y="166899"/>
                </a:lnTo>
                <a:lnTo>
                  <a:pt x="41780" y="164804"/>
                </a:lnTo>
                <a:lnTo>
                  <a:pt x="38752" y="163408"/>
                </a:lnTo>
                <a:lnTo>
                  <a:pt x="35741" y="162477"/>
                </a:lnTo>
                <a:lnTo>
                  <a:pt x="26742" y="1606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PenAnnotation223"/>
          <p:cNvSpPr/>
          <p:nvPr/>
        </p:nvSpPr>
        <p:spPr>
          <a:xfrm>
            <a:off x="250066" y="2082380"/>
            <a:ext cx="35649" cy="78605"/>
          </a:xfrm>
          <a:custGeom>
            <a:avLst/>
            <a:gdLst/>
            <a:ahLst/>
            <a:cxnLst/>
            <a:rect l="0" t="0" r="0" b="0"/>
            <a:pathLst>
              <a:path w="35649" h="78605">
                <a:moveTo>
                  <a:pt x="26754" y="42885"/>
                </a:moveTo>
                <a:lnTo>
                  <a:pt x="19065" y="42885"/>
                </a:lnTo>
                <a:lnTo>
                  <a:pt x="19644" y="43877"/>
                </a:lnTo>
                <a:lnTo>
                  <a:pt x="21022" y="45531"/>
                </a:lnTo>
                <a:lnTo>
                  <a:pt x="25622" y="50574"/>
                </a:lnTo>
                <a:lnTo>
                  <a:pt x="25999" y="51980"/>
                </a:lnTo>
                <a:lnTo>
                  <a:pt x="26251" y="53909"/>
                </a:lnTo>
                <a:lnTo>
                  <a:pt x="26654" y="59394"/>
                </a:lnTo>
                <a:lnTo>
                  <a:pt x="26710" y="62790"/>
                </a:lnTo>
                <a:lnTo>
                  <a:pt x="26754" y="69639"/>
                </a:lnTo>
                <a:lnTo>
                  <a:pt x="26754" y="20807"/>
                </a:lnTo>
                <a:lnTo>
                  <a:pt x="25762" y="19237"/>
                </a:lnTo>
                <a:lnTo>
                  <a:pt x="24108" y="18190"/>
                </a:lnTo>
                <a:lnTo>
                  <a:pt x="18192" y="16219"/>
                </a:lnTo>
                <a:lnTo>
                  <a:pt x="17077" y="17170"/>
                </a:lnTo>
                <a:lnTo>
                  <a:pt x="15342" y="18796"/>
                </a:lnTo>
                <a:lnTo>
                  <a:pt x="13193" y="20873"/>
                </a:lnTo>
                <a:lnTo>
                  <a:pt x="11760" y="23249"/>
                </a:lnTo>
                <a:lnTo>
                  <a:pt x="10805" y="25826"/>
                </a:lnTo>
                <a:lnTo>
                  <a:pt x="10168" y="28536"/>
                </a:lnTo>
                <a:lnTo>
                  <a:pt x="8751" y="31334"/>
                </a:lnTo>
                <a:lnTo>
                  <a:pt x="6815" y="34192"/>
                </a:lnTo>
                <a:lnTo>
                  <a:pt x="4531" y="37090"/>
                </a:lnTo>
                <a:lnTo>
                  <a:pt x="3009" y="40014"/>
                </a:lnTo>
                <a:lnTo>
                  <a:pt x="1994" y="42955"/>
                </a:lnTo>
                <a:lnTo>
                  <a:pt x="1318" y="45909"/>
                </a:lnTo>
                <a:lnTo>
                  <a:pt x="867" y="48869"/>
                </a:lnTo>
                <a:lnTo>
                  <a:pt x="566" y="51836"/>
                </a:lnTo>
                <a:lnTo>
                  <a:pt x="0" y="60223"/>
                </a:lnTo>
                <a:lnTo>
                  <a:pt x="980" y="60397"/>
                </a:lnTo>
                <a:lnTo>
                  <a:pt x="2626" y="60513"/>
                </a:lnTo>
                <a:lnTo>
                  <a:pt x="7656" y="60699"/>
                </a:lnTo>
                <a:lnTo>
                  <a:pt x="8069" y="59722"/>
                </a:lnTo>
                <a:lnTo>
                  <a:pt x="8344" y="58078"/>
                </a:lnTo>
                <a:lnTo>
                  <a:pt x="8528" y="55991"/>
                </a:lnTo>
                <a:lnTo>
                  <a:pt x="9642" y="53606"/>
                </a:lnTo>
                <a:lnTo>
                  <a:pt x="11377" y="51025"/>
                </a:lnTo>
                <a:lnTo>
                  <a:pt x="13526" y="48312"/>
                </a:lnTo>
                <a:lnTo>
                  <a:pt x="15951" y="45511"/>
                </a:lnTo>
                <a:lnTo>
                  <a:pt x="18560" y="42651"/>
                </a:lnTo>
                <a:lnTo>
                  <a:pt x="21291" y="39753"/>
                </a:lnTo>
                <a:lnTo>
                  <a:pt x="23112" y="36828"/>
                </a:lnTo>
                <a:lnTo>
                  <a:pt x="24326" y="33886"/>
                </a:lnTo>
                <a:lnTo>
                  <a:pt x="25135" y="30933"/>
                </a:lnTo>
                <a:lnTo>
                  <a:pt x="26667" y="27972"/>
                </a:lnTo>
                <a:lnTo>
                  <a:pt x="28680" y="25005"/>
                </a:lnTo>
                <a:lnTo>
                  <a:pt x="31015" y="22035"/>
                </a:lnTo>
                <a:lnTo>
                  <a:pt x="32571" y="19064"/>
                </a:lnTo>
                <a:lnTo>
                  <a:pt x="33608" y="16090"/>
                </a:lnTo>
                <a:lnTo>
                  <a:pt x="34300" y="13115"/>
                </a:lnTo>
                <a:lnTo>
                  <a:pt x="34761" y="10140"/>
                </a:lnTo>
                <a:lnTo>
                  <a:pt x="35069" y="7165"/>
                </a:lnTo>
                <a:lnTo>
                  <a:pt x="35562" y="0"/>
                </a:lnTo>
                <a:lnTo>
                  <a:pt x="35630" y="1666"/>
                </a:lnTo>
                <a:lnTo>
                  <a:pt x="35648" y="3500"/>
                </a:lnTo>
                <a:lnTo>
                  <a:pt x="34667" y="4722"/>
                </a:lnTo>
                <a:lnTo>
                  <a:pt x="33022" y="5537"/>
                </a:lnTo>
                <a:lnTo>
                  <a:pt x="30932" y="6080"/>
                </a:lnTo>
                <a:lnTo>
                  <a:pt x="29540" y="7434"/>
                </a:lnTo>
                <a:lnTo>
                  <a:pt x="28611" y="9329"/>
                </a:lnTo>
                <a:lnTo>
                  <a:pt x="27992" y="11585"/>
                </a:lnTo>
                <a:lnTo>
                  <a:pt x="26587" y="14081"/>
                </a:lnTo>
                <a:lnTo>
                  <a:pt x="24658" y="16737"/>
                </a:lnTo>
                <a:lnTo>
                  <a:pt x="22380" y="19500"/>
                </a:lnTo>
                <a:lnTo>
                  <a:pt x="20862" y="22334"/>
                </a:lnTo>
                <a:lnTo>
                  <a:pt x="19849" y="25216"/>
                </a:lnTo>
                <a:lnTo>
                  <a:pt x="18224" y="32229"/>
                </a:lnTo>
                <a:lnTo>
                  <a:pt x="18091" y="33797"/>
                </a:lnTo>
                <a:lnTo>
                  <a:pt x="18002" y="35834"/>
                </a:lnTo>
                <a:lnTo>
                  <a:pt x="17859" y="41492"/>
                </a:lnTo>
                <a:lnTo>
                  <a:pt x="17840" y="39620"/>
                </a:lnTo>
                <a:lnTo>
                  <a:pt x="17825" y="34287"/>
                </a:lnTo>
                <a:lnTo>
                  <a:pt x="18817" y="33184"/>
                </a:lnTo>
                <a:lnTo>
                  <a:pt x="22565" y="29313"/>
                </a:lnTo>
                <a:lnTo>
                  <a:pt x="23961" y="26892"/>
                </a:lnTo>
                <a:lnTo>
                  <a:pt x="24892" y="24285"/>
                </a:lnTo>
                <a:lnTo>
                  <a:pt x="25513" y="21556"/>
                </a:lnTo>
                <a:lnTo>
                  <a:pt x="25926" y="18744"/>
                </a:lnTo>
                <a:lnTo>
                  <a:pt x="26202" y="15877"/>
                </a:lnTo>
                <a:lnTo>
                  <a:pt x="26722" y="7676"/>
                </a:lnTo>
                <a:lnTo>
                  <a:pt x="26744" y="12058"/>
                </a:lnTo>
                <a:lnTo>
                  <a:pt x="25755" y="14396"/>
                </a:lnTo>
                <a:lnTo>
                  <a:pt x="24104" y="16947"/>
                </a:lnTo>
                <a:lnTo>
                  <a:pt x="22011" y="19640"/>
                </a:lnTo>
                <a:lnTo>
                  <a:pt x="19623" y="23420"/>
                </a:lnTo>
                <a:lnTo>
                  <a:pt x="17039" y="27924"/>
                </a:lnTo>
                <a:lnTo>
                  <a:pt x="14324" y="32911"/>
                </a:lnTo>
                <a:lnTo>
                  <a:pt x="12514" y="37228"/>
                </a:lnTo>
                <a:lnTo>
                  <a:pt x="11308" y="41098"/>
                </a:lnTo>
                <a:lnTo>
                  <a:pt x="10503" y="44670"/>
                </a:lnTo>
                <a:lnTo>
                  <a:pt x="9967" y="49036"/>
                </a:lnTo>
                <a:lnTo>
                  <a:pt x="9609" y="53931"/>
                </a:lnTo>
                <a:lnTo>
                  <a:pt x="9036" y="66564"/>
                </a:lnTo>
                <a:lnTo>
                  <a:pt x="8957" y="70938"/>
                </a:lnTo>
                <a:lnTo>
                  <a:pt x="8894" y="786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PenAnnotation224"/>
          <p:cNvSpPr/>
          <p:nvPr/>
        </p:nvSpPr>
        <p:spPr>
          <a:xfrm>
            <a:off x="441767" y="2001754"/>
            <a:ext cx="138663" cy="239430"/>
          </a:xfrm>
          <a:custGeom>
            <a:avLst/>
            <a:gdLst/>
            <a:ahLst/>
            <a:cxnLst/>
            <a:rect l="0" t="0" r="0" b="0"/>
            <a:pathLst>
              <a:path w="138663" h="239430">
                <a:moveTo>
                  <a:pt x="85084" y="7425"/>
                </a:moveTo>
                <a:lnTo>
                  <a:pt x="85084" y="20727"/>
                </a:lnTo>
                <a:lnTo>
                  <a:pt x="86076" y="23239"/>
                </a:lnTo>
                <a:lnTo>
                  <a:pt x="89825" y="28675"/>
                </a:lnTo>
                <a:lnTo>
                  <a:pt x="92213" y="31513"/>
                </a:lnTo>
                <a:lnTo>
                  <a:pt x="94798" y="34398"/>
                </a:lnTo>
                <a:lnTo>
                  <a:pt x="97513" y="37313"/>
                </a:lnTo>
                <a:lnTo>
                  <a:pt x="99323" y="40249"/>
                </a:lnTo>
                <a:lnTo>
                  <a:pt x="101334" y="46157"/>
                </a:lnTo>
                <a:lnTo>
                  <a:pt x="104874" y="52090"/>
                </a:lnTo>
                <a:lnTo>
                  <a:pt x="110491" y="59243"/>
                </a:lnTo>
                <a:lnTo>
                  <a:pt x="111944" y="59830"/>
                </a:lnTo>
                <a:lnTo>
                  <a:pt x="116204" y="60482"/>
                </a:lnTo>
                <a:lnTo>
                  <a:pt x="120683" y="60990"/>
                </a:lnTo>
                <a:lnTo>
                  <a:pt x="120767" y="56259"/>
                </a:lnTo>
                <a:lnTo>
                  <a:pt x="119787" y="53872"/>
                </a:lnTo>
                <a:lnTo>
                  <a:pt x="116052" y="48573"/>
                </a:lnTo>
                <a:lnTo>
                  <a:pt x="114659" y="45771"/>
                </a:lnTo>
                <a:lnTo>
                  <a:pt x="113111" y="40012"/>
                </a:lnTo>
                <a:lnTo>
                  <a:pt x="109778" y="34145"/>
                </a:lnTo>
                <a:lnTo>
                  <a:pt x="107500" y="31192"/>
                </a:lnTo>
                <a:lnTo>
                  <a:pt x="104989" y="27238"/>
                </a:lnTo>
                <a:lnTo>
                  <a:pt x="102323" y="22618"/>
                </a:lnTo>
                <a:lnTo>
                  <a:pt x="99553" y="17554"/>
                </a:lnTo>
                <a:lnTo>
                  <a:pt x="96714" y="14178"/>
                </a:lnTo>
                <a:lnTo>
                  <a:pt x="93830" y="11927"/>
                </a:lnTo>
                <a:lnTo>
                  <a:pt x="90915" y="10426"/>
                </a:lnTo>
                <a:lnTo>
                  <a:pt x="87979" y="8434"/>
                </a:lnTo>
                <a:lnTo>
                  <a:pt x="85030" y="6113"/>
                </a:lnTo>
                <a:lnTo>
                  <a:pt x="82071" y="3574"/>
                </a:lnTo>
                <a:lnTo>
                  <a:pt x="79107" y="1881"/>
                </a:lnTo>
                <a:lnTo>
                  <a:pt x="76138" y="753"/>
                </a:lnTo>
                <a:lnTo>
                  <a:pt x="73167" y="0"/>
                </a:lnTo>
                <a:lnTo>
                  <a:pt x="70194" y="491"/>
                </a:lnTo>
                <a:lnTo>
                  <a:pt x="67220" y="1810"/>
                </a:lnTo>
                <a:lnTo>
                  <a:pt x="64245" y="3682"/>
                </a:lnTo>
                <a:lnTo>
                  <a:pt x="60277" y="5922"/>
                </a:lnTo>
                <a:lnTo>
                  <a:pt x="50577" y="11057"/>
                </a:lnTo>
                <a:lnTo>
                  <a:pt x="46204" y="14807"/>
                </a:lnTo>
                <a:lnTo>
                  <a:pt x="42297" y="19292"/>
                </a:lnTo>
                <a:lnTo>
                  <a:pt x="38700" y="24266"/>
                </a:lnTo>
                <a:lnTo>
                  <a:pt x="24157" y="45488"/>
                </a:lnTo>
                <a:lnTo>
                  <a:pt x="19661" y="52644"/>
                </a:lnTo>
                <a:lnTo>
                  <a:pt x="15672" y="59399"/>
                </a:lnTo>
                <a:lnTo>
                  <a:pt x="12020" y="65887"/>
                </a:lnTo>
                <a:lnTo>
                  <a:pt x="9586" y="73189"/>
                </a:lnTo>
                <a:lnTo>
                  <a:pt x="7963" y="81033"/>
                </a:lnTo>
                <a:lnTo>
                  <a:pt x="6881" y="89240"/>
                </a:lnTo>
                <a:lnTo>
                  <a:pt x="5167" y="96695"/>
                </a:lnTo>
                <a:lnTo>
                  <a:pt x="3033" y="103649"/>
                </a:lnTo>
                <a:lnTo>
                  <a:pt x="618" y="110270"/>
                </a:lnTo>
                <a:lnTo>
                  <a:pt x="0" y="117660"/>
                </a:lnTo>
                <a:lnTo>
                  <a:pt x="580" y="125564"/>
                </a:lnTo>
                <a:lnTo>
                  <a:pt x="1959" y="133809"/>
                </a:lnTo>
                <a:lnTo>
                  <a:pt x="2878" y="141290"/>
                </a:lnTo>
                <a:lnTo>
                  <a:pt x="3491" y="148263"/>
                </a:lnTo>
                <a:lnTo>
                  <a:pt x="3900" y="154895"/>
                </a:lnTo>
                <a:lnTo>
                  <a:pt x="5164" y="161301"/>
                </a:lnTo>
                <a:lnTo>
                  <a:pt x="6999" y="167556"/>
                </a:lnTo>
                <a:lnTo>
                  <a:pt x="9215" y="173710"/>
                </a:lnTo>
                <a:lnTo>
                  <a:pt x="11685" y="179797"/>
                </a:lnTo>
                <a:lnTo>
                  <a:pt x="14323" y="185840"/>
                </a:lnTo>
                <a:lnTo>
                  <a:pt x="19900" y="197846"/>
                </a:lnTo>
                <a:lnTo>
                  <a:pt x="25686" y="209796"/>
                </a:lnTo>
                <a:lnTo>
                  <a:pt x="29611" y="214769"/>
                </a:lnTo>
                <a:lnTo>
                  <a:pt x="34211" y="219076"/>
                </a:lnTo>
                <a:lnTo>
                  <a:pt x="39263" y="222940"/>
                </a:lnTo>
                <a:lnTo>
                  <a:pt x="43622" y="226508"/>
                </a:lnTo>
                <a:lnTo>
                  <a:pt x="47521" y="229879"/>
                </a:lnTo>
                <a:lnTo>
                  <a:pt x="51112" y="233118"/>
                </a:lnTo>
                <a:lnTo>
                  <a:pt x="55491" y="235278"/>
                </a:lnTo>
                <a:lnTo>
                  <a:pt x="60394" y="236718"/>
                </a:lnTo>
                <a:lnTo>
                  <a:pt x="65648" y="237677"/>
                </a:lnTo>
                <a:lnTo>
                  <a:pt x="71134" y="238317"/>
                </a:lnTo>
                <a:lnTo>
                  <a:pt x="76776" y="238744"/>
                </a:lnTo>
                <a:lnTo>
                  <a:pt x="87345" y="239218"/>
                </a:lnTo>
                <a:lnTo>
                  <a:pt x="95349" y="239429"/>
                </a:lnTo>
                <a:lnTo>
                  <a:pt x="99865" y="238492"/>
                </a:lnTo>
                <a:lnTo>
                  <a:pt x="104860" y="236876"/>
                </a:lnTo>
                <a:lnTo>
                  <a:pt x="110174" y="234807"/>
                </a:lnTo>
                <a:lnTo>
                  <a:pt x="114709" y="232435"/>
                </a:lnTo>
                <a:lnTo>
                  <a:pt x="118725" y="229861"/>
                </a:lnTo>
                <a:lnTo>
                  <a:pt x="122394" y="227153"/>
                </a:lnTo>
                <a:lnTo>
                  <a:pt x="125832" y="225348"/>
                </a:lnTo>
                <a:lnTo>
                  <a:pt x="129117" y="224145"/>
                </a:lnTo>
                <a:lnTo>
                  <a:pt x="138662" y="2217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PenAnnotation225"/>
          <p:cNvSpPr/>
          <p:nvPr/>
        </p:nvSpPr>
        <p:spPr>
          <a:xfrm>
            <a:off x="644443" y="2027337"/>
            <a:ext cx="516417" cy="221426"/>
          </a:xfrm>
          <a:custGeom>
            <a:avLst/>
            <a:gdLst/>
            <a:ahLst/>
            <a:cxnLst/>
            <a:rect l="0" t="0" r="0" b="0"/>
            <a:pathLst>
              <a:path w="516417" h="221426">
                <a:moveTo>
                  <a:pt x="87791" y="8631"/>
                </a:moveTo>
                <a:lnTo>
                  <a:pt x="87791" y="13372"/>
                </a:lnTo>
                <a:lnTo>
                  <a:pt x="88783" y="14768"/>
                </a:lnTo>
                <a:lnTo>
                  <a:pt x="90437" y="15699"/>
                </a:lnTo>
                <a:lnTo>
                  <a:pt x="92531" y="16320"/>
                </a:lnTo>
                <a:lnTo>
                  <a:pt x="93928" y="18718"/>
                </a:lnTo>
                <a:lnTo>
                  <a:pt x="94859" y="22301"/>
                </a:lnTo>
                <a:lnTo>
                  <a:pt x="95479" y="26674"/>
                </a:lnTo>
                <a:lnTo>
                  <a:pt x="96885" y="30582"/>
                </a:lnTo>
                <a:lnTo>
                  <a:pt x="98815" y="34179"/>
                </a:lnTo>
                <a:lnTo>
                  <a:pt x="101093" y="37569"/>
                </a:lnTo>
                <a:lnTo>
                  <a:pt x="103604" y="41814"/>
                </a:lnTo>
                <a:lnTo>
                  <a:pt x="106271" y="46628"/>
                </a:lnTo>
                <a:lnTo>
                  <a:pt x="109040" y="51822"/>
                </a:lnTo>
                <a:lnTo>
                  <a:pt x="111879" y="56277"/>
                </a:lnTo>
                <a:lnTo>
                  <a:pt x="114764" y="60239"/>
                </a:lnTo>
                <a:lnTo>
                  <a:pt x="117679" y="63872"/>
                </a:lnTo>
                <a:lnTo>
                  <a:pt x="120918" y="70555"/>
                </a:lnTo>
                <a:lnTo>
                  <a:pt x="123496" y="80020"/>
                </a:lnTo>
                <a:lnTo>
                  <a:pt x="123506" y="75314"/>
                </a:lnTo>
                <a:lnTo>
                  <a:pt x="122515" y="72930"/>
                </a:lnTo>
                <a:lnTo>
                  <a:pt x="116380" y="63842"/>
                </a:lnTo>
                <a:lnTo>
                  <a:pt x="113795" y="59329"/>
                </a:lnTo>
                <a:lnTo>
                  <a:pt x="111080" y="54336"/>
                </a:lnTo>
                <a:lnTo>
                  <a:pt x="108278" y="50015"/>
                </a:lnTo>
                <a:lnTo>
                  <a:pt x="105418" y="46143"/>
                </a:lnTo>
                <a:lnTo>
                  <a:pt x="102519" y="42569"/>
                </a:lnTo>
                <a:lnTo>
                  <a:pt x="99594" y="38201"/>
                </a:lnTo>
                <a:lnTo>
                  <a:pt x="96652" y="33306"/>
                </a:lnTo>
                <a:lnTo>
                  <a:pt x="93698" y="28057"/>
                </a:lnTo>
                <a:lnTo>
                  <a:pt x="87771" y="16934"/>
                </a:lnTo>
                <a:lnTo>
                  <a:pt x="84801" y="11190"/>
                </a:lnTo>
                <a:lnTo>
                  <a:pt x="81829" y="7361"/>
                </a:lnTo>
                <a:lnTo>
                  <a:pt x="78855" y="4808"/>
                </a:lnTo>
                <a:lnTo>
                  <a:pt x="75881" y="3106"/>
                </a:lnTo>
                <a:lnTo>
                  <a:pt x="67284" y="1215"/>
                </a:lnTo>
                <a:lnTo>
                  <a:pt x="53934" y="150"/>
                </a:lnTo>
                <a:lnTo>
                  <a:pt x="50336" y="0"/>
                </a:lnTo>
                <a:lnTo>
                  <a:pt x="46946" y="1885"/>
                </a:lnTo>
                <a:lnTo>
                  <a:pt x="43694" y="5126"/>
                </a:lnTo>
                <a:lnTo>
                  <a:pt x="40534" y="9271"/>
                </a:lnTo>
                <a:lnTo>
                  <a:pt x="37434" y="14019"/>
                </a:lnTo>
                <a:lnTo>
                  <a:pt x="34376" y="19168"/>
                </a:lnTo>
                <a:lnTo>
                  <a:pt x="31345" y="24586"/>
                </a:lnTo>
                <a:lnTo>
                  <a:pt x="27340" y="30181"/>
                </a:lnTo>
                <a:lnTo>
                  <a:pt x="22686" y="35896"/>
                </a:lnTo>
                <a:lnTo>
                  <a:pt x="17598" y="41691"/>
                </a:lnTo>
                <a:lnTo>
                  <a:pt x="14207" y="48531"/>
                </a:lnTo>
                <a:lnTo>
                  <a:pt x="11946" y="56067"/>
                </a:lnTo>
                <a:lnTo>
                  <a:pt x="10438" y="64067"/>
                </a:lnTo>
                <a:lnTo>
                  <a:pt x="8441" y="71386"/>
                </a:lnTo>
                <a:lnTo>
                  <a:pt x="6118" y="78249"/>
                </a:lnTo>
                <a:lnTo>
                  <a:pt x="3576" y="84808"/>
                </a:lnTo>
                <a:lnTo>
                  <a:pt x="1882" y="92158"/>
                </a:lnTo>
                <a:lnTo>
                  <a:pt x="753" y="100035"/>
                </a:lnTo>
                <a:lnTo>
                  <a:pt x="0" y="108262"/>
                </a:lnTo>
                <a:lnTo>
                  <a:pt x="490" y="115731"/>
                </a:lnTo>
                <a:lnTo>
                  <a:pt x="1809" y="122696"/>
                </a:lnTo>
                <a:lnTo>
                  <a:pt x="3681" y="129323"/>
                </a:lnTo>
                <a:lnTo>
                  <a:pt x="4928" y="136717"/>
                </a:lnTo>
                <a:lnTo>
                  <a:pt x="5760" y="144623"/>
                </a:lnTo>
                <a:lnTo>
                  <a:pt x="6315" y="152871"/>
                </a:lnTo>
                <a:lnTo>
                  <a:pt x="8669" y="160354"/>
                </a:lnTo>
                <a:lnTo>
                  <a:pt x="12222" y="167326"/>
                </a:lnTo>
                <a:lnTo>
                  <a:pt x="16576" y="173959"/>
                </a:lnTo>
                <a:lnTo>
                  <a:pt x="20471" y="180366"/>
                </a:lnTo>
                <a:lnTo>
                  <a:pt x="24059" y="186621"/>
                </a:lnTo>
                <a:lnTo>
                  <a:pt x="27444" y="192775"/>
                </a:lnTo>
                <a:lnTo>
                  <a:pt x="31684" y="197870"/>
                </a:lnTo>
                <a:lnTo>
                  <a:pt x="36496" y="202260"/>
                </a:lnTo>
                <a:lnTo>
                  <a:pt x="41688" y="206178"/>
                </a:lnTo>
                <a:lnTo>
                  <a:pt x="46142" y="209782"/>
                </a:lnTo>
                <a:lnTo>
                  <a:pt x="53736" y="216433"/>
                </a:lnTo>
                <a:lnTo>
                  <a:pt x="57150" y="218603"/>
                </a:lnTo>
                <a:lnTo>
                  <a:pt x="63589" y="221015"/>
                </a:lnTo>
                <a:lnTo>
                  <a:pt x="66696" y="220666"/>
                </a:lnTo>
                <a:lnTo>
                  <a:pt x="69759" y="219441"/>
                </a:lnTo>
                <a:lnTo>
                  <a:pt x="72793" y="217632"/>
                </a:lnTo>
                <a:lnTo>
                  <a:pt x="78810" y="215622"/>
                </a:lnTo>
                <a:lnTo>
                  <a:pt x="81804" y="215086"/>
                </a:lnTo>
                <a:lnTo>
                  <a:pt x="84792" y="212744"/>
                </a:lnTo>
                <a:lnTo>
                  <a:pt x="87776" y="209199"/>
                </a:lnTo>
                <a:lnTo>
                  <a:pt x="90757" y="204851"/>
                </a:lnTo>
                <a:lnTo>
                  <a:pt x="93737" y="200960"/>
                </a:lnTo>
                <a:lnTo>
                  <a:pt x="96716" y="197374"/>
                </a:lnTo>
                <a:lnTo>
                  <a:pt x="99694" y="193991"/>
                </a:lnTo>
                <a:lnTo>
                  <a:pt x="101680" y="188759"/>
                </a:lnTo>
                <a:lnTo>
                  <a:pt x="103003" y="182294"/>
                </a:lnTo>
                <a:lnTo>
                  <a:pt x="103885" y="175008"/>
                </a:lnTo>
                <a:lnTo>
                  <a:pt x="104474" y="168166"/>
                </a:lnTo>
                <a:lnTo>
                  <a:pt x="104866" y="161621"/>
                </a:lnTo>
                <a:lnTo>
                  <a:pt x="105127" y="155273"/>
                </a:lnTo>
                <a:lnTo>
                  <a:pt x="105418" y="140282"/>
                </a:lnTo>
                <a:lnTo>
                  <a:pt x="105637" y="97104"/>
                </a:lnTo>
                <a:lnTo>
                  <a:pt x="104649" y="93410"/>
                </a:lnTo>
                <a:lnTo>
                  <a:pt x="100906" y="86660"/>
                </a:lnTo>
                <a:lnTo>
                  <a:pt x="97088" y="80647"/>
                </a:lnTo>
                <a:lnTo>
                  <a:pt x="96829" y="84981"/>
                </a:lnTo>
                <a:lnTo>
                  <a:pt x="97785" y="87312"/>
                </a:lnTo>
                <a:lnTo>
                  <a:pt x="101493" y="92548"/>
                </a:lnTo>
                <a:lnTo>
                  <a:pt x="102879" y="96326"/>
                </a:lnTo>
                <a:lnTo>
                  <a:pt x="103803" y="100829"/>
                </a:lnTo>
                <a:lnTo>
                  <a:pt x="104419" y="105815"/>
                </a:lnTo>
                <a:lnTo>
                  <a:pt x="105821" y="111124"/>
                </a:lnTo>
                <a:lnTo>
                  <a:pt x="107749" y="116647"/>
                </a:lnTo>
                <a:lnTo>
                  <a:pt x="110026" y="122314"/>
                </a:lnTo>
                <a:lnTo>
                  <a:pt x="111544" y="129068"/>
                </a:lnTo>
                <a:lnTo>
                  <a:pt x="112556" y="136547"/>
                </a:lnTo>
                <a:lnTo>
                  <a:pt x="113231" y="144510"/>
                </a:lnTo>
                <a:lnTo>
                  <a:pt x="115665" y="151803"/>
                </a:lnTo>
                <a:lnTo>
                  <a:pt x="119272" y="158649"/>
                </a:lnTo>
                <a:lnTo>
                  <a:pt x="123661" y="165198"/>
                </a:lnTo>
                <a:lnTo>
                  <a:pt x="127579" y="171548"/>
                </a:lnTo>
                <a:lnTo>
                  <a:pt x="131184" y="177766"/>
                </a:lnTo>
                <a:lnTo>
                  <a:pt x="134579" y="183896"/>
                </a:lnTo>
                <a:lnTo>
                  <a:pt x="137834" y="188974"/>
                </a:lnTo>
                <a:lnTo>
                  <a:pt x="140997" y="193352"/>
                </a:lnTo>
                <a:lnTo>
                  <a:pt x="144098" y="197263"/>
                </a:lnTo>
                <a:lnTo>
                  <a:pt x="147157" y="199870"/>
                </a:lnTo>
                <a:lnTo>
                  <a:pt x="150188" y="201608"/>
                </a:lnTo>
                <a:lnTo>
                  <a:pt x="153202" y="202767"/>
                </a:lnTo>
                <a:lnTo>
                  <a:pt x="159196" y="206700"/>
                </a:lnTo>
                <a:lnTo>
                  <a:pt x="162183" y="209138"/>
                </a:lnTo>
                <a:lnTo>
                  <a:pt x="166159" y="209771"/>
                </a:lnTo>
                <a:lnTo>
                  <a:pt x="180244" y="206914"/>
                </a:lnTo>
                <a:lnTo>
                  <a:pt x="187751" y="205898"/>
                </a:lnTo>
                <a:lnTo>
                  <a:pt x="191142" y="204634"/>
                </a:lnTo>
                <a:lnTo>
                  <a:pt x="197555" y="200585"/>
                </a:lnTo>
                <a:lnTo>
                  <a:pt x="200655" y="197124"/>
                </a:lnTo>
                <a:lnTo>
                  <a:pt x="203713" y="192832"/>
                </a:lnTo>
                <a:lnTo>
                  <a:pt x="206744" y="187986"/>
                </a:lnTo>
                <a:lnTo>
                  <a:pt x="208765" y="182772"/>
                </a:lnTo>
                <a:lnTo>
                  <a:pt x="210112" y="177311"/>
                </a:lnTo>
                <a:lnTo>
                  <a:pt x="211010" y="171686"/>
                </a:lnTo>
                <a:lnTo>
                  <a:pt x="212601" y="164959"/>
                </a:lnTo>
                <a:lnTo>
                  <a:pt x="214654" y="157498"/>
                </a:lnTo>
                <a:lnTo>
                  <a:pt x="217015" y="149548"/>
                </a:lnTo>
                <a:lnTo>
                  <a:pt x="219581" y="142263"/>
                </a:lnTo>
                <a:lnTo>
                  <a:pt x="222284" y="135422"/>
                </a:lnTo>
                <a:lnTo>
                  <a:pt x="225078" y="128878"/>
                </a:lnTo>
                <a:lnTo>
                  <a:pt x="226940" y="122530"/>
                </a:lnTo>
                <a:lnTo>
                  <a:pt x="228182" y="116314"/>
                </a:lnTo>
                <a:lnTo>
                  <a:pt x="229010" y="110185"/>
                </a:lnTo>
                <a:lnTo>
                  <a:pt x="229562" y="104115"/>
                </a:lnTo>
                <a:lnTo>
                  <a:pt x="229930" y="98084"/>
                </a:lnTo>
                <a:lnTo>
                  <a:pt x="230339" y="87083"/>
                </a:lnTo>
                <a:lnTo>
                  <a:pt x="230521" y="78887"/>
                </a:lnTo>
                <a:lnTo>
                  <a:pt x="231561" y="76304"/>
                </a:lnTo>
                <a:lnTo>
                  <a:pt x="233247" y="74583"/>
                </a:lnTo>
                <a:lnTo>
                  <a:pt x="235363" y="73435"/>
                </a:lnTo>
                <a:lnTo>
                  <a:pt x="236774" y="71677"/>
                </a:lnTo>
                <a:lnTo>
                  <a:pt x="237715" y="69514"/>
                </a:lnTo>
                <a:lnTo>
                  <a:pt x="238342" y="67079"/>
                </a:lnTo>
                <a:lnTo>
                  <a:pt x="239752" y="65456"/>
                </a:lnTo>
                <a:lnTo>
                  <a:pt x="241684" y="64374"/>
                </a:lnTo>
                <a:lnTo>
                  <a:pt x="243964" y="63652"/>
                </a:lnTo>
                <a:lnTo>
                  <a:pt x="245485" y="64164"/>
                </a:lnTo>
                <a:lnTo>
                  <a:pt x="246498" y="65497"/>
                </a:lnTo>
                <a:lnTo>
                  <a:pt x="247174" y="67377"/>
                </a:lnTo>
                <a:lnTo>
                  <a:pt x="250571" y="72113"/>
                </a:lnTo>
                <a:lnTo>
                  <a:pt x="252865" y="74765"/>
                </a:lnTo>
                <a:lnTo>
                  <a:pt x="260707" y="80357"/>
                </a:lnTo>
                <a:lnTo>
                  <a:pt x="265576" y="83238"/>
                </a:lnTo>
                <a:lnTo>
                  <a:pt x="268822" y="86150"/>
                </a:lnTo>
                <a:lnTo>
                  <a:pt x="270986" y="89084"/>
                </a:lnTo>
                <a:lnTo>
                  <a:pt x="296230" y="139756"/>
                </a:lnTo>
                <a:lnTo>
                  <a:pt x="298188" y="145657"/>
                </a:lnTo>
                <a:lnTo>
                  <a:pt x="299493" y="151576"/>
                </a:lnTo>
                <a:lnTo>
                  <a:pt x="300363" y="157506"/>
                </a:lnTo>
                <a:lnTo>
                  <a:pt x="301935" y="163443"/>
                </a:lnTo>
                <a:lnTo>
                  <a:pt x="303976" y="169386"/>
                </a:lnTo>
                <a:lnTo>
                  <a:pt x="306328" y="175333"/>
                </a:lnTo>
                <a:lnTo>
                  <a:pt x="308889" y="180289"/>
                </a:lnTo>
                <a:lnTo>
                  <a:pt x="311588" y="184585"/>
                </a:lnTo>
                <a:lnTo>
                  <a:pt x="314380" y="188442"/>
                </a:lnTo>
                <a:lnTo>
                  <a:pt x="317233" y="192997"/>
                </a:lnTo>
                <a:lnTo>
                  <a:pt x="320127" y="198018"/>
                </a:lnTo>
                <a:lnTo>
                  <a:pt x="327161" y="210854"/>
                </a:lnTo>
                <a:lnTo>
                  <a:pt x="330769" y="215256"/>
                </a:lnTo>
                <a:lnTo>
                  <a:pt x="333120" y="217818"/>
                </a:lnTo>
                <a:lnTo>
                  <a:pt x="335680" y="219527"/>
                </a:lnTo>
                <a:lnTo>
                  <a:pt x="341169" y="221425"/>
                </a:lnTo>
                <a:lnTo>
                  <a:pt x="344022" y="220939"/>
                </a:lnTo>
                <a:lnTo>
                  <a:pt x="349838" y="217753"/>
                </a:lnTo>
                <a:lnTo>
                  <a:pt x="355730" y="213030"/>
                </a:lnTo>
                <a:lnTo>
                  <a:pt x="358691" y="210382"/>
                </a:lnTo>
                <a:lnTo>
                  <a:pt x="361656" y="206631"/>
                </a:lnTo>
                <a:lnTo>
                  <a:pt x="364626" y="202147"/>
                </a:lnTo>
                <a:lnTo>
                  <a:pt x="367597" y="197173"/>
                </a:lnTo>
                <a:lnTo>
                  <a:pt x="371563" y="191873"/>
                </a:lnTo>
                <a:lnTo>
                  <a:pt x="376191" y="186355"/>
                </a:lnTo>
                <a:lnTo>
                  <a:pt x="381261" y="180692"/>
                </a:lnTo>
                <a:lnTo>
                  <a:pt x="385633" y="173940"/>
                </a:lnTo>
                <a:lnTo>
                  <a:pt x="389540" y="166462"/>
                </a:lnTo>
                <a:lnTo>
                  <a:pt x="393136" y="158500"/>
                </a:lnTo>
                <a:lnTo>
                  <a:pt x="396526" y="150216"/>
                </a:lnTo>
                <a:lnTo>
                  <a:pt x="399779" y="141716"/>
                </a:lnTo>
                <a:lnTo>
                  <a:pt x="402939" y="133073"/>
                </a:lnTo>
                <a:lnTo>
                  <a:pt x="406038" y="125327"/>
                </a:lnTo>
                <a:lnTo>
                  <a:pt x="409096" y="118178"/>
                </a:lnTo>
                <a:lnTo>
                  <a:pt x="415140" y="104944"/>
                </a:lnTo>
                <a:lnTo>
                  <a:pt x="421134" y="92447"/>
                </a:lnTo>
                <a:lnTo>
                  <a:pt x="424121" y="87329"/>
                </a:lnTo>
                <a:lnTo>
                  <a:pt x="427105" y="82925"/>
                </a:lnTo>
                <a:lnTo>
                  <a:pt x="430086" y="78996"/>
                </a:lnTo>
                <a:lnTo>
                  <a:pt x="432074" y="75385"/>
                </a:lnTo>
                <a:lnTo>
                  <a:pt x="434282" y="68727"/>
                </a:lnTo>
                <a:lnTo>
                  <a:pt x="435525" y="64140"/>
                </a:lnTo>
                <a:lnTo>
                  <a:pt x="435700" y="64489"/>
                </a:lnTo>
                <a:lnTo>
                  <a:pt x="435894" y="67522"/>
                </a:lnTo>
                <a:lnTo>
                  <a:pt x="436937" y="69720"/>
                </a:lnTo>
                <a:lnTo>
                  <a:pt x="440743" y="74808"/>
                </a:lnTo>
                <a:lnTo>
                  <a:pt x="442155" y="78546"/>
                </a:lnTo>
                <a:lnTo>
                  <a:pt x="443096" y="83022"/>
                </a:lnTo>
                <a:lnTo>
                  <a:pt x="443724" y="87991"/>
                </a:lnTo>
                <a:lnTo>
                  <a:pt x="444142" y="93288"/>
                </a:lnTo>
                <a:lnTo>
                  <a:pt x="444421" y="98803"/>
                </a:lnTo>
                <a:lnTo>
                  <a:pt x="444606" y="104465"/>
                </a:lnTo>
                <a:lnTo>
                  <a:pt x="445723" y="110223"/>
                </a:lnTo>
                <a:lnTo>
                  <a:pt x="447459" y="116047"/>
                </a:lnTo>
                <a:lnTo>
                  <a:pt x="449609" y="121913"/>
                </a:lnTo>
                <a:lnTo>
                  <a:pt x="451042" y="128801"/>
                </a:lnTo>
                <a:lnTo>
                  <a:pt x="451997" y="136370"/>
                </a:lnTo>
                <a:lnTo>
                  <a:pt x="452634" y="144392"/>
                </a:lnTo>
                <a:lnTo>
                  <a:pt x="454051" y="151724"/>
                </a:lnTo>
                <a:lnTo>
                  <a:pt x="455988" y="158597"/>
                </a:lnTo>
                <a:lnTo>
                  <a:pt x="458271" y="165163"/>
                </a:lnTo>
                <a:lnTo>
                  <a:pt x="460786" y="170533"/>
                </a:lnTo>
                <a:lnTo>
                  <a:pt x="463454" y="175105"/>
                </a:lnTo>
                <a:lnTo>
                  <a:pt x="466225" y="179145"/>
                </a:lnTo>
                <a:lnTo>
                  <a:pt x="468073" y="183822"/>
                </a:lnTo>
                <a:lnTo>
                  <a:pt x="469304" y="188925"/>
                </a:lnTo>
                <a:lnTo>
                  <a:pt x="470125" y="194312"/>
                </a:lnTo>
                <a:lnTo>
                  <a:pt x="471665" y="197903"/>
                </a:lnTo>
                <a:lnTo>
                  <a:pt x="473683" y="200297"/>
                </a:lnTo>
                <a:lnTo>
                  <a:pt x="481265" y="206312"/>
                </a:lnTo>
                <a:lnTo>
                  <a:pt x="484052" y="208879"/>
                </a:lnTo>
                <a:lnTo>
                  <a:pt x="486903" y="210591"/>
                </a:lnTo>
                <a:lnTo>
                  <a:pt x="492716" y="212492"/>
                </a:lnTo>
                <a:lnTo>
                  <a:pt x="501566" y="213563"/>
                </a:lnTo>
                <a:lnTo>
                  <a:pt x="504532" y="212721"/>
                </a:lnTo>
                <a:lnTo>
                  <a:pt x="513774" y="206887"/>
                </a:lnTo>
                <a:lnTo>
                  <a:pt x="516416" y="20508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PenAnnotation226"/>
          <p:cNvSpPr/>
          <p:nvPr/>
        </p:nvSpPr>
        <p:spPr>
          <a:xfrm>
            <a:off x="1071562" y="1982390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8930"/>
                </a:moveTo>
                <a:lnTo>
                  <a:pt x="30978" y="8930"/>
                </a:lnTo>
                <a:lnTo>
                  <a:pt x="27598" y="7938"/>
                </a:lnTo>
                <a:lnTo>
                  <a:pt x="23359" y="6284"/>
                </a:lnTo>
                <a:lnTo>
                  <a:pt x="11780" y="1241"/>
                </a:lnTo>
                <a:lnTo>
                  <a:pt x="9838" y="828"/>
                </a:lnTo>
                <a:lnTo>
                  <a:pt x="7551" y="552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PenAnnotation227"/>
          <p:cNvSpPr/>
          <p:nvPr/>
        </p:nvSpPr>
        <p:spPr>
          <a:xfrm>
            <a:off x="1169789" y="1884164"/>
            <a:ext cx="187075" cy="348102"/>
          </a:xfrm>
          <a:custGeom>
            <a:avLst/>
            <a:gdLst/>
            <a:ahLst/>
            <a:cxnLst/>
            <a:rect l="0" t="0" r="0" b="0"/>
            <a:pathLst>
              <a:path w="187075" h="348102">
                <a:moveTo>
                  <a:pt x="0" y="0"/>
                </a:moveTo>
                <a:lnTo>
                  <a:pt x="0" y="26863"/>
                </a:lnTo>
                <a:lnTo>
                  <a:pt x="992" y="32791"/>
                </a:lnTo>
                <a:lnTo>
                  <a:pt x="2645" y="39720"/>
                </a:lnTo>
                <a:lnTo>
                  <a:pt x="7129" y="56348"/>
                </a:lnTo>
                <a:lnTo>
                  <a:pt x="12428" y="76968"/>
                </a:lnTo>
                <a:lnTo>
                  <a:pt x="15231" y="87031"/>
                </a:lnTo>
                <a:lnTo>
                  <a:pt x="20990" y="106149"/>
                </a:lnTo>
                <a:lnTo>
                  <a:pt x="22923" y="116406"/>
                </a:lnTo>
                <a:lnTo>
                  <a:pt x="24212" y="127214"/>
                </a:lnTo>
                <a:lnTo>
                  <a:pt x="25071" y="138387"/>
                </a:lnTo>
                <a:lnTo>
                  <a:pt x="26635" y="149805"/>
                </a:lnTo>
                <a:lnTo>
                  <a:pt x="28671" y="161385"/>
                </a:lnTo>
                <a:lnTo>
                  <a:pt x="31020" y="173074"/>
                </a:lnTo>
                <a:lnTo>
                  <a:pt x="36276" y="196646"/>
                </a:lnTo>
                <a:lnTo>
                  <a:pt x="39067" y="208488"/>
                </a:lnTo>
                <a:lnTo>
                  <a:pt x="41919" y="219359"/>
                </a:lnTo>
                <a:lnTo>
                  <a:pt x="47735" y="239375"/>
                </a:lnTo>
                <a:lnTo>
                  <a:pt x="56587" y="267379"/>
                </a:lnTo>
                <a:lnTo>
                  <a:pt x="59553" y="275487"/>
                </a:lnTo>
                <a:lnTo>
                  <a:pt x="62522" y="282876"/>
                </a:lnTo>
                <a:lnTo>
                  <a:pt x="65494" y="289787"/>
                </a:lnTo>
                <a:lnTo>
                  <a:pt x="67475" y="296379"/>
                </a:lnTo>
                <a:lnTo>
                  <a:pt x="68796" y="302758"/>
                </a:lnTo>
                <a:lnTo>
                  <a:pt x="69676" y="308995"/>
                </a:lnTo>
                <a:lnTo>
                  <a:pt x="70654" y="318570"/>
                </a:lnTo>
                <a:lnTo>
                  <a:pt x="70915" y="322513"/>
                </a:lnTo>
                <a:lnTo>
                  <a:pt x="72081" y="326134"/>
                </a:lnTo>
                <a:lnTo>
                  <a:pt x="77471" y="334977"/>
                </a:lnTo>
                <a:lnTo>
                  <a:pt x="80254" y="339158"/>
                </a:lnTo>
                <a:lnTo>
                  <a:pt x="75593" y="329796"/>
                </a:lnTo>
                <a:lnTo>
                  <a:pt x="73284" y="322524"/>
                </a:lnTo>
                <a:lnTo>
                  <a:pt x="72258" y="314992"/>
                </a:lnTo>
                <a:lnTo>
                  <a:pt x="71802" y="305030"/>
                </a:lnTo>
                <a:lnTo>
                  <a:pt x="71545" y="288265"/>
                </a:lnTo>
                <a:lnTo>
                  <a:pt x="71447" y="245278"/>
                </a:lnTo>
                <a:lnTo>
                  <a:pt x="72436" y="238925"/>
                </a:lnTo>
                <a:lnTo>
                  <a:pt x="74087" y="232705"/>
                </a:lnTo>
                <a:lnTo>
                  <a:pt x="76180" y="226574"/>
                </a:lnTo>
                <a:lnTo>
                  <a:pt x="78568" y="220502"/>
                </a:lnTo>
                <a:lnTo>
                  <a:pt x="81152" y="214470"/>
                </a:lnTo>
                <a:lnTo>
                  <a:pt x="83867" y="208464"/>
                </a:lnTo>
                <a:lnTo>
                  <a:pt x="87661" y="203468"/>
                </a:lnTo>
                <a:lnTo>
                  <a:pt x="92175" y="199145"/>
                </a:lnTo>
                <a:lnTo>
                  <a:pt x="97169" y="195271"/>
                </a:lnTo>
                <a:lnTo>
                  <a:pt x="102482" y="191696"/>
                </a:lnTo>
                <a:lnTo>
                  <a:pt x="108009" y="188321"/>
                </a:lnTo>
                <a:lnTo>
                  <a:pt x="113678" y="185078"/>
                </a:lnTo>
                <a:lnTo>
                  <a:pt x="118449" y="182917"/>
                </a:lnTo>
                <a:lnTo>
                  <a:pt x="122622" y="181476"/>
                </a:lnTo>
                <a:lnTo>
                  <a:pt x="126396" y="180515"/>
                </a:lnTo>
                <a:lnTo>
                  <a:pt x="130897" y="179874"/>
                </a:lnTo>
                <a:lnTo>
                  <a:pt x="135882" y="179447"/>
                </a:lnTo>
                <a:lnTo>
                  <a:pt x="141189" y="179163"/>
                </a:lnTo>
                <a:lnTo>
                  <a:pt x="145720" y="179965"/>
                </a:lnTo>
                <a:lnTo>
                  <a:pt x="149732" y="181492"/>
                </a:lnTo>
                <a:lnTo>
                  <a:pt x="153400" y="183503"/>
                </a:lnTo>
                <a:lnTo>
                  <a:pt x="157829" y="186827"/>
                </a:lnTo>
                <a:lnTo>
                  <a:pt x="162766" y="191028"/>
                </a:lnTo>
                <a:lnTo>
                  <a:pt x="168042" y="195813"/>
                </a:lnTo>
                <a:lnTo>
                  <a:pt x="171559" y="200987"/>
                </a:lnTo>
                <a:lnTo>
                  <a:pt x="173904" y="206421"/>
                </a:lnTo>
                <a:lnTo>
                  <a:pt x="175467" y="212028"/>
                </a:lnTo>
                <a:lnTo>
                  <a:pt x="177501" y="217750"/>
                </a:lnTo>
                <a:lnTo>
                  <a:pt x="179850" y="223549"/>
                </a:lnTo>
                <a:lnTo>
                  <a:pt x="182407" y="229400"/>
                </a:lnTo>
                <a:lnTo>
                  <a:pt x="184113" y="235285"/>
                </a:lnTo>
                <a:lnTo>
                  <a:pt x="185249" y="241192"/>
                </a:lnTo>
                <a:lnTo>
                  <a:pt x="186007" y="247115"/>
                </a:lnTo>
                <a:lnTo>
                  <a:pt x="186512" y="253048"/>
                </a:lnTo>
                <a:lnTo>
                  <a:pt x="186849" y="258987"/>
                </a:lnTo>
                <a:lnTo>
                  <a:pt x="187074" y="264931"/>
                </a:lnTo>
                <a:lnTo>
                  <a:pt x="186231" y="270879"/>
                </a:lnTo>
                <a:lnTo>
                  <a:pt x="184678" y="276828"/>
                </a:lnTo>
                <a:lnTo>
                  <a:pt x="182650" y="282778"/>
                </a:lnTo>
                <a:lnTo>
                  <a:pt x="179313" y="288730"/>
                </a:lnTo>
                <a:lnTo>
                  <a:pt x="175104" y="294682"/>
                </a:lnTo>
                <a:lnTo>
                  <a:pt x="170314" y="300634"/>
                </a:lnTo>
                <a:lnTo>
                  <a:pt x="166129" y="305594"/>
                </a:lnTo>
                <a:lnTo>
                  <a:pt x="162346" y="309893"/>
                </a:lnTo>
                <a:lnTo>
                  <a:pt x="158832" y="313752"/>
                </a:lnTo>
                <a:lnTo>
                  <a:pt x="154505" y="317316"/>
                </a:lnTo>
                <a:lnTo>
                  <a:pt x="149636" y="320685"/>
                </a:lnTo>
                <a:lnTo>
                  <a:pt x="144406" y="323922"/>
                </a:lnTo>
                <a:lnTo>
                  <a:pt x="138934" y="327073"/>
                </a:lnTo>
                <a:lnTo>
                  <a:pt x="127563" y="333220"/>
                </a:lnTo>
                <a:lnTo>
                  <a:pt x="122745" y="336248"/>
                </a:lnTo>
                <a:lnTo>
                  <a:pt x="118541" y="339259"/>
                </a:lnTo>
                <a:lnTo>
                  <a:pt x="114746" y="342259"/>
                </a:lnTo>
                <a:lnTo>
                  <a:pt x="110231" y="344258"/>
                </a:lnTo>
                <a:lnTo>
                  <a:pt x="105238" y="345591"/>
                </a:lnTo>
                <a:lnTo>
                  <a:pt x="99924" y="346480"/>
                </a:lnTo>
                <a:lnTo>
                  <a:pt x="95389" y="347072"/>
                </a:lnTo>
                <a:lnTo>
                  <a:pt x="91374" y="347467"/>
                </a:lnTo>
                <a:lnTo>
                  <a:pt x="87705" y="347731"/>
                </a:lnTo>
                <a:lnTo>
                  <a:pt x="84267" y="347906"/>
                </a:lnTo>
                <a:lnTo>
                  <a:pt x="77801" y="348101"/>
                </a:lnTo>
                <a:lnTo>
                  <a:pt x="74687" y="347161"/>
                </a:lnTo>
                <a:lnTo>
                  <a:pt x="71620" y="345542"/>
                </a:lnTo>
                <a:lnTo>
                  <a:pt x="64307" y="340555"/>
                </a:lnTo>
                <a:lnTo>
                  <a:pt x="63707" y="339154"/>
                </a:lnTo>
                <a:lnTo>
                  <a:pt x="62507" y="33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PenAnnotation228"/>
          <p:cNvSpPr/>
          <p:nvPr/>
        </p:nvSpPr>
        <p:spPr>
          <a:xfrm>
            <a:off x="1437692" y="2062757"/>
            <a:ext cx="357176" cy="176819"/>
          </a:xfrm>
          <a:custGeom>
            <a:avLst/>
            <a:gdLst/>
            <a:ahLst/>
            <a:cxnLst/>
            <a:rect l="0" t="0" r="0" b="0"/>
            <a:pathLst>
              <a:path w="357176" h="176819">
                <a:moveTo>
                  <a:pt x="35706" y="0"/>
                </a:moveTo>
                <a:lnTo>
                  <a:pt x="30966" y="0"/>
                </a:lnTo>
                <a:lnTo>
                  <a:pt x="29569" y="993"/>
                </a:lnTo>
                <a:lnTo>
                  <a:pt x="28638" y="2646"/>
                </a:lnTo>
                <a:lnTo>
                  <a:pt x="27604" y="7129"/>
                </a:lnTo>
                <a:lnTo>
                  <a:pt x="27144" y="12429"/>
                </a:lnTo>
                <a:lnTo>
                  <a:pt x="27021" y="15232"/>
                </a:lnTo>
                <a:lnTo>
                  <a:pt x="26885" y="20991"/>
                </a:lnTo>
                <a:lnTo>
                  <a:pt x="25857" y="24908"/>
                </a:lnTo>
                <a:lnTo>
                  <a:pt x="24179" y="29504"/>
                </a:lnTo>
                <a:lnTo>
                  <a:pt x="22068" y="34552"/>
                </a:lnTo>
                <a:lnTo>
                  <a:pt x="19669" y="39902"/>
                </a:lnTo>
                <a:lnTo>
                  <a:pt x="14357" y="51138"/>
                </a:lnTo>
                <a:lnTo>
                  <a:pt x="5788" y="68620"/>
                </a:lnTo>
                <a:lnTo>
                  <a:pt x="3855" y="74520"/>
                </a:lnTo>
                <a:lnTo>
                  <a:pt x="2565" y="80438"/>
                </a:lnTo>
                <a:lnTo>
                  <a:pt x="1706" y="86368"/>
                </a:lnTo>
                <a:lnTo>
                  <a:pt x="1133" y="91313"/>
                </a:lnTo>
                <a:lnTo>
                  <a:pt x="751" y="95602"/>
                </a:lnTo>
                <a:lnTo>
                  <a:pt x="497" y="99454"/>
                </a:lnTo>
                <a:lnTo>
                  <a:pt x="327" y="104006"/>
                </a:lnTo>
                <a:lnTo>
                  <a:pt x="88" y="119893"/>
                </a:lnTo>
                <a:lnTo>
                  <a:pt x="0" y="144197"/>
                </a:lnTo>
                <a:lnTo>
                  <a:pt x="988" y="147725"/>
                </a:lnTo>
                <a:lnTo>
                  <a:pt x="2639" y="151070"/>
                </a:lnTo>
                <a:lnTo>
                  <a:pt x="4732" y="154291"/>
                </a:lnTo>
                <a:lnTo>
                  <a:pt x="7119" y="157431"/>
                </a:lnTo>
                <a:lnTo>
                  <a:pt x="9702" y="160517"/>
                </a:lnTo>
                <a:lnTo>
                  <a:pt x="12417" y="163566"/>
                </a:lnTo>
                <a:lnTo>
                  <a:pt x="18079" y="169600"/>
                </a:lnTo>
                <a:lnTo>
                  <a:pt x="20978" y="172598"/>
                </a:lnTo>
                <a:lnTo>
                  <a:pt x="23903" y="174597"/>
                </a:lnTo>
                <a:lnTo>
                  <a:pt x="29799" y="176818"/>
                </a:lnTo>
                <a:lnTo>
                  <a:pt x="32760" y="176417"/>
                </a:lnTo>
                <a:lnTo>
                  <a:pt x="35726" y="175159"/>
                </a:lnTo>
                <a:lnTo>
                  <a:pt x="38696" y="173327"/>
                </a:lnTo>
                <a:lnTo>
                  <a:pt x="44642" y="171292"/>
                </a:lnTo>
                <a:lnTo>
                  <a:pt x="47616" y="170750"/>
                </a:lnTo>
                <a:lnTo>
                  <a:pt x="53567" y="167501"/>
                </a:lnTo>
                <a:lnTo>
                  <a:pt x="59519" y="162750"/>
                </a:lnTo>
                <a:lnTo>
                  <a:pt x="65472" y="157331"/>
                </a:lnTo>
                <a:lnTo>
                  <a:pt x="67456" y="153505"/>
                </a:lnTo>
                <a:lnTo>
                  <a:pt x="68779" y="148969"/>
                </a:lnTo>
                <a:lnTo>
                  <a:pt x="69661" y="143961"/>
                </a:lnTo>
                <a:lnTo>
                  <a:pt x="71241" y="139631"/>
                </a:lnTo>
                <a:lnTo>
                  <a:pt x="73287" y="135751"/>
                </a:lnTo>
                <a:lnTo>
                  <a:pt x="75642" y="132173"/>
                </a:lnTo>
                <a:lnTo>
                  <a:pt x="76221" y="127803"/>
                </a:lnTo>
                <a:lnTo>
                  <a:pt x="75614" y="122905"/>
                </a:lnTo>
                <a:lnTo>
                  <a:pt x="74218" y="117656"/>
                </a:lnTo>
                <a:lnTo>
                  <a:pt x="73287" y="113164"/>
                </a:lnTo>
                <a:lnTo>
                  <a:pt x="72666" y="109177"/>
                </a:lnTo>
                <a:lnTo>
                  <a:pt x="72252" y="105527"/>
                </a:lnTo>
                <a:lnTo>
                  <a:pt x="70984" y="102101"/>
                </a:lnTo>
                <a:lnTo>
                  <a:pt x="69147" y="98826"/>
                </a:lnTo>
                <a:lnTo>
                  <a:pt x="66929" y="95649"/>
                </a:lnTo>
                <a:lnTo>
                  <a:pt x="64459" y="92540"/>
                </a:lnTo>
                <a:lnTo>
                  <a:pt x="61820" y="89475"/>
                </a:lnTo>
                <a:lnTo>
                  <a:pt x="59068" y="86439"/>
                </a:lnTo>
                <a:lnTo>
                  <a:pt x="53365" y="80420"/>
                </a:lnTo>
                <a:lnTo>
                  <a:pt x="50455" y="77426"/>
                </a:lnTo>
                <a:lnTo>
                  <a:pt x="48516" y="74438"/>
                </a:lnTo>
                <a:lnTo>
                  <a:pt x="47222" y="71454"/>
                </a:lnTo>
                <a:lnTo>
                  <a:pt x="46360" y="68472"/>
                </a:lnTo>
                <a:lnTo>
                  <a:pt x="44793" y="65492"/>
                </a:lnTo>
                <a:lnTo>
                  <a:pt x="42756" y="62513"/>
                </a:lnTo>
                <a:lnTo>
                  <a:pt x="37099" y="55343"/>
                </a:lnTo>
                <a:lnTo>
                  <a:pt x="36325" y="51717"/>
                </a:lnTo>
                <a:lnTo>
                  <a:pt x="35981" y="46798"/>
                </a:lnTo>
                <a:lnTo>
                  <a:pt x="35828" y="41304"/>
                </a:lnTo>
                <a:lnTo>
                  <a:pt x="35742" y="32634"/>
                </a:lnTo>
                <a:lnTo>
                  <a:pt x="36722" y="29693"/>
                </a:lnTo>
                <a:lnTo>
                  <a:pt x="38368" y="26741"/>
                </a:lnTo>
                <a:lnTo>
                  <a:pt x="40457" y="23781"/>
                </a:lnTo>
                <a:lnTo>
                  <a:pt x="42842" y="20815"/>
                </a:lnTo>
                <a:lnTo>
                  <a:pt x="45424" y="17845"/>
                </a:lnTo>
                <a:lnTo>
                  <a:pt x="48138" y="14874"/>
                </a:lnTo>
                <a:lnTo>
                  <a:pt x="50939" y="12893"/>
                </a:lnTo>
                <a:lnTo>
                  <a:pt x="70258" y="4711"/>
                </a:lnTo>
                <a:lnTo>
                  <a:pt x="81159" y="2094"/>
                </a:lnTo>
                <a:lnTo>
                  <a:pt x="86844" y="1396"/>
                </a:lnTo>
                <a:lnTo>
                  <a:pt x="92618" y="1923"/>
                </a:lnTo>
                <a:lnTo>
                  <a:pt x="98452" y="3267"/>
                </a:lnTo>
                <a:lnTo>
                  <a:pt x="109234" y="6413"/>
                </a:lnTo>
                <a:lnTo>
                  <a:pt x="117333" y="7811"/>
                </a:lnTo>
                <a:lnTo>
                  <a:pt x="120882" y="10168"/>
                </a:lnTo>
                <a:lnTo>
                  <a:pt x="124240" y="13725"/>
                </a:lnTo>
                <a:lnTo>
                  <a:pt x="127471" y="18079"/>
                </a:lnTo>
                <a:lnTo>
                  <a:pt x="130617" y="21975"/>
                </a:lnTo>
                <a:lnTo>
                  <a:pt x="133706" y="25564"/>
                </a:lnTo>
                <a:lnTo>
                  <a:pt x="136758" y="28949"/>
                </a:lnTo>
                <a:lnTo>
                  <a:pt x="139785" y="33190"/>
                </a:lnTo>
                <a:lnTo>
                  <a:pt x="142795" y="38002"/>
                </a:lnTo>
                <a:lnTo>
                  <a:pt x="145794" y="43194"/>
                </a:lnTo>
                <a:lnTo>
                  <a:pt x="151772" y="54255"/>
                </a:lnTo>
                <a:lnTo>
                  <a:pt x="154755" y="59983"/>
                </a:lnTo>
                <a:lnTo>
                  <a:pt x="156744" y="65785"/>
                </a:lnTo>
                <a:lnTo>
                  <a:pt x="158070" y="71638"/>
                </a:lnTo>
                <a:lnTo>
                  <a:pt x="158954" y="77524"/>
                </a:lnTo>
                <a:lnTo>
                  <a:pt x="159543" y="83433"/>
                </a:lnTo>
                <a:lnTo>
                  <a:pt x="159936" y="89357"/>
                </a:lnTo>
                <a:lnTo>
                  <a:pt x="160198" y="95290"/>
                </a:lnTo>
                <a:lnTo>
                  <a:pt x="160489" y="107174"/>
                </a:lnTo>
                <a:lnTo>
                  <a:pt x="160566" y="113122"/>
                </a:lnTo>
                <a:lnTo>
                  <a:pt x="161610" y="118078"/>
                </a:lnTo>
                <a:lnTo>
                  <a:pt x="163298" y="122375"/>
                </a:lnTo>
                <a:lnTo>
                  <a:pt x="165416" y="126232"/>
                </a:lnTo>
                <a:lnTo>
                  <a:pt x="166828" y="129795"/>
                </a:lnTo>
                <a:lnTo>
                  <a:pt x="167769" y="133163"/>
                </a:lnTo>
                <a:lnTo>
                  <a:pt x="168396" y="136401"/>
                </a:lnTo>
                <a:lnTo>
                  <a:pt x="168815" y="139551"/>
                </a:lnTo>
                <a:lnTo>
                  <a:pt x="169094" y="142644"/>
                </a:lnTo>
                <a:lnTo>
                  <a:pt x="169541" y="149995"/>
                </a:lnTo>
                <a:lnTo>
                  <a:pt x="170570" y="150599"/>
                </a:lnTo>
                <a:lnTo>
                  <a:pt x="174359" y="151269"/>
                </a:lnTo>
                <a:lnTo>
                  <a:pt x="175766" y="150455"/>
                </a:lnTo>
                <a:lnTo>
                  <a:pt x="176705" y="148921"/>
                </a:lnTo>
                <a:lnTo>
                  <a:pt x="177330" y="146906"/>
                </a:lnTo>
                <a:lnTo>
                  <a:pt x="180671" y="142021"/>
                </a:lnTo>
                <a:lnTo>
                  <a:pt x="182951" y="139329"/>
                </a:lnTo>
                <a:lnTo>
                  <a:pt x="186455" y="135550"/>
                </a:lnTo>
                <a:lnTo>
                  <a:pt x="195641" y="126060"/>
                </a:lnTo>
                <a:lnTo>
                  <a:pt x="199876" y="119759"/>
                </a:lnTo>
                <a:lnTo>
                  <a:pt x="203692" y="112581"/>
                </a:lnTo>
                <a:lnTo>
                  <a:pt x="210577" y="97661"/>
                </a:lnTo>
                <a:lnTo>
                  <a:pt x="216945" y="84416"/>
                </a:lnTo>
                <a:lnTo>
                  <a:pt x="219040" y="78105"/>
                </a:lnTo>
                <a:lnTo>
                  <a:pt x="220436" y="71914"/>
                </a:lnTo>
                <a:lnTo>
                  <a:pt x="221367" y="65802"/>
                </a:lnTo>
                <a:lnTo>
                  <a:pt x="222980" y="59743"/>
                </a:lnTo>
                <a:lnTo>
                  <a:pt x="225047" y="53720"/>
                </a:lnTo>
                <a:lnTo>
                  <a:pt x="227418" y="47719"/>
                </a:lnTo>
                <a:lnTo>
                  <a:pt x="228998" y="42727"/>
                </a:lnTo>
                <a:lnTo>
                  <a:pt x="230052" y="38407"/>
                </a:lnTo>
                <a:lnTo>
                  <a:pt x="232036" y="27469"/>
                </a:lnTo>
                <a:lnTo>
                  <a:pt x="232123" y="31731"/>
                </a:lnTo>
                <a:lnTo>
                  <a:pt x="232158" y="74649"/>
                </a:lnTo>
                <a:lnTo>
                  <a:pt x="233151" y="81516"/>
                </a:lnTo>
                <a:lnTo>
                  <a:pt x="234804" y="88079"/>
                </a:lnTo>
                <a:lnTo>
                  <a:pt x="236899" y="94438"/>
                </a:lnTo>
                <a:lnTo>
                  <a:pt x="238296" y="100662"/>
                </a:lnTo>
                <a:lnTo>
                  <a:pt x="239227" y="106796"/>
                </a:lnTo>
                <a:lnTo>
                  <a:pt x="239848" y="112869"/>
                </a:lnTo>
                <a:lnTo>
                  <a:pt x="241253" y="118902"/>
                </a:lnTo>
                <a:lnTo>
                  <a:pt x="243183" y="124909"/>
                </a:lnTo>
                <a:lnTo>
                  <a:pt x="245461" y="130898"/>
                </a:lnTo>
                <a:lnTo>
                  <a:pt x="246980" y="135882"/>
                </a:lnTo>
                <a:lnTo>
                  <a:pt x="247993" y="140198"/>
                </a:lnTo>
                <a:lnTo>
                  <a:pt x="248668" y="144067"/>
                </a:lnTo>
                <a:lnTo>
                  <a:pt x="250110" y="147638"/>
                </a:lnTo>
                <a:lnTo>
                  <a:pt x="252064" y="151012"/>
                </a:lnTo>
                <a:lnTo>
                  <a:pt x="254359" y="154253"/>
                </a:lnTo>
                <a:lnTo>
                  <a:pt x="257873" y="157406"/>
                </a:lnTo>
                <a:lnTo>
                  <a:pt x="262200" y="160500"/>
                </a:lnTo>
                <a:lnTo>
                  <a:pt x="271307" y="165591"/>
                </a:lnTo>
                <a:lnTo>
                  <a:pt x="278662" y="167854"/>
                </a:lnTo>
                <a:lnTo>
                  <a:pt x="288382" y="169128"/>
                </a:lnTo>
                <a:lnTo>
                  <a:pt x="297165" y="169426"/>
                </a:lnTo>
                <a:lnTo>
                  <a:pt x="302286" y="169505"/>
                </a:lnTo>
                <a:lnTo>
                  <a:pt x="306691" y="168566"/>
                </a:lnTo>
                <a:lnTo>
                  <a:pt x="317633" y="163496"/>
                </a:lnTo>
                <a:lnTo>
                  <a:pt x="324056" y="161962"/>
                </a:lnTo>
                <a:lnTo>
                  <a:pt x="330218" y="158634"/>
                </a:lnTo>
                <a:lnTo>
                  <a:pt x="336264" y="153848"/>
                </a:lnTo>
                <a:lnTo>
                  <a:pt x="342259" y="148414"/>
                </a:lnTo>
                <a:lnTo>
                  <a:pt x="348230" y="142691"/>
                </a:lnTo>
                <a:lnTo>
                  <a:pt x="357175" y="133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PenAnnotation229"/>
          <p:cNvSpPr/>
          <p:nvPr/>
        </p:nvSpPr>
        <p:spPr>
          <a:xfrm>
            <a:off x="1893093" y="2125265"/>
            <a:ext cx="133947" cy="17493"/>
          </a:xfrm>
          <a:custGeom>
            <a:avLst/>
            <a:gdLst/>
            <a:ahLst/>
            <a:cxnLst/>
            <a:rect l="0" t="0" r="0" b="0"/>
            <a:pathLst>
              <a:path w="133947" h="17493">
                <a:moveTo>
                  <a:pt x="0" y="8930"/>
                </a:moveTo>
                <a:lnTo>
                  <a:pt x="22123" y="8930"/>
                </a:lnTo>
                <a:lnTo>
                  <a:pt x="25663" y="9922"/>
                </a:lnTo>
                <a:lnTo>
                  <a:pt x="30007" y="11576"/>
                </a:lnTo>
                <a:lnTo>
                  <a:pt x="34888" y="13670"/>
                </a:lnTo>
                <a:lnTo>
                  <a:pt x="39134" y="15067"/>
                </a:lnTo>
                <a:lnTo>
                  <a:pt x="42956" y="15998"/>
                </a:lnTo>
                <a:lnTo>
                  <a:pt x="46497" y="16618"/>
                </a:lnTo>
                <a:lnTo>
                  <a:pt x="50842" y="17032"/>
                </a:lnTo>
                <a:lnTo>
                  <a:pt x="55723" y="17308"/>
                </a:lnTo>
                <a:lnTo>
                  <a:pt x="60961" y="17492"/>
                </a:lnTo>
                <a:lnTo>
                  <a:pt x="66438" y="16622"/>
                </a:lnTo>
                <a:lnTo>
                  <a:pt x="72073" y="15050"/>
                </a:lnTo>
                <a:lnTo>
                  <a:pt x="77814" y="13010"/>
                </a:lnTo>
                <a:lnTo>
                  <a:pt x="82634" y="11650"/>
                </a:lnTo>
                <a:lnTo>
                  <a:pt x="86840" y="10743"/>
                </a:lnTo>
                <a:lnTo>
                  <a:pt x="90635" y="10139"/>
                </a:lnTo>
                <a:lnTo>
                  <a:pt x="94158" y="9736"/>
                </a:lnTo>
                <a:lnTo>
                  <a:pt x="97499" y="9467"/>
                </a:lnTo>
                <a:lnTo>
                  <a:pt x="100718" y="9288"/>
                </a:lnTo>
                <a:lnTo>
                  <a:pt x="103856" y="8176"/>
                </a:lnTo>
                <a:lnTo>
                  <a:pt x="106941" y="6443"/>
                </a:lnTo>
                <a:lnTo>
                  <a:pt x="109989" y="4296"/>
                </a:lnTo>
                <a:lnTo>
                  <a:pt x="113014" y="2864"/>
                </a:lnTo>
                <a:lnTo>
                  <a:pt x="116022" y="1909"/>
                </a:lnTo>
                <a:lnTo>
                  <a:pt x="123239" y="377"/>
                </a:lnTo>
                <a:lnTo>
                  <a:pt x="126872" y="168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PenAnnotation230"/>
          <p:cNvSpPr/>
          <p:nvPr/>
        </p:nvSpPr>
        <p:spPr>
          <a:xfrm>
            <a:off x="2187773" y="2089546"/>
            <a:ext cx="187524" cy="142830"/>
          </a:xfrm>
          <a:custGeom>
            <a:avLst/>
            <a:gdLst/>
            <a:ahLst/>
            <a:cxnLst/>
            <a:rect l="0" t="0" r="0" b="0"/>
            <a:pathLst>
              <a:path w="187524" h="142830">
                <a:moveTo>
                  <a:pt x="0" y="0"/>
                </a:moveTo>
                <a:lnTo>
                  <a:pt x="0" y="7689"/>
                </a:lnTo>
                <a:lnTo>
                  <a:pt x="2646" y="11024"/>
                </a:lnTo>
                <a:lnTo>
                  <a:pt x="4740" y="13303"/>
                </a:lnTo>
                <a:lnTo>
                  <a:pt x="6137" y="15814"/>
                </a:lnTo>
                <a:lnTo>
                  <a:pt x="7068" y="18480"/>
                </a:lnTo>
                <a:lnTo>
                  <a:pt x="7688" y="21250"/>
                </a:lnTo>
                <a:lnTo>
                  <a:pt x="9094" y="25081"/>
                </a:lnTo>
                <a:lnTo>
                  <a:pt x="11024" y="29619"/>
                </a:lnTo>
                <a:lnTo>
                  <a:pt x="13302" y="34629"/>
                </a:lnTo>
                <a:lnTo>
                  <a:pt x="15814" y="38961"/>
                </a:lnTo>
                <a:lnTo>
                  <a:pt x="18480" y="42842"/>
                </a:lnTo>
                <a:lnTo>
                  <a:pt x="21250" y="46421"/>
                </a:lnTo>
                <a:lnTo>
                  <a:pt x="24088" y="50791"/>
                </a:lnTo>
                <a:lnTo>
                  <a:pt x="26973" y="55689"/>
                </a:lnTo>
                <a:lnTo>
                  <a:pt x="29888" y="60939"/>
                </a:lnTo>
                <a:lnTo>
                  <a:pt x="35773" y="72063"/>
                </a:lnTo>
                <a:lnTo>
                  <a:pt x="38732" y="77808"/>
                </a:lnTo>
                <a:lnTo>
                  <a:pt x="40704" y="83622"/>
                </a:lnTo>
                <a:lnTo>
                  <a:pt x="42019" y="89483"/>
                </a:lnTo>
                <a:lnTo>
                  <a:pt x="42895" y="95374"/>
                </a:lnTo>
                <a:lnTo>
                  <a:pt x="44472" y="100294"/>
                </a:lnTo>
                <a:lnTo>
                  <a:pt x="46515" y="104566"/>
                </a:lnTo>
                <a:lnTo>
                  <a:pt x="48869" y="108406"/>
                </a:lnTo>
                <a:lnTo>
                  <a:pt x="50439" y="111958"/>
                </a:lnTo>
                <a:lnTo>
                  <a:pt x="51485" y="115319"/>
                </a:lnTo>
                <a:lnTo>
                  <a:pt x="52183" y="118551"/>
                </a:lnTo>
                <a:lnTo>
                  <a:pt x="52648" y="121698"/>
                </a:lnTo>
                <a:lnTo>
                  <a:pt x="52958" y="124788"/>
                </a:lnTo>
                <a:lnTo>
                  <a:pt x="53165" y="127841"/>
                </a:lnTo>
                <a:lnTo>
                  <a:pt x="53302" y="130868"/>
                </a:lnTo>
                <a:lnTo>
                  <a:pt x="53456" y="136877"/>
                </a:lnTo>
                <a:lnTo>
                  <a:pt x="54489" y="138877"/>
                </a:lnTo>
                <a:lnTo>
                  <a:pt x="56170" y="140210"/>
                </a:lnTo>
                <a:lnTo>
                  <a:pt x="62398" y="142829"/>
                </a:lnTo>
                <a:lnTo>
                  <a:pt x="62459" y="140209"/>
                </a:lnTo>
                <a:lnTo>
                  <a:pt x="62475" y="138121"/>
                </a:lnTo>
                <a:lnTo>
                  <a:pt x="61494" y="134745"/>
                </a:lnTo>
                <a:lnTo>
                  <a:pt x="59847" y="130510"/>
                </a:lnTo>
                <a:lnTo>
                  <a:pt x="57758" y="125702"/>
                </a:lnTo>
                <a:lnTo>
                  <a:pt x="56365" y="121505"/>
                </a:lnTo>
                <a:lnTo>
                  <a:pt x="55436" y="117714"/>
                </a:lnTo>
                <a:lnTo>
                  <a:pt x="54817" y="114195"/>
                </a:lnTo>
                <a:lnTo>
                  <a:pt x="54404" y="109864"/>
                </a:lnTo>
                <a:lnTo>
                  <a:pt x="54129" y="104993"/>
                </a:lnTo>
                <a:lnTo>
                  <a:pt x="53823" y="94289"/>
                </a:lnTo>
                <a:lnTo>
                  <a:pt x="53610" y="65358"/>
                </a:lnTo>
                <a:lnTo>
                  <a:pt x="54592" y="59447"/>
                </a:lnTo>
                <a:lnTo>
                  <a:pt x="56238" y="53522"/>
                </a:lnTo>
                <a:lnTo>
                  <a:pt x="58328" y="47588"/>
                </a:lnTo>
                <a:lnTo>
                  <a:pt x="60713" y="41647"/>
                </a:lnTo>
                <a:lnTo>
                  <a:pt x="63296" y="35702"/>
                </a:lnTo>
                <a:lnTo>
                  <a:pt x="66010" y="29755"/>
                </a:lnTo>
                <a:lnTo>
                  <a:pt x="68811" y="24798"/>
                </a:lnTo>
                <a:lnTo>
                  <a:pt x="71671" y="20501"/>
                </a:lnTo>
                <a:lnTo>
                  <a:pt x="74570" y="16644"/>
                </a:lnTo>
                <a:lnTo>
                  <a:pt x="77494" y="13080"/>
                </a:lnTo>
                <a:lnTo>
                  <a:pt x="80436" y="9713"/>
                </a:lnTo>
                <a:lnTo>
                  <a:pt x="83390" y="6475"/>
                </a:lnTo>
                <a:lnTo>
                  <a:pt x="86351" y="4317"/>
                </a:lnTo>
                <a:lnTo>
                  <a:pt x="89317" y="2878"/>
                </a:lnTo>
                <a:lnTo>
                  <a:pt x="92287" y="1919"/>
                </a:lnTo>
                <a:lnTo>
                  <a:pt x="95259" y="1279"/>
                </a:lnTo>
                <a:lnTo>
                  <a:pt x="98233" y="853"/>
                </a:lnTo>
                <a:lnTo>
                  <a:pt x="101207" y="569"/>
                </a:lnTo>
                <a:lnTo>
                  <a:pt x="104182" y="379"/>
                </a:lnTo>
                <a:lnTo>
                  <a:pt x="110134" y="169"/>
                </a:lnTo>
                <a:lnTo>
                  <a:pt x="113110" y="1105"/>
                </a:lnTo>
                <a:lnTo>
                  <a:pt x="116086" y="2721"/>
                </a:lnTo>
                <a:lnTo>
                  <a:pt x="119063" y="4791"/>
                </a:lnTo>
                <a:lnTo>
                  <a:pt x="123031" y="7163"/>
                </a:lnTo>
                <a:lnTo>
                  <a:pt x="127662" y="9736"/>
                </a:lnTo>
                <a:lnTo>
                  <a:pt x="132733" y="12444"/>
                </a:lnTo>
                <a:lnTo>
                  <a:pt x="137106" y="16234"/>
                </a:lnTo>
                <a:lnTo>
                  <a:pt x="141013" y="20744"/>
                </a:lnTo>
                <a:lnTo>
                  <a:pt x="144610" y="25736"/>
                </a:lnTo>
                <a:lnTo>
                  <a:pt x="148001" y="30056"/>
                </a:lnTo>
                <a:lnTo>
                  <a:pt x="151253" y="33928"/>
                </a:lnTo>
                <a:lnTo>
                  <a:pt x="154413" y="37502"/>
                </a:lnTo>
                <a:lnTo>
                  <a:pt x="160571" y="44118"/>
                </a:lnTo>
                <a:lnTo>
                  <a:pt x="163602" y="47272"/>
                </a:lnTo>
                <a:lnTo>
                  <a:pt x="165623" y="51358"/>
                </a:lnTo>
                <a:lnTo>
                  <a:pt x="166970" y="56067"/>
                </a:lnTo>
                <a:lnTo>
                  <a:pt x="167868" y="61191"/>
                </a:lnTo>
                <a:lnTo>
                  <a:pt x="169459" y="65599"/>
                </a:lnTo>
                <a:lnTo>
                  <a:pt x="171512" y="69529"/>
                </a:lnTo>
                <a:lnTo>
                  <a:pt x="173872" y="73142"/>
                </a:lnTo>
                <a:lnTo>
                  <a:pt x="175446" y="76543"/>
                </a:lnTo>
                <a:lnTo>
                  <a:pt x="176495" y="79802"/>
                </a:lnTo>
                <a:lnTo>
                  <a:pt x="177195" y="82967"/>
                </a:lnTo>
                <a:lnTo>
                  <a:pt x="177661" y="87062"/>
                </a:lnTo>
                <a:lnTo>
                  <a:pt x="177972" y="91776"/>
                </a:lnTo>
                <a:lnTo>
                  <a:pt x="178317" y="101313"/>
                </a:lnTo>
                <a:lnTo>
                  <a:pt x="178557" y="113945"/>
                </a:lnTo>
                <a:lnTo>
                  <a:pt x="178590" y="123587"/>
                </a:lnTo>
                <a:lnTo>
                  <a:pt x="179584" y="124063"/>
                </a:lnTo>
                <a:lnTo>
                  <a:pt x="181238" y="124381"/>
                </a:lnTo>
                <a:lnTo>
                  <a:pt x="187523" y="1250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PenAnnotation231"/>
          <p:cNvSpPr/>
          <p:nvPr/>
        </p:nvSpPr>
        <p:spPr>
          <a:xfrm>
            <a:off x="2437846" y="2066794"/>
            <a:ext cx="714334" cy="156543"/>
          </a:xfrm>
          <a:custGeom>
            <a:avLst/>
            <a:gdLst/>
            <a:ahLst/>
            <a:cxnLst/>
            <a:rect l="0" t="0" r="0" b="0"/>
            <a:pathLst>
              <a:path w="714334" h="156543">
                <a:moveTo>
                  <a:pt x="17818" y="13823"/>
                </a:moveTo>
                <a:lnTo>
                  <a:pt x="17818" y="18563"/>
                </a:lnTo>
                <a:lnTo>
                  <a:pt x="16825" y="20952"/>
                </a:lnTo>
                <a:lnTo>
                  <a:pt x="15172" y="23536"/>
                </a:lnTo>
                <a:lnTo>
                  <a:pt x="13077" y="26252"/>
                </a:lnTo>
                <a:lnTo>
                  <a:pt x="10688" y="30046"/>
                </a:lnTo>
                <a:lnTo>
                  <a:pt x="8104" y="34560"/>
                </a:lnTo>
                <a:lnTo>
                  <a:pt x="5389" y="39554"/>
                </a:lnTo>
                <a:lnTo>
                  <a:pt x="3579" y="44867"/>
                </a:lnTo>
                <a:lnTo>
                  <a:pt x="2372" y="50394"/>
                </a:lnTo>
                <a:lnTo>
                  <a:pt x="1567" y="56063"/>
                </a:lnTo>
                <a:lnTo>
                  <a:pt x="1031" y="61827"/>
                </a:lnTo>
                <a:lnTo>
                  <a:pt x="673" y="67654"/>
                </a:lnTo>
                <a:lnTo>
                  <a:pt x="276" y="78427"/>
                </a:lnTo>
                <a:lnTo>
                  <a:pt x="100" y="86523"/>
                </a:lnTo>
                <a:lnTo>
                  <a:pt x="0" y="101399"/>
                </a:lnTo>
                <a:lnTo>
                  <a:pt x="978" y="105941"/>
                </a:lnTo>
                <a:lnTo>
                  <a:pt x="2623" y="109962"/>
                </a:lnTo>
                <a:lnTo>
                  <a:pt x="4711" y="113634"/>
                </a:lnTo>
                <a:lnTo>
                  <a:pt x="7096" y="117075"/>
                </a:lnTo>
                <a:lnTo>
                  <a:pt x="9677" y="120361"/>
                </a:lnTo>
                <a:lnTo>
                  <a:pt x="12391" y="123543"/>
                </a:lnTo>
                <a:lnTo>
                  <a:pt x="15192" y="126657"/>
                </a:lnTo>
                <a:lnTo>
                  <a:pt x="20950" y="132763"/>
                </a:lnTo>
                <a:lnTo>
                  <a:pt x="29770" y="141779"/>
                </a:lnTo>
                <a:lnTo>
                  <a:pt x="32731" y="143775"/>
                </a:lnTo>
                <a:lnTo>
                  <a:pt x="38667" y="145993"/>
                </a:lnTo>
                <a:lnTo>
                  <a:pt x="52328" y="147242"/>
                </a:lnTo>
                <a:lnTo>
                  <a:pt x="56699" y="146425"/>
                </a:lnTo>
                <a:lnTo>
                  <a:pt x="64203" y="142872"/>
                </a:lnTo>
                <a:lnTo>
                  <a:pt x="70845" y="137985"/>
                </a:lnTo>
                <a:lnTo>
                  <a:pt x="74005" y="135293"/>
                </a:lnTo>
                <a:lnTo>
                  <a:pt x="77104" y="133498"/>
                </a:lnTo>
                <a:lnTo>
                  <a:pt x="83193" y="131504"/>
                </a:lnTo>
                <a:lnTo>
                  <a:pt x="86206" y="128988"/>
                </a:lnTo>
                <a:lnTo>
                  <a:pt x="89207" y="125326"/>
                </a:lnTo>
                <a:lnTo>
                  <a:pt x="92199" y="120900"/>
                </a:lnTo>
                <a:lnTo>
                  <a:pt x="94195" y="116958"/>
                </a:lnTo>
                <a:lnTo>
                  <a:pt x="95524" y="113337"/>
                </a:lnTo>
                <a:lnTo>
                  <a:pt x="96411" y="109931"/>
                </a:lnTo>
                <a:lnTo>
                  <a:pt x="97003" y="105676"/>
                </a:lnTo>
                <a:lnTo>
                  <a:pt x="97397" y="100855"/>
                </a:lnTo>
                <a:lnTo>
                  <a:pt x="97659" y="95657"/>
                </a:lnTo>
                <a:lnTo>
                  <a:pt x="96842" y="91199"/>
                </a:lnTo>
                <a:lnTo>
                  <a:pt x="95305" y="87235"/>
                </a:lnTo>
                <a:lnTo>
                  <a:pt x="93289" y="83600"/>
                </a:lnTo>
                <a:lnTo>
                  <a:pt x="91944" y="79193"/>
                </a:lnTo>
                <a:lnTo>
                  <a:pt x="91048" y="74270"/>
                </a:lnTo>
                <a:lnTo>
                  <a:pt x="90450" y="69004"/>
                </a:lnTo>
                <a:lnTo>
                  <a:pt x="89060" y="64501"/>
                </a:lnTo>
                <a:lnTo>
                  <a:pt x="87140" y="60506"/>
                </a:lnTo>
                <a:lnTo>
                  <a:pt x="84869" y="56851"/>
                </a:lnTo>
                <a:lnTo>
                  <a:pt x="81370" y="53423"/>
                </a:lnTo>
                <a:lnTo>
                  <a:pt x="77053" y="50145"/>
                </a:lnTo>
                <a:lnTo>
                  <a:pt x="72191" y="46967"/>
                </a:lnTo>
                <a:lnTo>
                  <a:pt x="68949" y="43857"/>
                </a:lnTo>
                <a:lnTo>
                  <a:pt x="66788" y="40790"/>
                </a:lnTo>
                <a:lnTo>
                  <a:pt x="65348" y="37754"/>
                </a:lnTo>
                <a:lnTo>
                  <a:pt x="63395" y="35730"/>
                </a:lnTo>
                <a:lnTo>
                  <a:pt x="61101" y="34381"/>
                </a:lnTo>
                <a:lnTo>
                  <a:pt x="55906" y="32882"/>
                </a:lnTo>
                <a:lnTo>
                  <a:pt x="50290" y="32215"/>
                </a:lnTo>
                <a:lnTo>
                  <a:pt x="47403" y="31045"/>
                </a:lnTo>
                <a:lnTo>
                  <a:pt x="41550" y="27099"/>
                </a:lnTo>
                <a:lnTo>
                  <a:pt x="36193" y="23134"/>
                </a:lnTo>
                <a:lnTo>
                  <a:pt x="35906" y="20276"/>
                </a:lnTo>
                <a:lnTo>
                  <a:pt x="35722" y="15097"/>
                </a:lnTo>
                <a:lnTo>
                  <a:pt x="36699" y="14672"/>
                </a:lnTo>
                <a:lnTo>
                  <a:pt x="40431" y="14200"/>
                </a:lnTo>
                <a:lnTo>
                  <a:pt x="42815" y="13082"/>
                </a:lnTo>
                <a:lnTo>
                  <a:pt x="48110" y="9194"/>
                </a:lnTo>
                <a:lnTo>
                  <a:pt x="51903" y="7760"/>
                </a:lnTo>
                <a:lnTo>
                  <a:pt x="66723" y="4751"/>
                </a:lnTo>
                <a:lnTo>
                  <a:pt x="77918" y="530"/>
                </a:lnTo>
                <a:lnTo>
                  <a:pt x="83681" y="0"/>
                </a:lnTo>
                <a:lnTo>
                  <a:pt x="95377" y="2057"/>
                </a:lnTo>
                <a:lnTo>
                  <a:pt x="104543" y="6278"/>
                </a:lnTo>
                <a:lnTo>
                  <a:pt x="108377" y="8793"/>
                </a:lnTo>
                <a:lnTo>
                  <a:pt x="112917" y="11462"/>
                </a:lnTo>
                <a:lnTo>
                  <a:pt x="117928" y="14233"/>
                </a:lnTo>
                <a:lnTo>
                  <a:pt x="123253" y="17073"/>
                </a:lnTo>
                <a:lnTo>
                  <a:pt x="127796" y="19958"/>
                </a:lnTo>
                <a:lnTo>
                  <a:pt x="131816" y="22874"/>
                </a:lnTo>
                <a:lnTo>
                  <a:pt x="135488" y="25810"/>
                </a:lnTo>
                <a:lnTo>
                  <a:pt x="138929" y="29752"/>
                </a:lnTo>
                <a:lnTo>
                  <a:pt x="142215" y="34364"/>
                </a:lnTo>
                <a:lnTo>
                  <a:pt x="145398" y="39423"/>
                </a:lnTo>
                <a:lnTo>
                  <a:pt x="147519" y="44780"/>
                </a:lnTo>
                <a:lnTo>
                  <a:pt x="148934" y="50336"/>
                </a:lnTo>
                <a:lnTo>
                  <a:pt x="149877" y="56024"/>
                </a:lnTo>
                <a:lnTo>
                  <a:pt x="150506" y="60809"/>
                </a:lnTo>
                <a:lnTo>
                  <a:pt x="150925" y="64990"/>
                </a:lnTo>
                <a:lnTo>
                  <a:pt x="151204" y="68770"/>
                </a:lnTo>
                <a:lnTo>
                  <a:pt x="151390" y="73275"/>
                </a:lnTo>
                <a:lnTo>
                  <a:pt x="151597" y="83571"/>
                </a:lnTo>
                <a:lnTo>
                  <a:pt x="152645" y="89095"/>
                </a:lnTo>
                <a:lnTo>
                  <a:pt x="154335" y="94762"/>
                </a:lnTo>
                <a:lnTo>
                  <a:pt x="156454" y="100525"/>
                </a:lnTo>
                <a:lnTo>
                  <a:pt x="157867" y="105358"/>
                </a:lnTo>
                <a:lnTo>
                  <a:pt x="158809" y="109573"/>
                </a:lnTo>
                <a:lnTo>
                  <a:pt x="159437" y="113375"/>
                </a:lnTo>
                <a:lnTo>
                  <a:pt x="159855" y="116902"/>
                </a:lnTo>
                <a:lnTo>
                  <a:pt x="160134" y="120245"/>
                </a:lnTo>
                <a:lnTo>
                  <a:pt x="160320" y="123466"/>
                </a:lnTo>
                <a:lnTo>
                  <a:pt x="161437" y="125614"/>
                </a:lnTo>
                <a:lnTo>
                  <a:pt x="163173" y="127045"/>
                </a:lnTo>
                <a:lnTo>
                  <a:pt x="165323" y="128000"/>
                </a:lnTo>
                <a:lnTo>
                  <a:pt x="170357" y="129060"/>
                </a:lnTo>
                <a:lnTo>
                  <a:pt x="176933" y="129741"/>
                </a:lnTo>
                <a:lnTo>
                  <a:pt x="180478" y="127188"/>
                </a:lnTo>
                <a:lnTo>
                  <a:pt x="185361" y="122746"/>
                </a:lnTo>
                <a:lnTo>
                  <a:pt x="190839" y="117465"/>
                </a:lnTo>
                <a:lnTo>
                  <a:pt x="193689" y="113676"/>
                </a:lnTo>
                <a:lnTo>
                  <a:pt x="196580" y="109165"/>
                </a:lnTo>
                <a:lnTo>
                  <a:pt x="199500" y="104173"/>
                </a:lnTo>
                <a:lnTo>
                  <a:pt x="202440" y="98861"/>
                </a:lnTo>
                <a:lnTo>
                  <a:pt x="208351" y="87667"/>
                </a:lnTo>
                <a:lnTo>
                  <a:pt x="226180" y="52468"/>
                </a:lnTo>
                <a:lnTo>
                  <a:pt x="228163" y="47524"/>
                </a:lnTo>
                <a:lnTo>
                  <a:pt x="229486" y="43235"/>
                </a:lnTo>
                <a:lnTo>
                  <a:pt x="230367" y="39384"/>
                </a:lnTo>
                <a:lnTo>
                  <a:pt x="230955" y="35825"/>
                </a:lnTo>
                <a:lnTo>
                  <a:pt x="231347" y="32459"/>
                </a:lnTo>
                <a:lnTo>
                  <a:pt x="231608" y="29224"/>
                </a:lnTo>
                <a:lnTo>
                  <a:pt x="232774" y="27067"/>
                </a:lnTo>
                <a:lnTo>
                  <a:pt x="234544" y="25629"/>
                </a:lnTo>
                <a:lnTo>
                  <a:pt x="239773" y="23321"/>
                </a:lnTo>
                <a:lnTo>
                  <a:pt x="240202" y="24123"/>
                </a:lnTo>
                <a:lnTo>
                  <a:pt x="240679" y="27661"/>
                </a:lnTo>
                <a:lnTo>
                  <a:pt x="240806" y="30986"/>
                </a:lnTo>
                <a:lnTo>
                  <a:pt x="241010" y="47934"/>
                </a:lnTo>
                <a:lnTo>
                  <a:pt x="241050" y="65871"/>
                </a:lnTo>
                <a:lnTo>
                  <a:pt x="242045" y="71342"/>
                </a:lnTo>
                <a:lnTo>
                  <a:pt x="243701" y="76973"/>
                </a:lnTo>
                <a:lnTo>
                  <a:pt x="245797" y="82712"/>
                </a:lnTo>
                <a:lnTo>
                  <a:pt x="247195" y="87530"/>
                </a:lnTo>
                <a:lnTo>
                  <a:pt x="248126" y="91735"/>
                </a:lnTo>
                <a:lnTo>
                  <a:pt x="248747" y="95530"/>
                </a:lnTo>
                <a:lnTo>
                  <a:pt x="250154" y="100044"/>
                </a:lnTo>
                <a:lnTo>
                  <a:pt x="252083" y="105038"/>
                </a:lnTo>
                <a:lnTo>
                  <a:pt x="254362" y="110351"/>
                </a:lnTo>
                <a:lnTo>
                  <a:pt x="256873" y="114886"/>
                </a:lnTo>
                <a:lnTo>
                  <a:pt x="259540" y="118901"/>
                </a:lnTo>
                <a:lnTo>
                  <a:pt x="262309" y="122571"/>
                </a:lnTo>
                <a:lnTo>
                  <a:pt x="265148" y="126009"/>
                </a:lnTo>
                <a:lnTo>
                  <a:pt x="268033" y="129293"/>
                </a:lnTo>
                <a:lnTo>
                  <a:pt x="270948" y="132475"/>
                </a:lnTo>
                <a:lnTo>
                  <a:pt x="273884" y="134596"/>
                </a:lnTo>
                <a:lnTo>
                  <a:pt x="279791" y="136953"/>
                </a:lnTo>
                <a:lnTo>
                  <a:pt x="292877" y="138673"/>
                </a:lnTo>
                <a:lnTo>
                  <a:pt x="296501" y="136119"/>
                </a:lnTo>
                <a:lnTo>
                  <a:pt x="301419" y="131677"/>
                </a:lnTo>
                <a:lnTo>
                  <a:pt x="309766" y="123598"/>
                </a:lnTo>
                <a:lnTo>
                  <a:pt x="315583" y="117843"/>
                </a:lnTo>
                <a:lnTo>
                  <a:pt x="317531" y="113928"/>
                </a:lnTo>
                <a:lnTo>
                  <a:pt x="318830" y="109333"/>
                </a:lnTo>
                <a:lnTo>
                  <a:pt x="319695" y="104285"/>
                </a:lnTo>
                <a:lnTo>
                  <a:pt x="321265" y="98936"/>
                </a:lnTo>
                <a:lnTo>
                  <a:pt x="323303" y="93385"/>
                </a:lnTo>
                <a:lnTo>
                  <a:pt x="325654" y="87700"/>
                </a:lnTo>
                <a:lnTo>
                  <a:pt x="327222" y="81926"/>
                </a:lnTo>
                <a:lnTo>
                  <a:pt x="328267" y="76092"/>
                </a:lnTo>
                <a:lnTo>
                  <a:pt x="328963" y="70218"/>
                </a:lnTo>
                <a:lnTo>
                  <a:pt x="329428" y="65310"/>
                </a:lnTo>
                <a:lnTo>
                  <a:pt x="329737" y="61046"/>
                </a:lnTo>
                <a:lnTo>
                  <a:pt x="329944" y="57211"/>
                </a:lnTo>
                <a:lnTo>
                  <a:pt x="330173" y="50305"/>
                </a:lnTo>
                <a:lnTo>
                  <a:pt x="330234" y="47074"/>
                </a:lnTo>
                <a:lnTo>
                  <a:pt x="331267" y="43927"/>
                </a:lnTo>
                <a:lnTo>
                  <a:pt x="332948" y="40838"/>
                </a:lnTo>
                <a:lnTo>
                  <a:pt x="335061" y="37786"/>
                </a:lnTo>
                <a:lnTo>
                  <a:pt x="336469" y="34759"/>
                </a:lnTo>
                <a:lnTo>
                  <a:pt x="337409" y="31749"/>
                </a:lnTo>
                <a:lnTo>
                  <a:pt x="338034" y="28750"/>
                </a:lnTo>
                <a:lnTo>
                  <a:pt x="339444" y="26751"/>
                </a:lnTo>
                <a:lnTo>
                  <a:pt x="341376" y="25418"/>
                </a:lnTo>
                <a:lnTo>
                  <a:pt x="346865" y="23279"/>
                </a:lnTo>
                <a:lnTo>
                  <a:pt x="352556" y="22908"/>
                </a:lnTo>
                <a:lnTo>
                  <a:pt x="354086" y="23849"/>
                </a:lnTo>
                <a:lnTo>
                  <a:pt x="355106" y="25468"/>
                </a:lnTo>
                <a:lnTo>
                  <a:pt x="355786" y="27539"/>
                </a:lnTo>
                <a:lnTo>
                  <a:pt x="357231" y="29912"/>
                </a:lnTo>
                <a:lnTo>
                  <a:pt x="359187" y="32487"/>
                </a:lnTo>
                <a:lnTo>
                  <a:pt x="361483" y="35195"/>
                </a:lnTo>
                <a:lnTo>
                  <a:pt x="364006" y="37993"/>
                </a:lnTo>
                <a:lnTo>
                  <a:pt x="369455" y="43747"/>
                </a:lnTo>
                <a:lnTo>
                  <a:pt x="372297" y="47663"/>
                </a:lnTo>
                <a:lnTo>
                  <a:pt x="375184" y="52258"/>
                </a:lnTo>
                <a:lnTo>
                  <a:pt x="378101" y="57305"/>
                </a:lnTo>
                <a:lnTo>
                  <a:pt x="383988" y="68206"/>
                </a:lnTo>
                <a:lnTo>
                  <a:pt x="386947" y="73891"/>
                </a:lnTo>
                <a:lnTo>
                  <a:pt x="388919" y="79665"/>
                </a:lnTo>
                <a:lnTo>
                  <a:pt x="390234" y="85499"/>
                </a:lnTo>
                <a:lnTo>
                  <a:pt x="391111" y="91372"/>
                </a:lnTo>
                <a:lnTo>
                  <a:pt x="392688" y="96280"/>
                </a:lnTo>
                <a:lnTo>
                  <a:pt x="394731" y="100545"/>
                </a:lnTo>
                <a:lnTo>
                  <a:pt x="397085" y="104379"/>
                </a:lnTo>
                <a:lnTo>
                  <a:pt x="399647" y="108920"/>
                </a:lnTo>
                <a:lnTo>
                  <a:pt x="405139" y="119258"/>
                </a:lnTo>
                <a:lnTo>
                  <a:pt x="407001" y="123800"/>
                </a:lnTo>
                <a:lnTo>
                  <a:pt x="408242" y="127821"/>
                </a:lnTo>
                <a:lnTo>
                  <a:pt x="409069" y="131493"/>
                </a:lnTo>
                <a:lnTo>
                  <a:pt x="410613" y="134934"/>
                </a:lnTo>
                <a:lnTo>
                  <a:pt x="412634" y="138220"/>
                </a:lnTo>
                <a:lnTo>
                  <a:pt x="414974" y="141402"/>
                </a:lnTo>
                <a:lnTo>
                  <a:pt x="417526" y="143524"/>
                </a:lnTo>
                <a:lnTo>
                  <a:pt x="420220" y="144939"/>
                </a:lnTo>
                <a:lnTo>
                  <a:pt x="426931" y="147209"/>
                </a:lnTo>
                <a:lnTo>
                  <a:pt x="432834" y="147603"/>
                </a:lnTo>
                <a:lnTo>
                  <a:pt x="434394" y="146665"/>
                </a:lnTo>
                <a:lnTo>
                  <a:pt x="435434" y="145049"/>
                </a:lnTo>
                <a:lnTo>
                  <a:pt x="436127" y="142979"/>
                </a:lnTo>
                <a:lnTo>
                  <a:pt x="437581" y="140606"/>
                </a:lnTo>
                <a:lnTo>
                  <a:pt x="439543" y="138033"/>
                </a:lnTo>
                <a:lnTo>
                  <a:pt x="441842" y="135325"/>
                </a:lnTo>
                <a:lnTo>
                  <a:pt x="444368" y="131535"/>
                </a:lnTo>
                <a:lnTo>
                  <a:pt x="447044" y="127024"/>
                </a:lnTo>
                <a:lnTo>
                  <a:pt x="449820" y="122033"/>
                </a:lnTo>
                <a:lnTo>
                  <a:pt x="451671" y="116720"/>
                </a:lnTo>
                <a:lnTo>
                  <a:pt x="452905" y="111195"/>
                </a:lnTo>
                <a:lnTo>
                  <a:pt x="453727" y="105526"/>
                </a:lnTo>
                <a:lnTo>
                  <a:pt x="455268" y="99763"/>
                </a:lnTo>
                <a:lnTo>
                  <a:pt x="457287" y="93937"/>
                </a:lnTo>
                <a:lnTo>
                  <a:pt x="459625" y="88068"/>
                </a:lnTo>
                <a:lnTo>
                  <a:pt x="461184" y="83163"/>
                </a:lnTo>
                <a:lnTo>
                  <a:pt x="462224" y="78901"/>
                </a:lnTo>
                <a:lnTo>
                  <a:pt x="462916" y="75068"/>
                </a:lnTo>
                <a:lnTo>
                  <a:pt x="463378" y="71520"/>
                </a:lnTo>
                <a:lnTo>
                  <a:pt x="463686" y="68163"/>
                </a:lnTo>
                <a:lnTo>
                  <a:pt x="463891" y="64932"/>
                </a:lnTo>
                <a:lnTo>
                  <a:pt x="464120" y="58697"/>
                </a:lnTo>
                <a:lnTo>
                  <a:pt x="464266" y="46609"/>
                </a:lnTo>
                <a:lnTo>
                  <a:pt x="464291" y="37648"/>
                </a:lnTo>
                <a:lnTo>
                  <a:pt x="465287" y="35660"/>
                </a:lnTo>
                <a:lnTo>
                  <a:pt x="466943" y="34334"/>
                </a:lnTo>
                <a:lnTo>
                  <a:pt x="471989" y="32206"/>
                </a:lnTo>
                <a:lnTo>
                  <a:pt x="480811" y="31728"/>
                </a:lnTo>
                <a:lnTo>
                  <a:pt x="491242" y="36436"/>
                </a:lnTo>
                <a:lnTo>
                  <a:pt x="495161" y="38820"/>
                </a:lnTo>
                <a:lnTo>
                  <a:pt x="498765" y="41402"/>
                </a:lnTo>
                <a:lnTo>
                  <a:pt x="502160" y="44115"/>
                </a:lnTo>
                <a:lnTo>
                  <a:pt x="505416" y="46916"/>
                </a:lnTo>
                <a:lnTo>
                  <a:pt x="508578" y="49776"/>
                </a:lnTo>
                <a:lnTo>
                  <a:pt x="511679" y="52674"/>
                </a:lnTo>
                <a:lnTo>
                  <a:pt x="514738" y="56591"/>
                </a:lnTo>
                <a:lnTo>
                  <a:pt x="517770" y="61186"/>
                </a:lnTo>
                <a:lnTo>
                  <a:pt x="520783" y="66234"/>
                </a:lnTo>
                <a:lnTo>
                  <a:pt x="523784" y="70592"/>
                </a:lnTo>
                <a:lnTo>
                  <a:pt x="526777" y="74489"/>
                </a:lnTo>
                <a:lnTo>
                  <a:pt x="529765" y="78080"/>
                </a:lnTo>
                <a:lnTo>
                  <a:pt x="532748" y="82457"/>
                </a:lnTo>
                <a:lnTo>
                  <a:pt x="535730" y="87360"/>
                </a:lnTo>
                <a:lnTo>
                  <a:pt x="538710" y="92614"/>
                </a:lnTo>
                <a:lnTo>
                  <a:pt x="544666" y="103742"/>
                </a:lnTo>
                <a:lnTo>
                  <a:pt x="547644" y="109488"/>
                </a:lnTo>
                <a:lnTo>
                  <a:pt x="549629" y="114310"/>
                </a:lnTo>
                <a:lnTo>
                  <a:pt x="550952" y="118517"/>
                </a:lnTo>
                <a:lnTo>
                  <a:pt x="551834" y="122315"/>
                </a:lnTo>
                <a:lnTo>
                  <a:pt x="553415" y="125838"/>
                </a:lnTo>
                <a:lnTo>
                  <a:pt x="555461" y="129179"/>
                </a:lnTo>
                <a:lnTo>
                  <a:pt x="557817" y="132399"/>
                </a:lnTo>
                <a:lnTo>
                  <a:pt x="559387" y="135538"/>
                </a:lnTo>
                <a:lnTo>
                  <a:pt x="560434" y="138622"/>
                </a:lnTo>
                <a:lnTo>
                  <a:pt x="561132" y="141671"/>
                </a:lnTo>
                <a:lnTo>
                  <a:pt x="562590" y="144696"/>
                </a:lnTo>
                <a:lnTo>
                  <a:pt x="564554" y="147704"/>
                </a:lnTo>
                <a:lnTo>
                  <a:pt x="570095" y="154921"/>
                </a:lnTo>
                <a:lnTo>
                  <a:pt x="571541" y="155513"/>
                </a:lnTo>
                <a:lnTo>
                  <a:pt x="578318" y="156347"/>
                </a:lnTo>
                <a:lnTo>
                  <a:pt x="583767" y="156542"/>
                </a:lnTo>
                <a:lnTo>
                  <a:pt x="585617" y="155601"/>
                </a:lnTo>
                <a:lnTo>
                  <a:pt x="586851" y="153983"/>
                </a:lnTo>
                <a:lnTo>
                  <a:pt x="587673" y="151911"/>
                </a:lnTo>
                <a:lnTo>
                  <a:pt x="589213" y="149538"/>
                </a:lnTo>
                <a:lnTo>
                  <a:pt x="591233" y="146964"/>
                </a:lnTo>
                <a:lnTo>
                  <a:pt x="593571" y="144255"/>
                </a:lnTo>
                <a:lnTo>
                  <a:pt x="596122" y="141457"/>
                </a:lnTo>
                <a:lnTo>
                  <a:pt x="601602" y="135703"/>
                </a:lnTo>
                <a:lnTo>
                  <a:pt x="604453" y="131787"/>
                </a:lnTo>
                <a:lnTo>
                  <a:pt x="607345" y="127192"/>
                </a:lnTo>
                <a:lnTo>
                  <a:pt x="610266" y="122145"/>
                </a:lnTo>
                <a:lnTo>
                  <a:pt x="612213" y="116795"/>
                </a:lnTo>
                <a:lnTo>
                  <a:pt x="613511" y="111244"/>
                </a:lnTo>
                <a:lnTo>
                  <a:pt x="614376" y="105560"/>
                </a:lnTo>
                <a:lnTo>
                  <a:pt x="615945" y="99785"/>
                </a:lnTo>
                <a:lnTo>
                  <a:pt x="617983" y="93952"/>
                </a:lnTo>
                <a:lnTo>
                  <a:pt x="620334" y="88078"/>
                </a:lnTo>
                <a:lnTo>
                  <a:pt x="621902" y="83170"/>
                </a:lnTo>
                <a:lnTo>
                  <a:pt x="622946" y="78906"/>
                </a:lnTo>
                <a:lnTo>
                  <a:pt x="623643" y="75071"/>
                </a:lnTo>
                <a:lnTo>
                  <a:pt x="625100" y="71522"/>
                </a:lnTo>
                <a:lnTo>
                  <a:pt x="627063" y="68164"/>
                </a:lnTo>
                <a:lnTo>
                  <a:pt x="629364" y="64933"/>
                </a:lnTo>
                <a:lnTo>
                  <a:pt x="630898" y="61787"/>
                </a:lnTo>
                <a:lnTo>
                  <a:pt x="631921" y="58697"/>
                </a:lnTo>
                <a:lnTo>
                  <a:pt x="633931" y="49700"/>
                </a:lnTo>
                <a:lnTo>
                  <a:pt x="633966" y="79354"/>
                </a:lnTo>
                <a:lnTo>
                  <a:pt x="634958" y="83307"/>
                </a:lnTo>
                <a:lnTo>
                  <a:pt x="636612" y="87927"/>
                </a:lnTo>
                <a:lnTo>
                  <a:pt x="638706" y="92991"/>
                </a:lnTo>
                <a:lnTo>
                  <a:pt x="641095" y="97359"/>
                </a:lnTo>
                <a:lnTo>
                  <a:pt x="643680" y="101264"/>
                </a:lnTo>
                <a:lnTo>
                  <a:pt x="646395" y="104859"/>
                </a:lnTo>
                <a:lnTo>
                  <a:pt x="648205" y="108248"/>
                </a:lnTo>
                <a:lnTo>
                  <a:pt x="649412" y="111499"/>
                </a:lnTo>
                <a:lnTo>
                  <a:pt x="650216" y="114659"/>
                </a:lnTo>
                <a:lnTo>
                  <a:pt x="651745" y="117758"/>
                </a:lnTo>
                <a:lnTo>
                  <a:pt x="653756" y="120816"/>
                </a:lnTo>
                <a:lnTo>
                  <a:pt x="656089" y="123847"/>
                </a:lnTo>
                <a:lnTo>
                  <a:pt x="658637" y="126860"/>
                </a:lnTo>
                <a:lnTo>
                  <a:pt x="661327" y="129860"/>
                </a:lnTo>
                <a:lnTo>
                  <a:pt x="666963" y="135840"/>
                </a:lnTo>
                <a:lnTo>
                  <a:pt x="672774" y="141805"/>
                </a:lnTo>
                <a:lnTo>
                  <a:pt x="675713" y="143793"/>
                </a:lnTo>
                <a:lnTo>
                  <a:pt x="681625" y="146001"/>
                </a:lnTo>
                <a:lnTo>
                  <a:pt x="693504" y="147419"/>
                </a:lnTo>
                <a:lnTo>
                  <a:pt x="714333" y="1477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PenAnnotation232"/>
          <p:cNvSpPr/>
          <p:nvPr/>
        </p:nvSpPr>
        <p:spPr>
          <a:xfrm>
            <a:off x="3089671" y="200917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PenAnnotation233"/>
          <p:cNvSpPr/>
          <p:nvPr/>
        </p:nvSpPr>
        <p:spPr>
          <a:xfrm>
            <a:off x="3214687" y="1919882"/>
            <a:ext cx="62509" cy="276822"/>
          </a:xfrm>
          <a:custGeom>
            <a:avLst/>
            <a:gdLst/>
            <a:ahLst/>
            <a:cxnLst/>
            <a:rect l="0" t="0" r="0" b="0"/>
            <a:pathLst>
              <a:path w="62509" h="276822">
                <a:moveTo>
                  <a:pt x="0" y="0"/>
                </a:moveTo>
                <a:lnTo>
                  <a:pt x="0" y="25732"/>
                </a:lnTo>
                <a:lnTo>
                  <a:pt x="992" y="32037"/>
                </a:lnTo>
                <a:lnTo>
                  <a:pt x="2646" y="39218"/>
                </a:lnTo>
                <a:lnTo>
                  <a:pt x="4741" y="46981"/>
                </a:lnTo>
                <a:lnTo>
                  <a:pt x="9714" y="63545"/>
                </a:lnTo>
                <a:lnTo>
                  <a:pt x="20991" y="98432"/>
                </a:lnTo>
                <a:lnTo>
                  <a:pt x="22923" y="107293"/>
                </a:lnTo>
                <a:lnTo>
                  <a:pt x="24212" y="116177"/>
                </a:lnTo>
                <a:lnTo>
                  <a:pt x="25071" y="125077"/>
                </a:lnTo>
                <a:lnTo>
                  <a:pt x="26636" y="133986"/>
                </a:lnTo>
                <a:lnTo>
                  <a:pt x="28671" y="142902"/>
                </a:lnTo>
                <a:lnTo>
                  <a:pt x="31021" y="151823"/>
                </a:lnTo>
                <a:lnTo>
                  <a:pt x="33579" y="159755"/>
                </a:lnTo>
                <a:lnTo>
                  <a:pt x="36277" y="167027"/>
                </a:lnTo>
                <a:lnTo>
                  <a:pt x="39067" y="173859"/>
                </a:lnTo>
                <a:lnTo>
                  <a:pt x="40928" y="181390"/>
                </a:lnTo>
                <a:lnTo>
                  <a:pt x="42168" y="189388"/>
                </a:lnTo>
                <a:lnTo>
                  <a:pt x="42995" y="197696"/>
                </a:lnTo>
                <a:lnTo>
                  <a:pt x="44538" y="205220"/>
                </a:lnTo>
                <a:lnTo>
                  <a:pt x="46559" y="212219"/>
                </a:lnTo>
                <a:lnTo>
                  <a:pt x="48899" y="218870"/>
                </a:lnTo>
                <a:lnTo>
                  <a:pt x="50459" y="225289"/>
                </a:lnTo>
                <a:lnTo>
                  <a:pt x="51498" y="231552"/>
                </a:lnTo>
                <a:lnTo>
                  <a:pt x="52192" y="237712"/>
                </a:lnTo>
                <a:lnTo>
                  <a:pt x="53646" y="243803"/>
                </a:lnTo>
                <a:lnTo>
                  <a:pt x="55608" y="249848"/>
                </a:lnTo>
                <a:lnTo>
                  <a:pt x="57908" y="255862"/>
                </a:lnTo>
                <a:lnTo>
                  <a:pt x="59441" y="260864"/>
                </a:lnTo>
                <a:lnTo>
                  <a:pt x="61145" y="269067"/>
                </a:lnTo>
                <a:lnTo>
                  <a:pt x="62508" y="27682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PenAnnotation234"/>
          <p:cNvSpPr/>
          <p:nvPr/>
        </p:nvSpPr>
        <p:spPr>
          <a:xfrm>
            <a:off x="3196828" y="2055224"/>
            <a:ext cx="687587" cy="140073"/>
          </a:xfrm>
          <a:custGeom>
            <a:avLst/>
            <a:gdLst/>
            <a:ahLst/>
            <a:cxnLst/>
            <a:rect l="0" t="0" r="0" b="0"/>
            <a:pathLst>
              <a:path w="687587" h="140073">
                <a:moveTo>
                  <a:pt x="0" y="25393"/>
                </a:moveTo>
                <a:lnTo>
                  <a:pt x="0" y="37822"/>
                </a:lnTo>
                <a:lnTo>
                  <a:pt x="992" y="40624"/>
                </a:lnTo>
                <a:lnTo>
                  <a:pt x="2645" y="43484"/>
                </a:lnTo>
                <a:lnTo>
                  <a:pt x="4740" y="46383"/>
                </a:lnTo>
                <a:lnTo>
                  <a:pt x="7129" y="48316"/>
                </a:lnTo>
                <a:lnTo>
                  <a:pt x="9713" y="49605"/>
                </a:lnTo>
                <a:lnTo>
                  <a:pt x="16223" y="52029"/>
                </a:lnTo>
                <a:lnTo>
                  <a:pt x="20737" y="54064"/>
                </a:lnTo>
                <a:lnTo>
                  <a:pt x="30052" y="57979"/>
                </a:lnTo>
                <a:lnTo>
                  <a:pt x="37499" y="59719"/>
                </a:lnTo>
                <a:lnTo>
                  <a:pt x="52011" y="60699"/>
                </a:lnTo>
                <a:lnTo>
                  <a:pt x="63134" y="58282"/>
                </a:lnTo>
                <a:lnTo>
                  <a:pt x="68878" y="56249"/>
                </a:lnTo>
                <a:lnTo>
                  <a:pt x="74692" y="53901"/>
                </a:lnTo>
                <a:lnTo>
                  <a:pt x="80553" y="51343"/>
                </a:lnTo>
                <a:lnTo>
                  <a:pt x="92356" y="45856"/>
                </a:lnTo>
                <a:lnTo>
                  <a:pt x="104216" y="40110"/>
                </a:lnTo>
                <a:lnTo>
                  <a:pt x="109165" y="37189"/>
                </a:lnTo>
                <a:lnTo>
                  <a:pt x="113456" y="34249"/>
                </a:lnTo>
                <a:lnTo>
                  <a:pt x="117309" y="31297"/>
                </a:lnTo>
                <a:lnTo>
                  <a:pt x="121862" y="28337"/>
                </a:lnTo>
                <a:lnTo>
                  <a:pt x="126882" y="25371"/>
                </a:lnTo>
                <a:lnTo>
                  <a:pt x="132213" y="22402"/>
                </a:lnTo>
                <a:lnTo>
                  <a:pt x="136759" y="19430"/>
                </a:lnTo>
                <a:lnTo>
                  <a:pt x="140782" y="16457"/>
                </a:lnTo>
                <a:lnTo>
                  <a:pt x="144456" y="13482"/>
                </a:lnTo>
                <a:lnTo>
                  <a:pt x="151184" y="10177"/>
                </a:lnTo>
                <a:lnTo>
                  <a:pt x="154368" y="9296"/>
                </a:lnTo>
                <a:lnTo>
                  <a:pt x="160550" y="5671"/>
                </a:lnTo>
                <a:lnTo>
                  <a:pt x="167863" y="0"/>
                </a:lnTo>
                <a:lnTo>
                  <a:pt x="168463" y="527"/>
                </a:lnTo>
                <a:lnTo>
                  <a:pt x="168864" y="1870"/>
                </a:lnTo>
                <a:lnTo>
                  <a:pt x="169506" y="6415"/>
                </a:lnTo>
                <a:lnTo>
                  <a:pt x="169594" y="12328"/>
                </a:lnTo>
                <a:lnTo>
                  <a:pt x="169663" y="67148"/>
                </a:lnTo>
                <a:lnTo>
                  <a:pt x="170655" y="72081"/>
                </a:lnTo>
                <a:lnTo>
                  <a:pt x="172309" y="76362"/>
                </a:lnTo>
                <a:lnTo>
                  <a:pt x="174404" y="80208"/>
                </a:lnTo>
                <a:lnTo>
                  <a:pt x="175801" y="84757"/>
                </a:lnTo>
                <a:lnTo>
                  <a:pt x="176731" y="89773"/>
                </a:lnTo>
                <a:lnTo>
                  <a:pt x="177352" y="95102"/>
                </a:lnTo>
                <a:lnTo>
                  <a:pt x="178758" y="99647"/>
                </a:lnTo>
                <a:lnTo>
                  <a:pt x="180688" y="103669"/>
                </a:lnTo>
                <a:lnTo>
                  <a:pt x="182966" y="107343"/>
                </a:lnTo>
                <a:lnTo>
                  <a:pt x="185477" y="110784"/>
                </a:lnTo>
                <a:lnTo>
                  <a:pt x="188144" y="114070"/>
                </a:lnTo>
                <a:lnTo>
                  <a:pt x="194812" y="121733"/>
                </a:lnTo>
                <a:lnTo>
                  <a:pt x="196351" y="122362"/>
                </a:lnTo>
                <a:lnTo>
                  <a:pt x="203997" y="123454"/>
                </a:lnTo>
                <a:lnTo>
                  <a:pt x="204459" y="122517"/>
                </a:lnTo>
                <a:lnTo>
                  <a:pt x="204972" y="118830"/>
                </a:lnTo>
                <a:lnTo>
                  <a:pt x="206101" y="116458"/>
                </a:lnTo>
                <a:lnTo>
                  <a:pt x="207846" y="113884"/>
                </a:lnTo>
                <a:lnTo>
                  <a:pt x="210001" y="111176"/>
                </a:lnTo>
                <a:lnTo>
                  <a:pt x="211438" y="108379"/>
                </a:lnTo>
                <a:lnTo>
                  <a:pt x="212396" y="105521"/>
                </a:lnTo>
                <a:lnTo>
                  <a:pt x="213035" y="102624"/>
                </a:lnTo>
                <a:lnTo>
                  <a:pt x="214453" y="98709"/>
                </a:lnTo>
                <a:lnTo>
                  <a:pt x="216390" y="94114"/>
                </a:lnTo>
                <a:lnTo>
                  <a:pt x="218674" y="89066"/>
                </a:lnTo>
                <a:lnTo>
                  <a:pt x="226629" y="72481"/>
                </a:lnTo>
                <a:lnTo>
                  <a:pt x="228476" y="67699"/>
                </a:lnTo>
                <a:lnTo>
                  <a:pt x="229708" y="63519"/>
                </a:lnTo>
                <a:lnTo>
                  <a:pt x="230529" y="59740"/>
                </a:lnTo>
                <a:lnTo>
                  <a:pt x="231077" y="56228"/>
                </a:lnTo>
                <a:lnTo>
                  <a:pt x="231442" y="52895"/>
                </a:lnTo>
                <a:lnTo>
                  <a:pt x="232027" y="45157"/>
                </a:lnTo>
                <a:lnTo>
                  <a:pt x="233068" y="44522"/>
                </a:lnTo>
                <a:lnTo>
                  <a:pt x="239847" y="43419"/>
                </a:lnTo>
                <a:lnTo>
                  <a:pt x="240265" y="45348"/>
                </a:lnTo>
                <a:lnTo>
                  <a:pt x="240544" y="48618"/>
                </a:lnTo>
                <a:lnTo>
                  <a:pt x="240854" y="56551"/>
                </a:lnTo>
                <a:lnTo>
                  <a:pt x="241028" y="66595"/>
                </a:lnTo>
                <a:lnTo>
                  <a:pt x="241091" y="86626"/>
                </a:lnTo>
                <a:lnTo>
                  <a:pt x="242087" y="91020"/>
                </a:lnTo>
                <a:lnTo>
                  <a:pt x="243742" y="94941"/>
                </a:lnTo>
                <a:lnTo>
                  <a:pt x="245839" y="98547"/>
                </a:lnTo>
                <a:lnTo>
                  <a:pt x="247236" y="101944"/>
                </a:lnTo>
                <a:lnTo>
                  <a:pt x="248168" y="105200"/>
                </a:lnTo>
                <a:lnTo>
                  <a:pt x="248789" y="108363"/>
                </a:lnTo>
                <a:lnTo>
                  <a:pt x="250195" y="111464"/>
                </a:lnTo>
                <a:lnTo>
                  <a:pt x="252125" y="114524"/>
                </a:lnTo>
                <a:lnTo>
                  <a:pt x="254403" y="117556"/>
                </a:lnTo>
                <a:lnTo>
                  <a:pt x="256915" y="119577"/>
                </a:lnTo>
                <a:lnTo>
                  <a:pt x="259581" y="120924"/>
                </a:lnTo>
                <a:lnTo>
                  <a:pt x="265189" y="122421"/>
                </a:lnTo>
                <a:lnTo>
                  <a:pt x="285766" y="123549"/>
                </a:lnTo>
                <a:lnTo>
                  <a:pt x="288737" y="123573"/>
                </a:lnTo>
                <a:lnTo>
                  <a:pt x="297330" y="120953"/>
                </a:lnTo>
                <a:lnTo>
                  <a:pt x="302400" y="118865"/>
                </a:lnTo>
                <a:lnTo>
                  <a:pt x="306772" y="116481"/>
                </a:lnTo>
                <a:lnTo>
                  <a:pt x="310678" y="113899"/>
                </a:lnTo>
                <a:lnTo>
                  <a:pt x="314275" y="111186"/>
                </a:lnTo>
                <a:lnTo>
                  <a:pt x="316673" y="108385"/>
                </a:lnTo>
                <a:lnTo>
                  <a:pt x="318271" y="105526"/>
                </a:lnTo>
                <a:lnTo>
                  <a:pt x="319337" y="102627"/>
                </a:lnTo>
                <a:lnTo>
                  <a:pt x="321040" y="98710"/>
                </a:lnTo>
                <a:lnTo>
                  <a:pt x="325577" y="89067"/>
                </a:lnTo>
                <a:lnTo>
                  <a:pt x="333710" y="72481"/>
                </a:lnTo>
                <a:lnTo>
                  <a:pt x="335583" y="67699"/>
                </a:lnTo>
                <a:lnTo>
                  <a:pt x="336831" y="63519"/>
                </a:lnTo>
                <a:lnTo>
                  <a:pt x="337663" y="59740"/>
                </a:lnTo>
                <a:lnTo>
                  <a:pt x="339210" y="55236"/>
                </a:lnTo>
                <a:lnTo>
                  <a:pt x="341234" y="50249"/>
                </a:lnTo>
                <a:lnTo>
                  <a:pt x="346870" y="37469"/>
                </a:lnTo>
                <a:lnTo>
                  <a:pt x="347333" y="35428"/>
                </a:lnTo>
                <a:lnTo>
                  <a:pt x="347641" y="33075"/>
                </a:lnTo>
                <a:lnTo>
                  <a:pt x="347847" y="30514"/>
                </a:lnTo>
                <a:lnTo>
                  <a:pt x="347983" y="27815"/>
                </a:lnTo>
                <a:lnTo>
                  <a:pt x="348136" y="22170"/>
                </a:lnTo>
                <a:lnTo>
                  <a:pt x="349169" y="20267"/>
                </a:lnTo>
                <a:lnTo>
                  <a:pt x="350849" y="18999"/>
                </a:lnTo>
                <a:lnTo>
                  <a:pt x="352962" y="18154"/>
                </a:lnTo>
                <a:lnTo>
                  <a:pt x="354370" y="16598"/>
                </a:lnTo>
                <a:lnTo>
                  <a:pt x="355309" y="14569"/>
                </a:lnTo>
                <a:lnTo>
                  <a:pt x="356816" y="8923"/>
                </a:lnTo>
                <a:lnTo>
                  <a:pt x="357932" y="9452"/>
                </a:lnTo>
                <a:lnTo>
                  <a:pt x="361818" y="12686"/>
                </a:lnTo>
                <a:lnTo>
                  <a:pt x="364243" y="13945"/>
                </a:lnTo>
                <a:lnTo>
                  <a:pt x="369583" y="15344"/>
                </a:lnTo>
                <a:lnTo>
                  <a:pt x="371404" y="16709"/>
                </a:lnTo>
                <a:lnTo>
                  <a:pt x="372618" y="18611"/>
                </a:lnTo>
                <a:lnTo>
                  <a:pt x="373428" y="20872"/>
                </a:lnTo>
                <a:lnTo>
                  <a:pt x="374960" y="23371"/>
                </a:lnTo>
                <a:lnTo>
                  <a:pt x="376973" y="26029"/>
                </a:lnTo>
                <a:lnTo>
                  <a:pt x="379307" y="28794"/>
                </a:lnTo>
                <a:lnTo>
                  <a:pt x="381856" y="32621"/>
                </a:lnTo>
                <a:lnTo>
                  <a:pt x="384547" y="37157"/>
                </a:lnTo>
                <a:lnTo>
                  <a:pt x="387333" y="42165"/>
                </a:lnTo>
                <a:lnTo>
                  <a:pt x="389191" y="46496"/>
                </a:lnTo>
                <a:lnTo>
                  <a:pt x="390429" y="50376"/>
                </a:lnTo>
                <a:lnTo>
                  <a:pt x="391255" y="53954"/>
                </a:lnTo>
                <a:lnTo>
                  <a:pt x="392797" y="58324"/>
                </a:lnTo>
                <a:lnTo>
                  <a:pt x="394818" y="63222"/>
                </a:lnTo>
                <a:lnTo>
                  <a:pt x="397157" y="68472"/>
                </a:lnTo>
                <a:lnTo>
                  <a:pt x="398717" y="72964"/>
                </a:lnTo>
                <a:lnTo>
                  <a:pt x="399756" y="76950"/>
                </a:lnTo>
                <a:lnTo>
                  <a:pt x="400449" y="80600"/>
                </a:lnTo>
                <a:lnTo>
                  <a:pt x="401904" y="85018"/>
                </a:lnTo>
                <a:lnTo>
                  <a:pt x="403865" y="89948"/>
                </a:lnTo>
                <a:lnTo>
                  <a:pt x="406165" y="95218"/>
                </a:lnTo>
                <a:lnTo>
                  <a:pt x="408691" y="99724"/>
                </a:lnTo>
                <a:lnTo>
                  <a:pt x="411367" y="103721"/>
                </a:lnTo>
                <a:lnTo>
                  <a:pt x="414143" y="107377"/>
                </a:lnTo>
                <a:lnTo>
                  <a:pt x="415993" y="110807"/>
                </a:lnTo>
                <a:lnTo>
                  <a:pt x="417227" y="114085"/>
                </a:lnTo>
                <a:lnTo>
                  <a:pt x="418050" y="117263"/>
                </a:lnTo>
                <a:lnTo>
                  <a:pt x="420582" y="120374"/>
                </a:lnTo>
                <a:lnTo>
                  <a:pt x="424256" y="123440"/>
                </a:lnTo>
                <a:lnTo>
                  <a:pt x="428689" y="126477"/>
                </a:lnTo>
                <a:lnTo>
                  <a:pt x="432636" y="129493"/>
                </a:lnTo>
                <a:lnTo>
                  <a:pt x="436260" y="132496"/>
                </a:lnTo>
                <a:lnTo>
                  <a:pt x="439668" y="135490"/>
                </a:lnTo>
                <a:lnTo>
                  <a:pt x="442932" y="137486"/>
                </a:lnTo>
                <a:lnTo>
                  <a:pt x="449205" y="139704"/>
                </a:lnTo>
                <a:lnTo>
                  <a:pt x="452267" y="139304"/>
                </a:lnTo>
                <a:lnTo>
                  <a:pt x="455300" y="138044"/>
                </a:lnTo>
                <a:lnTo>
                  <a:pt x="461316" y="133999"/>
                </a:lnTo>
                <a:lnTo>
                  <a:pt x="464310" y="131531"/>
                </a:lnTo>
                <a:lnTo>
                  <a:pt x="467297" y="128894"/>
                </a:lnTo>
                <a:lnTo>
                  <a:pt x="473263" y="123318"/>
                </a:lnTo>
                <a:lnTo>
                  <a:pt x="484846" y="111954"/>
                </a:lnTo>
                <a:lnTo>
                  <a:pt x="489918" y="106913"/>
                </a:lnTo>
                <a:lnTo>
                  <a:pt x="494292" y="101568"/>
                </a:lnTo>
                <a:lnTo>
                  <a:pt x="498199" y="96020"/>
                </a:lnTo>
                <a:lnTo>
                  <a:pt x="501797" y="90337"/>
                </a:lnTo>
                <a:lnTo>
                  <a:pt x="505187" y="84564"/>
                </a:lnTo>
                <a:lnTo>
                  <a:pt x="508440" y="78731"/>
                </a:lnTo>
                <a:lnTo>
                  <a:pt x="511601" y="72858"/>
                </a:lnTo>
                <a:lnTo>
                  <a:pt x="513708" y="66958"/>
                </a:lnTo>
                <a:lnTo>
                  <a:pt x="515112" y="61040"/>
                </a:lnTo>
                <a:lnTo>
                  <a:pt x="516048" y="55111"/>
                </a:lnTo>
                <a:lnTo>
                  <a:pt x="517665" y="49173"/>
                </a:lnTo>
                <a:lnTo>
                  <a:pt x="519735" y="43231"/>
                </a:lnTo>
                <a:lnTo>
                  <a:pt x="522107" y="37285"/>
                </a:lnTo>
                <a:lnTo>
                  <a:pt x="522696" y="31337"/>
                </a:lnTo>
                <a:lnTo>
                  <a:pt x="522097" y="25386"/>
                </a:lnTo>
                <a:lnTo>
                  <a:pt x="518746" y="11060"/>
                </a:lnTo>
                <a:lnTo>
                  <a:pt x="517479" y="8892"/>
                </a:lnTo>
                <a:lnTo>
                  <a:pt x="515642" y="6455"/>
                </a:lnTo>
                <a:lnTo>
                  <a:pt x="513426" y="3838"/>
                </a:lnTo>
                <a:lnTo>
                  <a:pt x="510956" y="2093"/>
                </a:lnTo>
                <a:lnTo>
                  <a:pt x="505565" y="155"/>
                </a:lnTo>
                <a:lnTo>
                  <a:pt x="502738" y="630"/>
                </a:lnTo>
                <a:lnTo>
                  <a:pt x="496952" y="3804"/>
                </a:lnTo>
                <a:lnTo>
                  <a:pt x="494020" y="6039"/>
                </a:lnTo>
                <a:lnTo>
                  <a:pt x="491073" y="8522"/>
                </a:lnTo>
                <a:lnTo>
                  <a:pt x="488116" y="11169"/>
                </a:lnTo>
                <a:lnTo>
                  <a:pt x="482185" y="16756"/>
                </a:lnTo>
                <a:lnTo>
                  <a:pt x="479215" y="19635"/>
                </a:lnTo>
                <a:lnTo>
                  <a:pt x="477234" y="23539"/>
                </a:lnTo>
                <a:lnTo>
                  <a:pt x="475914" y="28125"/>
                </a:lnTo>
                <a:lnTo>
                  <a:pt x="475033" y="33168"/>
                </a:lnTo>
                <a:lnTo>
                  <a:pt x="474447" y="37521"/>
                </a:lnTo>
                <a:lnTo>
                  <a:pt x="474056" y="41416"/>
                </a:lnTo>
                <a:lnTo>
                  <a:pt x="473795" y="45005"/>
                </a:lnTo>
                <a:lnTo>
                  <a:pt x="473621" y="49381"/>
                </a:lnTo>
                <a:lnTo>
                  <a:pt x="473428" y="59536"/>
                </a:lnTo>
                <a:lnTo>
                  <a:pt x="474368" y="65022"/>
                </a:lnTo>
                <a:lnTo>
                  <a:pt x="475988" y="70664"/>
                </a:lnTo>
                <a:lnTo>
                  <a:pt x="478059" y="76410"/>
                </a:lnTo>
                <a:lnTo>
                  <a:pt x="480432" y="81232"/>
                </a:lnTo>
                <a:lnTo>
                  <a:pt x="483007" y="85439"/>
                </a:lnTo>
                <a:lnTo>
                  <a:pt x="485715" y="89236"/>
                </a:lnTo>
                <a:lnTo>
                  <a:pt x="489505" y="93752"/>
                </a:lnTo>
                <a:lnTo>
                  <a:pt x="494017" y="98747"/>
                </a:lnTo>
                <a:lnTo>
                  <a:pt x="499008" y="104061"/>
                </a:lnTo>
                <a:lnTo>
                  <a:pt x="504320" y="108596"/>
                </a:lnTo>
                <a:lnTo>
                  <a:pt x="509846" y="112612"/>
                </a:lnTo>
                <a:lnTo>
                  <a:pt x="515515" y="116281"/>
                </a:lnTo>
                <a:lnTo>
                  <a:pt x="521278" y="119719"/>
                </a:lnTo>
                <a:lnTo>
                  <a:pt x="527104" y="123004"/>
                </a:lnTo>
                <a:lnTo>
                  <a:pt x="532973" y="126185"/>
                </a:lnTo>
                <a:lnTo>
                  <a:pt x="544785" y="129721"/>
                </a:lnTo>
                <a:lnTo>
                  <a:pt x="557642" y="132284"/>
                </a:lnTo>
                <a:lnTo>
                  <a:pt x="565238" y="134357"/>
                </a:lnTo>
                <a:lnTo>
                  <a:pt x="580623" y="138313"/>
                </a:lnTo>
                <a:lnTo>
                  <a:pt x="594075" y="140072"/>
                </a:lnTo>
                <a:lnTo>
                  <a:pt x="609314" y="138208"/>
                </a:lnTo>
                <a:lnTo>
                  <a:pt x="625017" y="135064"/>
                </a:lnTo>
                <a:lnTo>
                  <a:pt x="644022" y="133294"/>
                </a:lnTo>
                <a:lnTo>
                  <a:pt x="662481" y="132696"/>
                </a:lnTo>
                <a:lnTo>
                  <a:pt x="686064" y="132551"/>
                </a:lnTo>
                <a:lnTo>
                  <a:pt x="686571" y="131558"/>
                </a:lnTo>
                <a:lnTo>
                  <a:pt x="687135" y="127809"/>
                </a:lnTo>
                <a:lnTo>
                  <a:pt x="687586" y="1236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PenAnnotation235"/>
          <p:cNvSpPr/>
          <p:nvPr/>
        </p:nvSpPr>
        <p:spPr>
          <a:xfrm>
            <a:off x="1937742" y="2464629"/>
            <a:ext cx="133946" cy="44614"/>
          </a:xfrm>
          <a:custGeom>
            <a:avLst/>
            <a:gdLst/>
            <a:ahLst/>
            <a:cxnLst/>
            <a:rect l="0" t="0" r="0" b="0"/>
            <a:pathLst>
              <a:path w="133946" h="44614">
                <a:moveTo>
                  <a:pt x="0" y="44613"/>
                </a:moveTo>
                <a:lnTo>
                  <a:pt x="0" y="36924"/>
                </a:lnTo>
                <a:lnTo>
                  <a:pt x="992" y="36511"/>
                </a:lnTo>
                <a:lnTo>
                  <a:pt x="4740" y="36051"/>
                </a:lnTo>
                <a:lnTo>
                  <a:pt x="7129" y="35928"/>
                </a:lnTo>
                <a:lnTo>
                  <a:pt x="12429" y="35792"/>
                </a:lnTo>
                <a:lnTo>
                  <a:pt x="15231" y="34763"/>
                </a:lnTo>
                <a:lnTo>
                  <a:pt x="18091" y="33086"/>
                </a:lnTo>
                <a:lnTo>
                  <a:pt x="20990" y="30975"/>
                </a:lnTo>
                <a:lnTo>
                  <a:pt x="24908" y="29567"/>
                </a:lnTo>
                <a:lnTo>
                  <a:pt x="29503" y="28630"/>
                </a:lnTo>
                <a:lnTo>
                  <a:pt x="34552" y="28004"/>
                </a:lnTo>
                <a:lnTo>
                  <a:pt x="39902" y="26595"/>
                </a:lnTo>
                <a:lnTo>
                  <a:pt x="45453" y="24663"/>
                </a:lnTo>
                <a:lnTo>
                  <a:pt x="51137" y="22384"/>
                </a:lnTo>
                <a:lnTo>
                  <a:pt x="55920" y="20864"/>
                </a:lnTo>
                <a:lnTo>
                  <a:pt x="60100" y="19850"/>
                </a:lnTo>
                <a:lnTo>
                  <a:pt x="63879" y="19175"/>
                </a:lnTo>
                <a:lnTo>
                  <a:pt x="68383" y="17732"/>
                </a:lnTo>
                <a:lnTo>
                  <a:pt x="73370" y="15778"/>
                </a:lnTo>
                <a:lnTo>
                  <a:pt x="78679" y="13484"/>
                </a:lnTo>
                <a:lnTo>
                  <a:pt x="83210" y="11954"/>
                </a:lnTo>
                <a:lnTo>
                  <a:pt x="87223" y="10934"/>
                </a:lnTo>
                <a:lnTo>
                  <a:pt x="90891" y="10254"/>
                </a:lnTo>
                <a:lnTo>
                  <a:pt x="94328" y="8808"/>
                </a:lnTo>
                <a:lnTo>
                  <a:pt x="97612" y="6853"/>
                </a:lnTo>
                <a:lnTo>
                  <a:pt x="100793" y="4557"/>
                </a:lnTo>
                <a:lnTo>
                  <a:pt x="103906" y="3026"/>
                </a:lnTo>
                <a:lnTo>
                  <a:pt x="106974" y="2005"/>
                </a:lnTo>
                <a:lnTo>
                  <a:pt x="114286" y="368"/>
                </a:lnTo>
                <a:lnTo>
                  <a:pt x="117932" y="144"/>
                </a:lnTo>
                <a:lnTo>
                  <a:pt x="123616" y="0"/>
                </a:lnTo>
                <a:lnTo>
                  <a:pt x="125075" y="980"/>
                </a:lnTo>
                <a:lnTo>
                  <a:pt x="127039" y="2626"/>
                </a:lnTo>
                <a:lnTo>
                  <a:pt x="133541" y="8527"/>
                </a:lnTo>
                <a:lnTo>
                  <a:pt x="133675" y="9641"/>
                </a:lnTo>
                <a:lnTo>
                  <a:pt x="133765" y="11377"/>
                </a:lnTo>
                <a:lnTo>
                  <a:pt x="133945" y="178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PenAnnotation236"/>
          <p:cNvSpPr/>
          <p:nvPr/>
        </p:nvSpPr>
        <p:spPr>
          <a:xfrm>
            <a:off x="2178962" y="2419945"/>
            <a:ext cx="105274" cy="213776"/>
          </a:xfrm>
          <a:custGeom>
            <a:avLst/>
            <a:gdLst/>
            <a:ahLst/>
            <a:cxnLst/>
            <a:rect l="0" t="0" r="0" b="0"/>
            <a:pathLst>
              <a:path w="105274" h="213776">
                <a:moveTo>
                  <a:pt x="26670" y="0"/>
                </a:moveTo>
                <a:lnTo>
                  <a:pt x="26670" y="13302"/>
                </a:lnTo>
                <a:lnTo>
                  <a:pt x="25678" y="16806"/>
                </a:lnTo>
                <a:lnTo>
                  <a:pt x="24025" y="21125"/>
                </a:lnTo>
                <a:lnTo>
                  <a:pt x="21930" y="25990"/>
                </a:lnTo>
                <a:lnTo>
                  <a:pt x="20533" y="30225"/>
                </a:lnTo>
                <a:lnTo>
                  <a:pt x="19603" y="34040"/>
                </a:lnTo>
                <a:lnTo>
                  <a:pt x="18982" y="37577"/>
                </a:lnTo>
                <a:lnTo>
                  <a:pt x="18568" y="41918"/>
                </a:lnTo>
                <a:lnTo>
                  <a:pt x="18292" y="46797"/>
                </a:lnTo>
                <a:lnTo>
                  <a:pt x="18108" y="52034"/>
                </a:lnTo>
                <a:lnTo>
                  <a:pt x="16994" y="58502"/>
                </a:lnTo>
                <a:lnTo>
                  <a:pt x="15258" y="65790"/>
                </a:lnTo>
                <a:lnTo>
                  <a:pt x="13109" y="73626"/>
                </a:lnTo>
                <a:lnTo>
                  <a:pt x="11676" y="80834"/>
                </a:lnTo>
                <a:lnTo>
                  <a:pt x="10721" y="87624"/>
                </a:lnTo>
                <a:lnTo>
                  <a:pt x="10084" y="94134"/>
                </a:lnTo>
                <a:lnTo>
                  <a:pt x="8668" y="100459"/>
                </a:lnTo>
                <a:lnTo>
                  <a:pt x="6731" y="106660"/>
                </a:lnTo>
                <a:lnTo>
                  <a:pt x="4448" y="112779"/>
                </a:lnTo>
                <a:lnTo>
                  <a:pt x="2926" y="119834"/>
                </a:lnTo>
                <a:lnTo>
                  <a:pt x="1911" y="127514"/>
                </a:lnTo>
                <a:lnTo>
                  <a:pt x="1234" y="135611"/>
                </a:lnTo>
                <a:lnTo>
                  <a:pt x="783" y="142993"/>
                </a:lnTo>
                <a:lnTo>
                  <a:pt x="282" y="156487"/>
                </a:lnTo>
                <a:lnTo>
                  <a:pt x="0" y="175241"/>
                </a:lnTo>
                <a:lnTo>
                  <a:pt x="953" y="180327"/>
                </a:lnTo>
                <a:lnTo>
                  <a:pt x="2580" y="184710"/>
                </a:lnTo>
                <a:lnTo>
                  <a:pt x="4657" y="188625"/>
                </a:lnTo>
                <a:lnTo>
                  <a:pt x="7034" y="192226"/>
                </a:lnTo>
                <a:lnTo>
                  <a:pt x="9611" y="195620"/>
                </a:lnTo>
                <a:lnTo>
                  <a:pt x="12321" y="198874"/>
                </a:lnTo>
                <a:lnTo>
                  <a:pt x="15119" y="202036"/>
                </a:lnTo>
                <a:lnTo>
                  <a:pt x="24953" y="212500"/>
                </a:lnTo>
                <a:lnTo>
                  <a:pt x="26518" y="213104"/>
                </a:lnTo>
                <a:lnTo>
                  <a:pt x="28553" y="213507"/>
                </a:lnTo>
                <a:lnTo>
                  <a:pt x="30902" y="213775"/>
                </a:lnTo>
                <a:lnTo>
                  <a:pt x="34452" y="212962"/>
                </a:lnTo>
                <a:lnTo>
                  <a:pt x="38804" y="211428"/>
                </a:lnTo>
                <a:lnTo>
                  <a:pt x="43689" y="209413"/>
                </a:lnTo>
                <a:lnTo>
                  <a:pt x="47938" y="207077"/>
                </a:lnTo>
                <a:lnTo>
                  <a:pt x="51763" y="204528"/>
                </a:lnTo>
                <a:lnTo>
                  <a:pt x="55305" y="201836"/>
                </a:lnTo>
                <a:lnTo>
                  <a:pt x="58658" y="198057"/>
                </a:lnTo>
                <a:lnTo>
                  <a:pt x="61886" y="193554"/>
                </a:lnTo>
                <a:lnTo>
                  <a:pt x="65031" y="188567"/>
                </a:lnTo>
                <a:lnTo>
                  <a:pt x="68119" y="183258"/>
                </a:lnTo>
                <a:lnTo>
                  <a:pt x="71170" y="177735"/>
                </a:lnTo>
                <a:lnTo>
                  <a:pt x="77206" y="166306"/>
                </a:lnTo>
                <a:lnTo>
                  <a:pt x="92146" y="136871"/>
                </a:lnTo>
                <a:lnTo>
                  <a:pt x="95125" y="129943"/>
                </a:lnTo>
                <a:lnTo>
                  <a:pt x="98104" y="122347"/>
                </a:lnTo>
                <a:lnTo>
                  <a:pt x="101082" y="114307"/>
                </a:lnTo>
                <a:lnTo>
                  <a:pt x="103067" y="106962"/>
                </a:lnTo>
                <a:lnTo>
                  <a:pt x="104391" y="100082"/>
                </a:lnTo>
                <a:lnTo>
                  <a:pt x="105273" y="93510"/>
                </a:lnTo>
                <a:lnTo>
                  <a:pt x="104869" y="87145"/>
                </a:lnTo>
                <a:lnTo>
                  <a:pt x="103607" y="80917"/>
                </a:lnTo>
                <a:lnTo>
                  <a:pt x="101774" y="74780"/>
                </a:lnTo>
                <a:lnTo>
                  <a:pt x="100552" y="68705"/>
                </a:lnTo>
                <a:lnTo>
                  <a:pt x="99737" y="62671"/>
                </a:lnTo>
                <a:lnTo>
                  <a:pt x="99194" y="56663"/>
                </a:lnTo>
                <a:lnTo>
                  <a:pt x="97840" y="51666"/>
                </a:lnTo>
                <a:lnTo>
                  <a:pt x="95945" y="47342"/>
                </a:lnTo>
                <a:lnTo>
                  <a:pt x="93689" y="43468"/>
                </a:lnTo>
                <a:lnTo>
                  <a:pt x="90201" y="39893"/>
                </a:lnTo>
                <a:lnTo>
                  <a:pt x="85892" y="36517"/>
                </a:lnTo>
                <a:lnTo>
                  <a:pt x="81034" y="33274"/>
                </a:lnTo>
                <a:lnTo>
                  <a:pt x="76803" y="30120"/>
                </a:lnTo>
                <a:lnTo>
                  <a:pt x="72991" y="27025"/>
                </a:lnTo>
                <a:lnTo>
                  <a:pt x="69457" y="23970"/>
                </a:lnTo>
                <a:lnTo>
                  <a:pt x="66109" y="21933"/>
                </a:lnTo>
                <a:lnTo>
                  <a:pt x="62885" y="20575"/>
                </a:lnTo>
                <a:lnTo>
                  <a:pt x="59743" y="19670"/>
                </a:lnTo>
                <a:lnTo>
                  <a:pt x="56656" y="18074"/>
                </a:lnTo>
                <a:lnTo>
                  <a:pt x="53606" y="16018"/>
                </a:lnTo>
                <a:lnTo>
                  <a:pt x="50581" y="13655"/>
                </a:lnTo>
                <a:lnTo>
                  <a:pt x="47572" y="12080"/>
                </a:lnTo>
                <a:lnTo>
                  <a:pt x="44573" y="11030"/>
                </a:lnTo>
                <a:lnTo>
                  <a:pt x="41582" y="10330"/>
                </a:lnTo>
                <a:lnTo>
                  <a:pt x="38596" y="9863"/>
                </a:lnTo>
                <a:lnTo>
                  <a:pt x="35613" y="9552"/>
                </a:lnTo>
                <a:lnTo>
                  <a:pt x="28437" y="9052"/>
                </a:lnTo>
                <a:lnTo>
                  <a:pt x="26856" y="10004"/>
                </a:lnTo>
                <a:lnTo>
                  <a:pt x="24810" y="11630"/>
                </a:lnTo>
                <a:lnTo>
                  <a:pt x="17741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PenAnnotation237"/>
          <p:cNvSpPr/>
          <p:nvPr/>
        </p:nvSpPr>
        <p:spPr>
          <a:xfrm>
            <a:off x="2349907" y="2411015"/>
            <a:ext cx="159180" cy="187525"/>
          </a:xfrm>
          <a:custGeom>
            <a:avLst/>
            <a:gdLst/>
            <a:ahLst/>
            <a:cxnLst/>
            <a:rect l="0" t="0" r="0" b="0"/>
            <a:pathLst>
              <a:path w="159180" h="187525">
                <a:moveTo>
                  <a:pt x="105757" y="0"/>
                </a:moveTo>
                <a:lnTo>
                  <a:pt x="92196" y="0"/>
                </a:lnTo>
                <a:lnTo>
                  <a:pt x="89771" y="992"/>
                </a:lnTo>
                <a:lnTo>
                  <a:pt x="87162" y="2646"/>
                </a:lnTo>
                <a:lnTo>
                  <a:pt x="84430" y="4741"/>
                </a:lnTo>
                <a:lnTo>
                  <a:pt x="81617" y="6137"/>
                </a:lnTo>
                <a:lnTo>
                  <a:pt x="78750" y="7068"/>
                </a:lnTo>
                <a:lnTo>
                  <a:pt x="75846" y="7689"/>
                </a:lnTo>
                <a:lnTo>
                  <a:pt x="71925" y="9095"/>
                </a:lnTo>
                <a:lnTo>
                  <a:pt x="67327" y="11024"/>
                </a:lnTo>
                <a:lnTo>
                  <a:pt x="62278" y="13303"/>
                </a:lnTo>
                <a:lnTo>
                  <a:pt x="51375" y="18480"/>
                </a:lnTo>
                <a:lnTo>
                  <a:pt x="45690" y="21250"/>
                </a:lnTo>
                <a:lnTo>
                  <a:pt x="40908" y="23096"/>
                </a:lnTo>
                <a:lnTo>
                  <a:pt x="36727" y="24327"/>
                </a:lnTo>
                <a:lnTo>
                  <a:pt x="32948" y="25148"/>
                </a:lnTo>
                <a:lnTo>
                  <a:pt x="29436" y="26687"/>
                </a:lnTo>
                <a:lnTo>
                  <a:pt x="26103" y="28706"/>
                </a:lnTo>
                <a:lnTo>
                  <a:pt x="22889" y="31043"/>
                </a:lnTo>
                <a:lnTo>
                  <a:pt x="19753" y="32602"/>
                </a:lnTo>
                <a:lnTo>
                  <a:pt x="16671" y="33641"/>
                </a:lnTo>
                <a:lnTo>
                  <a:pt x="13624" y="34333"/>
                </a:lnTo>
                <a:lnTo>
                  <a:pt x="11593" y="35787"/>
                </a:lnTo>
                <a:lnTo>
                  <a:pt x="10239" y="37749"/>
                </a:lnTo>
                <a:lnTo>
                  <a:pt x="9336" y="40049"/>
                </a:lnTo>
                <a:lnTo>
                  <a:pt x="5687" y="45250"/>
                </a:lnTo>
                <a:lnTo>
                  <a:pt x="3325" y="48026"/>
                </a:lnTo>
                <a:lnTo>
                  <a:pt x="1750" y="50869"/>
                </a:lnTo>
                <a:lnTo>
                  <a:pt x="0" y="56674"/>
                </a:lnTo>
                <a:lnTo>
                  <a:pt x="526" y="58618"/>
                </a:lnTo>
                <a:lnTo>
                  <a:pt x="1868" y="59915"/>
                </a:lnTo>
                <a:lnTo>
                  <a:pt x="3755" y="60779"/>
                </a:lnTo>
                <a:lnTo>
                  <a:pt x="5014" y="62348"/>
                </a:lnTo>
                <a:lnTo>
                  <a:pt x="5852" y="64386"/>
                </a:lnTo>
                <a:lnTo>
                  <a:pt x="6412" y="66736"/>
                </a:lnTo>
                <a:lnTo>
                  <a:pt x="7777" y="68304"/>
                </a:lnTo>
                <a:lnTo>
                  <a:pt x="9679" y="69348"/>
                </a:lnTo>
                <a:lnTo>
                  <a:pt x="11939" y="70044"/>
                </a:lnTo>
                <a:lnTo>
                  <a:pt x="15430" y="71501"/>
                </a:lnTo>
                <a:lnTo>
                  <a:pt x="19742" y="73464"/>
                </a:lnTo>
                <a:lnTo>
                  <a:pt x="24601" y="75765"/>
                </a:lnTo>
                <a:lnTo>
                  <a:pt x="28833" y="77299"/>
                </a:lnTo>
                <a:lnTo>
                  <a:pt x="32646" y="78322"/>
                </a:lnTo>
                <a:lnTo>
                  <a:pt x="36180" y="79004"/>
                </a:lnTo>
                <a:lnTo>
                  <a:pt x="40521" y="79458"/>
                </a:lnTo>
                <a:lnTo>
                  <a:pt x="45399" y="79761"/>
                </a:lnTo>
                <a:lnTo>
                  <a:pt x="50635" y="79963"/>
                </a:lnTo>
                <a:lnTo>
                  <a:pt x="56111" y="81090"/>
                </a:lnTo>
                <a:lnTo>
                  <a:pt x="61745" y="82834"/>
                </a:lnTo>
                <a:lnTo>
                  <a:pt x="67486" y="84988"/>
                </a:lnTo>
                <a:lnTo>
                  <a:pt x="72305" y="86425"/>
                </a:lnTo>
                <a:lnTo>
                  <a:pt x="76510" y="87382"/>
                </a:lnTo>
                <a:lnTo>
                  <a:pt x="80306" y="88020"/>
                </a:lnTo>
                <a:lnTo>
                  <a:pt x="84821" y="89438"/>
                </a:lnTo>
                <a:lnTo>
                  <a:pt x="89815" y="91375"/>
                </a:lnTo>
                <a:lnTo>
                  <a:pt x="95129" y="93659"/>
                </a:lnTo>
                <a:lnTo>
                  <a:pt x="100656" y="95182"/>
                </a:lnTo>
                <a:lnTo>
                  <a:pt x="106325" y="96197"/>
                </a:lnTo>
                <a:lnTo>
                  <a:pt x="112089" y="96873"/>
                </a:lnTo>
                <a:lnTo>
                  <a:pt x="116923" y="98317"/>
                </a:lnTo>
                <a:lnTo>
                  <a:pt x="121139" y="100271"/>
                </a:lnTo>
                <a:lnTo>
                  <a:pt x="124941" y="102566"/>
                </a:lnTo>
                <a:lnTo>
                  <a:pt x="128468" y="105088"/>
                </a:lnTo>
                <a:lnTo>
                  <a:pt x="131812" y="107762"/>
                </a:lnTo>
                <a:lnTo>
                  <a:pt x="135033" y="110537"/>
                </a:lnTo>
                <a:lnTo>
                  <a:pt x="138172" y="113379"/>
                </a:lnTo>
                <a:lnTo>
                  <a:pt x="144307" y="119182"/>
                </a:lnTo>
                <a:lnTo>
                  <a:pt x="153339" y="128028"/>
                </a:lnTo>
                <a:lnTo>
                  <a:pt x="155337" y="131985"/>
                </a:lnTo>
                <a:lnTo>
                  <a:pt x="156670" y="136607"/>
                </a:lnTo>
                <a:lnTo>
                  <a:pt x="157558" y="141673"/>
                </a:lnTo>
                <a:lnTo>
                  <a:pt x="158150" y="146043"/>
                </a:lnTo>
                <a:lnTo>
                  <a:pt x="158545" y="149948"/>
                </a:lnTo>
                <a:lnTo>
                  <a:pt x="159179" y="158604"/>
                </a:lnTo>
                <a:lnTo>
                  <a:pt x="156620" y="162433"/>
                </a:lnTo>
                <a:lnTo>
                  <a:pt x="152175" y="167443"/>
                </a:lnTo>
                <a:lnTo>
                  <a:pt x="146892" y="172976"/>
                </a:lnTo>
                <a:lnTo>
                  <a:pt x="138340" y="181670"/>
                </a:lnTo>
                <a:lnTo>
                  <a:pt x="134424" y="183621"/>
                </a:lnTo>
                <a:lnTo>
                  <a:pt x="129829" y="184922"/>
                </a:lnTo>
                <a:lnTo>
                  <a:pt x="124782" y="185789"/>
                </a:lnTo>
                <a:lnTo>
                  <a:pt x="119432" y="186367"/>
                </a:lnTo>
                <a:lnTo>
                  <a:pt x="113881" y="186753"/>
                </a:lnTo>
                <a:lnTo>
                  <a:pt x="108197" y="187010"/>
                </a:lnTo>
                <a:lnTo>
                  <a:pt x="96589" y="187295"/>
                </a:lnTo>
                <a:lnTo>
                  <a:pt x="27123" y="187522"/>
                </a:lnTo>
                <a:lnTo>
                  <a:pt x="22577" y="186531"/>
                </a:lnTo>
                <a:lnTo>
                  <a:pt x="18553" y="184877"/>
                </a:lnTo>
                <a:lnTo>
                  <a:pt x="7721" y="178703"/>
                </a:lnTo>
                <a:lnTo>
                  <a:pt x="2423" y="178615"/>
                </a:lnTo>
                <a:lnTo>
                  <a:pt x="6661" y="178597"/>
                </a:lnTo>
                <a:lnTo>
                  <a:pt x="6951" y="179588"/>
                </a:lnTo>
                <a:lnTo>
                  <a:pt x="7144" y="181241"/>
                </a:lnTo>
                <a:lnTo>
                  <a:pt x="7530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PenAnnotation238"/>
          <p:cNvSpPr/>
          <p:nvPr/>
        </p:nvSpPr>
        <p:spPr>
          <a:xfrm>
            <a:off x="1875234" y="2794992"/>
            <a:ext cx="214313" cy="8930"/>
          </a:xfrm>
          <a:custGeom>
            <a:avLst/>
            <a:gdLst/>
            <a:ahLst/>
            <a:cxnLst/>
            <a:rect l="0" t="0" r="0" b="0"/>
            <a:pathLst>
              <a:path w="214313" h="8930">
                <a:moveTo>
                  <a:pt x="0" y="0"/>
                </a:moveTo>
                <a:lnTo>
                  <a:pt x="29888" y="0"/>
                </a:lnTo>
                <a:lnTo>
                  <a:pt x="33816" y="992"/>
                </a:lnTo>
                <a:lnTo>
                  <a:pt x="38419" y="2645"/>
                </a:lnTo>
                <a:lnTo>
                  <a:pt x="43472" y="4740"/>
                </a:lnTo>
                <a:lnTo>
                  <a:pt x="48825" y="6137"/>
                </a:lnTo>
                <a:lnTo>
                  <a:pt x="54378" y="7067"/>
                </a:lnTo>
                <a:lnTo>
                  <a:pt x="60064" y="7688"/>
                </a:lnTo>
                <a:lnTo>
                  <a:pt x="64848" y="8102"/>
                </a:lnTo>
                <a:lnTo>
                  <a:pt x="69029" y="8378"/>
                </a:lnTo>
                <a:lnTo>
                  <a:pt x="72808" y="8562"/>
                </a:lnTo>
                <a:lnTo>
                  <a:pt x="82299" y="8766"/>
                </a:lnTo>
                <a:lnTo>
                  <a:pt x="167932" y="8929"/>
                </a:lnTo>
                <a:lnTo>
                  <a:pt x="172478" y="7937"/>
                </a:lnTo>
                <a:lnTo>
                  <a:pt x="176501" y="6284"/>
                </a:lnTo>
                <a:lnTo>
                  <a:pt x="180175" y="4189"/>
                </a:lnTo>
                <a:lnTo>
                  <a:pt x="183617" y="2792"/>
                </a:lnTo>
                <a:lnTo>
                  <a:pt x="186903" y="1862"/>
                </a:lnTo>
                <a:lnTo>
                  <a:pt x="194567" y="367"/>
                </a:lnTo>
                <a:lnTo>
                  <a:pt x="200635" y="109"/>
                </a:lnTo>
                <a:lnTo>
                  <a:pt x="205437" y="21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PenAnnotation239"/>
          <p:cNvSpPr/>
          <p:nvPr/>
        </p:nvSpPr>
        <p:spPr>
          <a:xfrm>
            <a:off x="2214562" y="2733041"/>
            <a:ext cx="678657" cy="329673"/>
          </a:xfrm>
          <a:custGeom>
            <a:avLst/>
            <a:gdLst/>
            <a:ahLst/>
            <a:cxnLst/>
            <a:rect l="0" t="0" r="0" b="0"/>
            <a:pathLst>
              <a:path w="678657" h="329673">
                <a:moveTo>
                  <a:pt x="0" y="35162"/>
                </a:moveTo>
                <a:lnTo>
                  <a:pt x="0" y="42850"/>
                </a:lnTo>
                <a:lnTo>
                  <a:pt x="4740" y="48464"/>
                </a:lnTo>
                <a:lnTo>
                  <a:pt x="6137" y="51967"/>
                </a:lnTo>
                <a:lnTo>
                  <a:pt x="9094" y="67371"/>
                </a:lnTo>
                <a:lnTo>
                  <a:pt x="11024" y="74494"/>
                </a:lnTo>
                <a:lnTo>
                  <a:pt x="15814" y="90346"/>
                </a:lnTo>
                <a:lnTo>
                  <a:pt x="38732" y="160240"/>
                </a:lnTo>
                <a:lnTo>
                  <a:pt x="40704" y="169149"/>
                </a:lnTo>
                <a:lnTo>
                  <a:pt x="42019" y="178064"/>
                </a:lnTo>
                <a:lnTo>
                  <a:pt x="42895" y="186985"/>
                </a:lnTo>
                <a:lnTo>
                  <a:pt x="44472" y="194916"/>
                </a:lnTo>
                <a:lnTo>
                  <a:pt x="46515" y="202188"/>
                </a:lnTo>
                <a:lnTo>
                  <a:pt x="48869" y="209020"/>
                </a:lnTo>
                <a:lnTo>
                  <a:pt x="50439" y="216552"/>
                </a:lnTo>
                <a:lnTo>
                  <a:pt x="51485" y="224549"/>
                </a:lnTo>
                <a:lnTo>
                  <a:pt x="52183" y="232858"/>
                </a:lnTo>
                <a:lnTo>
                  <a:pt x="53640" y="241373"/>
                </a:lnTo>
                <a:lnTo>
                  <a:pt x="55604" y="250026"/>
                </a:lnTo>
                <a:lnTo>
                  <a:pt x="57905" y="258772"/>
                </a:lnTo>
                <a:lnTo>
                  <a:pt x="60432" y="266587"/>
                </a:lnTo>
                <a:lnTo>
                  <a:pt x="63108" y="273781"/>
                </a:lnTo>
                <a:lnTo>
                  <a:pt x="65885" y="280562"/>
                </a:lnTo>
                <a:lnTo>
                  <a:pt x="67736" y="287066"/>
                </a:lnTo>
                <a:lnTo>
                  <a:pt x="68969" y="293387"/>
                </a:lnTo>
                <a:lnTo>
                  <a:pt x="69792" y="299585"/>
                </a:lnTo>
                <a:lnTo>
                  <a:pt x="70706" y="309118"/>
                </a:lnTo>
                <a:lnTo>
                  <a:pt x="71113" y="316662"/>
                </a:lnTo>
                <a:lnTo>
                  <a:pt x="71434" y="329672"/>
                </a:lnTo>
                <a:lnTo>
                  <a:pt x="61723" y="320105"/>
                </a:lnTo>
                <a:lnTo>
                  <a:pt x="59008" y="317397"/>
                </a:lnTo>
                <a:lnTo>
                  <a:pt x="53346" y="309097"/>
                </a:lnTo>
                <a:lnTo>
                  <a:pt x="50447" y="304106"/>
                </a:lnTo>
                <a:lnTo>
                  <a:pt x="47522" y="297801"/>
                </a:lnTo>
                <a:lnTo>
                  <a:pt x="44580" y="290622"/>
                </a:lnTo>
                <a:lnTo>
                  <a:pt x="41626" y="282859"/>
                </a:lnTo>
                <a:lnTo>
                  <a:pt x="38665" y="275700"/>
                </a:lnTo>
                <a:lnTo>
                  <a:pt x="35698" y="268942"/>
                </a:lnTo>
                <a:lnTo>
                  <a:pt x="32729" y="262453"/>
                </a:lnTo>
                <a:lnTo>
                  <a:pt x="29757" y="255150"/>
                </a:lnTo>
                <a:lnTo>
                  <a:pt x="26783" y="247305"/>
                </a:lnTo>
                <a:lnTo>
                  <a:pt x="20833" y="230651"/>
                </a:lnTo>
                <a:lnTo>
                  <a:pt x="14882" y="213327"/>
                </a:lnTo>
                <a:lnTo>
                  <a:pt x="12898" y="203548"/>
                </a:lnTo>
                <a:lnTo>
                  <a:pt x="11575" y="193060"/>
                </a:lnTo>
                <a:lnTo>
                  <a:pt x="10693" y="182099"/>
                </a:lnTo>
                <a:lnTo>
                  <a:pt x="10105" y="171815"/>
                </a:lnTo>
                <a:lnTo>
                  <a:pt x="9452" y="152451"/>
                </a:lnTo>
                <a:lnTo>
                  <a:pt x="9085" y="124815"/>
                </a:lnTo>
                <a:lnTo>
                  <a:pt x="10025" y="115766"/>
                </a:lnTo>
                <a:lnTo>
                  <a:pt x="11644" y="106758"/>
                </a:lnTo>
                <a:lnTo>
                  <a:pt x="13716" y="97775"/>
                </a:lnTo>
                <a:lnTo>
                  <a:pt x="16089" y="89802"/>
                </a:lnTo>
                <a:lnTo>
                  <a:pt x="18664" y="82503"/>
                </a:lnTo>
                <a:lnTo>
                  <a:pt x="21372" y="75652"/>
                </a:lnTo>
                <a:lnTo>
                  <a:pt x="27027" y="60103"/>
                </a:lnTo>
                <a:lnTo>
                  <a:pt x="29925" y="51789"/>
                </a:lnTo>
                <a:lnTo>
                  <a:pt x="33840" y="45254"/>
                </a:lnTo>
                <a:lnTo>
                  <a:pt x="43483" y="35348"/>
                </a:lnTo>
                <a:lnTo>
                  <a:pt x="51737" y="27637"/>
                </a:lnTo>
                <a:lnTo>
                  <a:pt x="59705" y="20904"/>
                </a:lnTo>
                <a:lnTo>
                  <a:pt x="69861" y="14603"/>
                </a:lnTo>
                <a:lnTo>
                  <a:pt x="74355" y="13519"/>
                </a:lnTo>
                <a:lnTo>
                  <a:pt x="78344" y="13788"/>
                </a:lnTo>
                <a:lnTo>
                  <a:pt x="86413" y="15740"/>
                </a:lnTo>
                <a:lnTo>
                  <a:pt x="96614" y="16608"/>
                </a:lnTo>
                <a:lnTo>
                  <a:pt x="101120" y="17832"/>
                </a:lnTo>
                <a:lnTo>
                  <a:pt x="108773" y="21837"/>
                </a:lnTo>
                <a:lnTo>
                  <a:pt x="115482" y="29570"/>
                </a:lnTo>
                <a:lnTo>
                  <a:pt x="121770" y="39622"/>
                </a:lnTo>
                <a:lnTo>
                  <a:pt x="124837" y="45081"/>
                </a:lnTo>
                <a:lnTo>
                  <a:pt x="130889" y="56437"/>
                </a:lnTo>
                <a:lnTo>
                  <a:pt x="136887" y="68099"/>
                </a:lnTo>
                <a:lnTo>
                  <a:pt x="138883" y="73987"/>
                </a:lnTo>
                <a:lnTo>
                  <a:pt x="140213" y="79897"/>
                </a:lnTo>
                <a:lnTo>
                  <a:pt x="141101" y="85821"/>
                </a:lnTo>
                <a:lnTo>
                  <a:pt x="142086" y="95049"/>
                </a:lnTo>
                <a:lnTo>
                  <a:pt x="142349" y="98899"/>
                </a:lnTo>
                <a:lnTo>
                  <a:pt x="139996" y="108469"/>
                </a:lnTo>
                <a:lnTo>
                  <a:pt x="136634" y="118344"/>
                </a:lnTo>
                <a:lnTo>
                  <a:pt x="135141" y="126040"/>
                </a:lnTo>
                <a:lnTo>
                  <a:pt x="131831" y="132768"/>
                </a:lnTo>
                <a:lnTo>
                  <a:pt x="129559" y="135951"/>
                </a:lnTo>
                <a:lnTo>
                  <a:pt x="127052" y="138074"/>
                </a:lnTo>
                <a:lnTo>
                  <a:pt x="124389" y="139488"/>
                </a:lnTo>
                <a:lnTo>
                  <a:pt x="118784" y="141060"/>
                </a:lnTo>
                <a:lnTo>
                  <a:pt x="104143" y="142152"/>
                </a:lnTo>
                <a:lnTo>
                  <a:pt x="101179" y="141215"/>
                </a:lnTo>
                <a:lnTo>
                  <a:pt x="95239" y="137528"/>
                </a:lnTo>
                <a:lnTo>
                  <a:pt x="86317" y="129874"/>
                </a:lnTo>
                <a:lnTo>
                  <a:pt x="77390" y="121323"/>
                </a:lnTo>
                <a:lnTo>
                  <a:pt x="74413" y="119391"/>
                </a:lnTo>
                <a:lnTo>
                  <a:pt x="65484" y="115681"/>
                </a:lnTo>
                <a:lnTo>
                  <a:pt x="55342" y="107991"/>
                </a:lnTo>
                <a:lnTo>
                  <a:pt x="54754" y="106535"/>
                </a:lnTo>
                <a:lnTo>
                  <a:pt x="53624" y="98073"/>
                </a:lnTo>
                <a:lnTo>
                  <a:pt x="53592" y="102530"/>
                </a:lnTo>
                <a:lnTo>
                  <a:pt x="54579" y="103886"/>
                </a:lnTo>
                <a:lnTo>
                  <a:pt x="56230" y="104791"/>
                </a:lnTo>
                <a:lnTo>
                  <a:pt x="58323" y="105393"/>
                </a:lnTo>
                <a:lnTo>
                  <a:pt x="59718" y="106787"/>
                </a:lnTo>
                <a:lnTo>
                  <a:pt x="60648" y="108709"/>
                </a:lnTo>
                <a:lnTo>
                  <a:pt x="61268" y="110982"/>
                </a:lnTo>
                <a:lnTo>
                  <a:pt x="64602" y="116154"/>
                </a:lnTo>
                <a:lnTo>
                  <a:pt x="66881" y="118922"/>
                </a:lnTo>
                <a:lnTo>
                  <a:pt x="79568" y="127559"/>
                </a:lnTo>
                <a:lnTo>
                  <a:pt x="87619" y="130797"/>
                </a:lnTo>
                <a:lnTo>
                  <a:pt x="95496" y="133229"/>
                </a:lnTo>
                <a:lnTo>
                  <a:pt x="111088" y="139184"/>
                </a:lnTo>
                <a:lnTo>
                  <a:pt x="131488" y="141699"/>
                </a:lnTo>
                <a:lnTo>
                  <a:pt x="150107" y="142196"/>
                </a:lnTo>
                <a:lnTo>
                  <a:pt x="161303" y="139618"/>
                </a:lnTo>
                <a:lnTo>
                  <a:pt x="172893" y="136157"/>
                </a:lnTo>
                <a:lnTo>
                  <a:pt x="184659" y="134619"/>
                </a:lnTo>
                <a:lnTo>
                  <a:pt x="189583" y="132224"/>
                </a:lnTo>
                <a:lnTo>
                  <a:pt x="193857" y="128644"/>
                </a:lnTo>
                <a:lnTo>
                  <a:pt x="202245" y="120365"/>
                </a:lnTo>
                <a:lnTo>
                  <a:pt x="212587" y="113379"/>
                </a:lnTo>
                <a:lnTo>
                  <a:pt x="221152" y="104321"/>
                </a:lnTo>
                <a:lnTo>
                  <a:pt x="228266" y="94672"/>
                </a:lnTo>
                <a:lnTo>
                  <a:pt x="234736" y="87077"/>
                </a:lnTo>
                <a:lnTo>
                  <a:pt x="240918" y="77748"/>
                </a:lnTo>
                <a:lnTo>
                  <a:pt x="243956" y="72482"/>
                </a:lnTo>
                <a:lnTo>
                  <a:pt x="245981" y="66988"/>
                </a:lnTo>
                <a:lnTo>
                  <a:pt x="247331" y="61340"/>
                </a:lnTo>
                <a:lnTo>
                  <a:pt x="248231" y="55590"/>
                </a:lnTo>
                <a:lnTo>
                  <a:pt x="247839" y="49773"/>
                </a:lnTo>
                <a:lnTo>
                  <a:pt x="246585" y="43910"/>
                </a:lnTo>
                <a:lnTo>
                  <a:pt x="244758" y="38018"/>
                </a:lnTo>
                <a:lnTo>
                  <a:pt x="242726" y="28824"/>
                </a:lnTo>
                <a:lnTo>
                  <a:pt x="242185" y="24984"/>
                </a:lnTo>
                <a:lnTo>
                  <a:pt x="240831" y="21431"/>
                </a:lnTo>
                <a:lnTo>
                  <a:pt x="236682" y="14838"/>
                </a:lnTo>
                <a:lnTo>
                  <a:pt x="234186" y="12683"/>
                </a:lnTo>
                <a:lnTo>
                  <a:pt x="231531" y="11246"/>
                </a:lnTo>
                <a:lnTo>
                  <a:pt x="225934" y="9650"/>
                </a:lnTo>
                <a:lnTo>
                  <a:pt x="220139" y="8940"/>
                </a:lnTo>
                <a:lnTo>
                  <a:pt x="217205" y="9743"/>
                </a:lnTo>
                <a:lnTo>
                  <a:pt x="211299" y="13281"/>
                </a:lnTo>
                <a:lnTo>
                  <a:pt x="202395" y="20851"/>
                </a:lnTo>
                <a:lnTo>
                  <a:pt x="196448" y="29132"/>
                </a:lnTo>
                <a:lnTo>
                  <a:pt x="190498" y="39427"/>
                </a:lnTo>
                <a:lnTo>
                  <a:pt x="184546" y="50617"/>
                </a:lnTo>
                <a:lnTo>
                  <a:pt x="182562" y="56380"/>
                </a:lnTo>
                <a:lnTo>
                  <a:pt x="181239" y="62206"/>
                </a:lnTo>
                <a:lnTo>
                  <a:pt x="180357" y="68074"/>
                </a:lnTo>
                <a:lnTo>
                  <a:pt x="179770" y="73970"/>
                </a:lnTo>
                <a:lnTo>
                  <a:pt x="179377" y="79886"/>
                </a:lnTo>
                <a:lnTo>
                  <a:pt x="179116" y="85814"/>
                </a:lnTo>
                <a:lnTo>
                  <a:pt x="179934" y="91750"/>
                </a:lnTo>
                <a:lnTo>
                  <a:pt x="181472" y="97692"/>
                </a:lnTo>
                <a:lnTo>
                  <a:pt x="183489" y="103637"/>
                </a:lnTo>
                <a:lnTo>
                  <a:pt x="188376" y="112889"/>
                </a:lnTo>
                <a:lnTo>
                  <a:pt x="194848" y="121301"/>
                </a:lnTo>
                <a:lnTo>
                  <a:pt x="199352" y="126323"/>
                </a:lnTo>
                <a:lnTo>
                  <a:pt x="204338" y="131654"/>
                </a:lnTo>
                <a:lnTo>
                  <a:pt x="209648" y="135209"/>
                </a:lnTo>
                <a:lnTo>
                  <a:pt x="229781" y="143559"/>
                </a:lnTo>
                <a:lnTo>
                  <a:pt x="233554" y="146122"/>
                </a:lnTo>
                <a:lnTo>
                  <a:pt x="238054" y="146839"/>
                </a:lnTo>
                <a:lnTo>
                  <a:pt x="259535" y="143505"/>
                </a:lnTo>
                <a:lnTo>
                  <a:pt x="265297" y="143109"/>
                </a:lnTo>
                <a:lnTo>
                  <a:pt x="270130" y="141853"/>
                </a:lnTo>
                <a:lnTo>
                  <a:pt x="287662" y="132709"/>
                </a:lnTo>
                <a:lnTo>
                  <a:pt x="292978" y="129959"/>
                </a:lnTo>
                <a:lnTo>
                  <a:pt x="301530" y="121611"/>
                </a:lnTo>
                <a:lnTo>
                  <a:pt x="305200" y="116607"/>
                </a:lnTo>
                <a:lnTo>
                  <a:pt x="308639" y="111287"/>
                </a:lnTo>
                <a:lnTo>
                  <a:pt x="311923" y="105755"/>
                </a:lnTo>
                <a:lnTo>
                  <a:pt x="315105" y="100084"/>
                </a:lnTo>
                <a:lnTo>
                  <a:pt x="321286" y="88490"/>
                </a:lnTo>
                <a:lnTo>
                  <a:pt x="324324" y="82620"/>
                </a:lnTo>
                <a:lnTo>
                  <a:pt x="328333" y="76722"/>
                </a:lnTo>
                <a:lnTo>
                  <a:pt x="332990" y="70806"/>
                </a:lnTo>
                <a:lnTo>
                  <a:pt x="338080" y="64878"/>
                </a:lnTo>
                <a:lnTo>
                  <a:pt x="341472" y="58941"/>
                </a:lnTo>
                <a:lnTo>
                  <a:pt x="343734" y="52999"/>
                </a:lnTo>
                <a:lnTo>
                  <a:pt x="345242" y="47053"/>
                </a:lnTo>
                <a:lnTo>
                  <a:pt x="347239" y="41105"/>
                </a:lnTo>
                <a:lnTo>
                  <a:pt x="349563" y="35155"/>
                </a:lnTo>
                <a:lnTo>
                  <a:pt x="352105" y="29204"/>
                </a:lnTo>
                <a:lnTo>
                  <a:pt x="354791" y="25237"/>
                </a:lnTo>
                <a:lnTo>
                  <a:pt x="357574" y="22592"/>
                </a:lnTo>
                <a:lnTo>
                  <a:pt x="360422" y="20829"/>
                </a:lnTo>
                <a:lnTo>
                  <a:pt x="366232" y="18869"/>
                </a:lnTo>
                <a:lnTo>
                  <a:pt x="373306" y="17612"/>
                </a:lnTo>
                <a:lnTo>
                  <a:pt x="376919" y="20086"/>
                </a:lnTo>
                <a:lnTo>
                  <a:pt x="379271" y="22135"/>
                </a:lnTo>
                <a:lnTo>
                  <a:pt x="381832" y="23500"/>
                </a:lnTo>
                <a:lnTo>
                  <a:pt x="387323" y="25018"/>
                </a:lnTo>
                <a:lnTo>
                  <a:pt x="390176" y="27407"/>
                </a:lnTo>
                <a:lnTo>
                  <a:pt x="395992" y="35353"/>
                </a:lnTo>
                <a:lnTo>
                  <a:pt x="399239" y="42854"/>
                </a:lnTo>
                <a:lnTo>
                  <a:pt x="400105" y="46243"/>
                </a:lnTo>
                <a:lnTo>
                  <a:pt x="403712" y="52654"/>
                </a:lnTo>
                <a:lnTo>
                  <a:pt x="411322" y="61842"/>
                </a:lnTo>
                <a:lnTo>
                  <a:pt x="414113" y="64855"/>
                </a:lnTo>
                <a:lnTo>
                  <a:pt x="415974" y="67856"/>
                </a:lnTo>
                <a:lnTo>
                  <a:pt x="419205" y="78040"/>
                </a:lnTo>
                <a:lnTo>
                  <a:pt x="420361" y="78630"/>
                </a:lnTo>
                <a:lnTo>
                  <a:pt x="427341" y="79655"/>
                </a:lnTo>
                <a:lnTo>
                  <a:pt x="423504" y="79764"/>
                </a:lnTo>
                <a:lnTo>
                  <a:pt x="422234" y="78787"/>
                </a:lnTo>
                <a:lnTo>
                  <a:pt x="421388" y="77144"/>
                </a:lnTo>
                <a:lnTo>
                  <a:pt x="420824" y="75056"/>
                </a:lnTo>
                <a:lnTo>
                  <a:pt x="417551" y="70090"/>
                </a:lnTo>
                <a:lnTo>
                  <a:pt x="415289" y="67377"/>
                </a:lnTo>
                <a:lnTo>
                  <a:pt x="413782" y="63584"/>
                </a:lnTo>
                <a:lnTo>
                  <a:pt x="412106" y="54078"/>
                </a:lnTo>
                <a:lnTo>
                  <a:pt x="408716" y="45884"/>
                </a:lnTo>
                <a:lnTo>
                  <a:pt x="403901" y="37943"/>
                </a:lnTo>
                <a:lnTo>
                  <a:pt x="398455" y="27799"/>
                </a:lnTo>
                <a:lnTo>
                  <a:pt x="392726" y="19322"/>
                </a:lnTo>
                <a:lnTo>
                  <a:pt x="386873" y="12247"/>
                </a:lnTo>
                <a:lnTo>
                  <a:pt x="380965" y="5795"/>
                </a:lnTo>
                <a:lnTo>
                  <a:pt x="378000" y="3678"/>
                </a:lnTo>
                <a:lnTo>
                  <a:pt x="372060" y="1325"/>
                </a:lnTo>
                <a:lnTo>
                  <a:pt x="363138" y="0"/>
                </a:lnTo>
                <a:lnTo>
                  <a:pt x="360162" y="807"/>
                </a:lnTo>
                <a:lnTo>
                  <a:pt x="354210" y="4349"/>
                </a:lnTo>
                <a:lnTo>
                  <a:pt x="345281" y="11921"/>
                </a:lnTo>
                <a:lnTo>
                  <a:pt x="343297" y="14707"/>
                </a:lnTo>
                <a:lnTo>
                  <a:pt x="341092" y="20448"/>
                </a:lnTo>
                <a:lnTo>
                  <a:pt x="340112" y="28953"/>
                </a:lnTo>
                <a:lnTo>
                  <a:pt x="339851" y="33999"/>
                </a:lnTo>
                <a:lnTo>
                  <a:pt x="339560" y="44898"/>
                </a:lnTo>
                <a:lnTo>
                  <a:pt x="339374" y="68063"/>
                </a:lnTo>
                <a:lnTo>
                  <a:pt x="340351" y="73963"/>
                </a:lnTo>
                <a:lnTo>
                  <a:pt x="341994" y="79881"/>
                </a:lnTo>
                <a:lnTo>
                  <a:pt x="344082" y="85810"/>
                </a:lnTo>
                <a:lnTo>
                  <a:pt x="346466" y="91748"/>
                </a:lnTo>
                <a:lnTo>
                  <a:pt x="349048" y="97690"/>
                </a:lnTo>
                <a:lnTo>
                  <a:pt x="351761" y="103637"/>
                </a:lnTo>
                <a:lnTo>
                  <a:pt x="357422" y="112889"/>
                </a:lnTo>
                <a:lnTo>
                  <a:pt x="360320" y="116746"/>
                </a:lnTo>
                <a:lnTo>
                  <a:pt x="368833" y="123676"/>
                </a:lnTo>
                <a:lnTo>
                  <a:pt x="378238" y="129072"/>
                </a:lnTo>
                <a:lnTo>
                  <a:pt x="385725" y="131470"/>
                </a:lnTo>
                <a:lnTo>
                  <a:pt x="401674" y="133135"/>
                </a:lnTo>
                <a:lnTo>
                  <a:pt x="404705" y="133220"/>
                </a:lnTo>
                <a:lnTo>
                  <a:pt x="406725" y="132284"/>
                </a:lnTo>
                <a:lnTo>
                  <a:pt x="408072" y="130667"/>
                </a:lnTo>
                <a:lnTo>
                  <a:pt x="408970" y="128598"/>
                </a:lnTo>
                <a:lnTo>
                  <a:pt x="414974" y="120944"/>
                </a:lnTo>
                <a:lnTo>
                  <a:pt x="416548" y="118147"/>
                </a:lnTo>
                <a:lnTo>
                  <a:pt x="418297" y="112393"/>
                </a:lnTo>
                <a:lnTo>
                  <a:pt x="419074" y="103882"/>
                </a:lnTo>
                <a:lnTo>
                  <a:pt x="419281" y="98835"/>
                </a:lnTo>
                <a:lnTo>
                  <a:pt x="419511" y="87935"/>
                </a:lnTo>
                <a:lnTo>
                  <a:pt x="419573" y="82250"/>
                </a:lnTo>
                <a:lnTo>
                  <a:pt x="418621" y="76476"/>
                </a:lnTo>
                <a:lnTo>
                  <a:pt x="416995" y="70642"/>
                </a:lnTo>
                <a:lnTo>
                  <a:pt x="414918" y="64768"/>
                </a:lnTo>
                <a:lnTo>
                  <a:pt x="409965" y="55596"/>
                </a:lnTo>
                <a:lnTo>
                  <a:pt x="405449" y="48213"/>
                </a:lnTo>
                <a:lnTo>
                  <a:pt x="401914" y="38477"/>
                </a:lnTo>
                <a:lnTo>
                  <a:pt x="394980" y="28945"/>
                </a:lnTo>
                <a:lnTo>
                  <a:pt x="393316" y="26768"/>
                </a:lnTo>
                <a:lnTo>
                  <a:pt x="393028" y="31131"/>
                </a:lnTo>
                <a:lnTo>
                  <a:pt x="392930" y="41495"/>
                </a:lnTo>
                <a:lnTo>
                  <a:pt x="392917" y="47237"/>
                </a:lnTo>
                <a:lnTo>
                  <a:pt x="395557" y="55742"/>
                </a:lnTo>
                <a:lnTo>
                  <a:pt x="400037" y="65144"/>
                </a:lnTo>
                <a:lnTo>
                  <a:pt x="405336" y="72630"/>
                </a:lnTo>
                <a:lnTo>
                  <a:pt x="413897" y="82423"/>
                </a:lnTo>
                <a:lnTo>
                  <a:pt x="419764" y="91224"/>
                </a:lnTo>
                <a:lnTo>
                  <a:pt x="422718" y="96349"/>
                </a:lnTo>
                <a:lnTo>
                  <a:pt x="425679" y="99766"/>
                </a:lnTo>
                <a:lnTo>
                  <a:pt x="428645" y="102044"/>
                </a:lnTo>
                <a:lnTo>
                  <a:pt x="449647" y="112136"/>
                </a:lnTo>
                <a:lnTo>
                  <a:pt x="460540" y="114523"/>
                </a:lnTo>
                <a:lnTo>
                  <a:pt x="466953" y="115082"/>
                </a:lnTo>
                <a:lnTo>
                  <a:pt x="470052" y="114239"/>
                </a:lnTo>
                <a:lnTo>
                  <a:pt x="480407" y="107801"/>
                </a:lnTo>
                <a:lnTo>
                  <a:pt x="486411" y="102215"/>
                </a:lnTo>
                <a:lnTo>
                  <a:pt x="487985" y="98715"/>
                </a:lnTo>
                <a:lnTo>
                  <a:pt x="489734" y="89535"/>
                </a:lnTo>
                <a:lnTo>
                  <a:pt x="493157" y="81487"/>
                </a:lnTo>
                <a:lnTo>
                  <a:pt x="495459" y="77951"/>
                </a:lnTo>
                <a:lnTo>
                  <a:pt x="498017" y="68731"/>
                </a:lnTo>
                <a:lnTo>
                  <a:pt x="499153" y="59011"/>
                </a:lnTo>
                <a:lnTo>
                  <a:pt x="499793" y="48953"/>
                </a:lnTo>
                <a:lnTo>
                  <a:pt x="499943" y="46252"/>
                </a:lnTo>
                <a:lnTo>
                  <a:pt x="497363" y="42406"/>
                </a:lnTo>
                <a:lnTo>
                  <a:pt x="492364" y="36593"/>
                </a:lnTo>
                <a:lnTo>
                  <a:pt x="491953" y="37108"/>
                </a:lnTo>
                <a:lnTo>
                  <a:pt x="491498" y="40326"/>
                </a:lnTo>
                <a:lnTo>
                  <a:pt x="492368" y="42573"/>
                </a:lnTo>
                <a:lnTo>
                  <a:pt x="495981" y="47716"/>
                </a:lnTo>
                <a:lnTo>
                  <a:pt x="497342" y="51469"/>
                </a:lnTo>
                <a:lnTo>
                  <a:pt x="498853" y="60930"/>
                </a:lnTo>
                <a:lnTo>
                  <a:pt x="500249" y="65239"/>
                </a:lnTo>
                <a:lnTo>
                  <a:pt x="504445" y="72673"/>
                </a:lnTo>
                <a:lnTo>
                  <a:pt x="506971" y="79284"/>
                </a:lnTo>
                <a:lnTo>
                  <a:pt x="507645" y="82436"/>
                </a:lnTo>
                <a:lnTo>
                  <a:pt x="511039" y="88584"/>
                </a:lnTo>
                <a:lnTo>
                  <a:pt x="518528" y="97623"/>
                </a:lnTo>
                <a:lnTo>
                  <a:pt x="527031" y="106586"/>
                </a:lnTo>
                <a:lnTo>
                  <a:pt x="529948" y="109567"/>
                </a:lnTo>
                <a:lnTo>
                  <a:pt x="532885" y="111554"/>
                </a:lnTo>
                <a:lnTo>
                  <a:pt x="538793" y="113762"/>
                </a:lnTo>
                <a:lnTo>
                  <a:pt x="550671" y="115180"/>
                </a:lnTo>
                <a:lnTo>
                  <a:pt x="556620" y="115374"/>
                </a:lnTo>
                <a:lnTo>
                  <a:pt x="558604" y="114433"/>
                </a:lnTo>
                <a:lnTo>
                  <a:pt x="559926" y="112814"/>
                </a:lnTo>
                <a:lnTo>
                  <a:pt x="560807" y="110742"/>
                </a:lnTo>
                <a:lnTo>
                  <a:pt x="566788" y="103086"/>
                </a:lnTo>
                <a:lnTo>
                  <a:pt x="568359" y="100288"/>
                </a:lnTo>
                <a:lnTo>
                  <a:pt x="570104" y="94534"/>
                </a:lnTo>
                <a:lnTo>
                  <a:pt x="571086" y="85716"/>
                </a:lnTo>
                <a:lnTo>
                  <a:pt x="572216" y="82755"/>
                </a:lnTo>
                <a:lnTo>
                  <a:pt x="577555" y="73848"/>
                </a:lnTo>
                <a:lnTo>
                  <a:pt x="580051" y="63713"/>
                </a:lnTo>
                <a:lnTo>
                  <a:pt x="580420" y="61996"/>
                </a:lnTo>
                <a:lnTo>
                  <a:pt x="580429" y="74383"/>
                </a:lnTo>
                <a:lnTo>
                  <a:pt x="581421" y="77185"/>
                </a:lnTo>
                <a:lnTo>
                  <a:pt x="585170" y="82943"/>
                </a:lnTo>
                <a:lnTo>
                  <a:pt x="592858" y="91762"/>
                </a:lnTo>
                <a:lnTo>
                  <a:pt x="601420" y="100660"/>
                </a:lnTo>
                <a:lnTo>
                  <a:pt x="619139" y="118507"/>
                </a:lnTo>
                <a:lnTo>
                  <a:pt x="622111" y="120491"/>
                </a:lnTo>
                <a:lnTo>
                  <a:pt x="628059" y="122695"/>
                </a:lnTo>
                <a:lnTo>
                  <a:pt x="636986" y="123936"/>
                </a:lnTo>
                <a:lnTo>
                  <a:pt x="655028" y="124355"/>
                </a:lnTo>
                <a:lnTo>
                  <a:pt x="672335" y="124445"/>
                </a:lnTo>
                <a:lnTo>
                  <a:pt x="674442" y="123457"/>
                </a:lnTo>
                <a:lnTo>
                  <a:pt x="675847" y="121807"/>
                </a:lnTo>
                <a:lnTo>
                  <a:pt x="678656" y="1155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PenAnnotation240"/>
          <p:cNvSpPr/>
          <p:nvPr/>
        </p:nvSpPr>
        <p:spPr>
          <a:xfrm>
            <a:off x="2946954" y="2536031"/>
            <a:ext cx="107000" cy="330399"/>
          </a:xfrm>
          <a:custGeom>
            <a:avLst/>
            <a:gdLst/>
            <a:ahLst/>
            <a:cxnLst/>
            <a:rect l="0" t="0" r="0" b="0"/>
            <a:pathLst>
              <a:path w="107000" h="330399">
                <a:moveTo>
                  <a:pt x="71280" y="0"/>
                </a:moveTo>
                <a:lnTo>
                  <a:pt x="71280" y="4740"/>
                </a:lnTo>
                <a:lnTo>
                  <a:pt x="70288" y="7129"/>
                </a:lnTo>
                <a:lnTo>
                  <a:pt x="68634" y="9713"/>
                </a:lnTo>
                <a:lnTo>
                  <a:pt x="66539" y="12429"/>
                </a:lnTo>
                <a:lnTo>
                  <a:pt x="65143" y="15231"/>
                </a:lnTo>
                <a:lnTo>
                  <a:pt x="62186" y="24908"/>
                </a:lnTo>
                <a:lnTo>
                  <a:pt x="60256" y="29504"/>
                </a:lnTo>
                <a:lnTo>
                  <a:pt x="57977" y="34552"/>
                </a:lnTo>
                <a:lnTo>
                  <a:pt x="55466" y="40894"/>
                </a:lnTo>
                <a:lnTo>
                  <a:pt x="50030" y="55878"/>
                </a:lnTo>
                <a:lnTo>
                  <a:pt x="46199" y="64041"/>
                </a:lnTo>
                <a:lnTo>
                  <a:pt x="41661" y="72459"/>
                </a:lnTo>
                <a:lnTo>
                  <a:pt x="36651" y="81048"/>
                </a:lnTo>
                <a:lnTo>
                  <a:pt x="32319" y="89751"/>
                </a:lnTo>
                <a:lnTo>
                  <a:pt x="28439" y="98529"/>
                </a:lnTo>
                <a:lnTo>
                  <a:pt x="24860" y="107358"/>
                </a:lnTo>
                <a:lnTo>
                  <a:pt x="18237" y="125105"/>
                </a:lnTo>
                <a:lnTo>
                  <a:pt x="5902" y="160752"/>
                </a:lnTo>
                <a:lnTo>
                  <a:pt x="3881" y="168684"/>
                </a:lnTo>
                <a:lnTo>
                  <a:pt x="2535" y="175956"/>
                </a:lnTo>
                <a:lnTo>
                  <a:pt x="1638" y="182788"/>
                </a:lnTo>
                <a:lnTo>
                  <a:pt x="1039" y="190320"/>
                </a:lnTo>
                <a:lnTo>
                  <a:pt x="640" y="198317"/>
                </a:lnTo>
                <a:lnTo>
                  <a:pt x="197" y="215141"/>
                </a:lnTo>
                <a:lnTo>
                  <a:pt x="0" y="232540"/>
                </a:lnTo>
                <a:lnTo>
                  <a:pt x="940" y="240355"/>
                </a:lnTo>
                <a:lnTo>
                  <a:pt x="2558" y="247549"/>
                </a:lnTo>
                <a:lnTo>
                  <a:pt x="4630" y="254329"/>
                </a:lnTo>
                <a:lnTo>
                  <a:pt x="7003" y="260834"/>
                </a:lnTo>
                <a:lnTo>
                  <a:pt x="9577" y="267155"/>
                </a:lnTo>
                <a:lnTo>
                  <a:pt x="12285" y="273353"/>
                </a:lnTo>
                <a:lnTo>
                  <a:pt x="17940" y="285532"/>
                </a:lnTo>
                <a:lnTo>
                  <a:pt x="20837" y="291558"/>
                </a:lnTo>
                <a:lnTo>
                  <a:pt x="24753" y="296567"/>
                </a:lnTo>
                <a:lnTo>
                  <a:pt x="29348" y="300899"/>
                </a:lnTo>
                <a:lnTo>
                  <a:pt x="34395" y="304779"/>
                </a:lnTo>
                <a:lnTo>
                  <a:pt x="38753" y="308358"/>
                </a:lnTo>
                <a:lnTo>
                  <a:pt x="42650" y="311736"/>
                </a:lnTo>
                <a:lnTo>
                  <a:pt x="46240" y="314980"/>
                </a:lnTo>
                <a:lnTo>
                  <a:pt x="50618" y="318135"/>
                </a:lnTo>
                <a:lnTo>
                  <a:pt x="55521" y="321231"/>
                </a:lnTo>
                <a:lnTo>
                  <a:pt x="60774" y="324287"/>
                </a:lnTo>
                <a:lnTo>
                  <a:pt x="65268" y="326324"/>
                </a:lnTo>
                <a:lnTo>
                  <a:pt x="69257" y="327682"/>
                </a:lnTo>
                <a:lnTo>
                  <a:pt x="72908" y="328587"/>
                </a:lnTo>
                <a:lnTo>
                  <a:pt x="76334" y="329191"/>
                </a:lnTo>
                <a:lnTo>
                  <a:pt x="79610" y="329593"/>
                </a:lnTo>
                <a:lnTo>
                  <a:pt x="82787" y="329862"/>
                </a:lnTo>
                <a:lnTo>
                  <a:pt x="86889" y="330040"/>
                </a:lnTo>
                <a:lnTo>
                  <a:pt x="106999" y="33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PenAnnotation241"/>
          <p:cNvSpPr/>
          <p:nvPr/>
        </p:nvSpPr>
        <p:spPr>
          <a:xfrm>
            <a:off x="3116606" y="2683866"/>
            <a:ext cx="160590" cy="173098"/>
          </a:xfrm>
          <a:custGeom>
            <a:avLst/>
            <a:gdLst/>
            <a:ahLst/>
            <a:cxnLst/>
            <a:rect l="0" t="0" r="0" b="0"/>
            <a:pathLst>
              <a:path w="160590" h="173098">
                <a:moveTo>
                  <a:pt x="71292" y="30759"/>
                </a:moveTo>
                <a:lnTo>
                  <a:pt x="71292" y="38447"/>
                </a:lnTo>
                <a:lnTo>
                  <a:pt x="73938" y="41782"/>
                </a:lnTo>
                <a:lnTo>
                  <a:pt x="76033" y="44061"/>
                </a:lnTo>
                <a:lnTo>
                  <a:pt x="77429" y="46572"/>
                </a:lnTo>
                <a:lnTo>
                  <a:pt x="78360" y="49238"/>
                </a:lnTo>
                <a:lnTo>
                  <a:pt x="78980" y="52008"/>
                </a:lnTo>
                <a:lnTo>
                  <a:pt x="80387" y="53855"/>
                </a:lnTo>
                <a:lnTo>
                  <a:pt x="82316" y="55086"/>
                </a:lnTo>
                <a:lnTo>
                  <a:pt x="84594" y="55907"/>
                </a:lnTo>
                <a:lnTo>
                  <a:pt x="86113" y="57446"/>
                </a:lnTo>
                <a:lnTo>
                  <a:pt x="87126" y="59464"/>
                </a:lnTo>
                <a:lnTo>
                  <a:pt x="87801" y="61802"/>
                </a:lnTo>
                <a:lnTo>
                  <a:pt x="89243" y="63360"/>
                </a:lnTo>
                <a:lnTo>
                  <a:pt x="91197" y="64399"/>
                </a:lnTo>
                <a:lnTo>
                  <a:pt x="96721" y="66067"/>
                </a:lnTo>
                <a:lnTo>
                  <a:pt x="97175" y="65211"/>
                </a:lnTo>
                <a:lnTo>
                  <a:pt x="97678" y="61615"/>
                </a:lnTo>
                <a:lnTo>
                  <a:pt x="96820" y="59267"/>
                </a:lnTo>
                <a:lnTo>
                  <a:pt x="93221" y="54013"/>
                </a:lnTo>
                <a:lnTo>
                  <a:pt x="91865" y="51222"/>
                </a:lnTo>
                <a:lnTo>
                  <a:pt x="90960" y="48370"/>
                </a:lnTo>
                <a:lnTo>
                  <a:pt x="90357" y="45476"/>
                </a:lnTo>
                <a:lnTo>
                  <a:pt x="88963" y="42554"/>
                </a:lnTo>
                <a:lnTo>
                  <a:pt x="87042" y="39615"/>
                </a:lnTo>
                <a:lnTo>
                  <a:pt x="84768" y="36662"/>
                </a:lnTo>
                <a:lnTo>
                  <a:pt x="82261" y="33703"/>
                </a:lnTo>
                <a:lnTo>
                  <a:pt x="79596" y="30737"/>
                </a:lnTo>
                <a:lnTo>
                  <a:pt x="73991" y="24796"/>
                </a:lnTo>
                <a:lnTo>
                  <a:pt x="53416" y="3969"/>
                </a:lnTo>
                <a:lnTo>
                  <a:pt x="50445" y="992"/>
                </a:lnTo>
                <a:lnTo>
                  <a:pt x="47472" y="0"/>
                </a:lnTo>
                <a:lnTo>
                  <a:pt x="44498" y="331"/>
                </a:lnTo>
                <a:lnTo>
                  <a:pt x="41523" y="1544"/>
                </a:lnTo>
                <a:lnTo>
                  <a:pt x="38548" y="2353"/>
                </a:lnTo>
                <a:lnTo>
                  <a:pt x="35572" y="2892"/>
                </a:lnTo>
                <a:lnTo>
                  <a:pt x="32596" y="3251"/>
                </a:lnTo>
                <a:lnTo>
                  <a:pt x="29619" y="5475"/>
                </a:lnTo>
                <a:lnTo>
                  <a:pt x="26643" y="8942"/>
                </a:lnTo>
                <a:lnTo>
                  <a:pt x="23667" y="13238"/>
                </a:lnTo>
                <a:lnTo>
                  <a:pt x="21682" y="17093"/>
                </a:lnTo>
                <a:lnTo>
                  <a:pt x="20360" y="20656"/>
                </a:lnTo>
                <a:lnTo>
                  <a:pt x="19477" y="24024"/>
                </a:lnTo>
                <a:lnTo>
                  <a:pt x="17898" y="28253"/>
                </a:lnTo>
                <a:lnTo>
                  <a:pt x="15852" y="33057"/>
                </a:lnTo>
                <a:lnTo>
                  <a:pt x="13496" y="38244"/>
                </a:lnTo>
                <a:lnTo>
                  <a:pt x="10933" y="44678"/>
                </a:lnTo>
                <a:lnTo>
                  <a:pt x="5440" y="59765"/>
                </a:lnTo>
                <a:lnTo>
                  <a:pt x="3578" y="66964"/>
                </a:lnTo>
                <a:lnTo>
                  <a:pt x="2337" y="73747"/>
                </a:lnTo>
                <a:lnTo>
                  <a:pt x="1509" y="80253"/>
                </a:lnTo>
                <a:lnTo>
                  <a:pt x="958" y="86575"/>
                </a:lnTo>
                <a:lnTo>
                  <a:pt x="590" y="92774"/>
                </a:lnTo>
                <a:lnTo>
                  <a:pt x="182" y="104954"/>
                </a:lnTo>
                <a:lnTo>
                  <a:pt x="0" y="116982"/>
                </a:lnTo>
                <a:lnTo>
                  <a:pt x="944" y="122967"/>
                </a:lnTo>
                <a:lnTo>
                  <a:pt x="2565" y="128942"/>
                </a:lnTo>
                <a:lnTo>
                  <a:pt x="4638" y="134910"/>
                </a:lnTo>
                <a:lnTo>
                  <a:pt x="7012" y="139880"/>
                </a:lnTo>
                <a:lnTo>
                  <a:pt x="9587" y="144186"/>
                </a:lnTo>
                <a:lnTo>
                  <a:pt x="12296" y="148049"/>
                </a:lnTo>
                <a:lnTo>
                  <a:pt x="15094" y="151616"/>
                </a:lnTo>
                <a:lnTo>
                  <a:pt x="17952" y="154987"/>
                </a:lnTo>
                <a:lnTo>
                  <a:pt x="20849" y="158226"/>
                </a:lnTo>
                <a:lnTo>
                  <a:pt x="22780" y="161377"/>
                </a:lnTo>
                <a:lnTo>
                  <a:pt x="24068" y="164470"/>
                </a:lnTo>
                <a:lnTo>
                  <a:pt x="24927" y="167525"/>
                </a:lnTo>
                <a:lnTo>
                  <a:pt x="26491" y="169561"/>
                </a:lnTo>
                <a:lnTo>
                  <a:pt x="28526" y="170919"/>
                </a:lnTo>
                <a:lnTo>
                  <a:pt x="34181" y="173097"/>
                </a:lnTo>
                <a:lnTo>
                  <a:pt x="35638" y="172284"/>
                </a:lnTo>
                <a:lnTo>
                  <a:pt x="39901" y="168734"/>
                </a:lnTo>
                <a:lnTo>
                  <a:pt x="41435" y="166398"/>
                </a:lnTo>
                <a:lnTo>
                  <a:pt x="43140" y="161158"/>
                </a:lnTo>
                <a:lnTo>
                  <a:pt x="44586" y="158371"/>
                </a:lnTo>
                <a:lnTo>
                  <a:pt x="46543" y="155521"/>
                </a:lnTo>
                <a:lnTo>
                  <a:pt x="48839" y="152629"/>
                </a:lnTo>
                <a:lnTo>
                  <a:pt x="50370" y="148716"/>
                </a:lnTo>
                <a:lnTo>
                  <a:pt x="51391" y="144124"/>
                </a:lnTo>
                <a:lnTo>
                  <a:pt x="52072" y="139077"/>
                </a:lnTo>
                <a:lnTo>
                  <a:pt x="52525" y="133729"/>
                </a:lnTo>
                <a:lnTo>
                  <a:pt x="52828" y="128179"/>
                </a:lnTo>
                <a:lnTo>
                  <a:pt x="53164" y="116721"/>
                </a:lnTo>
                <a:lnTo>
                  <a:pt x="53422" y="81869"/>
                </a:lnTo>
                <a:lnTo>
                  <a:pt x="53432" y="67013"/>
                </a:lnTo>
                <a:lnTo>
                  <a:pt x="53433" y="78953"/>
                </a:lnTo>
                <a:lnTo>
                  <a:pt x="54425" y="81740"/>
                </a:lnTo>
                <a:lnTo>
                  <a:pt x="56078" y="84590"/>
                </a:lnTo>
                <a:lnTo>
                  <a:pt x="58173" y="87482"/>
                </a:lnTo>
                <a:lnTo>
                  <a:pt x="59570" y="90402"/>
                </a:lnTo>
                <a:lnTo>
                  <a:pt x="60500" y="93341"/>
                </a:lnTo>
                <a:lnTo>
                  <a:pt x="61121" y="96293"/>
                </a:lnTo>
                <a:lnTo>
                  <a:pt x="61535" y="100245"/>
                </a:lnTo>
                <a:lnTo>
                  <a:pt x="61811" y="104864"/>
                </a:lnTo>
                <a:lnTo>
                  <a:pt x="61995" y="109928"/>
                </a:lnTo>
                <a:lnTo>
                  <a:pt x="63109" y="114296"/>
                </a:lnTo>
                <a:lnTo>
                  <a:pt x="64845" y="118200"/>
                </a:lnTo>
                <a:lnTo>
                  <a:pt x="66994" y="121795"/>
                </a:lnTo>
                <a:lnTo>
                  <a:pt x="69419" y="126176"/>
                </a:lnTo>
                <a:lnTo>
                  <a:pt x="74759" y="136336"/>
                </a:lnTo>
                <a:lnTo>
                  <a:pt x="77572" y="140831"/>
                </a:lnTo>
                <a:lnTo>
                  <a:pt x="80440" y="144820"/>
                </a:lnTo>
                <a:lnTo>
                  <a:pt x="83344" y="148471"/>
                </a:lnTo>
                <a:lnTo>
                  <a:pt x="87264" y="151898"/>
                </a:lnTo>
                <a:lnTo>
                  <a:pt x="91862" y="155174"/>
                </a:lnTo>
                <a:lnTo>
                  <a:pt x="96911" y="158351"/>
                </a:lnTo>
                <a:lnTo>
                  <a:pt x="101270" y="160468"/>
                </a:lnTo>
                <a:lnTo>
                  <a:pt x="105168" y="161880"/>
                </a:lnTo>
                <a:lnTo>
                  <a:pt x="108759" y="162821"/>
                </a:lnTo>
                <a:lnTo>
                  <a:pt x="112145" y="164441"/>
                </a:lnTo>
                <a:lnTo>
                  <a:pt x="115394" y="166513"/>
                </a:lnTo>
                <a:lnTo>
                  <a:pt x="118553" y="168887"/>
                </a:lnTo>
                <a:lnTo>
                  <a:pt x="121651" y="169477"/>
                </a:lnTo>
                <a:lnTo>
                  <a:pt x="124708" y="168878"/>
                </a:lnTo>
                <a:lnTo>
                  <a:pt x="127739" y="167487"/>
                </a:lnTo>
                <a:lnTo>
                  <a:pt x="131743" y="166559"/>
                </a:lnTo>
                <a:lnTo>
                  <a:pt x="136398" y="165941"/>
                </a:lnTo>
                <a:lnTo>
                  <a:pt x="141485" y="165528"/>
                </a:lnTo>
                <a:lnTo>
                  <a:pt x="144876" y="164261"/>
                </a:lnTo>
                <a:lnTo>
                  <a:pt x="147137" y="162424"/>
                </a:lnTo>
                <a:lnTo>
                  <a:pt x="148645" y="160208"/>
                </a:lnTo>
                <a:lnTo>
                  <a:pt x="150642" y="158730"/>
                </a:lnTo>
                <a:lnTo>
                  <a:pt x="152965" y="157745"/>
                </a:lnTo>
                <a:lnTo>
                  <a:pt x="160589" y="15577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PenAnnotation242"/>
          <p:cNvSpPr/>
          <p:nvPr/>
        </p:nvSpPr>
        <p:spPr>
          <a:xfrm>
            <a:off x="3259368" y="2553890"/>
            <a:ext cx="348226" cy="302178"/>
          </a:xfrm>
          <a:custGeom>
            <a:avLst/>
            <a:gdLst/>
            <a:ahLst/>
            <a:cxnLst/>
            <a:rect l="0" t="0" r="0" b="0"/>
            <a:pathLst>
              <a:path w="348226" h="302178">
                <a:moveTo>
                  <a:pt x="8897" y="0"/>
                </a:moveTo>
                <a:lnTo>
                  <a:pt x="8897" y="4741"/>
                </a:lnTo>
                <a:lnTo>
                  <a:pt x="7905" y="6137"/>
                </a:lnTo>
                <a:lnTo>
                  <a:pt x="6251" y="7068"/>
                </a:lnTo>
                <a:lnTo>
                  <a:pt x="4157" y="7689"/>
                </a:lnTo>
                <a:lnTo>
                  <a:pt x="2760" y="10087"/>
                </a:lnTo>
                <a:lnTo>
                  <a:pt x="1209" y="18043"/>
                </a:lnTo>
                <a:lnTo>
                  <a:pt x="795" y="23935"/>
                </a:lnTo>
                <a:lnTo>
                  <a:pt x="519" y="30840"/>
                </a:lnTo>
                <a:lnTo>
                  <a:pt x="213" y="47441"/>
                </a:lnTo>
                <a:lnTo>
                  <a:pt x="0" y="97222"/>
                </a:lnTo>
                <a:lnTo>
                  <a:pt x="981" y="107479"/>
                </a:lnTo>
                <a:lnTo>
                  <a:pt x="2628" y="118286"/>
                </a:lnTo>
                <a:lnTo>
                  <a:pt x="4718" y="129459"/>
                </a:lnTo>
                <a:lnTo>
                  <a:pt x="6111" y="139884"/>
                </a:lnTo>
                <a:lnTo>
                  <a:pt x="7040" y="149811"/>
                </a:lnTo>
                <a:lnTo>
                  <a:pt x="7658" y="159405"/>
                </a:lnTo>
                <a:lnTo>
                  <a:pt x="8072" y="168778"/>
                </a:lnTo>
                <a:lnTo>
                  <a:pt x="8530" y="187130"/>
                </a:lnTo>
                <a:lnTo>
                  <a:pt x="9645" y="196191"/>
                </a:lnTo>
                <a:lnTo>
                  <a:pt x="11380" y="205208"/>
                </a:lnTo>
                <a:lnTo>
                  <a:pt x="13529" y="214196"/>
                </a:lnTo>
                <a:lnTo>
                  <a:pt x="14961" y="223164"/>
                </a:lnTo>
                <a:lnTo>
                  <a:pt x="15917" y="232120"/>
                </a:lnTo>
                <a:lnTo>
                  <a:pt x="16553" y="241067"/>
                </a:lnTo>
                <a:lnTo>
                  <a:pt x="16978" y="249016"/>
                </a:lnTo>
                <a:lnTo>
                  <a:pt x="17450" y="263140"/>
                </a:lnTo>
                <a:lnTo>
                  <a:pt x="18567" y="268692"/>
                </a:lnTo>
                <a:lnTo>
                  <a:pt x="23889" y="281247"/>
                </a:lnTo>
                <a:lnTo>
                  <a:pt x="25482" y="288048"/>
                </a:lnTo>
                <a:lnTo>
                  <a:pt x="26379" y="297455"/>
                </a:lnTo>
                <a:lnTo>
                  <a:pt x="26644" y="301786"/>
                </a:lnTo>
                <a:lnTo>
                  <a:pt x="26742" y="293656"/>
                </a:lnTo>
                <a:lnTo>
                  <a:pt x="26756" y="269043"/>
                </a:lnTo>
                <a:lnTo>
                  <a:pt x="27748" y="262706"/>
                </a:lnTo>
                <a:lnTo>
                  <a:pt x="29402" y="255505"/>
                </a:lnTo>
                <a:lnTo>
                  <a:pt x="31497" y="247727"/>
                </a:lnTo>
                <a:lnTo>
                  <a:pt x="32893" y="240558"/>
                </a:lnTo>
                <a:lnTo>
                  <a:pt x="33824" y="233794"/>
                </a:lnTo>
                <a:lnTo>
                  <a:pt x="34445" y="227300"/>
                </a:lnTo>
                <a:lnTo>
                  <a:pt x="35851" y="220986"/>
                </a:lnTo>
                <a:lnTo>
                  <a:pt x="37781" y="214793"/>
                </a:lnTo>
                <a:lnTo>
                  <a:pt x="40059" y="208680"/>
                </a:lnTo>
                <a:lnTo>
                  <a:pt x="42570" y="202620"/>
                </a:lnTo>
                <a:lnTo>
                  <a:pt x="45236" y="196596"/>
                </a:lnTo>
                <a:lnTo>
                  <a:pt x="48006" y="190595"/>
                </a:lnTo>
                <a:lnTo>
                  <a:pt x="53730" y="181282"/>
                </a:lnTo>
                <a:lnTo>
                  <a:pt x="56645" y="177409"/>
                </a:lnTo>
                <a:lnTo>
                  <a:pt x="59580" y="174828"/>
                </a:lnTo>
                <a:lnTo>
                  <a:pt x="62530" y="173107"/>
                </a:lnTo>
                <a:lnTo>
                  <a:pt x="68452" y="171194"/>
                </a:lnTo>
                <a:lnTo>
                  <a:pt x="77365" y="170118"/>
                </a:lnTo>
                <a:lnTo>
                  <a:pt x="83315" y="169866"/>
                </a:lnTo>
                <a:lnTo>
                  <a:pt x="86290" y="170791"/>
                </a:lnTo>
                <a:lnTo>
                  <a:pt x="92242" y="174464"/>
                </a:lnTo>
                <a:lnTo>
                  <a:pt x="101171" y="182111"/>
                </a:lnTo>
                <a:lnTo>
                  <a:pt x="107124" y="190409"/>
                </a:lnTo>
                <a:lnTo>
                  <a:pt x="110100" y="195401"/>
                </a:lnTo>
                <a:lnTo>
                  <a:pt x="113077" y="200713"/>
                </a:lnTo>
                <a:lnTo>
                  <a:pt x="119030" y="211906"/>
                </a:lnTo>
                <a:lnTo>
                  <a:pt x="121014" y="217669"/>
                </a:lnTo>
                <a:lnTo>
                  <a:pt x="122337" y="223496"/>
                </a:lnTo>
                <a:lnTo>
                  <a:pt x="123219" y="229364"/>
                </a:lnTo>
                <a:lnTo>
                  <a:pt x="123807" y="235261"/>
                </a:lnTo>
                <a:lnTo>
                  <a:pt x="124199" y="241177"/>
                </a:lnTo>
                <a:lnTo>
                  <a:pt x="124635" y="252049"/>
                </a:lnTo>
                <a:lnTo>
                  <a:pt x="124828" y="260189"/>
                </a:lnTo>
                <a:lnTo>
                  <a:pt x="123887" y="264740"/>
                </a:lnTo>
                <a:lnTo>
                  <a:pt x="122268" y="269759"/>
                </a:lnTo>
                <a:lnTo>
                  <a:pt x="120197" y="275090"/>
                </a:lnTo>
                <a:lnTo>
                  <a:pt x="117823" y="278643"/>
                </a:lnTo>
                <a:lnTo>
                  <a:pt x="115249" y="281012"/>
                </a:lnTo>
                <a:lnTo>
                  <a:pt x="112541" y="282591"/>
                </a:lnTo>
                <a:lnTo>
                  <a:pt x="110735" y="284637"/>
                </a:lnTo>
                <a:lnTo>
                  <a:pt x="109531" y="286992"/>
                </a:lnTo>
                <a:lnTo>
                  <a:pt x="108729" y="289555"/>
                </a:lnTo>
                <a:lnTo>
                  <a:pt x="107202" y="291263"/>
                </a:lnTo>
                <a:lnTo>
                  <a:pt x="105191" y="292402"/>
                </a:lnTo>
                <a:lnTo>
                  <a:pt x="100312" y="293667"/>
                </a:lnTo>
                <a:lnTo>
                  <a:pt x="94836" y="294230"/>
                </a:lnTo>
                <a:lnTo>
                  <a:pt x="91987" y="293388"/>
                </a:lnTo>
                <a:lnTo>
                  <a:pt x="82065" y="286952"/>
                </a:lnTo>
                <a:lnTo>
                  <a:pt x="73547" y="278858"/>
                </a:lnTo>
                <a:lnTo>
                  <a:pt x="68058" y="273427"/>
                </a:lnTo>
                <a:lnTo>
                  <a:pt x="66197" y="270589"/>
                </a:lnTo>
                <a:lnTo>
                  <a:pt x="64129" y="264791"/>
                </a:lnTo>
                <a:lnTo>
                  <a:pt x="62586" y="262847"/>
                </a:lnTo>
                <a:lnTo>
                  <a:pt x="60565" y="261552"/>
                </a:lnTo>
                <a:lnTo>
                  <a:pt x="53667" y="259006"/>
                </a:lnTo>
                <a:lnTo>
                  <a:pt x="58322" y="263715"/>
                </a:lnTo>
                <a:lnTo>
                  <a:pt x="59706" y="266099"/>
                </a:lnTo>
                <a:lnTo>
                  <a:pt x="62647" y="274195"/>
                </a:lnTo>
                <a:lnTo>
                  <a:pt x="66851" y="279953"/>
                </a:lnTo>
                <a:lnTo>
                  <a:pt x="69361" y="281885"/>
                </a:lnTo>
                <a:lnTo>
                  <a:pt x="72027" y="283174"/>
                </a:lnTo>
                <a:lnTo>
                  <a:pt x="74796" y="284032"/>
                </a:lnTo>
                <a:lnTo>
                  <a:pt x="80519" y="287633"/>
                </a:lnTo>
                <a:lnTo>
                  <a:pt x="83434" y="289982"/>
                </a:lnTo>
                <a:lnTo>
                  <a:pt x="87362" y="291548"/>
                </a:lnTo>
                <a:lnTo>
                  <a:pt x="97018" y="293288"/>
                </a:lnTo>
                <a:lnTo>
                  <a:pt x="105278" y="294061"/>
                </a:lnTo>
                <a:lnTo>
                  <a:pt x="115507" y="294496"/>
                </a:lnTo>
                <a:lnTo>
                  <a:pt x="118665" y="294558"/>
                </a:lnTo>
                <a:lnTo>
                  <a:pt x="121763" y="293606"/>
                </a:lnTo>
                <a:lnTo>
                  <a:pt x="127851" y="289903"/>
                </a:lnTo>
                <a:lnTo>
                  <a:pt x="136857" y="282240"/>
                </a:lnTo>
                <a:lnTo>
                  <a:pt x="145810" y="273686"/>
                </a:lnTo>
                <a:lnTo>
                  <a:pt x="151768" y="265175"/>
                </a:lnTo>
                <a:lnTo>
                  <a:pt x="154746" y="260127"/>
                </a:lnTo>
                <a:lnTo>
                  <a:pt x="156731" y="254777"/>
                </a:lnTo>
                <a:lnTo>
                  <a:pt x="158055" y="249227"/>
                </a:lnTo>
                <a:lnTo>
                  <a:pt x="158937" y="243542"/>
                </a:lnTo>
                <a:lnTo>
                  <a:pt x="160518" y="237768"/>
                </a:lnTo>
                <a:lnTo>
                  <a:pt x="162563" y="231934"/>
                </a:lnTo>
                <a:lnTo>
                  <a:pt x="164919" y="226060"/>
                </a:lnTo>
                <a:lnTo>
                  <a:pt x="167482" y="220160"/>
                </a:lnTo>
                <a:lnTo>
                  <a:pt x="172976" y="208312"/>
                </a:lnTo>
                <a:lnTo>
                  <a:pt x="176079" y="199078"/>
                </a:lnTo>
                <a:lnTo>
                  <a:pt x="177458" y="191667"/>
                </a:lnTo>
                <a:lnTo>
                  <a:pt x="178071" y="185066"/>
                </a:lnTo>
                <a:lnTo>
                  <a:pt x="178416" y="175771"/>
                </a:lnTo>
                <a:lnTo>
                  <a:pt x="178560" y="169711"/>
                </a:lnTo>
                <a:lnTo>
                  <a:pt x="183301" y="174419"/>
                </a:lnTo>
                <a:lnTo>
                  <a:pt x="184698" y="176803"/>
                </a:lnTo>
                <a:lnTo>
                  <a:pt x="186249" y="182097"/>
                </a:lnTo>
                <a:lnTo>
                  <a:pt x="187123" y="190656"/>
                </a:lnTo>
                <a:lnTo>
                  <a:pt x="189973" y="199169"/>
                </a:lnTo>
                <a:lnTo>
                  <a:pt x="194547" y="208574"/>
                </a:lnTo>
                <a:lnTo>
                  <a:pt x="199887" y="216062"/>
                </a:lnTo>
                <a:lnTo>
                  <a:pt x="201708" y="220440"/>
                </a:lnTo>
                <a:lnTo>
                  <a:pt x="202922" y="225343"/>
                </a:lnTo>
                <a:lnTo>
                  <a:pt x="203732" y="230596"/>
                </a:lnTo>
                <a:lnTo>
                  <a:pt x="205263" y="236082"/>
                </a:lnTo>
                <a:lnTo>
                  <a:pt x="207276" y="241724"/>
                </a:lnTo>
                <a:lnTo>
                  <a:pt x="209611" y="247470"/>
                </a:lnTo>
                <a:lnTo>
                  <a:pt x="212205" y="256500"/>
                </a:lnTo>
                <a:lnTo>
                  <a:pt x="214350" y="264812"/>
                </a:lnTo>
                <a:lnTo>
                  <a:pt x="216311" y="269807"/>
                </a:lnTo>
                <a:lnTo>
                  <a:pt x="218611" y="275122"/>
                </a:lnTo>
                <a:lnTo>
                  <a:pt x="223812" y="283672"/>
                </a:lnTo>
                <a:lnTo>
                  <a:pt x="230494" y="292506"/>
                </a:lnTo>
                <a:lnTo>
                  <a:pt x="236393" y="298776"/>
                </a:lnTo>
                <a:lnTo>
                  <a:pt x="238944" y="300387"/>
                </a:lnTo>
                <a:lnTo>
                  <a:pt x="244424" y="302177"/>
                </a:lnTo>
                <a:lnTo>
                  <a:pt x="246282" y="301663"/>
                </a:lnTo>
                <a:lnTo>
                  <a:pt x="247521" y="300327"/>
                </a:lnTo>
                <a:lnTo>
                  <a:pt x="248347" y="298445"/>
                </a:lnTo>
                <a:lnTo>
                  <a:pt x="254250" y="291055"/>
                </a:lnTo>
                <a:lnTo>
                  <a:pt x="262282" y="282581"/>
                </a:lnTo>
                <a:lnTo>
                  <a:pt x="264141" y="278677"/>
                </a:lnTo>
                <a:lnTo>
                  <a:pt x="265380" y="274089"/>
                </a:lnTo>
                <a:lnTo>
                  <a:pt x="266206" y="269046"/>
                </a:lnTo>
                <a:lnTo>
                  <a:pt x="267749" y="263700"/>
                </a:lnTo>
                <a:lnTo>
                  <a:pt x="269770" y="258152"/>
                </a:lnTo>
                <a:lnTo>
                  <a:pt x="272109" y="252468"/>
                </a:lnTo>
                <a:lnTo>
                  <a:pt x="273669" y="246695"/>
                </a:lnTo>
                <a:lnTo>
                  <a:pt x="274708" y="240862"/>
                </a:lnTo>
                <a:lnTo>
                  <a:pt x="275401" y="234989"/>
                </a:lnTo>
                <a:lnTo>
                  <a:pt x="278817" y="225817"/>
                </a:lnTo>
                <a:lnTo>
                  <a:pt x="282651" y="218433"/>
                </a:lnTo>
                <a:lnTo>
                  <a:pt x="284355" y="211845"/>
                </a:lnTo>
                <a:lnTo>
                  <a:pt x="285314" y="202557"/>
                </a:lnTo>
                <a:lnTo>
                  <a:pt x="285598" y="193522"/>
                </a:lnTo>
                <a:lnTo>
                  <a:pt x="285682" y="189301"/>
                </a:lnTo>
                <a:lnTo>
                  <a:pt x="285716" y="198617"/>
                </a:lnTo>
                <a:lnTo>
                  <a:pt x="285717" y="239559"/>
                </a:lnTo>
                <a:lnTo>
                  <a:pt x="286710" y="244042"/>
                </a:lnTo>
                <a:lnTo>
                  <a:pt x="290458" y="251669"/>
                </a:lnTo>
                <a:lnTo>
                  <a:pt x="295431" y="258366"/>
                </a:lnTo>
                <a:lnTo>
                  <a:pt x="298147" y="261541"/>
                </a:lnTo>
                <a:lnTo>
                  <a:pt x="299956" y="264650"/>
                </a:lnTo>
                <a:lnTo>
                  <a:pt x="303497" y="273766"/>
                </a:lnTo>
                <a:lnTo>
                  <a:pt x="307841" y="279762"/>
                </a:lnTo>
                <a:lnTo>
                  <a:pt x="310388" y="281758"/>
                </a:lnTo>
                <a:lnTo>
                  <a:pt x="313079" y="283089"/>
                </a:lnTo>
                <a:lnTo>
                  <a:pt x="318714" y="284567"/>
                </a:lnTo>
                <a:lnTo>
                  <a:pt x="327465" y="285400"/>
                </a:lnTo>
                <a:lnTo>
                  <a:pt x="337542" y="285704"/>
                </a:lnTo>
                <a:lnTo>
                  <a:pt x="348225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PenAnnotation243"/>
          <p:cNvSpPr/>
          <p:nvPr/>
        </p:nvSpPr>
        <p:spPr>
          <a:xfrm>
            <a:off x="3536156" y="2652117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109" y="0"/>
                </a:lnTo>
                <a:lnTo>
                  <a:pt x="73" y="992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PenAnnotation244"/>
          <p:cNvSpPr/>
          <p:nvPr/>
        </p:nvSpPr>
        <p:spPr>
          <a:xfrm>
            <a:off x="3741539" y="2590149"/>
            <a:ext cx="241102" cy="248959"/>
          </a:xfrm>
          <a:custGeom>
            <a:avLst/>
            <a:gdLst/>
            <a:ahLst/>
            <a:cxnLst/>
            <a:rect l="0" t="0" r="0" b="0"/>
            <a:pathLst>
              <a:path w="241102" h="248959">
                <a:moveTo>
                  <a:pt x="0" y="213772"/>
                </a:moveTo>
                <a:lnTo>
                  <a:pt x="29888" y="213772"/>
                </a:lnTo>
                <a:lnTo>
                  <a:pt x="32824" y="212780"/>
                </a:lnTo>
                <a:lnTo>
                  <a:pt x="38731" y="209032"/>
                </a:lnTo>
                <a:lnTo>
                  <a:pt x="44664" y="204059"/>
                </a:lnTo>
                <a:lnTo>
                  <a:pt x="50608" y="198541"/>
                </a:lnTo>
                <a:lnTo>
                  <a:pt x="56558" y="192782"/>
                </a:lnTo>
                <a:lnTo>
                  <a:pt x="58541" y="189857"/>
                </a:lnTo>
                <a:lnTo>
                  <a:pt x="60744" y="183961"/>
                </a:lnTo>
                <a:lnTo>
                  <a:pt x="64370" y="178033"/>
                </a:lnTo>
                <a:lnTo>
                  <a:pt x="66726" y="175064"/>
                </a:lnTo>
                <a:lnTo>
                  <a:pt x="68296" y="171099"/>
                </a:lnTo>
                <a:lnTo>
                  <a:pt x="69343" y="166472"/>
                </a:lnTo>
                <a:lnTo>
                  <a:pt x="70041" y="161403"/>
                </a:lnTo>
                <a:lnTo>
                  <a:pt x="69514" y="157031"/>
                </a:lnTo>
                <a:lnTo>
                  <a:pt x="68171" y="153125"/>
                </a:lnTo>
                <a:lnTo>
                  <a:pt x="65025" y="146138"/>
                </a:lnTo>
                <a:lnTo>
                  <a:pt x="63626" y="139726"/>
                </a:lnTo>
                <a:lnTo>
                  <a:pt x="62261" y="137619"/>
                </a:lnTo>
                <a:lnTo>
                  <a:pt x="60359" y="136214"/>
                </a:lnTo>
                <a:lnTo>
                  <a:pt x="58098" y="135278"/>
                </a:lnTo>
                <a:lnTo>
                  <a:pt x="52941" y="134238"/>
                </a:lnTo>
                <a:lnTo>
                  <a:pt x="50177" y="133960"/>
                </a:lnTo>
                <a:lnTo>
                  <a:pt x="47342" y="134767"/>
                </a:lnTo>
                <a:lnTo>
                  <a:pt x="41546" y="138310"/>
                </a:lnTo>
                <a:lnTo>
                  <a:pt x="39603" y="140644"/>
                </a:lnTo>
                <a:lnTo>
                  <a:pt x="38308" y="143192"/>
                </a:lnTo>
                <a:lnTo>
                  <a:pt x="37445" y="145883"/>
                </a:lnTo>
                <a:lnTo>
                  <a:pt x="33840" y="151519"/>
                </a:lnTo>
                <a:lnTo>
                  <a:pt x="28930" y="158323"/>
                </a:lnTo>
                <a:lnTo>
                  <a:pt x="26232" y="162915"/>
                </a:lnTo>
                <a:lnTo>
                  <a:pt x="23441" y="167961"/>
                </a:lnTo>
                <a:lnTo>
                  <a:pt x="21580" y="173310"/>
                </a:lnTo>
                <a:lnTo>
                  <a:pt x="20340" y="178860"/>
                </a:lnTo>
                <a:lnTo>
                  <a:pt x="19513" y="184544"/>
                </a:lnTo>
                <a:lnTo>
                  <a:pt x="19954" y="189326"/>
                </a:lnTo>
                <a:lnTo>
                  <a:pt x="21240" y="193506"/>
                </a:lnTo>
                <a:lnTo>
                  <a:pt x="30433" y="212084"/>
                </a:lnTo>
                <a:lnTo>
                  <a:pt x="33187" y="216616"/>
                </a:lnTo>
                <a:lnTo>
                  <a:pt x="38893" y="224297"/>
                </a:lnTo>
                <a:lnTo>
                  <a:pt x="42796" y="227734"/>
                </a:lnTo>
                <a:lnTo>
                  <a:pt x="47382" y="231017"/>
                </a:lnTo>
                <a:lnTo>
                  <a:pt x="52423" y="234199"/>
                </a:lnTo>
                <a:lnTo>
                  <a:pt x="57769" y="237312"/>
                </a:lnTo>
                <a:lnTo>
                  <a:pt x="63317" y="240379"/>
                </a:lnTo>
                <a:lnTo>
                  <a:pt x="69000" y="243417"/>
                </a:lnTo>
                <a:lnTo>
                  <a:pt x="73781" y="245442"/>
                </a:lnTo>
                <a:lnTo>
                  <a:pt x="77961" y="246791"/>
                </a:lnTo>
                <a:lnTo>
                  <a:pt x="81740" y="247691"/>
                </a:lnTo>
                <a:lnTo>
                  <a:pt x="87235" y="248291"/>
                </a:lnTo>
                <a:lnTo>
                  <a:pt x="93875" y="248691"/>
                </a:lnTo>
                <a:lnTo>
                  <a:pt x="101279" y="248958"/>
                </a:lnTo>
                <a:lnTo>
                  <a:pt x="108199" y="248144"/>
                </a:lnTo>
                <a:lnTo>
                  <a:pt x="114796" y="246608"/>
                </a:lnTo>
                <a:lnTo>
                  <a:pt x="121179" y="244593"/>
                </a:lnTo>
                <a:lnTo>
                  <a:pt x="126426" y="242257"/>
                </a:lnTo>
                <a:lnTo>
                  <a:pt x="130917" y="239707"/>
                </a:lnTo>
                <a:lnTo>
                  <a:pt x="134903" y="237016"/>
                </a:lnTo>
                <a:lnTo>
                  <a:pt x="139545" y="233236"/>
                </a:lnTo>
                <a:lnTo>
                  <a:pt x="144623" y="228733"/>
                </a:lnTo>
                <a:lnTo>
                  <a:pt x="155558" y="218437"/>
                </a:lnTo>
                <a:lnTo>
                  <a:pt x="167032" y="207247"/>
                </a:lnTo>
                <a:lnTo>
                  <a:pt x="171878" y="201485"/>
                </a:lnTo>
                <a:lnTo>
                  <a:pt x="176101" y="195659"/>
                </a:lnTo>
                <a:lnTo>
                  <a:pt x="179908" y="189790"/>
                </a:lnTo>
                <a:lnTo>
                  <a:pt x="183439" y="182901"/>
                </a:lnTo>
                <a:lnTo>
                  <a:pt x="186785" y="175332"/>
                </a:lnTo>
                <a:lnTo>
                  <a:pt x="190007" y="167310"/>
                </a:lnTo>
                <a:lnTo>
                  <a:pt x="192156" y="158985"/>
                </a:lnTo>
                <a:lnTo>
                  <a:pt x="193588" y="150458"/>
                </a:lnTo>
                <a:lnTo>
                  <a:pt x="194543" y="141797"/>
                </a:lnTo>
                <a:lnTo>
                  <a:pt x="195180" y="133047"/>
                </a:lnTo>
                <a:lnTo>
                  <a:pt x="195604" y="124237"/>
                </a:lnTo>
                <a:lnTo>
                  <a:pt x="196076" y="106510"/>
                </a:lnTo>
                <a:lnTo>
                  <a:pt x="196438" y="39915"/>
                </a:lnTo>
                <a:lnTo>
                  <a:pt x="195451" y="34367"/>
                </a:lnTo>
                <a:lnTo>
                  <a:pt x="193800" y="29677"/>
                </a:lnTo>
                <a:lnTo>
                  <a:pt x="191708" y="25558"/>
                </a:lnTo>
                <a:lnTo>
                  <a:pt x="189383" y="18335"/>
                </a:lnTo>
                <a:lnTo>
                  <a:pt x="188763" y="15020"/>
                </a:lnTo>
                <a:lnTo>
                  <a:pt x="185428" y="8690"/>
                </a:lnTo>
                <a:lnTo>
                  <a:pt x="178993" y="0"/>
                </a:lnTo>
                <a:lnTo>
                  <a:pt x="178672" y="6696"/>
                </a:lnTo>
                <a:lnTo>
                  <a:pt x="178604" y="25205"/>
                </a:lnTo>
                <a:lnTo>
                  <a:pt x="179592" y="31506"/>
                </a:lnTo>
                <a:lnTo>
                  <a:pt x="181244" y="38684"/>
                </a:lnTo>
                <a:lnTo>
                  <a:pt x="183337" y="46445"/>
                </a:lnTo>
                <a:lnTo>
                  <a:pt x="184732" y="53603"/>
                </a:lnTo>
                <a:lnTo>
                  <a:pt x="185663" y="60360"/>
                </a:lnTo>
                <a:lnTo>
                  <a:pt x="186283" y="66850"/>
                </a:lnTo>
                <a:lnTo>
                  <a:pt x="187688" y="74152"/>
                </a:lnTo>
                <a:lnTo>
                  <a:pt x="189618" y="81997"/>
                </a:lnTo>
                <a:lnTo>
                  <a:pt x="191896" y="90203"/>
                </a:lnTo>
                <a:lnTo>
                  <a:pt x="197074" y="107259"/>
                </a:lnTo>
                <a:lnTo>
                  <a:pt x="199843" y="115974"/>
                </a:lnTo>
                <a:lnTo>
                  <a:pt x="201690" y="123769"/>
                </a:lnTo>
                <a:lnTo>
                  <a:pt x="202921" y="130950"/>
                </a:lnTo>
                <a:lnTo>
                  <a:pt x="203741" y="137722"/>
                </a:lnTo>
                <a:lnTo>
                  <a:pt x="205280" y="144220"/>
                </a:lnTo>
                <a:lnTo>
                  <a:pt x="207299" y="150537"/>
                </a:lnTo>
                <a:lnTo>
                  <a:pt x="209636" y="156733"/>
                </a:lnTo>
                <a:lnTo>
                  <a:pt x="212187" y="162847"/>
                </a:lnTo>
                <a:lnTo>
                  <a:pt x="214880" y="168908"/>
                </a:lnTo>
                <a:lnTo>
                  <a:pt x="217667" y="174933"/>
                </a:lnTo>
                <a:lnTo>
                  <a:pt x="220517" y="179942"/>
                </a:lnTo>
                <a:lnTo>
                  <a:pt x="223410" y="184274"/>
                </a:lnTo>
                <a:lnTo>
                  <a:pt x="228277" y="191732"/>
                </a:lnTo>
                <a:lnTo>
                  <a:pt x="232010" y="202502"/>
                </a:lnTo>
                <a:lnTo>
                  <a:pt x="234048" y="207251"/>
                </a:lnTo>
                <a:lnTo>
                  <a:pt x="241101" y="2227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PenAnnotation245"/>
          <p:cNvSpPr/>
          <p:nvPr/>
        </p:nvSpPr>
        <p:spPr>
          <a:xfrm>
            <a:off x="3875484" y="2616398"/>
            <a:ext cx="165580" cy="26790"/>
          </a:xfrm>
          <a:custGeom>
            <a:avLst/>
            <a:gdLst/>
            <a:ahLst/>
            <a:cxnLst/>
            <a:rect l="0" t="0" r="0" b="0"/>
            <a:pathLst>
              <a:path w="165580" h="26790">
                <a:moveTo>
                  <a:pt x="0" y="26789"/>
                </a:moveTo>
                <a:lnTo>
                  <a:pt x="7688" y="26789"/>
                </a:lnTo>
                <a:lnTo>
                  <a:pt x="10086" y="25797"/>
                </a:lnTo>
                <a:lnTo>
                  <a:pt x="13670" y="24143"/>
                </a:lnTo>
                <a:lnTo>
                  <a:pt x="18043" y="22049"/>
                </a:lnTo>
                <a:lnTo>
                  <a:pt x="21950" y="20652"/>
                </a:lnTo>
                <a:lnTo>
                  <a:pt x="25548" y="19721"/>
                </a:lnTo>
                <a:lnTo>
                  <a:pt x="28938" y="19101"/>
                </a:lnTo>
                <a:lnTo>
                  <a:pt x="34175" y="18687"/>
                </a:lnTo>
                <a:lnTo>
                  <a:pt x="40642" y="18411"/>
                </a:lnTo>
                <a:lnTo>
                  <a:pt x="47931" y="18227"/>
                </a:lnTo>
                <a:lnTo>
                  <a:pt x="53782" y="17112"/>
                </a:lnTo>
                <a:lnTo>
                  <a:pt x="58675" y="15377"/>
                </a:lnTo>
                <a:lnTo>
                  <a:pt x="62929" y="13228"/>
                </a:lnTo>
                <a:lnTo>
                  <a:pt x="67750" y="11795"/>
                </a:lnTo>
                <a:lnTo>
                  <a:pt x="72948" y="10840"/>
                </a:lnTo>
                <a:lnTo>
                  <a:pt x="78397" y="10203"/>
                </a:lnTo>
                <a:lnTo>
                  <a:pt x="84015" y="9779"/>
                </a:lnTo>
                <a:lnTo>
                  <a:pt x="89744" y="9496"/>
                </a:lnTo>
                <a:lnTo>
                  <a:pt x="101402" y="9181"/>
                </a:lnTo>
                <a:lnTo>
                  <a:pt x="158456" y="8930"/>
                </a:lnTo>
                <a:lnTo>
                  <a:pt x="165579" y="8930"/>
                </a:lnTo>
                <a:lnTo>
                  <a:pt x="160982" y="8930"/>
                </a:lnTo>
                <a:lnTo>
                  <a:pt x="160899" y="7937"/>
                </a:lnTo>
                <a:lnTo>
                  <a:pt x="160844" y="6284"/>
                </a:lnTo>
                <a:lnTo>
                  <a:pt x="160735" y="32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PenAnnotation246"/>
          <p:cNvSpPr/>
          <p:nvPr/>
        </p:nvSpPr>
        <p:spPr>
          <a:xfrm>
            <a:off x="3018234" y="2955726"/>
            <a:ext cx="276821" cy="231600"/>
          </a:xfrm>
          <a:custGeom>
            <a:avLst/>
            <a:gdLst/>
            <a:ahLst/>
            <a:cxnLst/>
            <a:rect l="0" t="0" r="0" b="0"/>
            <a:pathLst>
              <a:path w="276821" h="231600">
                <a:moveTo>
                  <a:pt x="0" y="0"/>
                </a:moveTo>
                <a:lnTo>
                  <a:pt x="0" y="25731"/>
                </a:lnTo>
                <a:lnTo>
                  <a:pt x="992" y="31045"/>
                </a:lnTo>
                <a:lnTo>
                  <a:pt x="2646" y="36572"/>
                </a:lnTo>
                <a:lnTo>
                  <a:pt x="4740" y="42241"/>
                </a:lnTo>
                <a:lnTo>
                  <a:pt x="6137" y="48004"/>
                </a:lnTo>
                <a:lnTo>
                  <a:pt x="7068" y="53831"/>
                </a:lnTo>
                <a:lnTo>
                  <a:pt x="7688" y="59700"/>
                </a:lnTo>
                <a:lnTo>
                  <a:pt x="9094" y="66589"/>
                </a:lnTo>
                <a:lnTo>
                  <a:pt x="11024" y="74158"/>
                </a:lnTo>
                <a:lnTo>
                  <a:pt x="13302" y="82181"/>
                </a:lnTo>
                <a:lnTo>
                  <a:pt x="14821" y="90506"/>
                </a:lnTo>
                <a:lnTo>
                  <a:pt x="15834" y="99033"/>
                </a:lnTo>
                <a:lnTo>
                  <a:pt x="16509" y="107694"/>
                </a:lnTo>
                <a:lnTo>
                  <a:pt x="16959" y="116444"/>
                </a:lnTo>
                <a:lnTo>
                  <a:pt x="17459" y="134104"/>
                </a:lnTo>
                <a:lnTo>
                  <a:pt x="18585" y="142981"/>
                </a:lnTo>
                <a:lnTo>
                  <a:pt x="20327" y="151876"/>
                </a:lnTo>
                <a:lnTo>
                  <a:pt x="22481" y="160782"/>
                </a:lnTo>
                <a:lnTo>
                  <a:pt x="24909" y="168704"/>
                </a:lnTo>
                <a:lnTo>
                  <a:pt x="27520" y="175969"/>
                </a:lnTo>
                <a:lnTo>
                  <a:pt x="30253" y="182797"/>
                </a:lnTo>
                <a:lnTo>
                  <a:pt x="33067" y="189333"/>
                </a:lnTo>
                <a:lnTo>
                  <a:pt x="38840" y="201888"/>
                </a:lnTo>
                <a:lnTo>
                  <a:pt x="40776" y="207022"/>
                </a:lnTo>
                <a:lnTo>
                  <a:pt x="42067" y="211436"/>
                </a:lnTo>
                <a:lnTo>
                  <a:pt x="42927" y="215372"/>
                </a:lnTo>
                <a:lnTo>
                  <a:pt x="46529" y="222390"/>
                </a:lnTo>
                <a:lnTo>
                  <a:pt x="48879" y="225651"/>
                </a:lnTo>
                <a:lnTo>
                  <a:pt x="51437" y="227825"/>
                </a:lnTo>
                <a:lnTo>
                  <a:pt x="54135" y="229274"/>
                </a:lnTo>
                <a:lnTo>
                  <a:pt x="59779" y="230884"/>
                </a:lnTo>
                <a:lnTo>
                  <a:pt x="65595" y="231599"/>
                </a:lnTo>
                <a:lnTo>
                  <a:pt x="68534" y="230798"/>
                </a:lnTo>
                <a:lnTo>
                  <a:pt x="74446" y="227262"/>
                </a:lnTo>
                <a:lnTo>
                  <a:pt x="76420" y="223938"/>
                </a:lnTo>
                <a:lnTo>
                  <a:pt x="77736" y="219737"/>
                </a:lnTo>
                <a:lnTo>
                  <a:pt x="78613" y="214952"/>
                </a:lnTo>
                <a:lnTo>
                  <a:pt x="80190" y="209778"/>
                </a:lnTo>
                <a:lnTo>
                  <a:pt x="82233" y="204344"/>
                </a:lnTo>
                <a:lnTo>
                  <a:pt x="84588" y="198737"/>
                </a:lnTo>
                <a:lnTo>
                  <a:pt x="86157" y="193015"/>
                </a:lnTo>
                <a:lnTo>
                  <a:pt x="87204" y="187216"/>
                </a:lnTo>
                <a:lnTo>
                  <a:pt x="87901" y="181365"/>
                </a:lnTo>
                <a:lnTo>
                  <a:pt x="89359" y="175481"/>
                </a:lnTo>
                <a:lnTo>
                  <a:pt x="91323" y="169573"/>
                </a:lnTo>
                <a:lnTo>
                  <a:pt x="93624" y="163650"/>
                </a:lnTo>
                <a:lnTo>
                  <a:pt x="95158" y="157717"/>
                </a:lnTo>
                <a:lnTo>
                  <a:pt x="96181" y="151778"/>
                </a:lnTo>
                <a:lnTo>
                  <a:pt x="96863" y="145834"/>
                </a:lnTo>
                <a:lnTo>
                  <a:pt x="97317" y="139887"/>
                </a:lnTo>
                <a:lnTo>
                  <a:pt x="97620" y="133937"/>
                </a:lnTo>
                <a:lnTo>
                  <a:pt x="97957" y="122035"/>
                </a:lnTo>
                <a:lnTo>
                  <a:pt x="98191" y="97014"/>
                </a:lnTo>
                <a:lnTo>
                  <a:pt x="97211" y="93449"/>
                </a:lnTo>
                <a:lnTo>
                  <a:pt x="93476" y="86843"/>
                </a:lnTo>
                <a:lnTo>
                  <a:pt x="89329" y="80417"/>
                </a:lnTo>
                <a:lnTo>
                  <a:pt x="94047" y="80382"/>
                </a:lnTo>
                <a:lnTo>
                  <a:pt x="95440" y="81369"/>
                </a:lnTo>
                <a:lnTo>
                  <a:pt x="96369" y="83020"/>
                </a:lnTo>
                <a:lnTo>
                  <a:pt x="96988" y="85112"/>
                </a:lnTo>
                <a:lnTo>
                  <a:pt x="98393" y="86507"/>
                </a:lnTo>
                <a:lnTo>
                  <a:pt x="100322" y="87437"/>
                </a:lnTo>
                <a:lnTo>
                  <a:pt x="102600" y="88057"/>
                </a:lnTo>
                <a:lnTo>
                  <a:pt x="110423" y="88746"/>
                </a:lnTo>
                <a:lnTo>
                  <a:pt x="119522" y="89052"/>
                </a:lnTo>
                <a:lnTo>
                  <a:pt x="126874" y="89188"/>
                </a:lnTo>
                <a:lnTo>
                  <a:pt x="130223" y="88232"/>
                </a:lnTo>
                <a:lnTo>
                  <a:pt x="136590" y="84524"/>
                </a:lnTo>
                <a:lnTo>
                  <a:pt x="140670" y="83139"/>
                </a:lnTo>
                <a:lnTo>
                  <a:pt x="145374" y="82215"/>
                </a:lnTo>
                <a:lnTo>
                  <a:pt x="150494" y="81599"/>
                </a:lnTo>
                <a:lnTo>
                  <a:pt x="158829" y="80915"/>
                </a:lnTo>
                <a:lnTo>
                  <a:pt x="162441" y="80732"/>
                </a:lnTo>
                <a:lnTo>
                  <a:pt x="165841" y="79618"/>
                </a:lnTo>
                <a:lnTo>
                  <a:pt x="174374" y="74303"/>
                </a:lnTo>
                <a:lnTo>
                  <a:pt x="176718" y="72711"/>
                </a:lnTo>
                <a:lnTo>
                  <a:pt x="177343" y="71294"/>
                </a:lnTo>
                <a:lnTo>
                  <a:pt x="178038" y="67074"/>
                </a:lnTo>
                <a:lnTo>
                  <a:pt x="179215" y="64560"/>
                </a:lnTo>
                <a:lnTo>
                  <a:pt x="183169" y="59120"/>
                </a:lnTo>
                <a:lnTo>
                  <a:pt x="183629" y="56281"/>
                </a:lnTo>
                <a:lnTo>
                  <a:pt x="182942" y="53396"/>
                </a:lnTo>
                <a:lnTo>
                  <a:pt x="179453" y="46376"/>
                </a:lnTo>
                <a:lnTo>
                  <a:pt x="178848" y="40420"/>
                </a:lnTo>
                <a:lnTo>
                  <a:pt x="177771" y="38853"/>
                </a:lnTo>
                <a:lnTo>
                  <a:pt x="176061" y="37808"/>
                </a:lnTo>
                <a:lnTo>
                  <a:pt x="173928" y="37112"/>
                </a:lnTo>
                <a:lnTo>
                  <a:pt x="171515" y="37640"/>
                </a:lnTo>
                <a:lnTo>
                  <a:pt x="166187" y="40872"/>
                </a:lnTo>
                <a:lnTo>
                  <a:pt x="164369" y="43123"/>
                </a:lnTo>
                <a:lnTo>
                  <a:pt x="163158" y="45616"/>
                </a:lnTo>
                <a:lnTo>
                  <a:pt x="162350" y="48270"/>
                </a:lnTo>
                <a:lnTo>
                  <a:pt x="158806" y="53865"/>
                </a:lnTo>
                <a:lnTo>
                  <a:pt x="153924" y="60651"/>
                </a:lnTo>
                <a:lnTo>
                  <a:pt x="151233" y="65239"/>
                </a:lnTo>
                <a:lnTo>
                  <a:pt x="148447" y="70282"/>
                </a:lnTo>
                <a:lnTo>
                  <a:pt x="146590" y="75628"/>
                </a:lnTo>
                <a:lnTo>
                  <a:pt x="145351" y="81176"/>
                </a:lnTo>
                <a:lnTo>
                  <a:pt x="144526" y="86860"/>
                </a:lnTo>
                <a:lnTo>
                  <a:pt x="143976" y="93625"/>
                </a:lnTo>
                <a:lnTo>
                  <a:pt x="143609" y="101112"/>
                </a:lnTo>
                <a:lnTo>
                  <a:pt x="143201" y="116376"/>
                </a:lnTo>
                <a:lnTo>
                  <a:pt x="143020" y="129775"/>
                </a:lnTo>
                <a:lnTo>
                  <a:pt x="143964" y="136126"/>
                </a:lnTo>
                <a:lnTo>
                  <a:pt x="145585" y="142344"/>
                </a:lnTo>
                <a:lnTo>
                  <a:pt x="147658" y="148475"/>
                </a:lnTo>
                <a:lnTo>
                  <a:pt x="150033" y="154546"/>
                </a:lnTo>
                <a:lnTo>
                  <a:pt x="152608" y="160577"/>
                </a:lnTo>
                <a:lnTo>
                  <a:pt x="158115" y="172571"/>
                </a:lnTo>
                <a:lnTo>
                  <a:pt x="163870" y="184516"/>
                </a:lnTo>
                <a:lnTo>
                  <a:pt x="167785" y="189487"/>
                </a:lnTo>
                <a:lnTo>
                  <a:pt x="172380" y="193794"/>
                </a:lnTo>
                <a:lnTo>
                  <a:pt x="177428" y="197657"/>
                </a:lnTo>
                <a:lnTo>
                  <a:pt x="185683" y="204595"/>
                </a:lnTo>
                <a:lnTo>
                  <a:pt x="192658" y="210986"/>
                </a:lnTo>
                <a:lnTo>
                  <a:pt x="199066" y="217133"/>
                </a:lnTo>
                <a:lnTo>
                  <a:pt x="203156" y="219170"/>
                </a:lnTo>
                <a:lnTo>
                  <a:pt x="207867" y="220527"/>
                </a:lnTo>
                <a:lnTo>
                  <a:pt x="212992" y="221432"/>
                </a:lnTo>
                <a:lnTo>
                  <a:pt x="221332" y="222438"/>
                </a:lnTo>
                <a:lnTo>
                  <a:pt x="224945" y="222706"/>
                </a:lnTo>
                <a:lnTo>
                  <a:pt x="228346" y="221893"/>
                </a:lnTo>
                <a:lnTo>
                  <a:pt x="234771" y="218343"/>
                </a:lnTo>
                <a:lnTo>
                  <a:pt x="238866" y="216007"/>
                </a:lnTo>
                <a:lnTo>
                  <a:pt x="248707" y="210766"/>
                </a:lnTo>
                <a:lnTo>
                  <a:pt x="257049" y="207776"/>
                </a:lnTo>
                <a:lnTo>
                  <a:pt x="260663" y="206978"/>
                </a:lnTo>
                <a:lnTo>
                  <a:pt x="267324" y="203446"/>
                </a:lnTo>
                <a:lnTo>
                  <a:pt x="276820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PenAnnotation247"/>
          <p:cNvSpPr/>
          <p:nvPr/>
        </p:nvSpPr>
        <p:spPr>
          <a:xfrm>
            <a:off x="3143358" y="2884443"/>
            <a:ext cx="89189" cy="53425"/>
          </a:xfrm>
          <a:custGeom>
            <a:avLst/>
            <a:gdLst/>
            <a:ahLst/>
            <a:cxnLst/>
            <a:rect l="0" t="0" r="0" b="0"/>
            <a:pathLst>
              <a:path w="89189" h="53425">
                <a:moveTo>
                  <a:pt x="8821" y="53424"/>
                </a:moveTo>
                <a:lnTo>
                  <a:pt x="259" y="53424"/>
                </a:lnTo>
                <a:lnTo>
                  <a:pt x="137" y="52432"/>
                </a:lnTo>
                <a:lnTo>
                  <a:pt x="55" y="50778"/>
                </a:lnTo>
                <a:lnTo>
                  <a:pt x="0" y="48683"/>
                </a:lnTo>
                <a:lnTo>
                  <a:pt x="957" y="47287"/>
                </a:lnTo>
                <a:lnTo>
                  <a:pt x="2586" y="46356"/>
                </a:lnTo>
                <a:lnTo>
                  <a:pt x="4664" y="45735"/>
                </a:lnTo>
                <a:lnTo>
                  <a:pt x="6050" y="44329"/>
                </a:lnTo>
                <a:lnTo>
                  <a:pt x="6974" y="42400"/>
                </a:lnTo>
                <a:lnTo>
                  <a:pt x="7589" y="40121"/>
                </a:lnTo>
                <a:lnTo>
                  <a:pt x="8000" y="37610"/>
                </a:lnTo>
                <a:lnTo>
                  <a:pt x="8274" y="34944"/>
                </a:lnTo>
                <a:lnTo>
                  <a:pt x="8456" y="32174"/>
                </a:lnTo>
                <a:lnTo>
                  <a:pt x="9570" y="29335"/>
                </a:lnTo>
                <a:lnTo>
                  <a:pt x="11305" y="26451"/>
                </a:lnTo>
                <a:lnTo>
                  <a:pt x="13454" y="23536"/>
                </a:lnTo>
                <a:lnTo>
                  <a:pt x="15878" y="20600"/>
                </a:lnTo>
                <a:lnTo>
                  <a:pt x="18487" y="17650"/>
                </a:lnTo>
                <a:lnTo>
                  <a:pt x="24031" y="11728"/>
                </a:lnTo>
                <a:lnTo>
                  <a:pt x="29802" y="5788"/>
                </a:lnTo>
                <a:lnTo>
                  <a:pt x="32731" y="3807"/>
                </a:lnTo>
                <a:lnTo>
                  <a:pt x="35675" y="2487"/>
                </a:lnTo>
                <a:lnTo>
                  <a:pt x="38630" y="1606"/>
                </a:lnTo>
                <a:lnTo>
                  <a:pt x="41592" y="1019"/>
                </a:lnTo>
                <a:lnTo>
                  <a:pt x="44559" y="628"/>
                </a:lnTo>
                <a:lnTo>
                  <a:pt x="51709" y="0"/>
                </a:lnTo>
                <a:lnTo>
                  <a:pt x="53288" y="941"/>
                </a:lnTo>
                <a:lnTo>
                  <a:pt x="55333" y="2560"/>
                </a:lnTo>
                <a:lnTo>
                  <a:pt x="57689" y="4632"/>
                </a:lnTo>
                <a:lnTo>
                  <a:pt x="60251" y="7005"/>
                </a:lnTo>
                <a:lnTo>
                  <a:pt x="65744" y="12288"/>
                </a:lnTo>
                <a:lnTo>
                  <a:pt x="67606" y="15086"/>
                </a:lnTo>
                <a:lnTo>
                  <a:pt x="68847" y="17943"/>
                </a:lnTo>
                <a:lnTo>
                  <a:pt x="69674" y="20840"/>
                </a:lnTo>
                <a:lnTo>
                  <a:pt x="71218" y="22772"/>
                </a:lnTo>
                <a:lnTo>
                  <a:pt x="73239" y="24059"/>
                </a:lnTo>
                <a:lnTo>
                  <a:pt x="75579" y="24918"/>
                </a:lnTo>
                <a:lnTo>
                  <a:pt x="77139" y="26482"/>
                </a:lnTo>
                <a:lnTo>
                  <a:pt x="78179" y="28517"/>
                </a:lnTo>
                <a:lnTo>
                  <a:pt x="79848" y="34173"/>
                </a:lnTo>
                <a:lnTo>
                  <a:pt x="80977" y="34636"/>
                </a:lnTo>
                <a:lnTo>
                  <a:pt x="82722" y="34946"/>
                </a:lnTo>
                <a:lnTo>
                  <a:pt x="84878" y="35152"/>
                </a:lnTo>
                <a:lnTo>
                  <a:pt x="86315" y="36282"/>
                </a:lnTo>
                <a:lnTo>
                  <a:pt x="87272" y="38027"/>
                </a:lnTo>
                <a:lnTo>
                  <a:pt x="89188" y="444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PenAnnotation248"/>
          <p:cNvSpPr/>
          <p:nvPr/>
        </p:nvSpPr>
        <p:spPr>
          <a:xfrm>
            <a:off x="3312914" y="2911078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0" y="0"/>
                </a:moveTo>
                <a:lnTo>
                  <a:pt x="0" y="55801"/>
                </a:lnTo>
                <a:lnTo>
                  <a:pt x="992" y="63990"/>
                </a:lnTo>
                <a:lnTo>
                  <a:pt x="2646" y="72425"/>
                </a:lnTo>
                <a:lnTo>
                  <a:pt x="4740" y="81025"/>
                </a:lnTo>
                <a:lnTo>
                  <a:pt x="6136" y="89736"/>
                </a:lnTo>
                <a:lnTo>
                  <a:pt x="7067" y="98519"/>
                </a:lnTo>
                <a:lnTo>
                  <a:pt x="7688" y="107351"/>
                </a:lnTo>
                <a:lnTo>
                  <a:pt x="8102" y="115224"/>
                </a:lnTo>
                <a:lnTo>
                  <a:pt x="8561" y="129262"/>
                </a:lnTo>
                <a:lnTo>
                  <a:pt x="9676" y="136776"/>
                </a:lnTo>
                <a:lnTo>
                  <a:pt x="11412" y="144762"/>
                </a:lnTo>
                <a:lnTo>
                  <a:pt x="13561" y="153063"/>
                </a:lnTo>
                <a:lnTo>
                  <a:pt x="14994" y="160581"/>
                </a:lnTo>
                <a:lnTo>
                  <a:pt x="15949" y="167577"/>
                </a:lnTo>
                <a:lnTo>
                  <a:pt x="16585" y="174226"/>
                </a:lnTo>
                <a:lnTo>
                  <a:pt x="18002" y="179650"/>
                </a:lnTo>
                <a:lnTo>
                  <a:pt x="19939" y="184259"/>
                </a:lnTo>
                <a:lnTo>
                  <a:pt x="22222" y="188324"/>
                </a:lnTo>
                <a:lnTo>
                  <a:pt x="23744" y="193018"/>
                </a:lnTo>
                <a:lnTo>
                  <a:pt x="24759" y="198131"/>
                </a:lnTo>
                <a:lnTo>
                  <a:pt x="25436" y="203525"/>
                </a:lnTo>
                <a:lnTo>
                  <a:pt x="26879" y="208113"/>
                </a:lnTo>
                <a:lnTo>
                  <a:pt x="28833" y="212164"/>
                </a:lnTo>
                <a:lnTo>
                  <a:pt x="34358" y="221054"/>
                </a:lnTo>
                <a:lnTo>
                  <a:pt x="35804" y="222775"/>
                </a:lnTo>
                <a:lnTo>
                  <a:pt x="37760" y="224915"/>
                </a:lnTo>
                <a:lnTo>
                  <a:pt x="44648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PenAnnotation249"/>
          <p:cNvSpPr/>
          <p:nvPr/>
        </p:nvSpPr>
        <p:spPr>
          <a:xfrm>
            <a:off x="3268265" y="3018234"/>
            <a:ext cx="107157" cy="1"/>
          </a:xfrm>
          <a:custGeom>
            <a:avLst/>
            <a:gdLst/>
            <a:ahLst/>
            <a:cxnLst/>
            <a:rect l="0" t="0" r="0" b="0"/>
            <a:pathLst>
              <a:path w="107157" h="1">
                <a:moveTo>
                  <a:pt x="0" y="0"/>
                </a:move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PenAnnotation250"/>
          <p:cNvSpPr/>
          <p:nvPr/>
        </p:nvSpPr>
        <p:spPr>
          <a:xfrm>
            <a:off x="3437929" y="2991600"/>
            <a:ext cx="98228" cy="124815"/>
          </a:xfrm>
          <a:custGeom>
            <a:avLst/>
            <a:gdLst/>
            <a:ahLst/>
            <a:cxnLst/>
            <a:rect l="0" t="0" r="0" b="0"/>
            <a:pathLst>
              <a:path w="98228" h="124815">
                <a:moveTo>
                  <a:pt x="0" y="71282"/>
                </a:moveTo>
                <a:lnTo>
                  <a:pt x="20991" y="71282"/>
                </a:lnTo>
                <a:lnTo>
                  <a:pt x="22924" y="70290"/>
                </a:lnTo>
                <a:lnTo>
                  <a:pt x="24212" y="68637"/>
                </a:lnTo>
                <a:lnTo>
                  <a:pt x="25072" y="66542"/>
                </a:lnTo>
                <a:lnTo>
                  <a:pt x="27628" y="65145"/>
                </a:lnTo>
                <a:lnTo>
                  <a:pt x="31317" y="64215"/>
                </a:lnTo>
                <a:lnTo>
                  <a:pt x="35761" y="63594"/>
                </a:lnTo>
                <a:lnTo>
                  <a:pt x="39716" y="62188"/>
                </a:lnTo>
                <a:lnTo>
                  <a:pt x="43344" y="60258"/>
                </a:lnTo>
                <a:lnTo>
                  <a:pt x="46756" y="57980"/>
                </a:lnTo>
                <a:lnTo>
                  <a:pt x="50022" y="55469"/>
                </a:lnTo>
                <a:lnTo>
                  <a:pt x="53192" y="52802"/>
                </a:lnTo>
                <a:lnTo>
                  <a:pt x="56298" y="50033"/>
                </a:lnTo>
                <a:lnTo>
                  <a:pt x="58368" y="47194"/>
                </a:lnTo>
                <a:lnTo>
                  <a:pt x="59748" y="44310"/>
                </a:lnTo>
                <a:lnTo>
                  <a:pt x="60668" y="41394"/>
                </a:lnTo>
                <a:lnTo>
                  <a:pt x="62274" y="38459"/>
                </a:lnTo>
                <a:lnTo>
                  <a:pt x="64336" y="35509"/>
                </a:lnTo>
                <a:lnTo>
                  <a:pt x="66703" y="32551"/>
                </a:lnTo>
                <a:lnTo>
                  <a:pt x="68281" y="29586"/>
                </a:lnTo>
                <a:lnTo>
                  <a:pt x="69334" y="26618"/>
                </a:lnTo>
                <a:lnTo>
                  <a:pt x="70035" y="23647"/>
                </a:lnTo>
                <a:lnTo>
                  <a:pt x="70502" y="20673"/>
                </a:lnTo>
                <a:lnTo>
                  <a:pt x="70814" y="17700"/>
                </a:lnTo>
                <a:lnTo>
                  <a:pt x="71022" y="14725"/>
                </a:lnTo>
                <a:lnTo>
                  <a:pt x="71161" y="11749"/>
                </a:lnTo>
                <a:lnTo>
                  <a:pt x="71401" y="1608"/>
                </a:lnTo>
                <a:lnTo>
                  <a:pt x="70421" y="1021"/>
                </a:lnTo>
                <a:lnTo>
                  <a:pt x="68776" y="628"/>
                </a:lnTo>
                <a:lnTo>
                  <a:pt x="66686" y="367"/>
                </a:lnTo>
                <a:lnTo>
                  <a:pt x="64301" y="193"/>
                </a:lnTo>
                <a:lnTo>
                  <a:pt x="61719" y="77"/>
                </a:lnTo>
                <a:lnTo>
                  <a:pt x="59006" y="0"/>
                </a:lnTo>
                <a:lnTo>
                  <a:pt x="56204" y="940"/>
                </a:lnTo>
                <a:lnTo>
                  <a:pt x="53345" y="2560"/>
                </a:lnTo>
                <a:lnTo>
                  <a:pt x="50446" y="4631"/>
                </a:lnTo>
                <a:lnTo>
                  <a:pt x="47521" y="7004"/>
                </a:lnTo>
                <a:lnTo>
                  <a:pt x="44579" y="9579"/>
                </a:lnTo>
                <a:lnTo>
                  <a:pt x="41626" y="12287"/>
                </a:lnTo>
                <a:lnTo>
                  <a:pt x="39657" y="16077"/>
                </a:lnTo>
                <a:lnTo>
                  <a:pt x="38344" y="20589"/>
                </a:lnTo>
                <a:lnTo>
                  <a:pt x="37469" y="25580"/>
                </a:lnTo>
                <a:lnTo>
                  <a:pt x="35894" y="29900"/>
                </a:lnTo>
                <a:lnTo>
                  <a:pt x="33851" y="33772"/>
                </a:lnTo>
                <a:lnTo>
                  <a:pt x="31497" y="37346"/>
                </a:lnTo>
                <a:lnTo>
                  <a:pt x="28936" y="41713"/>
                </a:lnTo>
                <a:lnTo>
                  <a:pt x="26236" y="46608"/>
                </a:lnTo>
                <a:lnTo>
                  <a:pt x="23444" y="51857"/>
                </a:lnTo>
                <a:lnTo>
                  <a:pt x="21582" y="57340"/>
                </a:lnTo>
                <a:lnTo>
                  <a:pt x="20341" y="62979"/>
                </a:lnTo>
                <a:lnTo>
                  <a:pt x="19514" y="68723"/>
                </a:lnTo>
                <a:lnTo>
                  <a:pt x="18963" y="73545"/>
                </a:lnTo>
                <a:lnTo>
                  <a:pt x="18595" y="77752"/>
                </a:lnTo>
                <a:lnTo>
                  <a:pt x="18350" y="81548"/>
                </a:lnTo>
                <a:lnTo>
                  <a:pt x="19178" y="85072"/>
                </a:lnTo>
                <a:lnTo>
                  <a:pt x="20723" y="88413"/>
                </a:lnTo>
                <a:lnTo>
                  <a:pt x="22745" y="91632"/>
                </a:lnTo>
                <a:lnTo>
                  <a:pt x="24093" y="94771"/>
                </a:lnTo>
                <a:lnTo>
                  <a:pt x="24992" y="97855"/>
                </a:lnTo>
                <a:lnTo>
                  <a:pt x="25591" y="100904"/>
                </a:lnTo>
                <a:lnTo>
                  <a:pt x="26983" y="103929"/>
                </a:lnTo>
                <a:lnTo>
                  <a:pt x="28903" y="106937"/>
                </a:lnTo>
                <a:lnTo>
                  <a:pt x="31175" y="109935"/>
                </a:lnTo>
                <a:lnTo>
                  <a:pt x="33681" y="112926"/>
                </a:lnTo>
                <a:lnTo>
                  <a:pt x="36345" y="115912"/>
                </a:lnTo>
                <a:lnTo>
                  <a:pt x="39113" y="118895"/>
                </a:lnTo>
                <a:lnTo>
                  <a:pt x="41950" y="120883"/>
                </a:lnTo>
                <a:lnTo>
                  <a:pt x="44834" y="122209"/>
                </a:lnTo>
                <a:lnTo>
                  <a:pt x="47749" y="123093"/>
                </a:lnTo>
                <a:lnTo>
                  <a:pt x="50684" y="123682"/>
                </a:lnTo>
                <a:lnTo>
                  <a:pt x="53633" y="124075"/>
                </a:lnTo>
                <a:lnTo>
                  <a:pt x="56591" y="124337"/>
                </a:lnTo>
                <a:lnTo>
                  <a:pt x="60548" y="124511"/>
                </a:lnTo>
                <a:lnTo>
                  <a:pt x="74605" y="124757"/>
                </a:lnTo>
                <a:lnTo>
                  <a:pt x="82106" y="124814"/>
                </a:lnTo>
                <a:lnTo>
                  <a:pt x="84503" y="123838"/>
                </a:lnTo>
                <a:lnTo>
                  <a:pt x="86101" y="122194"/>
                </a:lnTo>
                <a:lnTo>
                  <a:pt x="87166" y="120106"/>
                </a:lnTo>
                <a:lnTo>
                  <a:pt x="88869" y="118714"/>
                </a:lnTo>
                <a:lnTo>
                  <a:pt x="90996" y="117787"/>
                </a:lnTo>
                <a:lnTo>
                  <a:pt x="98227" y="1159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PenAnnotation251"/>
          <p:cNvSpPr/>
          <p:nvPr/>
        </p:nvSpPr>
        <p:spPr>
          <a:xfrm>
            <a:off x="3580804" y="2858190"/>
            <a:ext cx="641164" cy="256872"/>
          </a:xfrm>
          <a:custGeom>
            <a:avLst/>
            <a:gdLst/>
            <a:ahLst/>
            <a:cxnLst/>
            <a:rect l="0" t="0" r="0" b="0"/>
            <a:pathLst>
              <a:path w="641164" h="256872">
                <a:moveTo>
                  <a:pt x="0" y="142185"/>
                </a:moveTo>
                <a:lnTo>
                  <a:pt x="0" y="185298"/>
                </a:lnTo>
                <a:lnTo>
                  <a:pt x="992" y="189779"/>
                </a:lnTo>
                <a:lnTo>
                  <a:pt x="4741" y="197403"/>
                </a:lnTo>
                <a:lnTo>
                  <a:pt x="6137" y="201817"/>
                </a:lnTo>
                <a:lnTo>
                  <a:pt x="7068" y="206744"/>
                </a:lnTo>
                <a:lnTo>
                  <a:pt x="7688" y="212013"/>
                </a:lnTo>
                <a:lnTo>
                  <a:pt x="8102" y="216518"/>
                </a:lnTo>
                <a:lnTo>
                  <a:pt x="8562" y="224170"/>
                </a:lnTo>
                <a:lnTo>
                  <a:pt x="9677" y="227599"/>
                </a:lnTo>
                <a:lnTo>
                  <a:pt x="13561" y="234055"/>
                </a:lnTo>
                <a:lnTo>
                  <a:pt x="15949" y="240232"/>
                </a:lnTo>
                <a:lnTo>
                  <a:pt x="17482" y="247541"/>
                </a:lnTo>
                <a:lnTo>
                  <a:pt x="17785" y="255122"/>
                </a:lnTo>
                <a:lnTo>
                  <a:pt x="17827" y="256871"/>
                </a:lnTo>
                <a:lnTo>
                  <a:pt x="17856" y="250459"/>
                </a:lnTo>
                <a:lnTo>
                  <a:pt x="17860" y="180746"/>
                </a:lnTo>
                <a:lnTo>
                  <a:pt x="18852" y="174838"/>
                </a:lnTo>
                <a:lnTo>
                  <a:pt x="20506" y="168914"/>
                </a:lnTo>
                <a:lnTo>
                  <a:pt x="22600" y="162981"/>
                </a:lnTo>
                <a:lnTo>
                  <a:pt x="23996" y="158033"/>
                </a:lnTo>
                <a:lnTo>
                  <a:pt x="24927" y="153743"/>
                </a:lnTo>
                <a:lnTo>
                  <a:pt x="25548" y="149890"/>
                </a:lnTo>
                <a:lnTo>
                  <a:pt x="28884" y="142963"/>
                </a:lnTo>
                <a:lnTo>
                  <a:pt x="31162" y="139727"/>
                </a:lnTo>
                <a:lnTo>
                  <a:pt x="33673" y="137570"/>
                </a:lnTo>
                <a:lnTo>
                  <a:pt x="36339" y="136131"/>
                </a:lnTo>
                <a:lnTo>
                  <a:pt x="41948" y="134533"/>
                </a:lnTo>
                <a:lnTo>
                  <a:pt x="47748" y="133823"/>
                </a:lnTo>
                <a:lnTo>
                  <a:pt x="50684" y="134626"/>
                </a:lnTo>
                <a:lnTo>
                  <a:pt x="56591" y="138164"/>
                </a:lnTo>
                <a:lnTo>
                  <a:pt x="65495" y="145734"/>
                </a:lnTo>
                <a:lnTo>
                  <a:pt x="68468" y="149512"/>
                </a:lnTo>
                <a:lnTo>
                  <a:pt x="71443" y="154015"/>
                </a:lnTo>
                <a:lnTo>
                  <a:pt x="74418" y="159001"/>
                </a:lnTo>
                <a:lnTo>
                  <a:pt x="78385" y="163317"/>
                </a:lnTo>
                <a:lnTo>
                  <a:pt x="88086" y="170759"/>
                </a:lnTo>
                <a:lnTo>
                  <a:pt x="91466" y="175125"/>
                </a:lnTo>
                <a:lnTo>
                  <a:pt x="93720" y="180020"/>
                </a:lnTo>
                <a:lnTo>
                  <a:pt x="95222" y="185267"/>
                </a:lnTo>
                <a:lnTo>
                  <a:pt x="97216" y="190750"/>
                </a:lnTo>
                <a:lnTo>
                  <a:pt x="99537" y="196390"/>
                </a:lnTo>
                <a:lnTo>
                  <a:pt x="102077" y="202134"/>
                </a:lnTo>
                <a:lnTo>
                  <a:pt x="103770" y="206956"/>
                </a:lnTo>
                <a:lnTo>
                  <a:pt x="105651" y="214959"/>
                </a:lnTo>
                <a:lnTo>
                  <a:pt x="106153" y="219474"/>
                </a:lnTo>
                <a:lnTo>
                  <a:pt x="106488" y="224469"/>
                </a:lnTo>
                <a:lnTo>
                  <a:pt x="107024" y="237262"/>
                </a:lnTo>
                <a:lnTo>
                  <a:pt x="107145" y="247823"/>
                </a:lnTo>
                <a:lnTo>
                  <a:pt x="107156" y="163255"/>
                </a:lnTo>
                <a:lnTo>
                  <a:pt x="108149" y="158215"/>
                </a:lnTo>
                <a:lnTo>
                  <a:pt x="109802" y="153864"/>
                </a:lnTo>
                <a:lnTo>
                  <a:pt x="113293" y="146383"/>
                </a:lnTo>
                <a:lnTo>
                  <a:pt x="114845" y="139751"/>
                </a:lnTo>
                <a:lnTo>
                  <a:pt x="116251" y="137586"/>
                </a:lnTo>
                <a:lnTo>
                  <a:pt x="118181" y="136142"/>
                </a:lnTo>
                <a:lnTo>
                  <a:pt x="124616" y="133424"/>
                </a:lnTo>
                <a:lnTo>
                  <a:pt x="129638" y="138045"/>
                </a:lnTo>
                <a:lnTo>
                  <a:pt x="134677" y="145637"/>
                </a:lnTo>
                <a:lnTo>
                  <a:pt x="137410" y="150439"/>
                </a:lnTo>
                <a:lnTo>
                  <a:pt x="140446" y="158421"/>
                </a:lnTo>
                <a:lnTo>
                  <a:pt x="142788" y="166268"/>
                </a:lnTo>
                <a:lnTo>
                  <a:pt x="144801" y="171139"/>
                </a:lnTo>
                <a:lnTo>
                  <a:pt x="147136" y="176370"/>
                </a:lnTo>
                <a:lnTo>
                  <a:pt x="152376" y="187474"/>
                </a:lnTo>
                <a:lnTo>
                  <a:pt x="155162" y="193214"/>
                </a:lnTo>
                <a:lnTo>
                  <a:pt x="157019" y="198032"/>
                </a:lnTo>
                <a:lnTo>
                  <a:pt x="159084" y="206032"/>
                </a:lnTo>
                <a:lnTo>
                  <a:pt x="162647" y="212894"/>
                </a:lnTo>
                <a:lnTo>
                  <a:pt x="167538" y="219252"/>
                </a:lnTo>
                <a:lnTo>
                  <a:pt x="173019" y="225384"/>
                </a:lnTo>
                <a:lnTo>
                  <a:pt x="178762" y="231418"/>
                </a:lnTo>
                <a:lnTo>
                  <a:pt x="181683" y="234415"/>
                </a:lnTo>
                <a:lnTo>
                  <a:pt x="184621" y="236414"/>
                </a:lnTo>
                <a:lnTo>
                  <a:pt x="190533" y="238635"/>
                </a:lnTo>
                <a:lnTo>
                  <a:pt x="193499" y="238234"/>
                </a:lnTo>
                <a:lnTo>
                  <a:pt x="196468" y="236976"/>
                </a:lnTo>
                <a:lnTo>
                  <a:pt x="205387" y="230464"/>
                </a:lnTo>
                <a:lnTo>
                  <a:pt x="211338" y="225076"/>
                </a:lnTo>
                <a:lnTo>
                  <a:pt x="217290" y="219374"/>
                </a:lnTo>
                <a:lnTo>
                  <a:pt x="219274" y="216465"/>
                </a:lnTo>
                <a:lnTo>
                  <a:pt x="221479" y="210586"/>
                </a:lnTo>
                <a:lnTo>
                  <a:pt x="223059" y="206637"/>
                </a:lnTo>
                <a:lnTo>
                  <a:pt x="225104" y="202020"/>
                </a:lnTo>
                <a:lnTo>
                  <a:pt x="230023" y="191598"/>
                </a:lnTo>
                <a:lnTo>
                  <a:pt x="235516" y="180352"/>
                </a:lnTo>
                <a:lnTo>
                  <a:pt x="237378" y="174575"/>
                </a:lnTo>
                <a:lnTo>
                  <a:pt x="238619" y="168739"/>
                </a:lnTo>
                <a:lnTo>
                  <a:pt x="239447" y="162864"/>
                </a:lnTo>
                <a:lnTo>
                  <a:pt x="239999" y="157955"/>
                </a:lnTo>
                <a:lnTo>
                  <a:pt x="240366" y="153691"/>
                </a:lnTo>
                <a:lnTo>
                  <a:pt x="240611" y="149855"/>
                </a:lnTo>
                <a:lnTo>
                  <a:pt x="239783" y="145314"/>
                </a:lnTo>
                <a:lnTo>
                  <a:pt x="238238" y="140302"/>
                </a:lnTo>
                <a:lnTo>
                  <a:pt x="236216" y="134977"/>
                </a:lnTo>
                <a:lnTo>
                  <a:pt x="234868" y="130434"/>
                </a:lnTo>
                <a:lnTo>
                  <a:pt x="233370" y="122741"/>
                </a:lnTo>
                <a:lnTo>
                  <a:pt x="231979" y="120292"/>
                </a:lnTo>
                <a:lnTo>
                  <a:pt x="230059" y="118660"/>
                </a:lnTo>
                <a:lnTo>
                  <a:pt x="227787" y="117572"/>
                </a:lnTo>
                <a:lnTo>
                  <a:pt x="222616" y="116363"/>
                </a:lnTo>
                <a:lnTo>
                  <a:pt x="219848" y="116040"/>
                </a:lnTo>
                <a:lnTo>
                  <a:pt x="217011" y="116817"/>
                </a:lnTo>
                <a:lnTo>
                  <a:pt x="211212" y="120327"/>
                </a:lnTo>
                <a:lnTo>
                  <a:pt x="202370" y="127881"/>
                </a:lnTo>
                <a:lnTo>
                  <a:pt x="200398" y="130665"/>
                </a:lnTo>
                <a:lnTo>
                  <a:pt x="198206" y="136403"/>
                </a:lnTo>
                <a:lnTo>
                  <a:pt x="196630" y="140314"/>
                </a:lnTo>
                <a:lnTo>
                  <a:pt x="194587" y="144907"/>
                </a:lnTo>
                <a:lnTo>
                  <a:pt x="192232" y="149952"/>
                </a:lnTo>
                <a:lnTo>
                  <a:pt x="190663" y="155301"/>
                </a:lnTo>
                <a:lnTo>
                  <a:pt x="189617" y="160850"/>
                </a:lnTo>
                <a:lnTo>
                  <a:pt x="188919" y="166535"/>
                </a:lnTo>
                <a:lnTo>
                  <a:pt x="188454" y="172309"/>
                </a:lnTo>
                <a:lnTo>
                  <a:pt x="188144" y="178142"/>
                </a:lnTo>
                <a:lnTo>
                  <a:pt x="187937" y="184016"/>
                </a:lnTo>
                <a:lnTo>
                  <a:pt x="188791" y="188924"/>
                </a:lnTo>
                <a:lnTo>
                  <a:pt x="190353" y="193188"/>
                </a:lnTo>
                <a:lnTo>
                  <a:pt x="193742" y="200571"/>
                </a:lnTo>
                <a:lnTo>
                  <a:pt x="195248" y="207160"/>
                </a:lnTo>
                <a:lnTo>
                  <a:pt x="197634" y="210306"/>
                </a:lnTo>
                <a:lnTo>
                  <a:pt x="205577" y="216448"/>
                </a:lnTo>
                <a:lnTo>
                  <a:pt x="213076" y="219839"/>
                </a:lnTo>
                <a:lnTo>
                  <a:pt x="222876" y="221748"/>
                </a:lnTo>
                <a:lnTo>
                  <a:pt x="239817" y="222393"/>
                </a:lnTo>
                <a:lnTo>
                  <a:pt x="250783" y="219835"/>
                </a:lnTo>
                <a:lnTo>
                  <a:pt x="256486" y="217764"/>
                </a:lnTo>
                <a:lnTo>
                  <a:pt x="268114" y="210171"/>
                </a:lnTo>
                <a:lnTo>
                  <a:pt x="273993" y="205368"/>
                </a:lnTo>
                <a:lnTo>
                  <a:pt x="283171" y="197386"/>
                </a:lnTo>
                <a:lnTo>
                  <a:pt x="291549" y="189539"/>
                </a:lnTo>
                <a:lnTo>
                  <a:pt x="328774" y="152723"/>
                </a:lnTo>
                <a:lnTo>
                  <a:pt x="337283" y="146868"/>
                </a:lnTo>
                <a:lnTo>
                  <a:pt x="340941" y="145307"/>
                </a:lnTo>
                <a:lnTo>
                  <a:pt x="343380" y="143274"/>
                </a:lnTo>
                <a:lnTo>
                  <a:pt x="345006" y="140926"/>
                </a:lnTo>
                <a:lnTo>
                  <a:pt x="346090" y="138369"/>
                </a:lnTo>
                <a:lnTo>
                  <a:pt x="347805" y="136664"/>
                </a:lnTo>
                <a:lnTo>
                  <a:pt x="349940" y="135528"/>
                </a:lnTo>
                <a:lnTo>
                  <a:pt x="355756" y="133704"/>
                </a:lnTo>
                <a:lnTo>
                  <a:pt x="356233" y="134547"/>
                </a:lnTo>
                <a:lnTo>
                  <a:pt x="356905" y="140473"/>
                </a:lnTo>
                <a:lnTo>
                  <a:pt x="357062" y="145723"/>
                </a:lnTo>
                <a:lnTo>
                  <a:pt x="358096" y="149505"/>
                </a:lnTo>
                <a:lnTo>
                  <a:pt x="359777" y="154010"/>
                </a:lnTo>
                <a:lnTo>
                  <a:pt x="361891" y="158998"/>
                </a:lnTo>
                <a:lnTo>
                  <a:pt x="362308" y="164307"/>
                </a:lnTo>
                <a:lnTo>
                  <a:pt x="361593" y="169832"/>
                </a:lnTo>
                <a:lnTo>
                  <a:pt x="360125" y="175499"/>
                </a:lnTo>
                <a:lnTo>
                  <a:pt x="359146" y="181261"/>
                </a:lnTo>
                <a:lnTo>
                  <a:pt x="358493" y="187087"/>
                </a:lnTo>
                <a:lnTo>
                  <a:pt x="358058" y="192956"/>
                </a:lnTo>
                <a:lnTo>
                  <a:pt x="357574" y="202122"/>
                </a:lnTo>
                <a:lnTo>
                  <a:pt x="357360" y="209503"/>
                </a:lnTo>
                <a:lnTo>
                  <a:pt x="357264" y="216091"/>
                </a:lnTo>
                <a:lnTo>
                  <a:pt x="356246" y="218244"/>
                </a:lnTo>
                <a:lnTo>
                  <a:pt x="354576" y="219680"/>
                </a:lnTo>
                <a:lnTo>
                  <a:pt x="352470" y="220637"/>
                </a:lnTo>
                <a:lnTo>
                  <a:pt x="351066" y="222268"/>
                </a:lnTo>
                <a:lnTo>
                  <a:pt x="350130" y="224347"/>
                </a:lnTo>
                <a:lnTo>
                  <a:pt x="349506" y="226725"/>
                </a:lnTo>
                <a:lnTo>
                  <a:pt x="349090" y="227318"/>
                </a:lnTo>
                <a:lnTo>
                  <a:pt x="348813" y="226722"/>
                </a:lnTo>
                <a:lnTo>
                  <a:pt x="348368" y="223375"/>
                </a:lnTo>
                <a:lnTo>
                  <a:pt x="350952" y="217626"/>
                </a:lnTo>
                <a:lnTo>
                  <a:pt x="353031" y="213315"/>
                </a:lnTo>
                <a:lnTo>
                  <a:pt x="355341" y="205879"/>
                </a:lnTo>
                <a:lnTo>
                  <a:pt x="356366" y="198274"/>
                </a:lnTo>
                <a:lnTo>
                  <a:pt x="356640" y="193468"/>
                </a:lnTo>
                <a:lnTo>
                  <a:pt x="356944" y="182837"/>
                </a:lnTo>
                <a:lnTo>
                  <a:pt x="357156" y="153956"/>
                </a:lnTo>
                <a:lnTo>
                  <a:pt x="358159" y="149040"/>
                </a:lnTo>
                <a:lnTo>
                  <a:pt x="359819" y="144771"/>
                </a:lnTo>
                <a:lnTo>
                  <a:pt x="363318" y="137381"/>
                </a:lnTo>
                <a:lnTo>
                  <a:pt x="364873" y="130789"/>
                </a:lnTo>
                <a:lnTo>
                  <a:pt x="365749" y="126240"/>
                </a:lnTo>
                <a:lnTo>
                  <a:pt x="366864" y="126594"/>
                </a:lnTo>
                <a:lnTo>
                  <a:pt x="373773" y="132182"/>
                </a:lnTo>
                <a:lnTo>
                  <a:pt x="374481" y="138070"/>
                </a:lnTo>
                <a:lnTo>
                  <a:pt x="374796" y="146309"/>
                </a:lnTo>
                <a:lnTo>
                  <a:pt x="374935" y="153278"/>
                </a:lnTo>
                <a:lnTo>
                  <a:pt x="375037" y="184308"/>
                </a:lnTo>
                <a:lnTo>
                  <a:pt x="376033" y="189118"/>
                </a:lnTo>
                <a:lnTo>
                  <a:pt x="379785" y="197109"/>
                </a:lnTo>
                <a:lnTo>
                  <a:pt x="384759" y="203968"/>
                </a:lnTo>
                <a:lnTo>
                  <a:pt x="387475" y="207186"/>
                </a:lnTo>
                <a:lnTo>
                  <a:pt x="389286" y="210324"/>
                </a:lnTo>
                <a:lnTo>
                  <a:pt x="391297" y="216456"/>
                </a:lnTo>
                <a:lnTo>
                  <a:pt x="392826" y="218488"/>
                </a:lnTo>
                <a:lnTo>
                  <a:pt x="394837" y="219842"/>
                </a:lnTo>
                <a:lnTo>
                  <a:pt x="399718" y="221347"/>
                </a:lnTo>
                <a:lnTo>
                  <a:pt x="405194" y="222016"/>
                </a:lnTo>
                <a:lnTo>
                  <a:pt x="408043" y="221203"/>
                </a:lnTo>
                <a:lnTo>
                  <a:pt x="413856" y="217653"/>
                </a:lnTo>
                <a:lnTo>
                  <a:pt x="422706" y="210076"/>
                </a:lnTo>
                <a:lnTo>
                  <a:pt x="425671" y="206297"/>
                </a:lnTo>
                <a:lnTo>
                  <a:pt x="428640" y="201793"/>
                </a:lnTo>
                <a:lnTo>
                  <a:pt x="431612" y="196807"/>
                </a:lnTo>
                <a:lnTo>
                  <a:pt x="434585" y="191498"/>
                </a:lnTo>
                <a:lnTo>
                  <a:pt x="440534" y="180307"/>
                </a:lnTo>
                <a:lnTo>
                  <a:pt x="442518" y="173553"/>
                </a:lnTo>
                <a:lnTo>
                  <a:pt x="443840" y="166073"/>
                </a:lnTo>
                <a:lnTo>
                  <a:pt x="444721" y="158110"/>
                </a:lnTo>
                <a:lnTo>
                  <a:pt x="446302" y="150818"/>
                </a:lnTo>
                <a:lnTo>
                  <a:pt x="448347" y="143971"/>
                </a:lnTo>
                <a:lnTo>
                  <a:pt x="450703" y="137422"/>
                </a:lnTo>
                <a:lnTo>
                  <a:pt x="452273" y="130080"/>
                </a:lnTo>
                <a:lnTo>
                  <a:pt x="453320" y="122209"/>
                </a:lnTo>
                <a:lnTo>
                  <a:pt x="454018" y="113985"/>
                </a:lnTo>
                <a:lnTo>
                  <a:pt x="454484" y="105525"/>
                </a:lnTo>
                <a:lnTo>
                  <a:pt x="455001" y="88188"/>
                </a:lnTo>
                <a:lnTo>
                  <a:pt x="455390" y="33203"/>
                </a:lnTo>
                <a:lnTo>
                  <a:pt x="455411" y="7178"/>
                </a:lnTo>
                <a:lnTo>
                  <a:pt x="454420" y="4555"/>
                </a:lnTo>
                <a:lnTo>
                  <a:pt x="452767" y="2807"/>
                </a:lnTo>
                <a:lnTo>
                  <a:pt x="447726" y="0"/>
                </a:lnTo>
                <a:lnTo>
                  <a:pt x="447312" y="762"/>
                </a:lnTo>
                <a:lnTo>
                  <a:pt x="446730" y="7567"/>
                </a:lnTo>
                <a:lnTo>
                  <a:pt x="446557" y="21710"/>
                </a:lnTo>
                <a:lnTo>
                  <a:pt x="446494" y="50117"/>
                </a:lnTo>
                <a:lnTo>
                  <a:pt x="447483" y="56994"/>
                </a:lnTo>
                <a:lnTo>
                  <a:pt x="449135" y="64555"/>
                </a:lnTo>
                <a:lnTo>
                  <a:pt x="451228" y="72572"/>
                </a:lnTo>
                <a:lnTo>
                  <a:pt x="452623" y="80893"/>
                </a:lnTo>
                <a:lnTo>
                  <a:pt x="453554" y="89418"/>
                </a:lnTo>
                <a:lnTo>
                  <a:pt x="454174" y="98077"/>
                </a:lnTo>
                <a:lnTo>
                  <a:pt x="455580" y="105834"/>
                </a:lnTo>
                <a:lnTo>
                  <a:pt x="457509" y="112990"/>
                </a:lnTo>
                <a:lnTo>
                  <a:pt x="459787" y="119745"/>
                </a:lnTo>
                <a:lnTo>
                  <a:pt x="461306" y="127225"/>
                </a:lnTo>
                <a:lnTo>
                  <a:pt x="462319" y="135188"/>
                </a:lnTo>
                <a:lnTo>
                  <a:pt x="462994" y="143474"/>
                </a:lnTo>
                <a:lnTo>
                  <a:pt x="464436" y="149989"/>
                </a:lnTo>
                <a:lnTo>
                  <a:pt x="466390" y="155325"/>
                </a:lnTo>
                <a:lnTo>
                  <a:pt x="476654" y="175759"/>
                </a:lnTo>
                <a:lnTo>
                  <a:pt x="479496" y="180442"/>
                </a:lnTo>
                <a:lnTo>
                  <a:pt x="485300" y="188292"/>
                </a:lnTo>
                <a:lnTo>
                  <a:pt x="488236" y="190783"/>
                </a:lnTo>
                <a:lnTo>
                  <a:pt x="491186" y="192442"/>
                </a:lnTo>
                <a:lnTo>
                  <a:pt x="494145" y="193549"/>
                </a:lnTo>
                <a:lnTo>
                  <a:pt x="496118" y="195279"/>
                </a:lnTo>
                <a:lnTo>
                  <a:pt x="497433" y="197425"/>
                </a:lnTo>
                <a:lnTo>
                  <a:pt x="498309" y="199847"/>
                </a:lnTo>
                <a:lnTo>
                  <a:pt x="499886" y="201462"/>
                </a:lnTo>
                <a:lnTo>
                  <a:pt x="501929" y="202539"/>
                </a:lnTo>
                <a:lnTo>
                  <a:pt x="504284" y="203257"/>
                </a:lnTo>
                <a:lnTo>
                  <a:pt x="505853" y="202743"/>
                </a:lnTo>
                <a:lnTo>
                  <a:pt x="506900" y="201409"/>
                </a:lnTo>
                <a:lnTo>
                  <a:pt x="507597" y="199527"/>
                </a:lnTo>
                <a:lnTo>
                  <a:pt x="508579" y="192137"/>
                </a:lnTo>
                <a:lnTo>
                  <a:pt x="509709" y="189377"/>
                </a:lnTo>
                <a:lnTo>
                  <a:pt x="516040" y="179760"/>
                </a:lnTo>
                <a:lnTo>
                  <a:pt x="518651" y="175172"/>
                </a:lnTo>
                <a:lnTo>
                  <a:pt x="524199" y="164783"/>
                </a:lnTo>
                <a:lnTo>
                  <a:pt x="538801" y="136072"/>
                </a:lnTo>
                <a:lnTo>
                  <a:pt x="541763" y="131164"/>
                </a:lnTo>
                <a:lnTo>
                  <a:pt x="544730" y="126900"/>
                </a:lnTo>
                <a:lnTo>
                  <a:pt x="550673" y="119516"/>
                </a:lnTo>
                <a:lnTo>
                  <a:pt x="556621" y="112927"/>
                </a:lnTo>
                <a:lnTo>
                  <a:pt x="565218" y="106692"/>
                </a:lnTo>
                <a:lnTo>
                  <a:pt x="574661" y="100613"/>
                </a:lnTo>
                <a:lnTo>
                  <a:pt x="582165" y="94604"/>
                </a:lnTo>
                <a:lnTo>
                  <a:pt x="586548" y="93597"/>
                </a:lnTo>
                <a:lnTo>
                  <a:pt x="591454" y="93918"/>
                </a:lnTo>
                <a:lnTo>
                  <a:pt x="608846" y="96821"/>
                </a:lnTo>
                <a:lnTo>
                  <a:pt x="612272" y="98052"/>
                </a:lnTo>
                <a:lnTo>
                  <a:pt x="618726" y="102065"/>
                </a:lnTo>
                <a:lnTo>
                  <a:pt x="627936" y="109902"/>
                </a:lnTo>
                <a:lnTo>
                  <a:pt x="630952" y="113718"/>
                </a:lnTo>
                <a:lnTo>
                  <a:pt x="633955" y="118246"/>
                </a:lnTo>
                <a:lnTo>
                  <a:pt x="636950" y="123249"/>
                </a:lnTo>
                <a:lnTo>
                  <a:pt x="638945" y="127576"/>
                </a:lnTo>
                <a:lnTo>
                  <a:pt x="641163" y="135030"/>
                </a:lnTo>
                <a:lnTo>
                  <a:pt x="640763" y="139400"/>
                </a:lnTo>
                <a:lnTo>
                  <a:pt x="639503" y="144297"/>
                </a:lnTo>
                <a:lnTo>
                  <a:pt x="637672" y="149546"/>
                </a:lnTo>
                <a:lnTo>
                  <a:pt x="635458" y="154037"/>
                </a:lnTo>
                <a:lnTo>
                  <a:pt x="630353" y="161674"/>
                </a:lnTo>
                <a:lnTo>
                  <a:pt x="624777" y="168375"/>
                </a:lnTo>
                <a:lnTo>
                  <a:pt x="618991" y="175653"/>
                </a:lnTo>
                <a:lnTo>
                  <a:pt x="616059" y="180372"/>
                </a:lnTo>
                <a:lnTo>
                  <a:pt x="613112" y="185502"/>
                </a:lnTo>
                <a:lnTo>
                  <a:pt x="609164" y="188922"/>
                </a:lnTo>
                <a:lnTo>
                  <a:pt x="604547" y="191202"/>
                </a:lnTo>
                <a:lnTo>
                  <a:pt x="595117" y="194728"/>
                </a:lnTo>
                <a:lnTo>
                  <a:pt x="583238" y="202291"/>
                </a:lnTo>
                <a:lnTo>
                  <a:pt x="568584" y="209824"/>
                </a:lnTo>
                <a:lnTo>
                  <a:pt x="560943" y="211934"/>
                </a:lnTo>
                <a:lnTo>
                  <a:pt x="546324" y="213122"/>
                </a:lnTo>
                <a:lnTo>
                  <a:pt x="535175" y="210754"/>
                </a:lnTo>
                <a:lnTo>
                  <a:pt x="520388" y="206489"/>
                </a:lnTo>
                <a:lnTo>
                  <a:pt x="516590" y="205890"/>
                </a:lnTo>
                <a:lnTo>
                  <a:pt x="509723" y="202579"/>
                </a:lnTo>
                <a:lnTo>
                  <a:pt x="500063" y="1957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PenAnnotation252"/>
          <p:cNvSpPr/>
          <p:nvPr/>
        </p:nvSpPr>
        <p:spPr>
          <a:xfrm>
            <a:off x="3982640" y="2911078"/>
            <a:ext cx="169665" cy="35719"/>
          </a:xfrm>
          <a:custGeom>
            <a:avLst/>
            <a:gdLst/>
            <a:ahLst/>
            <a:cxnLst/>
            <a:rect l="0" t="0" r="0" b="0"/>
            <a:pathLst>
              <a:path w="169665" h="35719">
                <a:moveTo>
                  <a:pt x="0" y="35718"/>
                </a:moveTo>
                <a:lnTo>
                  <a:pt x="0" y="28030"/>
                </a:lnTo>
                <a:lnTo>
                  <a:pt x="992" y="27616"/>
                </a:lnTo>
                <a:lnTo>
                  <a:pt x="4741" y="27156"/>
                </a:lnTo>
                <a:lnTo>
                  <a:pt x="9714" y="26952"/>
                </a:lnTo>
                <a:lnTo>
                  <a:pt x="18092" y="26837"/>
                </a:lnTo>
                <a:lnTo>
                  <a:pt x="51138" y="26792"/>
                </a:lnTo>
                <a:lnTo>
                  <a:pt x="56913" y="25798"/>
                </a:lnTo>
                <a:lnTo>
                  <a:pt x="62746" y="24144"/>
                </a:lnTo>
                <a:lnTo>
                  <a:pt x="68620" y="22049"/>
                </a:lnTo>
                <a:lnTo>
                  <a:pt x="74520" y="20652"/>
                </a:lnTo>
                <a:lnTo>
                  <a:pt x="80438" y="19721"/>
                </a:lnTo>
                <a:lnTo>
                  <a:pt x="86367" y="19101"/>
                </a:lnTo>
                <a:lnTo>
                  <a:pt x="92305" y="18687"/>
                </a:lnTo>
                <a:lnTo>
                  <a:pt x="98248" y="18411"/>
                </a:lnTo>
                <a:lnTo>
                  <a:pt x="104194" y="18227"/>
                </a:lnTo>
                <a:lnTo>
                  <a:pt x="110142" y="17112"/>
                </a:lnTo>
                <a:lnTo>
                  <a:pt x="116092" y="15377"/>
                </a:lnTo>
                <a:lnTo>
                  <a:pt x="122043" y="13228"/>
                </a:lnTo>
                <a:lnTo>
                  <a:pt x="127995" y="11795"/>
                </a:lnTo>
                <a:lnTo>
                  <a:pt x="133947" y="10840"/>
                </a:lnTo>
                <a:lnTo>
                  <a:pt x="139900" y="10203"/>
                </a:lnTo>
                <a:lnTo>
                  <a:pt x="144860" y="8786"/>
                </a:lnTo>
                <a:lnTo>
                  <a:pt x="149160" y="6850"/>
                </a:lnTo>
                <a:lnTo>
                  <a:pt x="153018" y="4566"/>
                </a:lnTo>
                <a:lnTo>
                  <a:pt x="156582" y="3044"/>
                </a:lnTo>
                <a:lnTo>
                  <a:pt x="159951" y="2029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PenAnnotation253"/>
          <p:cNvSpPr/>
          <p:nvPr/>
        </p:nvSpPr>
        <p:spPr>
          <a:xfrm>
            <a:off x="4268390" y="2803921"/>
            <a:ext cx="160736" cy="365991"/>
          </a:xfrm>
          <a:custGeom>
            <a:avLst/>
            <a:gdLst/>
            <a:ahLst/>
            <a:cxnLst/>
            <a:rect l="0" t="0" r="0" b="0"/>
            <a:pathLst>
              <a:path w="160736" h="365991">
                <a:moveTo>
                  <a:pt x="160735" y="0"/>
                </a:moveTo>
                <a:lnTo>
                  <a:pt x="155994" y="4741"/>
                </a:lnTo>
                <a:lnTo>
                  <a:pt x="154598" y="9114"/>
                </a:lnTo>
                <a:lnTo>
                  <a:pt x="153667" y="15006"/>
                </a:lnTo>
                <a:lnTo>
                  <a:pt x="153046" y="21910"/>
                </a:lnTo>
                <a:lnTo>
                  <a:pt x="149711" y="32228"/>
                </a:lnTo>
                <a:lnTo>
                  <a:pt x="147432" y="36368"/>
                </a:lnTo>
                <a:lnTo>
                  <a:pt x="144921" y="44089"/>
                </a:lnTo>
                <a:lnTo>
                  <a:pt x="142255" y="54198"/>
                </a:lnTo>
                <a:lnTo>
                  <a:pt x="139485" y="65898"/>
                </a:lnTo>
                <a:lnTo>
                  <a:pt x="135654" y="77666"/>
                </a:lnTo>
                <a:lnTo>
                  <a:pt x="131116" y="89481"/>
                </a:lnTo>
                <a:lnTo>
                  <a:pt x="115247" y="127716"/>
                </a:lnTo>
                <a:lnTo>
                  <a:pt x="92108" y="185081"/>
                </a:lnTo>
                <a:lnTo>
                  <a:pt x="86210" y="198793"/>
                </a:lnTo>
                <a:lnTo>
                  <a:pt x="74365" y="224613"/>
                </a:lnTo>
                <a:lnTo>
                  <a:pt x="69420" y="236063"/>
                </a:lnTo>
                <a:lnTo>
                  <a:pt x="65132" y="246672"/>
                </a:lnTo>
                <a:lnTo>
                  <a:pt x="61280" y="256722"/>
                </a:lnTo>
                <a:lnTo>
                  <a:pt x="56729" y="266398"/>
                </a:lnTo>
                <a:lnTo>
                  <a:pt x="51710" y="275825"/>
                </a:lnTo>
                <a:lnTo>
                  <a:pt x="46379" y="285087"/>
                </a:lnTo>
                <a:lnTo>
                  <a:pt x="41834" y="294238"/>
                </a:lnTo>
                <a:lnTo>
                  <a:pt x="37811" y="303315"/>
                </a:lnTo>
                <a:lnTo>
                  <a:pt x="34137" y="312343"/>
                </a:lnTo>
                <a:lnTo>
                  <a:pt x="30696" y="320346"/>
                </a:lnTo>
                <a:lnTo>
                  <a:pt x="24226" y="334530"/>
                </a:lnTo>
                <a:lnTo>
                  <a:pt x="20689" y="344802"/>
                </a:lnTo>
                <a:lnTo>
                  <a:pt x="19746" y="348931"/>
                </a:lnTo>
                <a:lnTo>
                  <a:pt x="18125" y="351683"/>
                </a:lnTo>
                <a:lnTo>
                  <a:pt x="16052" y="353518"/>
                </a:lnTo>
                <a:lnTo>
                  <a:pt x="13678" y="354741"/>
                </a:lnTo>
                <a:lnTo>
                  <a:pt x="12096" y="356549"/>
                </a:lnTo>
                <a:lnTo>
                  <a:pt x="11040" y="358746"/>
                </a:lnTo>
                <a:lnTo>
                  <a:pt x="8967" y="365990"/>
                </a:lnTo>
                <a:lnTo>
                  <a:pt x="8933" y="358418"/>
                </a:lnTo>
                <a:lnTo>
                  <a:pt x="7940" y="358008"/>
                </a:lnTo>
                <a:lnTo>
                  <a:pt x="4191" y="357553"/>
                </a:lnTo>
                <a:lnTo>
                  <a:pt x="1242" y="357296"/>
                </a:lnTo>
                <a:lnTo>
                  <a:pt x="828" y="35626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PenAnnotation254"/>
          <p:cNvSpPr/>
          <p:nvPr/>
        </p:nvSpPr>
        <p:spPr>
          <a:xfrm>
            <a:off x="3143408" y="3205972"/>
            <a:ext cx="1339283" cy="249736"/>
          </a:xfrm>
          <a:custGeom>
            <a:avLst/>
            <a:gdLst/>
            <a:ahLst/>
            <a:cxnLst/>
            <a:rect l="0" t="0" r="0" b="0"/>
            <a:pathLst>
              <a:path w="1339283" h="249736">
                <a:moveTo>
                  <a:pt x="106998" y="62293"/>
                </a:moveTo>
                <a:lnTo>
                  <a:pt x="106998" y="83543"/>
                </a:lnTo>
                <a:lnTo>
                  <a:pt x="107990" y="86382"/>
                </a:lnTo>
                <a:lnTo>
                  <a:pt x="113135" y="94125"/>
                </a:lnTo>
                <a:lnTo>
                  <a:pt x="114686" y="96284"/>
                </a:lnTo>
                <a:lnTo>
                  <a:pt x="115376" y="99890"/>
                </a:lnTo>
                <a:lnTo>
                  <a:pt x="115895" y="106529"/>
                </a:lnTo>
                <a:lnTo>
                  <a:pt x="115925" y="99217"/>
                </a:lnTo>
                <a:lnTo>
                  <a:pt x="109790" y="92113"/>
                </a:lnTo>
                <a:lnTo>
                  <a:pt x="102625" y="84741"/>
                </a:lnTo>
                <a:lnTo>
                  <a:pt x="94678" y="76772"/>
                </a:lnTo>
                <a:lnTo>
                  <a:pt x="90847" y="74922"/>
                </a:lnTo>
                <a:lnTo>
                  <a:pt x="81299" y="72867"/>
                </a:lnTo>
                <a:lnTo>
                  <a:pt x="64767" y="71710"/>
                </a:lnTo>
                <a:lnTo>
                  <a:pt x="59992" y="72540"/>
                </a:lnTo>
                <a:lnTo>
                  <a:pt x="47540" y="78448"/>
                </a:lnTo>
                <a:lnTo>
                  <a:pt x="37247" y="83695"/>
                </a:lnTo>
                <a:lnTo>
                  <a:pt x="32716" y="87475"/>
                </a:lnTo>
                <a:lnTo>
                  <a:pt x="28703" y="91979"/>
                </a:lnTo>
                <a:lnTo>
                  <a:pt x="25036" y="96967"/>
                </a:lnTo>
                <a:lnTo>
                  <a:pt x="21599" y="101284"/>
                </a:lnTo>
                <a:lnTo>
                  <a:pt x="15134" y="108726"/>
                </a:lnTo>
                <a:lnTo>
                  <a:pt x="12021" y="114085"/>
                </a:lnTo>
                <a:lnTo>
                  <a:pt x="8953" y="120633"/>
                </a:lnTo>
                <a:lnTo>
                  <a:pt x="5916" y="127976"/>
                </a:lnTo>
                <a:lnTo>
                  <a:pt x="3891" y="134855"/>
                </a:lnTo>
                <a:lnTo>
                  <a:pt x="2541" y="141426"/>
                </a:lnTo>
                <a:lnTo>
                  <a:pt x="1641" y="147790"/>
                </a:lnTo>
                <a:lnTo>
                  <a:pt x="1041" y="154018"/>
                </a:lnTo>
                <a:lnTo>
                  <a:pt x="641" y="160154"/>
                </a:lnTo>
                <a:lnTo>
                  <a:pt x="375" y="166229"/>
                </a:lnTo>
                <a:lnTo>
                  <a:pt x="79" y="178271"/>
                </a:lnTo>
                <a:lnTo>
                  <a:pt x="0" y="184260"/>
                </a:lnTo>
                <a:lnTo>
                  <a:pt x="939" y="189245"/>
                </a:lnTo>
                <a:lnTo>
                  <a:pt x="2558" y="193560"/>
                </a:lnTo>
                <a:lnTo>
                  <a:pt x="4629" y="197430"/>
                </a:lnTo>
                <a:lnTo>
                  <a:pt x="11963" y="201994"/>
                </a:lnTo>
                <a:lnTo>
                  <a:pt x="22805" y="207021"/>
                </a:lnTo>
                <a:lnTo>
                  <a:pt x="35987" y="212356"/>
                </a:lnTo>
                <a:lnTo>
                  <a:pt x="46759" y="216905"/>
                </a:lnTo>
                <a:lnTo>
                  <a:pt x="64019" y="224606"/>
                </a:lnTo>
                <a:lnTo>
                  <a:pt x="71400" y="229041"/>
                </a:lnTo>
                <a:lnTo>
                  <a:pt x="78305" y="233982"/>
                </a:lnTo>
                <a:lnTo>
                  <a:pt x="84893" y="239260"/>
                </a:lnTo>
                <a:lnTo>
                  <a:pt x="94858" y="245125"/>
                </a:lnTo>
                <a:lnTo>
                  <a:pt x="98905" y="246689"/>
                </a:lnTo>
                <a:lnTo>
                  <a:pt x="114081" y="248890"/>
                </a:lnTo>
                <a:lnTo>
                  <a:pt x="148769" y="249735"/>
                </a:lnTo>
                <a:lnTo>
                  <a:pt x="163266" y="244489"/>
                </a:lnTo>
                <a:lnTo>
                  <a:pt x="171299" y="240312"/>
                </a:lnTo>
                <a:lnTo>
                  <a:pt x="182870" y="233024"/>
                </a:lnTo>
                <a:lnTo>
                  <a:pt x="187345" y="229692"/>
                </a:lnTo>
                <a:lnTo>
                  <a:pt x="187352" y="224494"/>
                </a:lnTo>
                <a:lnTo>
                  <a:pt x="184379" y="218052"/>
                </a:lnTo>
                <a:lnTo>
                  <a:pt x="179422" y="210781"/>
                </a:lnTo>
                <a:lnTo>
                  <a:pt x="177108" y="202957"/>
                </a:lnTo>
                <a:lnTo>
                  <a:pt x="176559" y="194764"/>
                </a:lnTo>
                <a:lnTo>
                  <a:pt x="177184" y="186326"/>
                </a:lnTo>
                <a:lnTo>
                  <a:pt x="179586" y="177724"/>
                </a:lnTo>
                <a:lnTo>
                  <a:pt x="183171" y="169013"/>
                </a:lnTo>
                <a:lnTo>
                  <a:pt x="187546" y="160229"/>
                </a:lnTo>
                <a:lnTo>
                  <a:pt x="190462" y="150404"/>
                </a:lnTo>
                <a:lnTo>
                  <a:pt x="192406" y="139885"/>
                </a:lnTo>
                <a:lnTo>
                  <a:pt x="193702" y="128904"/>
                </a:lnTo>
                <a:lnTo>
                  <a:pt x="195559" y="118606"/>
                </a:lnTo>
                <a:lnTo>
                  <a:pt x="197788" y="108765"/>
                </a:lnTo>
                <a:lnTo>
                  <a:pt x="200267" y="99228"/>
                </a:lnTo>
                <a:lnTo>
                  <a:pt x="201919" y="89893"/>
                </a:lnTo>
                <a:lnTo>
                  <a:pt x="203021" y="80693"/>
                </a:lnTo>
                <a:lnTo>
                  <a:pt x="203755" y="71583"/>
                </a:lnTo>
                <a:lnTo>
                  <a:pt x="203253" y="62533"/>
                </a:lnTo>
                <a:lnTo>
                  <a:pt x="201926" y="53524"/>
                </a:lnTo>
                <a:lnTo>
                  <a:pt x="200049" y="44541"/>
                </a:lnTo>
                <a:lnTo>
                  <a:pt x="198798" y="36567"/>
                </a:lnTo>
                <a:lnTo>
                  <a:pt x="197963" y="29268"/>
                </a:lnTo>
                <a:lnTo>
                  <a:pt x="197407" y="22417"/>
                </a:lnTo>
                <a:lnTo>
                  <a:pt x="196044" y="16857"/>
                </a:lnTo>
                <a:lnTo>
                  <a:pt x="194143" y="12159"/>
                </a:lnTo>
                <a:lnTo>
                  <a:pt x="191884" y="8034"/>
                </a:lnTo>
                <a:lnTo>
                  <a:pt x="189385" y="5285"/>
                </a:lnTo>
                <a:lnTo>
                  <a:pt x="186727" y="3452"/>
                </a:lnTo>
                <a:lnTo>
                  <a:pt x="180073" y="510"/>
                </a:lnTo>
                <a:lnTo>
                  <a:pt x="174180" y="0"/>
                </a:lnTo>
                <a:lnTo>
                  <a:pt x="172622" y="1913"/>
                </a:lnTo>
                <a:lnTo>
                  <a:pt x="170891" y="9330"/>
                </a:lnTo>
                <a:lnTo>
                  <a:pt x="167475" y="16595"/>
                </a:lnTo>
                <a:lnTo>
                  <a:pt x="165176" y="19921"/>
                </a:lnTo>
                <a:lnTo>
                  <a:pt x="163642" y="25116"/>
                </a:lnTo>
                <a:lnTo>
                  <a:pt x="162620" y="31555"/>
                </a:lnTo>
                <a:lnTo>
                  <a:pt x="161939" y="38825"/>
                </a:lnTo>
                <a:lnTo>
                  <a:pt x="161484" y="45655"/>
                </a:lnTo>
                <a:lnTo>
                  <a:pt x="161182" y="52193"/>
                </a:lnTo>
                <a:lnTo>
                  <a:pt x="160845" y="65742"/>
                </a:lnTo>
                <a:lnTo>
                  <a:pt x="160696" y="81685"/>
                </a:lnTo>
                <a:lnTo>
                  <a:pt x="161648" y="90104"/>
                </a:lnTo>
                <a:lnTo>
                  <a:pt x="163275" y="98693"/>
                </a:lnTo>
                <a:lnTo>
                  <a:pt x="165352" y="107396"/>
                </a:lnTo>
                <a:lnTo>
                  <a:pt x="166736" y="116174"/>
                </a:lnTo>
                <a:lnTo>
                  <a:pt x="167660" y="125003"/>
                </a:lnTo>
                <a:lnTo>
                  <a:pt x="168275" y="133865"/>
                </a:lnTo>
                <a:lnTo>
                  <a:pt x="169677" y="142750"/>
                </a:lnTo>
                <a:lnTo>
                  <a:pt x="171604" y="151650"/>
                </a:lnTo>
                <a:lnTo>
                  <a:pt x="173882" y="160560"/>
                </a:lnTo>
                <a:lnTo>
                  <a:pt x="176392" y="168484"/>
                </a:lnTo>
                <a:lnTo>
                  <a:pt x="179057" y="175751"/>
                </a:lnTo>
                <a:lnTo>
                  <a:pt x="181827" y="182580"/>
                </a:lnTo>
                <a:lnTo>
                  <a:pt x="184665" y="189118"/>
                </a:lnTo>
                <a:lnTo>
                  <a:pt x="190464" y="201673"/>
                </a:lnTo>
                <a:lnTo>
                  <a:pt x="197369" y="206806"/>
                </a:lnTo>
                <a:lnTo>
                  <a:pt x="206933" y="211222"/>
                </a:lnTo>
                <a:lnTo>
                  <a:pt x="226820" y="218772"/>
                </a:lnTo>
                <a:lnTo>
                  <a:pt x="238965" y="225436"/>
                </a:lnTo>
                <a:lnTo>
                  <a:pt x="242601" y="228602"/>
                </a:lnTo>
                <a:lnTo>
                  <a:pt x="245025" y="231705"/>
                </a:lnTo>
                <a:lnTo>
                  <a:pt x="249589" y="240349"/>
                </a:lnTo>
                <a:lnTo>
                  <a:pt x="249789" y="235987"/>
                </a:lnTo>
                <a:lnTo>
                  <a:pt x="239252" y="228457"/>
                </a:lnTo>
                <a:lnTo>
                  <a:pt x="230886" y="223670"/>
                </a:lnTo>
                <a:lnTo>
                  <a:pt x="225309" y="218495"/>
                </a:lnTo>
                <a:lnTo>
                  <a:pt x="221591" y="213061"/>
                </a:lnTo>
                <a:lnTo>
                  <a:pt x="219112" y="207453"/>
                </a:lnTo>
                <a:lnTo>
                  <a:pt x="217459" y="201731"/>
                </a:lnTo>
                <a:lnTo>
                  <a:pt x="216357" y="195931"/>
                </a:lnTo>
                <a:lnTo>
                  <a:pt x="215623" y="190080"/>
                </a:lnTo>
                <a:lnTo>
                  <a:pt x="215133" y="184196"/>
                </a:lnTo>
                <a:lnTo>
                  <a:pt x="214807" y="178288"/>
                </a:lnTo>
                <a:lnTo>
                  <a:pt x="214444" y="166433"/>
                </a:lnTo>
                <a:lnTo>
                  <a:pt x="214283" y="154549"/>
                </a:lnTo>
                <a:lnTo>
                  <a:pt x="215232" y="149594"/>
                </a:lnTo>
                <a:lnTo>
                  <a:pt x="216857" y="145298"/>
                </a:lnTo>
                <a:lnTo>
                  <a:pt x="221309" y="137880"/>
                </a:lnTo>
                <a:lnTo>
                  <a:pt x="226594" y="131275"/>
                </a:lnTo>
                <a:lnTo>
                  <a:pt x="228401" y="128125"/>
                </a:lnTo>
                <a:lnTo>
                  <a:pt x="230408" y="121979"/>
                </a:lnTo>
                <a:lnTo>
                  <a:pt x="231935" y="119943"/>
                </a:lnTo>
                <a:lnTo>
                  <a:pt x="233945" y="118586"/>
                </a:lnTo>
                <a:lnTo>
                  <a:pt x="236278" y="117681"/>
                </a:lnTo>
                <a:lnTo>
                  <a:pt x="238825" y="118070"/>
                </a:lnTo>
                <a:lnTo>
                  <a:pt x="244301" y="121148"/>
                </a:lnTo>
                <a:lnTo>
                  <a:pt x="252962" y="128459"/>
                </a:lnTo>
                <a:lnTo>
                  <a:pt x="255901" y="132200"/>
                </a:lnTo>
                <a:lnTo>
                  <a:pt x="258853" y="136680"/>
                </a:lnTo>
                <a:lnTo>
                  <a:pt x="261813" y="141650"/>
                </a:lnTo>
                <a:lnTo>
                  <a:pt x="264778" y="146948"/>
                </a:lnTo>
                <a:lnTo>
                  <a:pt x="270719" y="158126"/>
                </a:lnTo>
                <a:lnTo>
                  <a:pt x="272700" y="162892"/>
                </a:lnTo>
                <a:lnTo>
                  <a:pt x="274021" y="167062"/>
                </a:lnTo>
                <a:lnTo>
                  <a:pt x="274901" y="170835"/>
                </a:lnTo>
                <a:lnTo>
                  <a:pt x="276480" y="175334"/>
                </a:lnTo>
                <a:lnTo>
                  <a:pt x="278525" y="180318"/>
                </a:lnTo>
                <a:lnTo>
                  <a:pt x="280881" y="185625"/>
                </a:lnTo>
                <a:lnTo>
                  <a:pt x="286144" y="196813"/>
                </a:lnTo>
                <a:lnTo>
                  <a:pt x="288936" y="202574"/>
                </a:lnTo>
                <a:lnTo>
                  <a:pt x="295759" y="207408"/>
                </a:lnTo>
                <a:lnTo>
                  <a:pt x="305268" y="211622"/>
                </a:lnTo>
                <a:lnTo>
                  <a:pt x="324102" y="218951"/>
                </a:lnTo>
                <a:lnTo>
                  <a:pt x="329125" y="222294"/>
                </a:lnTo>
                <a:lnTo>
                  <a:pt x="341926" y="234789"/>
                </a:lnTo>
                <a:lnTo>
                  <a:pt x="344976" y="235829"/>
                </a:lnTo>
                <a:lnTo>
                  <a:pt x="348002" y="235531"/>
                </a:lnTo>
                <a:lnTo>
                  <a:pt x="354009" y="233545"/>
                </a:lnTo>
                <a:lnTo>
                  <a:pt x="359986" y="232663"/>
                </a:lnTo>
                <a:lnTo>
                  <a:pt x="362969" y="231436"/>
                </a:lnTo>
                <a:lnTo>
                  <a:pt x="368929" y="227426"/>
                </a:lnTo>
                <a:lnTo>
                  <a:pt x="367939" y="223976"/>
                </a:lnTo>
                <a:lnTo>
                  <a:pt x="364303" y="219691"/>
                </a:lnTo>
                <a:lnTo>
                  <a:pt x="358901" y="214850"/>
                </a:lnTo>
                <a:lnTo>
                  <a:pt x="356293" y="209638"/>
                </a:lnTo>
                <a:lnTo>
                  <a:pt x="355546" y="204179"/>
                </a:lnTo>
                <a:lnTo>
                  <a:pt x="356040" y="198556"/>
                </a:lnTo>
                <a:lnTo>
                  <a:pt x="357362" y="191830"/>
                </a:lnTo>
                <a:lnTo>
                  <a:pt x="359235" y="184370"/>
                </a:lnTo>
                <a:lnTo>
                  <a:pt x="361477" y="176420"/>
                </a:lnTo>
                <a:lnTo>
                  <a:pt x="363963" y="169135"/>
                </a:lnTo>
                <a:lnTo>
                  <a:pt x="366613" y="162295"/>
                </a:lnTo>
                <a:lnTo>
                  <a:pt x="369371" y="155750"/>
                </a:lnTo>
                <a:lnTo>
                  <a:pt x="372202" y="149402"/>
                </a:lnTo>
                <a:lnTo>
                  <a:pt x="377994" y="137058"/>
                </a:lnTo>
                <a:lnTo>
                  <a:pt x="386833" y="118952"/>
                </a:lnTo>
                <a:lnTo>
                  <a:pt x="389797" y="113956"/>
                </a:lnTo>
                <a:lnTo>
                  <a:pt x="392765" y="109634"/>
                </a:lnTo>
                <a:lnTo>
                  <a:pt x="399917" y="100307"/>
                </a:lnTo>
                <a:lnTo>
                  <a:pt x="401496" y="99542"/>
                </a:lnTo>
                <a:lnTo>
                  <a:pt x="405897" y="98692"/>
                </a:lnTo>
                <a:lnTo>
                  <a:pt x="417882" y="98072"/>
                </a:lnTo>
                <a:lnTo>
                  <a:pt x="421447" y="100685"/>
                </a:lnTo>
                <a:lnTo>
                  <a:pt x="423787" y="102770"/>
                </a:lnTo>
                <a:lnTo>
                  <a:pt x="425347" y="105153"/>
                </a:lnTo>
                <a:lnTo>
                  <a:pt x="427080" y="110446"/>
                </a:lnTo>
                <a:lnTo>
                  <a:pt x="427850" y="116106"/>
                </a:lnTo>
                <a:lnTo>
                  <a:pt x="428056" y="119004"/>
                </a:lnTo>
                <a:lnTo>
                  <a:pt x="429185" y="121929"/>
                </a:lnTo>
                <a:lnTo>
                  <a:pt x="433085" y="127824"/>
                </a:lnTo>
                <a:lnTo>
                  <a:pt x="435480" y="133751"/>
                </a:lnTo>
                <a:lnTo>
                  <a:pt x="437018" y="140901"/>
                </a:lnTo>
                <a:lnTo>
                  <a:pt x="437284" y="146879"/>
                </a:lnTo>
                <a:lnTo>
                  <a:pt x="438314" y="148449"/>
                </a:lnTo>
                <a:lnTo>
                  <a:pt x="439992" y="149497"/>
                </a:lnTo>
                <a:lnTo>
                  <a:pt x="442104" y="150194"/>
                </a:lnTo>
                <a:lnTo>
                  <a:pt x="443511" y="149667"/>
                </a:lnTo>
                <a:lnTo>
                  <a:pt x="444449" y="148324"/>
                </a:lnTo>
                <a:lnTo>
                  <a:pt x="445075" y="146436"/>
                </a:lnTo>
                <a:lnTo>
                  <a:pt x="444500" y="145178"/>
                </a:lnTo>
                <a:lnTo>
                  <a:pt x="443124" y="144339"/>
                </a:lnTo>
                <a:lnTo>
                  <a:pt x="441215" y="143779"/>
                </a:lnTo>
                <a:lnTo>
                  <a:pt x="439942" y="142414"/>
                </a:lnTo>
                <a:lnTo>
                  <a:pt x="439093" y="140512"/>
                </a:lnTo>
                <a:lnTo>
                  <a:pt x="438150" y="135752"/>
                </a:lnTo>
                <a:lnTo>
                  <a:pt x="437731" y="130330"/>
                </a:lnTo>
                <a:lnTo>
                  <a:pt x="436627" y="127495"/>
                </a:lnTo>
                <a:lnTo>
                  <a:pt x="432755" y="121699"/>
                </a:lnTo>
                <a:lnTo>
                  <a:pt x="430373" y="115815"/>
                </a:lnTo>
                <a:lnTo>
                  <a:pt x="428322" y="108901"/>
                </a:lnTo>
                <a:lnTo>
                  <a:pt x="426386" y="104279"/>
                </a:lnTo>
                <a:lnTo>
                  <a:pt x="424102" y="99214"/>
                </a:lnTo>
                <a:lnTo>
                  <a:pt x="421589" y="94844"/>
                </a:lnTo>
                <a:lnTo>
                  <a:pt x="416149" y="87344"/>
                </a:lnTo>
                <a:lnTo>
                  <a:pt x="410425" y="80703"/>
                </a:lnTo>
                <a:lnTo>
                  <a:pt x="407509" y="77543"/>
                </a:lnTo>
                <a:lnTo>
                  <a:pt x="404573" y="75436"/>
                </a:lnTo>
                <a:lnTo>
                  <a:pt x="398665" y="73096"/>
                </a:lnTo>
                <a:lnTo>
                  <a:pt x="396692" y="73463"/>
                </a:lnTo>
                <a:lnTo>
                  <a:pt x="395377" y="74701"/>
                </a:lnTo>
                <a:lnTo>
                  <a:pt x="394501" y="76518"/>
                </a:lnTo>
                <a:lnTo>
                  <a:pt x="388527" y="83816"/>
                </a:lnTo>
                <a:lnTo>
                  <a:pt x="383265" y="89388"/>
                </a:lnTo>
                <a:lnTo>
                  <a:pt x="377619" y="96163"/>
                </a:lnTo>
                <a:lnTo>
                  <a:pt x="374724" y="100748"/>
                </a:lnTo>
                <a:lnTo>
                  <a:pt x="371803" y="105789"/>
                </a:lnTo>
                <a:lnTo>
                  <a:pt x="365910" y="116682"/>
                </a:lnTo>
                <a:lnTo>
                  <a:pt x="362950" y="122365"/>
                </a:lnTo>
                <a:lnTo>
                  <a:pt x="360976" y="128138"/>
                </a:lnTo>
                <a:lnTo>
                  <a:pt x="359661" y="133971"/>
                </a:lnTo>
                <a:lnTo>
                  <a:pt x="358784" y="139844"/>
                </a:lnTo>
                <a:lnTo>
                  <a:pt x="358199" y="146736"/>
                </a:lnTo>
                <a:lnTo>
                  <a:pt x="357809" y="154307"/>
                </a:lnTo>
                <a:lnTo>
                  <a:pt x="357549" y="162331"/>
                </a:lnTo>
                <a:lnTo>
                  <a:pt x="358368" y="169665"/>
                </a:lnTo>
                <a:lnTo>
                  <a:pt x="359906" y="176538"/>
                </a:lnTo>
                <a:lnTo>
                  <a:pt x="361924" y="183105"/>
                </a:lnTo>
                <a:lnTo>
                  <a:pt x="363269" y="189467"/>
                </a:lnTo>
                <a:lnTo>
                  <a:pt x="364165" y="195693"/>
                </a:lnTo>
                <a:lnTo>
                  <a:pt x="364763" y="201828"/>
                </a:lnTo>
                <a:lnTo>
                  <a:pt x="370123" y="206910"/>
                </a:lnTo>
                <a:lnTo>
                  <a:pt x="378657" y="211290"/>
                </a:lnTo>
                <a:lnTo>
                  <a:pt x="389307" y="215203"/>
                </a:lnTo>
                <a:lnTo>
                  <a:pt x="397399" y="219796"/>
                </a:lnTo>
                <a:lnTo>
                  <a:pt x="403786" y="224842"/>
                </a:lnTo>
                <a:lnTo>
                  <a:pt x="409036" y="230190"/>
                </a:lnTo>
                <a:lnTo>
                  <a:pt x="417516" y="236133"/>
                </a:lnTo>
                <a:lnTo>
                  <a:pt x="424592" y="238774"/>
                </a:lnTo>
                <a:lnTo>
                  <a:pt x="437219" y="240470"/>
                </a:lnTo>
                <a:lnTo>
                  <a:pt x="444527" y="240805"/>
                </a:lnTo>
                <a:lnTo>
                  <a:pt x="448172" y="235559"/>
                </a:lnTo>
                <a:lnTo>
                  <a:pt x="450533" y="231382"/>
                </a:lnTo>
                <a:lnTo>
                  <a:pt x="448139" y="227605"/>
                </a:lnTo>
                <a:lnTo>
                  <a:pt x="442573" y="224094"/>
                </a:lnTo>
                <a:lnTo>
                  <a:pt x="434894" y="220763"/>
                </a:lnTo>
                <a:lnTo>
                  <a:pt x="430768" y="216557"/>
                </a:lnTo>
                <a:lnTo>
                  <a:pt x="429008" y="211768"/>
                </a:lnTo>
                <a:lnTo>
                  <a:pt x="428708" y="201156"/>
                </a:lnTo>
                <a:lnTo>
                  <a:pt x="428573" y="189825"/>
                </a:lnTo>
                <a:lnTo>
                  <a:pt x="427546" y="184026"/>
                </a:lnTo>
                <a:lnTo>
                  <a:pt x="425868" y="178175"/>
                </a:lnTo>
                <a:lnTo>
                  <a:pt x="423758" y="172290"/>
                </a:lnTo>
                <a:lnTo>
                  <a:pt x="422351" y="166382"/>
                </a:lnTo>
                <a:lnTo>
                  <a:pt x="421413" y="160459"/>
                </a:lnTo>
                <a:lnTo>
                  <a:pt x="420788" y="154526"/>
                </a:lnTo>
                <a:lnTo>
                  <a:pt x="420371" y="148587"/>
                </a:lnTo>
                <a:lnTo>
                  <a:pt x="420093" y="142642"/>
                </a:lnTo>
                <a:lnTo>
                  <a:pt x="419907" y="136695"/>
                </a:lnTo>
                <a:lnTo>
                  <a:pt x="418792" y="131738"/>
                </a:lnTo>
                <a:lnTo>
                  <a:pt x="417056" y="127441"/>
                </a:lnTo>
                <a:lnTo>
                  <a:pt x="413473" y="120021"/>
                </a:lnTo>
                <a:lnTo>
                  <a:pt x="411881" y="113416"/>
                </a:lnTo>
                <a:lnTo>
                  <a:pt x="410985" y="108860"/>
                </a:lnTo>
                <a:lnTo>
                  <a:pt x="405978" y="102769"/>
                </a:lnTo>
                <a:lnTo>
                  <a:pt x="404545" y="102176"/>
                </a:lnTo>
                <a:lnTo>
                  <a:pt x="403589" y="102772"/>
                </a:lnTo>
                <a:lnTo>
                  <a:pt x="402952" y="104162"/>
                </a:lnTo>
                <a:lnTo>
                  <a:pt x="403519" y="106081"/>
                </a:lnTo>
                <a:lnTo>
                  <a:pt x="408066" y="113522"/>
                </a:lnTo>
                <a:lnTo>
                  <a:pt x="409478" y="119126"/>
                </a:lnTo>
                <a:lnTo>
                  <a:pt x="410105" y="124925"/>
                </a:lnTo>
                <a:lnTo>
                  <a:pt x="410273" y="127860"/>
                </a:lnTo>
                <a:lnTo>
                  <a:pt x="411376" y="131801"/>
                </a:lnTo>
                <a:lnTo>
                  <a:pt x="413104" y="136413"/>
                </a:lnTo>
                <a:lnTo>
                  <a:pt x="415249" y="141472"/>
                </a:lnTo>
                <a:lnTo>
                  <a:pt x="417670" y="145837"/>
                </a:lnTo>
                <a:lnTo>
                  <a:pt x="423007" y="153333"/>
                </a:lnTo>
                <a:lnTo>
                  <a:pt x="425819" y="157713"/>
                </a:lnTo>
                <a:lnTo>
                  <a:pt x="428686" y="162617"/>
                </a:lnTo>
                <a:lnTo>
                  <a:pt x="431589" y="167871"/>
                </a:lnTo>
                <a:lnTo>
                  <a:pt x="434517" y="172366"/>
                </a:lnTo>
                <a:lnTo>
                  <a:pt x="440416" y="180006"/>
                </a:lnTo>
                <a:lnTo>
                  <a:pt x="446345" y="186709"/>
                </a:lnTo>
                <a:lnTo>
                  <a:pt x="449315" y="189886"/>
                </a:lnTo>
                <a:lnTo>
                  <a:pt x="452288" y="192003"/>
                </a:lnTo>
                <a:lnTo>
                  <a:pt x="458236" y="194356"/>
                </a:lnTo>
                <a:lnTo>
                  <a:pt x="470139" y="195867"/>
                </a:lnTo>
                <a:lnTo>
                  <a:pt x="485021" y="196190"/>
                </a:lnTo>
                <a:lnTo>
                  <a:pt x="487998" y="195214"/>
                </a:lnTo>
                <a:lnTo>
                  <a:pt x="493951" y="191484"/>
                </a:lnTo>
                <a:lnTo>
                  <a:pt x="495935" y="188108"/>
                </a:lnTo>
                <a:lnTo>
                  <a:pt x="497258" y="183873"/>
                </a:lnTo>
                <a:lnTo>
                  <a:pt x="498140" y="179065"/>
                </a:lnTo>
                <a:lnTo>
                  <a:pt x="498728" y="174868"/>
                </a:lnTo>
                <a:lnTo>
                  <a:pt x="499381" y="167558"/>
                </a:lnTo>
                <a:lnTo>
                  <a:pt x="500548" y="163228"/>
                </a:lnTo>
                <a:lnTo>
                  <a:pt x="502318" y="158356"/>
                </a:lnTo>
                <a:lnTo>
                  <a:pt x="504489" y="153124"/>
                </a:lnTo>
                <a:lnTo>
                  <a:pt x="505938" y="147652"/>
                </a:lnTo>
                <a:lnTo>
                  <a:pt x="506903" y="142019"/>
                </a:lnTo>
                <a:lnTo>
                  <a:pt x="507547" y="136280"/>
                </a:lnTo>
                <a:lnTo>
                  <a:pt x="507976" y="131461"/>
                </a:lnTo>
                <a:lnTo>
                  <a:pt x="508262" y="127257"/>
                </a:lnTo>
                <a:lnTo>
                  <a:pt x="508452" y="123462"/>
                </a:lnTo>
                <a:lnTo>
                  <a:pt x="508664" y="113953"/>
                </a:lnTo>
                <a:lnTo>
                  <a:pt x="508721" y="108640"/>
                </a:lnTo>
                <a:lnTo>
                  <a:pt x="507766" y="104105"/>
                </a:lnTo>
                <a:lnTo>
                  <a:pt x="504060" y="96420"/>
                </a:lnTo>
                <a:lnTo>
                  <a:pt x="501135" y="91256"/>
                </a:lnTo>
                <a:lnTo>
                  <a:pt x="500451" y="87403"/>
                </a:lnTo>
                <a:lnTo>
                  <a:pt x="500147" y="84367"/>
                </a:lnTo>
                <a:lnTo>
                  <a:pt x="499918" y="91365"/>
                </a:lnTo>
                <a:lnTo>
                  <a:pt x="499907" y="106180"/>
                </a:lnTo>
                <a:lnTo>
                  <a:pt x="500898" y="110403"/>
                </a:lnTo>
                <a:lnTo>
                  <a:pt x="504646" y="117740"/>
                </a:lnTo>
                <a:lnTo>
                  <a:pt x="507034" y="122078"/>
                </a:lnTo>
                <a:lnTo>
                  <a:pt x="512333" y="132190"/>
                </a:lnTo>
                <a:lnTo>
                  <a:pt x="514143" y="136672"/>
                </a:lnTo>
                <a:lnTo>
                  <a:pt x="516155" y="144298"/>
                </a:lnTo>
                <a:lnTo>
                  <a:pt x="519694" y="150995"/>
                </a:lnTo>
                <a:lnTo>
                  <a:pt x="524575" y="157279"/>
                </a:lnTo>
                <a:lnTo>
                  <a:pt x="530051" y="163378"/>
                </a:lnTo>
                <a:lnTo>
                  <a:pt x="532900" y="165402"/>
                </a:lnTo>
                <a:lnTo>
                  <a:pt x="541651" y="169242"/>
                </a:lnTo>
                <a:lnTo>
                  <a:pt x="550528" y="175231"/>
                </a:lnTo>
                <a:lnTo>
                  <a:pt x="556469" y="176980"/>
                </a:lnTo>
                <a:lnTo>
                  <a:pt x="559442" y="176454"/>
                </a:lnTo>
                <a:lnTo>
                  <a:pt x="568367" y="171966"/>
                </a:lnTo>
                <a:lnTo>
                  <a:pt x="574319" y="170568"/>
                </a:lnTo>
                <a:lnTo>
                  <a:pt x="576303" y="169203"/>
                </a:lnTo>
                <a:lnTo>
                  <a:pt x="577626" y="167301"/>
                </a:lnTo>
                <a:lnTo>
                  <a:pt x="578507" y="165040"/>
                </a:lnTo>
                <a:lnTo>
                  <a:pt x="582133" y="159883"/>
                </a:lnTo>
                <a:lnTo>
                  <a:pt x="587052" y="154284"/>
                </a:lnTo>
                <a:lnTo>
                  <a:pt x="592545" y="148488"/>
                </a:lnTo>
                <a:lnTo>
                  <a:pt x="594407" y="144561"/>
                </a:lnTo>
                <a:lnTo>
                  <a:pt x="595648" y="139959"/>
                </a:lnTo>
                <a:lnTo>
                  <a:pt x="596476" y="134906"/>
                </a:lnTo>
                <a:lnTo>
                  <a:pt x="598019" y="130546"/>
                </a:lnTo>
                <a:lnTo>
                  <a:pt x="602381" y="123055"/>
                </a:lnTo>
                <a:lnTo>
                  <a:pt x="604981" y="116418"/>
                </a:lnTo>
                <a:lnTo>
                  <a:pt x="606136" y="110161"/>
                </a:lnTo>
                <a:lnTo>
                  <a:pt x="606649" y="104073"/>
                </a:lnTo>
                <a:lnTo>
                  <a:pt x="607050" y="98169"/>
                </a:lnTo>
                <a:lnTo>
                  <a:pt x="602317" y="102799"/>
                </a:lnTo>
                <a:lnTo>
                  <a:pt x="600921" y="105172"/>
                </a:lnTo>
                <a:lnTo>
                  <a:pt x="599371" y="110455"/>
                </a:lnTo>
                <a:lnTo>
                  <a:pt x="598682" y="116110"/>
                </a:lnTo>
                <a:lnTo>
                  <a:pt x="598376" y="122922"/>
                </a:lnTo>
                <a:lnTo>
                  <a:pt x="598239" y="132565"/>
                </a:lnTo>
                <a:lnTo>
                  <a:pt x="599195" y="136922"/>
                </a:lnTo>
                <a:lnTo>
                  <a:pt x="604289" y="147795"/>
                </a:lnTo>
                <a:lnTo>
                  <a:pt x="605829" y="154203"/>
                </a:lnTo>
                <a:lnTo>
                  <a:pt x="606513" y="160358"/>
                </a:lnTo>
                <a:lnTo>
                  <a:pt x="606696" y="163389"/>
                </a:lnTo>
                <a:lnTo>
                  <a:pt x="607809" y="166401"/>
                </a:lnTo>
                <a:lnTo>
                  <a:pt x="611693" y="172394"/>
                </a:lnTo>
                <a:lnTo>
                  <a:pt x="614117" y="174389"/>
                </a:lnTo>
                <a:lnTo>
                  <a:pt x="616726" y="175719"/>
                </a:lnTo>
                <a:lnTo>
                  <a:pt x="622270" y="177197"/>
                </a:lnTo>
                <a:lnTo>
                  <a:pt x="636869" y="178224"/>
                </a:lnTo>
                <a:lnTo>
                  <a:pt x="639831" y="177283"/>
                </a:lnTo>
                <a:lnTo>
                  <a:pt x="645768" y="173593"/>
                </a:lnTo>
                <a:lnTo>
                  <a:pt x="654689" y="165936"/>
                </a:lnTo>
                <a:lnTo>
                  <a:pt x="656672" y="162147"/>
                </a:lnTo>
                <a:lnTo>
                  <a:pt x="657994" y="157635"/>
                </a:lnTo>
                <a:lnTo>
                  <a:pt x="658876" y="152644"/>
                </a:lnTo>
                <a:lnTo>
                  <a:pt x="660455" y="148324"/>
                </a:lnTo>
                <a:lnTo>
                  <a:pt x="664857" y="140878"/>
                </a:lnTo>
                <a:lnTo>
                  <a:pt x="667419" y="136511"/>
                </a:lnTo>
                <a:lnTo>
                  <a:pt x="670120" y="131616"/>
                </a:lnTo>
                <a:lnTo>
                  <a:pt x="672912" y="126368"/>
                </a:lnTo>
                <a:lnTo>
                  <a:pt x="674774" y="121877"/>
                </a:lnTo>
                <a:lnTo>
                  <a:pt x="676843" y="114241"/>
                </a:lnTo>
                <a:lnTo>
                  <a:pt x="678387" y="109824"/>
                </a:lnTo>
                <a:lnTo>
                  <a:pt x="680408" y="104894"/>
                </a:lnTo>
                <a:lnTo>
                  <a:pt x="682748" y="99623"/>
                </a:lnTo>
                <a:lnTo>
                  <a:pt x="684308" y="95117"/>
                </a:lnTo>
                <a:lnTo>
                  <a:pt x="686041" y="87465"/>
                </a:lnTo>
                <a:lnTo>
                  <a:pt x="689457" y="80757"/>
                </a:lnTo>
                <a:lnTo>
                  <a:pt x="694283" y="74468"/>
                </a:lnTo>
                <a:lnTo>
                  <a:pt x="699735" y="68366"/>
                </a:lnTo>
                <a:lnTo>
                  <a:pt x="702578" y="66342"/>
                </a:lnTo>
                <a:lnTo>
                  <a:pt x="708382" y="64093"/>
                </a:lnTo>
                <a:lnTo>
                  <a:pt x="711319" y="64485"/>
                </a:lnTo>
                <a:lnTo>
                  <a:pt x="714269" y="65739"/>
                </a:lnTo>
                <a:lnTo>
                  <a:pt x="723162" y="72244"/>
                </a:lnTo>
                <a:lnTo>
                  <a:pt x="726133" y="74880"/>
                </a:lnTo>
                <a:lnTo>
                  <a:pt x="728114" y="77630"/>
                </a:lnTo>
                <a:lnTo>
                  <a:pt x="730315" y="83331"/>
                </a:lnTo>
                <a:lnTo>
                  <a:pt x="731894" y="87232"/>
                </a:lnTo>
                <a:lnTo>
                  <a:pt x="733939" y="91818"/>
                </a:lnTo>
                <a:lnTo>
                  <a:pt x="736295" y="96859"/>
                </a:lnTo>
                <a:lnTo>
                  <a:pt x="738857" y="101212"/>
                </a:lnTo>
                <a:lnTo>
                  <a:pt x="744350" y="108695"/>
                </a:lnTo>
                <a:lnTo>
                  <a:pt x="746212" y="113071"/>
                </a:lnTo>
                <a:lnTo>
                  <a:pt x="747453" y="117973"/>
                </a:lnTo>
                <a:lnTo>
                  <a:pt x="748281" y="123226"/>
                </a:lnTo>
                <a:lnTo>
                  <a:pt x="748832" y="127719"/>
                </a:lnTo>
                <a:lnTo>
                  <a:pt x="749445" y="135358"/>
                </a:lnTo>
                <a:lnTo>
                  <a:pt x="748616" y="138785"/>
                </a:lnTo>
                <a:lnTo>
                  <a:pt x="745050" y="145237"/>
                </a:lnTo>
                <a:lnTo>
                  <a:pt x="742803" y="151412"/>
                </a:lnTo>
                <a:lnTo>
                  <a:pt x="742204" y="154448"/>
                </a:lnTo>
                <a:lnTo>
                  <a:pt x="738892" y="160467"/>
                </a:lnTo>
                <a:lnTo>
                  <a:pt x="736620" y="163461"/>
                </a:lnTo>
                <a:lnTo>
                  <a:pt x="734113" y="165457"/>
                </a:lnTo>
                <a:lnTo>
                  <a:pt x="731450" y="166788"/>
                </a:lnTo>
                <a:lnTo>
                  <a:pt x="724786" y="168924"/>
                </a:lnTo>
                <a:lnTo>
                  <a:pt x="706939" y="169436"/>
                </a:lnTo>
                <a:lnTo>
                  <a:pt x="703375" y="166798"/>
                </a:lnTo>
                <a:lnTo>
                  <a:pt x="701036" y="164705"/>
                </a:lnTo>
                <a:lnTo>
                  <a:pt x="698484" y="163310"/>
                </a:lnTo>
                <a:lnTo>
                  <a:pt x="693003" y="161760"/>
                </a:lnTo>
                <a:lnTo>
                  <a:pt x="691145" y="160354"/>
                </a:lnTo>
                <a:lnTo>
                  <a:pt x="689906" y="158425"/>
                </a:lnTo>
                <a:lnTo>
                  <a:pt x="687440" y="151625"/>
                </a:lnTo>
                <a:lnTo>
                  <a:pt x="687431" y="156341"/>
                </a:lnTo>
                <a:lnTo>
                  <a:pt x="688422" y="157734"/>
                </a:lnTo>
                <a:lnTo>
                  <a:pt x="690075" y="158662"/>
                </a:lnTo>
                <a:lnTo>
                  <a:pt x="692169" y="159282"/>
                </a:lnTo>
                <a:lnTo>
                  <a:pt x="697142" y="162615"/>
                </a:lnTo>
                <a:lnTo>
                  <a:pt x="699857" y="164893"/>
                </a:lnTo>
                <a:lnTo>
                  <a:pt x="702659" y="166412"/>
                </a:lnTo>
                <a:lnTo>
                  <a:pt x="708418" y="168099"/>
                </a:lnTo>
                <a:lnTo>
                  <a:pt x="726136" y="169331"/>
                </a:lnTo>
                <a:lnTo>
                  <a:pt x="729109" y="168378"/>
                </a:lnTo>
                <a:lnTo>
                  <a:pt x="738032" y="163289"/>
                </a:lnTo>
                <a:lnTo>
                  <a:pt x="746960" y="160348"/>
                </a:lnTo>
                <a:lnTo>
                  <a:pt x="755888" y="153634"/>
                </a:lnTo>
                <a:lnTo>
                  <a:pt x="761842" y="148199"/>
                </a:lnTo>
                <a:lnTo>
                  <a:pt x="770771" y="139561"/>
                </a:lnTo>
                <a:lnTo>
                  <a:pt x="773748" y="135633"/>
                </a:lnTo>
                <a:lnTo>
                  <a:pt x="776724" y="131030"/>
                </a:lnTo>
                <a:lnTo>
                  <a:pt x="779701" y="125977"/>
                </a:lnTo>
                <a:lnTo>
                  <a:pt x="781685" y="121616"/>
                </a:lnTo>
                <a:lnTo>
                  <a:pt x="783890" y="114125"/>
                </a:lnTo>
                <a:lnTo>
                  <a:pt x="785470" y="109746"/>
                </a:lnTo>
                <a:lnTo>
                  <a:pt x="787516" y="104843"/>
                </a:lnTo>
                <a:lnTo>
                  <a:pt x="789872" y="99589"/>
                </a:lnTo>
                <a:lnTo>
                  <a:pt x="791442" y="95095"/>
                </a:lnTo>
                <a:lnTo>
                  <a:pt x="793188" y="87455"/>
                </a:lnTo>
                <a:lnTo>
                  <a:pt x="796609" y="80752"/>
                </a:lnTo>
                <a:lnTo>
                  <a:pt x="798911" y="77576"/>
                </a:lnTo>
                <a:lnTo>
                  <a:pt x="801468" y="71400"/>
                </a:lnTo>
                <a:lnTo>
                  <a:pt x="803109" y="64092"/>
                </a:lnTo>
                <a:lnTo>
                  <a:pt x="803394" y="58086"/>
                </a:lnTo>
                <a:lnTo>
                  <a:pt x="804426" y="57504"/>
                </a:lnTo>
                <a:lnTo>
                  <a:pt x="806106" y="58108"/>
                </a:lnTo>
                <a:lnTo>
                  <a:pt x="811192" y="61466"/>
                </a:lnTo>
                <a:lnTo>
                  <a:pt x="819325" y="69259"/>
                </a:lnTo>
                <a:lnTo>
                  <a:pt x="824762" y="74649"/>
                </a:lnTo>
                <a:lnTo>
                  <a:pt x="826609" y="77476"/>
                </a:lnTo>
                <a:lnTo>
                  <a:pt x="828661" y="83262"/>
                </a:lnTo>
                <a:lnTo>
                  <a:pt x="830200" y="87187"/>
                </a:lnTo>
                <a:lnTo>
                  <a:pt x="832219" y="91787"/>
                </a:lnTo>
                <a:lnTo>
                  <a:pt x="834556" y="96839"/>
                </a:lnTo>
                <a:lnTo>
                  <a:pt x="836115" y="101199"/>
                </a:lnTo>
                <a:lnTo>
                  <a:pt x="837847" y="108689"/>
                </a:lnTo>
                <a:lnTo>
                  <a:pt x="838309" y="113067"/>
                </a:lnTo>
                <a:lnTo>
                  <a:pt x="838617" y="117971"/>
                </a:lnTo>
                <a:lnTo>
                  <a:pt x="838958" y="127719"/>
                </a:lnTo>
                <a:lnTo>
                  <a:pt x="839110" y="135358"/>
                </a:lnTo>
                <a:lnTo>
                  <a:pt x="838159" y="138784"/>
                </a:lnTo>
                <a:lnTo>
                  <a:pt x="834456" y="145237"/>
                </a:lnTo>
                <a:lnTo>
                  <a:pt x="832148" y="151412"/>
                </a:lnTo>
                <a:lnTo>
                  <a:pt x="831533" y="154448"/>
                </a:lnTo>
                <a:lnTo>
                  <a:pt x="830131" y="156472"/>
                </a:lnTo>
                <a:lnTo>
                  <a:pt x="828204" y="157821"/>
                </a:lnTo>
                <a:lnTo>
                  <a:pt x="822722" y="159987"/>
                </a:lnTo>
                <a:lnTo>
                  <a:pt x="791571" y="160515"/>
                </a:lnTo>
                <a:lnTo>
                  <a:pt x="788607" y="159525"/>
                </a:lnTo>
                <a:lnTo>
                  <a:pt x="779694" y="154382"/>
                </a:lnTo>
                <a:lnTo>
                  <a:pt x="773745" y="152831"/>
                </a:lnTo>
                <a:lnTo>
                  <a:pt x="771761" y="151425"/>
                </a:lnTo>
                <a:lnTo>
                  <a:pt x="770439" y="149496"/>
                </a:lnTo>
                <a:lnTo>
                  <a:pt x="769558" y="147217"/>
                </a:lnTo>
                <a:lnTo>
                  <a:pt x="767978" y="145698"/>
                </a:lnTo>
                <a:lnTo>
                  <a:pt x="765932" y="144686"/>
                </a:lnTo>
                <a:lnTo>
                  <a:pt x="758987" y="142696"/>
                </a:lnTo>
                <a:lnTo>
                  <a:pt x="763642" y="142671"/>
                </a:lnTo>
                <a:lnTo>
                  <a:pt x="765026" y="143659"/>
                </a:lnTo>
                <a:lnTo>
                  <a:pt x="765949" y="145311"/>
                </a:lnTo>
                <a:lnTo>
                  <a:pt x="766564" y="147404"/>
                </a:lnTo>
                <a:lnTo>
                  <a:pt x="767967" y="148799"/>
                </a:lnTo>
                <a:lnTo>
                  <a:pt x="769894" y="149730"/>
                </a:lnTo>
                <a:lnTo>
                  <a:pt x="772171" y="150350"/>
                </a:lnTo>
                <a:lnTo>
                  <a:pt x="777346" y="153685"/>
                </a:lnTo>
                <a:lnTo>
                  <a:pt x="780116" y="155963"/>
                </a:lnTo>
                <a:lnTo>
                  <a:pt x="783946" y="157482"/>
                </a:lnTo>
                <a:lnTo>
                  <a:pt x="801706" y="159920"/>
                </a:lnTo>
                <a:lnTo>
                  <a:pt x="840936" y="160509"/>
                </a:lnTo>
                <a:lnTo>
                  <a:pt x="844337" y="159521"/>
                </a:lnTo>
                <a:lnTo>
                  <a:pt x="854856" y="153389"/>
                </a:lnTo>
                <a:lnTo>
                  <a:pt x="864697" y="148090"/>
                </a:lnTo>
                <a:lnTo>
                  <a:pt x="868115" y="145288"/>
                </a:lnTo>
                <a:lnTo>
                  <a:pt x="870394" y="142428"/>
                </a:lnTo>
                <a:lnTo>
                  <a:pt x="873918" y="136604"/>
                </a:lnTo>
                <a:lnTo>
                  <a:pt x="878791" y="130708"/>
                </a:lnTo>
                <a:lnTo>
                  <a:pt x="880487" y="127747"/>
                </a:lnTo>
                <a:lnTo>
                  <a:pt x="882373" y="121811"/>
                </a:lnTo>
                <a:lnTo>
                  <a:pt x="885856" y="115865"/>
                </a:lnTo>
                <a:lnTo>
                  <a:pt x="888174" y="112891"/>
                </a:lnTo>
                <a:lnTo>
                  <a:pt x="890750" y="106940"/>
                </a:lnTo>
                <a:lnTo>
                  <a:pt x="891895" y="100988"/>
                </a:lnTo>
                <a:lnTo>
                  <a:pt x="892403" y="95035"/>
                </a:lnTo>
                <a:lnTo>
                  <a:pt x="891547" y="93051"/>
                </a:lnTo>
                <a:lnTo>
                  <a:pt x="889983" y="91728"/>
                </a:lnTo>
                <a:lnTo>
                  <a:pt x="883912" y="89096"/>
                </a:lnTo>
                <a:lnTo>
                  <a:pt x="883881" y="117762"/>
                </a:lnTo>
                <a:lnTo>
                  <a:pt x="884873" y="121100"/>
                </a:lnTo>
                <a:lnTo>
                  <a:pt x="888621" y="127456"/>
                </a:lnTo>
                <a:lnTo>
                  <a:pt x="893594" y="133588"/>
                </a:lnTo>
                <a:lnTo>
                  <a:pt x="899112" y="139620"/>
                </a:lnTo>
                <a:lnTo>
                  <a:pt x="907796" y="148594"/>
                </a:lnTo>
                <a:lnTo>
                  <a:pt x="922589" y="163494"/>
                </a:lnTo>
                <a:lnTo>
                  <a:pt x="925562" y="165479"/>
                </a:lnTo>
                <a:lnTo>
                  <a:pt x="931510" y="167685"/>
                </a:lnTo>
                <a:lnTo>
                  <a:pt x="934485" y="167281"/>
                </a:lnTo>
                <a:lnTo>
                  <a:pt x="937461" y="166019"/>
                </a:lnTo>
                <a:lnTo>
                  <a:pt x="944625" y="161606"/>
                </a:lnTo>
                <a:lnTo>
                  <a:pt x="950607" y="156101"/>
                </a:lnTo>
                <a:lnTo>
                  <a:pt x="952177" y="153605"/>
                </a:lnTo>
                <a:lnTo>
                  <a:pt x="953922" y="148186"/>
                </a:lnTo>
                <a:lnTo>
                  <a:pt x="955380" y="146344"/>
                </a:lnTo>
                <a:lnTo>
                  <a:pt x="957344" y="145116"/>
                </a:lnTo>
                <a:lnTo>
                  <a:pt x="959645" y="144297"/>
                </a:lnTo>
                <a:lnTo>
                  <a:pt x="962172" y="141768"/>
                </a:lnTo>
                <a:lnTo>
                  <a:pt x="964848" y="138096"/>
                </a:lnTo>
                <a:lnTo>
                  <a:pt x="967624" y="133665"/>
                </a:lnTo>
                <a:lnTo>
                  <a:pt x="970709" y="126095"/>
                </a:lnTo>
                <a:lnTo>
                  <a:pt x="972690" y="117891"/>
                </a:lnTo>
                <a:lnTo>
                  <a:pt x="973033" y="111729"/>
                </a:lnTo>
                <a:lnTo>
                  <a:pt x="973177" y="98158"/>
                </a:lnTo>
                <a:lnTo>
                  <a:pt x="973177" y="105713"/>
                </a:lnTo>
                <a:lnTo>
                  <a:pt x="977918" y="111318"/>
                </a:lnTo>
                <a:lnTo>
                  <a:pt x="979314" y="113828"/>
                </a:lnTo>
                <a:lnTo>
                  <a:pt x="980866" y="119263"/>
                </a:lnTo>
                <a:lnTo>
                  <a:pt x="984202" y="124985"/>
                </a:lnTo>
                <a:lnTo>
                  <a:pt x="986480" y="127900"/>
                </a:lnTo>
                <a:lnTo>
                  <a:pt x="988991" y="129844"/>
                </a:lnTo>
                <a:lnTo>
                  <a:pt x="991657" y="131140"/>
                </a:lnTo>
                <a:lnTo>
                  <a:pt x="994427" y="132003"/>
                </a:lnTo>
                <a:lnTo>
                  <a:pt x="1000151" y="135609"/>
                </a:lnTo>
                <a:lnTo>
                  <a:pt x="1003066" y="137959"/>
                </a:lnTo>
                <a:lnTo>
                  <a:pt x="1006001" y="139526"/>
                </a:lnTo>
                <a:lnTo>
                  <a:pt x="1011909" y="141267"/>
                </a:lnTo>
                <a:lnTo>
                  <a:pt x="1024995" y="142538"/>
                </a:lnTo>
                <a:lnTo>
                  <a:pt x="1028619" y="139960"/>
                </a:lnTo>
                <a:lnTo>
                  <a:pt x="1034529" y="135507"/>
                </a:lnTo>
                <a:lnTo>
                  <a:pt x="1043770" y="130221"/>
                </a:lnTo>
                <a:lnTo>
                  <a:pt x="1047029" y="127422"/>
                </a:lnTo>
                <a:lnTo>
                  <a:pt x="1049200" y="124564"/>
                </a:lnTo>
                <a:lnTo>
                  <a:pt x="1052606" y="118742"/>
                </a:lnTo>
                <a:lnTo>
                  <a:pt x="1057427" y="112848"/>
                </a:lnTo>
                <a:lnTo>
                  <a:pt x="1060102" y="108895"/>
                </a:lnTo>
                <a:lnTo>
                  <a:pt x="1062877" y="104275"/>
                </a:lnTo>
                <a:lnTo>
                  <a:pt x="1065719" y="99211"/>
                </a:lnTo>
                <a:lnTo>
                  <a:pt x="1067614" y="94842"/>
                </a:lnTo>
                <a:lnTo>
                  <a:pt x="1069720" y="87343"/>
                </a:lnTo>
                <a:lnTo>
                  <a:pt x="1070656" y="80702"/>
                </a:lnTo>
                <a:lnTo>
                  <a:pt x="1070905" y="77543"/>
                </a:lnTo>
                <a:lnTo>
                  <a:pt x="1072064" y="75436"/>
                </a:lnTo>
                <a:lnTo>
                  <a:pt x="1073828" y="74032"/>
                </a:lnTo>
                <a:lnTo>
                  <a:pt x="1080324" y="71227"/>
                </a:lnTo>
                <a:lnTo>
                  <a:pt x="1085072" y="75964"/>
                </a:lnTo>
                <a:lnTo>
                  <a:pt x="1086469" y="78353"/>
                </a:lnTo>
                <a:lnTo>
                  <a:pt x="1088021" y="83652"/>
                </a:lnTo>
                <a:lnTo>
                  <a:pt x="1091357" y="89315"/>
                </a:lnTo>
                <a:lnTo>
                  <a:pt x="1096147" y="96131"/>
                </a:lnTo>
                <a:lnTo>
                  <a:pt x="1098814" y="100727"/>
                </a:lnTo>
                <a:lnTo>
                  <a:pt x="1101584" y="105775"/>
                </a:lnTo>
                <a:lnTo>
                  <a:pt x="1104422" y="110132"/>
                </a:lnTo>
                <a:lnTo>
                  <a:pt x="1110222" y="117620"/>
                </a:lnTo>
                <a:lnTo>
                  <a:pt x="1116107" y="124255"/>
                </a:lnTo>
                <a:lnTo>
                  <a:pt x="1122030" y="130512"/>
                </a:lnTo>
                <a:lnTo>
                  <a:pt x="1127970" y="136599"/>
                </a:lnTo>
                <a:lnTo>
                  <a:pt x="1130943" y="138620"/>
                </a:lnTo>
                <a:lnTo>
                  <a:pt x="1139867" y="142455"/>
                </a:lnTo>
                <a:lnTo>
                  <a:pt x="1148795" y="148443"/>
                </a:lnTo>
                <a:lnTo>
                  <a:pt x="1154748" y="150191"/>
                </a:lnTo>
                <a:lnTo>
                  <a:pt x="1157724" y="149665"/>
                </a:lnTo>
                <a:lnTo>
                  <a:pt x="1166654" y="145177"/>
                </a:lnTo>
                <a:lnTo>
                  <a:pt x="1172607" y="143779"/>
                </a:lnTo>
                <a:lnTo>
                  <a:pt x="1178560" y="140512"/>
                </a:lnTo>
                <a:lnTo>
                  <a:pt x="1187490" y="133094"/>
                </a:lnTo>
                <a:lnTo>
                  <a:pt x="1190467" y="130330"/>
                </a:lnTo>
                <a:lnTo>
                  <a:pt x="1193443" y="126502"/>
                </a:lnTo>
                <a:lnTo>
                  <a:pt x="1196420" y="121967"/>
                </a:lnTo>
                <a:lnTo>
                  <a:pt x="1199396" y="116958"/>
                </a:lnTo>
                <a:lnTo>
                  <a:pt x="1201381" y="112627"/>
                </a:lnTo>
                <a:lnTo>
                  <a:pt x="1203585" y="105169"/>
                </a:lnTo>
                <a:lnTo>
                  <a:pt x="1204173" y="100799"/>
                </a:lnTo>
                <a:lnTo>
                  <a:pt x="1204566" y="95901"/>
                </a:lnTo>
                <a:lnTo>
                  <a:pt x="1205001" y="86160"/>
                </a:lnTo>
                <a:lnTo>
                  <a:pt x="1205246" y="75097"/>
                </a:lnTo>
                <a:lnTo>
                  <a:pt x="1205336" y="59435"/>
                </a:lnTo>
                <a:lnTo>
                  <a:pt x="1204348" y="57411"/>
                </a:lnTo>
                <a:lnTo>
                  <a:pt x="1202698" y="56062"/>
                </a:lnTo>
                <a:lnTo>
                  <a:pt x="1200605" y="55163"/>
                </a:lnTo>
                <a:lnTo>
                  <a:pt x="1195634" y="54163"/>
                </a:lnTo>
                <a:lnTo>
                  <a:pt x="1189099" y="53522"/>
                </a:lnTo>
                <a:lnTo>
                  <a:pt x="1185559" y="56080"/>
                </a:lnTo>
                <a:lnTo>
                  <a:pt x="1179943" y="61066"/>
                </a:lnTo>
                <a:lnTo>
                  <a:pt x="1179175" y="67039"/>
                </a:lnTo>
                <a:lnTo>
                  <a:pt x="1178833" y="75317"/>
                </a:lnTo>
                <a:lnTo>
                  <a:pt x="1178641" y="85555"/>
                </a:lnTo>
                <a:lnTo>
                  <a:pt x="1178571" y="105656"/>
                </a:lnTo>
                <a:lnTo>
                  <a:pt x="1179559" y="110054"/>
                </a:lnTo>
                <a:lnTo>
                  <a:pt x="1184699" y="120983"/>
                </a:lnTo>
                <a:lnTo>
                  <a:pt x="1186250" y="127403"/>
                </a:lnTo>
                <a:lnTo>
                  <a:pt x="1189585" y="133564"/>
                </a:lnTo>
                <a:lnTo>
                  <a:pt x="1191863" y="136596"/>
                </a:lnTo>
                <a:lnTo>
                  <a:pt x="1194374" y="138618"/>
                </a:lnTo>
                <a:lnTo>
                  <a:pt x="1197041" y="139965"/>
                </a:lnTo>
                <a:lnTo>
                  <a:pt x="1202649" y="141463"/>
                </a:lnTo>
                <a:lnTo>
                  <a:pt x="1222032" y="142503"/>
                </a:lnTo>
                <a:lnTo>
                  <a:pt x="1226393" y="141563"/>
                </a:lnTo>
                <a:lnTo>
                  <a:pt x="1233884" y="137873"/>
                </a:lnTo>
                <a:lnTo>
                  <a:pt x="1243680" y="130218"/>
                </a:lnTo>
                <a:lnTo>
                  <a:pt x="1249836" y="124563"/>
                </a:lnTo>
                <a:lnTo>
                  <a:pt x="1258879" y="115801"/>
                </a:lnTo>
                <a:lnTo>
                  <a:pt x="1264859" y="108895"/>
                </a:lnTo>
                <a:lnTo>
                  <a:pt x="1267843" y="104275"/>
                </a:lnTo>
                <a:lnTo>
                  <a:pt x="1270824" y="99211"/>
                </a:lnTo>
                <a:lnTo>
                  <a:pt x="1273804" y="94842"/>
                </a:lnTo>
                <a:lnTo>
                  <a:pt x="1279760" y="87343"/>
                </a:lnTo>
                <a:lnTo>
                  <a:pt x="1281746" y="82962"/>
                </a:lnTo>
                <a:lnTo>
                  <a:pt x="1283069" y="78057"/>
                </a:lnTo>
                <a:lnTo>
                  <a:pt x="1283952" y="72802"/>
                </a:lnTo>
                <a:lnTo>
                  <a:pt x="1285532" y="68307"/>
                </a:lnTo>
                <a:lnTo>
                  <a:pt x="1289934" y="60666"/>
                </a:lnTo>
                <a:lnTo>
                  <a:pt x="1295198" y="53963"/>
                </a:lnTo>
                <a:lnTo>
                  <a:pt x="1300845" y="47677"/>
                </a:lnTo>
                <a:lnTo>
                  <a:pt x="1306661" y="41576"/>
                </a:lnTo>
                <a:lnTo>
                  <a:pt x="1309602" y="39552"/>
                </a:lnTo>
                <a:lnTo>
                  <a:pt x="1315514" y="37303"/>
                </a:lnTo>
                <a:lnTo>
                  <a:pt x="1317488" y="37696"/>
                </a:lnTo>
                <a:lnTo>
                  <a:pt x="1318804" y="38949"/>
                </a:lnTo>
                <a:lnTo>
                  <a:pt x="1319681" y="40778"/>
                </a:lnTo>
                <a:lnTo>
                  <a:pt x="1321258" y="41996"/>
                </a:lnTo>
                <a:lnTo>
                  <a:pt x="1323301" y="42809"/>
                </a:lnTo>
                <a:lnTo>
                  <a:pt x="1325656" y="43350"/>
                </a:lnTo>
                <a:lnTo>
                  <a:pt x="1330918" y="46598"/>
                </a:lnTo>
                <a:lnTo>
                  <a:pt x="1333710" y="48853"/>
                </a:lnTo>
                <a:lnTo>
                  <a:pt x="1335572" y="51349"/>
                </a:lnTo>
                <a:lnTo>
                  <a:pt x="1337640" y="56767"/>
                </a:lnTo>
                <a:lnTo>
                  <a:pt x="1338559" y="62483"/>
                </a:lnTo>
                <a:lnTo>
                  <a:pt x="1338968" y="69323"/>
                </a:lnTo>
                <a:lnTo>
                  <a:pt x="1339149" y="78977"/>
                </a:lnTo>
                <a:lnTo>
                  <a:pt x="1339282" y="108312"/>
                </a:lnTo>
                <a:lnTo>
                  <a:pt x="1337302" y="112816"/>
                </a:lnTo>
                <a:lnTo>
                  <a:pt x="1333998" y="117803"/>
                </a:lnTo>
                <a:lnTo>
                  <a:pt x="1329810" y="123113"/>
                </a:lnTo>
                <a:lnTo>
                  <a:pt x="1326026" y="127644"/>
                </a:lnTo>
                <a:lnTo>
                  <a:pt x="1319176" y="135325"/>
                </a:lnTo>
                <a:lnTo>
                  <a:pt x="1312825" y="142046"/>
                </a:lnTo>
                <a:lnTo>
                  <a:pt x="1305702" y="148341"/>
                </a:lnTo>
                <a:lnTo>
                  <a:pt x="1295922" y="154445"/>
                </a:lnTo>
                <a:lnTo>
                  <a:pt x="1287606" y="160466"/>
                </a:lnTo>
                <a:lnTo>
                  <a:pt x="1284000" y="163460"/>
                </a:lnTo>
                <a:lnTo>
                  <a:pt x="1277347" y="166788"/>
                </a:lnTo>
                <a:lnTo>
                  <a:pt x="1268023" y="168661"/>
                </a:lnTo>
                <a:lnTo>
                  <a:pt x="1247031" y="169403"/>
                </a:lnTo>
                <a:lnTo>
                  <a:pt x="1245043" y="168426"/>
                </a:lnTo>
                <a:lnTo>
                  <a:pt x="1243718" y="166783"/>
                </a:lnTo>
                <a:lnTo>
                  <a:pt x="1241068" y="160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PenAnnotation255"/>
          <p:cNvSpPr/>
          <p:nvPr/>
        </p:nvSpPr>
        <p:spPr>
          <a:xfrm>
            <a:off x="4455914" y="3080742"/>
            <a:ext cx="158969" cy="357188"/>
          </a:xfrm>
          <a:custGeom>
            <a:avLst/>
            <a:gdLst/>
            <a:ahLst/>
            <a:cxnLst/>
            <a:rect l="0" t="0" r="0" b="0"/>
            <a:pathLst>
              <a:path w="158969" h="357188">
                <a:moveTo>
                  <a:pt x="89296" y="0"/>
                </a:moveTo>
                <a:lnTo>
                  <a:pt x="94037" y="4740"/>
                </a:lnTo>
                <a:lnTo>
                  <a:pt x="95433" y="7129"/>
                </a:lnTo>
                <a:lnTo>
                  <a:pt x="96985" y="12429"/>
                </a:lnTo>
                <a:lnTo>
                  <a:pt x="99383" y="16223"/>
                </a:lnTo>
                <a:lnTo>
                  <a:pt x="102966" y="20737"/>
                </a:lnTo>
                <a:lnTo>
                  <a:pt x="107339" y="25731"/>
                </a:lnTo>
                <a:lnTo>
                  <a:pt x="111247" y="31044"/>
                </a:lnTo>
                <a:lnTo>
                  <a:pt x="114844" y="36571"/>
                </a:lnTo>
                <a:lnTo>
                  <a:pt x="118235" y="42240"/>
                </a:lnTo>
                <a:lnTo>
                  <a:pt x="121487" y="48996"/>
                </a:lnTo>
                <a:lnTo>
                  <a:pt x="124647" y="56476"/>
                </a:lnTo>
                <a:lnTo>
                  <a:pt x="127747" y="64440"/>
                </a:lnTo>
                <a:lnTo>
                  <a:pt x="133836" y="81226"/>
                </a:lnTo>
                <a:lnTo>
                  <a:pt x="136849" y="89869"/>
                </a:lnTo>
                <a:lnTo>
                  <a:pt x="139850" y="99600"/>
                </a:lnTo>
                <a:lnTo>
                  <a:pt x="148813" y="131265"/>
                </a:lnTo>
                <a:lnTo>
                  <a:pt x="154775" y="150614"/>
                </a:lnTo>
                <a:lnTo>
                  <a:pt x="156761" y="159940"/>
                </a:lnTo>
                <a:lnTo>
                  <a:pt x="158085" y="169135"/>
                </a:lnTo>
                <a:lnTo>
                  <a:pt x="158968" y="178240"/>
                </a:lnTo>
                <a:lnTo>
                  <a:pt x="158565" y="187288"/>
                </a:lnTo>
                <a:lnTo>
                  <a:pt x="157304" y="196296"/>
                </a:lnTo>
                <a:lnTo>
                  <a:pt x="155471" y="205278"/>
                </a:lnTo>
                <a:lnTo>
                  <a:pt x="153256" y="214242"/>
                </a:lnTo>
                <a:lnTo>
                  <a:pt x="150788" y="223195"/>
                </a:lnTo>
                <a:lnTo>
                  <a:pt x="145400" y="241081"/>
                </a:lnTo>
                <a:lnTo>
                  <a:pt x="139697" y="258951"/>
                </a:lnTo>
                <a:lnTo>
                  <a:pt x="135795" y="266892"/>
                </a:lnTo>
                <a:lnTo>
                  <a:pt x="131210" y="274170"/>
                </a:lnTo>
                <a:lnTo>
                  <a:pt x="126169" y="281007"/>
                </a:lnTo>
                <a:lnTo>
                  <a:pt x="120823" y="287548"/>
                </a:lnTo>
                <a:lnTo>
                  <a:pt x="115275" y="293894"/>
                </a:lnTo>
                <a:lnTo>
                  <a:pt x="109592" y="300109"/>
                </a:lnTo>
                <a:lnTo>
                  <a:pt x="97986" y="312306"/>
                </a:lnTo>
                <a:lnTo>
                  <a:pt x="92113" y="318337"/>
                </a:lnTo>
                <a:lnTo>
                  <a:pt x="86213" y="323350"/>
                </a:lnTo>
                <a:lnTo>
                  <a:pt x="80295" y="327683"/>
                </a:lnTo>
                <a:lnTo>
                  <a:pt x="74366" y="331565"/>
                </a:lnTo>
                <a:lnTo>
                  <a:pt x="69421" y="335145"/>
                </a:lnTo>
                <a:lnTo>
                  <a:pt x="65132" y="338524"/>
                </a:lnTo>
                <a:lnTo>
                  <a:pt x="61281" y="341768"/>
                </a:lnTo>
                <a:lnTo>
                  <a:pt x="56729" y="344924"/>
                </a:lnTo>
                <a:lnTo>
                  <a:pt x="51710" y="348019"/>
                </a:lnTo>
                <a:lnTo>
                  <a:pt x="46379" y="351075"/>
                </a:lnTo>
                <a:lnTo>
                  <a:pt x="41833" y="353113"/>
                </a:lnTo>
                <a:lnTo>
                  <a:pt x="37811" y="354471"/>
                </a:lnTo>
                <a:lnTo>
                  <a:pt x="34137" y="355376"/>
                </a:lnTo>
                <a:lnTo>
                  <a:pt x="30695" y="355980"/>
                </a:lnTo>
                <a:lnTo>
                  <a:pt x="27409" y="356383"/>
                </a:lnTo>
                <a:lnTo>
                  <a:pt x="24225" y="356651"/>
                </a:lnTo>
                <a:lnTo>
                  <a:pt x="21111" y="356829"/>
                </a:lnTo>
                <a:lnTo>
                  <a:pt x="15005" y="357028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PenAnnotation256"/>
          <p:cNvSpPr/>
          <p:nvPr/>
        </p:nvSpPr>
        <p:spPr>
          <a:xfrm>
            <a:off x="196495" y="4067213"/>
            <a:ext cx="35677" cy="93487"/>
          </a:xfrm>
          <a:custGeom>
            <a:avLst/>
            <a:gdLst/>
            <a:ahLst/>
            <a:cxnLst/>
            <a:rect l="0" t="0" r="0" b="0"/>
            <a:pathLst>
              <a:path w="35677" h="93487">
                <a:moveTo>
                  <a:pt x="35676" y="13654"/>
                </a:moveTo>
                <a:lnTo>
                  <a:pt x="30936" y="13654"/>
                </a:lnTo>
                <a:lnTo>
                  <a:pt x="29540" y="14646"/>
                </a:lnTo>
                <a:lnTo>
                  <a:pt x="28609" y="16300"/>
                </a:lnTo>
                <a:lnTo>
                  <a:pt x="27114" y="21342"/>
                </a:lnTo>
                <a:lnTo>
                  <a:pt x="26992" y="22748"/>
                </a:lnTo>
                <a:lnTo>
                  <a:pt x="26910" y="24678"/>
                </a:lnTo>
                <a:lnTo>
                  <a:pt x="26856" y="26956"/>
                </a:lnTo>
                <a:lnTo>
                  <a:pt x="25827" y="29467"/>
                </a:lnTo>
                <a:lnTo>
                  <a:pt x="24149" y="32134"/>
                </a:lnTo>
                <a:lnTo>
                  <a:pt x="22039" y="34904"/>
                </a:lnTo>
                <a:lnTo>
                  <a:pt x="20631" y="37742"/>
                </a:lnTo>
                <a:lnTo>
                  <a:pt x="19693" y="40627"/>
                </a:lnTo>
                <a:lnTo>
                  <a:pt x="19068" y="43542"/>
                </a:lnTo>
                <a:lnTo>
                  <a:pt x="18651" y="46478"/>
                </a:lnTo>
                <a:lnTo>
                  <a:pt x="18373" y="49427"/>
                </a:lnTo>
                <a:lnTo>
                  <a:pt x="18188" y="52385"/>
                </a:lnTo>
                <a:lnTo>
                  <a:pt x="17982" y="58318"/>
                </a:lnTo>
                <a:lnTo>
                  <a:pt x="17839" y="67050"/>
                </a:lnTo>
                <a:lnTo>
                  <a:pt x="17823" y="72028"/>
                </a:lnTo>
                <a:lnTo>
                  <a:pt x="17820" y="70025"/>
                </a:lnTo>
                <a:lnTo>
                  <a:pt x="18811" y="69094"/>
                </a:lnTo>
                <a:lnTo>
                  <a:pt x="20464" y="68473"/>
                </a:lnTo>
                <a:lnTo>
                  <a:pt x="22558" y="68060"/>
                </a:lnTo>
                <a:lnTo>
                  <a:pt x="23954" y="66792"/>
                </a:lnTo>
                <a:lnTo>
                  <a:pt x="24885" y="64954"/>
                </a:lnTo>
                <a:lnTo>
                  <a:pt x="25506" y="62737"/>
                </a:lnTo>
                <a:lnTo>
                  <a:pt x="25919" y="60266"/>
                </a:lnTo>
                <a:lnTo>
                  <a:pt x="26195" y="57627"/>
                </a:lnTo>
                <a:lnTo>
                  <a:pt x="26379" y="54876"/>
                </a:lnTo>
                <a:lnTo>
                  <a:pt x="26502" y="52049"/>
                </a:lnTo>
                <a:lnTo>
                  <a:pt x="26638" y="46263"/>
                </a:lnTo>
                <a:lnTo>
                  <a:pt x="26714" y="37427"/>
                </a:lnTo>
                <a:lnTo>
                  <a:pt x="27717" y="33471"/>
                </a:lnTo>
                <a:lnTo>
                  <a:pt x="29378" y="28850"/>
                </a:lnTo>
                <a:lnTo>
                  <a:pt x="31478" y="23784"/>
                </a:lnTo>
                <a:lnTo>
                  <a:pt x="32877" y="19415"/>
                </a:lnTo>
                <a:lnTo>
                  <a:pt x="33810" y="15511"/>
                </a:lnTo>
                <a:lnTo>
                  <a:pt x="35308" y="6855"/>
                </a:lnTo>
                <a:lnTo>
                  <a:pt x="34438" y="5152"/>
                </a:lnTo>
                <a:lnTo>
                  <a:pt x="32867" y="3025"/>
                </a:lnTo>
                <a:lnTo>
                  <a:pt x="30827" y="615"/>
                </a:lnTo>
                <a:lnTo>
                  <a:pt x="29467" y="0"/>
                </a:lnTo>
                <a:lnTo>
                  <a:pt x="28560" y="583"/>
                </a:lnTo>
                <a:lnTo>
                  <a:pt x="27105" y="3906"/>
                </a:lnTo>
                <a:lnTo>
                  <a:pt x="22112" y="13963"/>
                </a:lnTo>
                <a:lnTo>
                  <a:pt x="20681" y="17828"/>
                </a:lnTo>
                <a:lnTo>
                  <a:pt x="19726" y="21398"/>
                </a:lnTo>
                <a:lnTo>
                  <a:pt x="19090" y="24770"/>
                </a:lnTo>
                <a:lnTo>
                  <a:pt x="17673" y="29002"/>
                </a:lnTo>
                <a:lnTo>
                  <a:pt x="15737" y="33807"/>
                </a:lnTo>
                <a:lnTo>
                  <a:pt x="13454" y="38996"/>
                </a:lnTo>
                <a:lnTo>
                  <a:pt x="12924" y="44439"/>
                </a:lnTo>
                <a:lnTo>
                  <a:pt x="13563" y="50052"/>
                </a:lnTo>
                <a:lnTo>
                  <a:pt x="14981" y="55779"/>
                </a:lnTo>
                <a:lnTo>
                  <a:pt x="15926" y="60588"/>
                </a:lnTo>
                <a:lnTo>
                  <a:pt x="16556" y="64787"/>
                </a:lnTo>
                <a:lnTo>
                  <a:pt x="16977" y="68579"/>
                </a:lnTo>
                <a:lnTo>
                  <a:pt x="17257" y="72098"/>
                </a:lnTo>
                <a:lnTo>
                  <a:pt x="17444" y="75437"/>
                </a:lnTo>
                <a:lnTo>
                  <a:pt x="17651" y="81793"/>
                </a:lnTo>
                <a:lnTo>
                  <a:pt x="17743" y="87925"/>
                </a:lnTo>
                <a:lnTo>
                  <a:pt x="18760" y="89957"/>
                </a:lnTo>
                <a:lnTo>
                  <a:pt x="20430" y="91312"/>
                </a:lnTo>
                <a:lnTo>
                  <a:pt x="25499" y="93486"/>
                </a:lnTo>
                <a:lnTo>
                  <a:pt x="25915" y="92672"/>
                </a:lnTo>
                <a:lnTo>
                  <a:pt x="26192" y="91137"/>
                </a:lnTo>
                <a:lnTo>
                  <a:pt x="26637" y="86286"/>
                </a:lnTo>
                <a:lnTo>
                  <a:pt x="26737" y="65079"/>
                </a:lnTo>
                <a:lnTo>
                  <a:pt x="26746" y="28926"/>
                </a:lnTo>
                <a:lnTo>
                  <a:pt x="25754" y="26812"/>
                </a:lnTo>
                <a:lnTo>
                  <a:pt x="24101" y="25402"/>
                </a:lnTo>
                <a:lnTo>
                  <a:pt x="19058" y="23140"/>
                </a:lnTo>
                <a:lnTo>
                  <a:pt x="17652" y="21962"/>
                </a:lnTo>
                <a:lnTo>
                  <a:pt x="15723" y="20185"/>
                </a:lnTo>
                <a:lnTo>
                  <a:pt x="13444" y="18008"/>
                </a:lnTo>
                <a:lnTo>
                  <a:pt x="10933" y="17549"/>
                </a:lnTo>
                <a:lnTo>
                  <a:pt x="8267" y="18235"/>
                </a:lnTo>
                <a:lnTo>
                  <a:pt x="1599" y="21725"/>
                </a:lnTo>
                <a:lnTo>
                  <a:pt x="1052" y="23003"/>
                </a:lnTo>
                <a:lnTo>
                  <a:pt x="687" y="24848"/>
                </a:lnTo>
                <a:lnTo>
                  <a:pt x="102" y="30196"/>
                </a:lnTo>
                <a:lnTo>
                  <a:pt x="54" y="31627"/>
                </a:lnTo>
                <a:lnTo>
                  <a:pt x="0" y="35864"/>
                </a:lnTo>
                <a:lnTo>
                  <a:pt x="978" y="37390"/>
                </a:lnTo>
                <a:lnTo>
                  <a:pt x="2622" y="38408"/>
                </a:lnTo>
                <a:lnTo>
                  <a:pt x="8887" y="404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PenAnnotation257"/>
          <p:cNvSpPr/>
          <p:nvPr/>
        </p:nvSpPr>
        <p:spPr>
          <a:xfrm>
            <a:off x="495290" y="3581326"/>
            <a:ext cx="174437" cy="526331"/>
          </a:xfrm>
          <a:custGeom>
            <a:avLst/>
            <a:gdLst/>
            <a:ahLst/>
            <a:cxnLst/>
            <a:rect l="0" t="0" r="0" b="0"/>
            <a:pathLst>
              <a:path w="174437" h="526331">
                <a:moveTo>
                  <a:pt x="174436" y="44127"/>
                </a:moveTo>
                <a:lnTo>
                  <a:pt x="169696" y="39386"/>
                </a:lnTo>
                <a:lnTo>
                  <a:pt x="168299" y="36998"/>
                </a:lnTo>
                <a:lnTo>
                  <a:pt x="166748" y="31698"/>
                </a:lnTo>
                <a:lnTo>
                  <a:pt x="165874" y="23136"/>
                </a:lnTo>
                <a:lnTo>
                  <a:pt x="164759" y="20211"/>
                </a:lnTo>
                <a:lnTo>
                  <a:pt x="160875" y="14315"/>
                </a:lnTo>
                <a:lnTo>
                  <a:pt x="155841" y="8387"/>
                </a:lnTo>
                <a:lnTo>
                  <a:pt x="153110" y="5418"/>
                </a:lnTo>
                <a:lnTo>
                  <a:pt x="150297" y="3438"/>
                </a:lnTo>
                <a:lnTo>
                  <a:pt x="147429" y="2118"/>
                </a:lnTo>
                <a:lnTo>
                  <a:pt x="144525" y="1238"/>
                </a:lnTo>
                <a:lnTo>
                  <a:pt x="140605" y="651"/>
                </a:lnTo>
                <a:lnTo>
                  <a:pt x="136007" y="260"/>
                </a:lnTo>
                <a:lnTo>
                  <a:pt x="130957" y="0"/>
                </a:lnTo>
                <a:lnTo>
                  <a:pt x="125606" y="818"/>
                </a:lnTo>
                <a:lnTo>
                  <a:pt x="120055" y="2356"/>
                </a:lnTo>
                <a:lnTo>
                  <a:pt x="114369" y="4373"/>
                </a:lnTo>
                <a:lnTo>
                  <a:pt x="108595" y="6710"/>
                </a:lnTo>
                <a:lnTo>
                  <a:pt x="102761" y="9261"/>
                </a:lnTo>
                <a:lnTo>
                  <a:pt x="96887" y="11953"/>
                </a:lnTo>
                <a:lnTo>
                  <a:pt x="90987" y="15732"/>
                </a:lnTo>
                <a:lnTo>
                  <a:pt x="85069" y="20236"/>
                </a:lnTo>
                <a:lnTo>
                  <a:pt x="79139" y="25223"/>
                </a:lnTo>
                <a:lnTo>
                  <a:pt x="73202" y="30532"/>
                </a:lnTo>
                <a:lnTo>
                  <a:pt x="61313" y="41723"/>
                </a:lnTo>
                <a:lnTo>
                  <a:pt x="56356" y="48477"/>
                </a:lnTo>
                <a:lnTo>
                  <a:pt x="52060" y="55957"/>
                </a:lnTo>
                <a:lnTo>
                  <a:pt x="48204" y="63920"/>
                </a:lnTo>
                <a:lnTo>
                  <a:pt x="43648" y="72205"/>
                </a:lnTo>
                <a:lnTo>
                  <a:pt x="38627" y="80705"/>
                </a:lnTo>
                <a:lnTo>
                  <a:pt x="33295" y="89348"/>
                </a:lnTo>
                <a:lnTo>
                  <a:pt x="28748" y="98087"/>
                </a:lnTo>
                <a:lnTo>
                  <a:pt x="24725" y="106889"/>
                </a:lnTo>
                <a:lnTo>
                  <a:pt x="21051" y="115734"/>
                </a:lnTo>
                <a:lnTo>
                  <a:pt x="17609" y="124607"/>
                </a:lnTo>
                <a:lnTo>
                  <a:pt x="11139" y="142404"/>
                </a:lnTo>
                <a:lnTo>
                  <a:pt x="9016" y="151316"/>
                </a:lnTo>
                <a:lnTo>
                  <a:pt x="7602" y="160235"/>
                </a:lnTo>
                <a:lnTo>
                  <a:pt x="6658" y="169157"/>
                </a:lnTo>
                <a:lnTo>
                  <a:pt x="5037" y="179074"/>
                </a:lnTo>
                <a:lnTo>
                  <a:pt x="2965" y="189654"/>
                </a:lnTo>
                <a:lnTo>
                  <a:pt x="591" y="200676"/>
                </a:lnTo>
                <a:lnTo>
                  <a:pt x="0" y="211001"/>
                </a:lnTo>
                <a:lnTo>
                  <a:pt x="598" y="220860"/>
                </a:lnTo>
                <a:lnTo>
                  <a:pt x="1990" y="230410"/>
                </a:lnTo>
                <a:lnTo>
                  <a:pt x="2917" y="239753"/>
                </a:lnTo>
                <a:lnTo>
                  <a:pt x="3535" y="248958"/>
                </a:lnTo>
                <a:lnTo>
                  <a:pt x="3948" y="258072"/>
                </a:lnTo>
                <a:lnTo>
                  <a:pt x="5215" y="268116"/>
                </a:lnTo>
                <a:lnTo>
                  <a:pt x="7051" y="278781"/>
                </a:lnTo>
                <a:lnTo>
                  <a:pt x="9268" y="289860"/>
                </a:lnTo>
                <a:lnTo>
                  <a:pt x="11738" y="300222"/>
                </a:lnTo>
                <a:lnTo>
                  <a:pt x="14377" y="310107"/>
                </a:lnTo>
                <a:lnTo>
                  <a:pt x="17129" y="319673"/>
                </a:lnTo>
                <a:lnTo>
                  <a:pt x="19955" y="328036"/>
                </a:lnTo>
                <a:lnTo>
                  <a:pt x="22832" y="335594"/>
                </a:lnTo>
                <a:lnTo>
                  <a:pt x="25741" y="342618"/>
                </a:lnTo>
                <a:lnTo>
                  <a:pt x="28673" y="350277"/>
                </a:lnTo>
                <a:lnTo>
                  <a:pt x="34577" y="366725"/>
                </a:lnTo>
                <a:lnTo>
                  <a:pt x="43479" y="392719"/>
                </a:lnTo>
                <a:lnTo>
                  <a:pt x="45459" y="401537"/>
                </a:lnTo>
                <a:lnTo>
                  <a:pt x="46780" y="410393"/>
                </a:lnTo>
                <a:lnTo>
                  <a:pt x="47660" y="419273"/>
                </a:lnTo>
                <a:lnTo>
                  <a:pt x="51284" y="434431"/>
                </a:lnTo>
                <a:lnTo>
                  <a:pt x="55210" y="447783"/>
                </a:lnTo>
                <a:lnTo>
                  <a:pt x="56954" y="460331"/>
                </a:lnTo>
                <a:lnTo>
                  <a:pt x="57730" y="472523"/>
                </a:lnTo>
                <a:lnTo>
                  <a:pt x="58074" y="484556"/>
                </a:lnTo>
                <a:lnTo>
                  <a:pt x="58228" y="496519"/>
                </a:lnTo>
                <a:lnTo>
                  <a:pt x="57276" y="501495"/>
                </a:lnTo>
                <a:lnTo>
                  <a:pt x="52189" y="513239"/>
                </a:lnTo>
                <a:lnTo>
                  <a:pt x="49420" y="5263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PenAnnotation258"/>
          <p:cNvSpPr/>
          <p:nvPr/>
        </p:nvSpPr>
        <p:spPr>
          <a:xfrm>
            <a:off x="401835" y="3893343"/>
            <a:ext cx="276822" cy="44650"/>
          </a:xfrm>
          <a:custGeom>
            <a:avLst/>
            <a:gdLst/>
            <a:ahLst/>
            <a:cxnLst/>
            <a:rect l="0" t="0" r="0" b="0"/>
            <a:pathLst>
              <a:path w="276822" h="44650">
                <a:moveTo>
                  <a:pt x="0" y="44649"/>
                </a:moveTo>
                <a:lnTo>
                  <a:pt x="0" y="36960"/>
                </a:lnTo>
                <a:lnTo>
                  <a:pt x="993" y="36546"/>
                </a:lnTo>
                <a:lnTo>
                  <a:pt x="7689" y="35828"/>
                </a:lnTo>
                <a:lnTo>
                  <a:pt x="10087" y="34800"/>
                </a:lnTo>
                <a:lnTo>
                  <a:pt x="18043" y="31011"/>
                </a:lnTo>
                <a:lnTo>
                  <a:pt x="21951" y="29603"/>
                </a:lnTo>
                <a:lnTo>
                  <a:pt x="25548" y="28666"/>
                </a:lnTo>
                <a:lnTo>
                  <a:pt x="33183" y="27623"/>
                </a:lnTo>
                <a:lnTo>
                  <a:pt x="37997" y="27345"/>
                </a:lnTo>
                <a:lnTo>
                  <a:pt x="43191" y="27160"/>
                </a:lnTo>
                <a:lnTo>
                  <a:pt x="64722" y="26899"/>
                </a:lnTo>
                <a:lnTo>
                  <a:pt x="72914" y="25870"/>
                </a:lnTo>
                <a:lnTo>
                  <a:pt x="81352" y="24192"/>
                </a:lnTo>
                <a:lnTo>
                  <a:pt x="89953" y="22081"/>
                </a:lnTo>
                <a:lnTo>
                  <a:pt x="97672" y="20674"/>
                </a:lnTo>
                <a:lnTo>
                  <a:pt x="104802" y="19736"/>
                </a:lnTo>
                <a:lnTo>
                  <a:pt x="111540" y="19110"/>
                </a:lnTo>
                <a:lnTo>
                  <a:pt x="119009" y="17701"/>
                </a:lnTo>
                <a:lnTo>
                  <a:pt x="126964" y="15770"/>
                </a:lnTo>
                <a:lnTo>
                  <a:pt x="135245" y="13490"/>
                </a:lnTo>
                <a:lnTo>
                  <a:pt x="142749" y="11970"/>
                </a:lnTo>
                <a:lnTo>
                  <a:pt x="149737" y="10957"/>
                </a:lnTo>
                <a:lnTo>
                  <a:pt x="156379" y="10281"/>
                </a:lnTo>
                <a:lnTo>
                  <a:pt x="163784" y="8838"/>
                </a:lnTo>
                <a:lnTo>
                  <a:pt x="171697" y="6885"/>
                </a:lnTo>
                <a:lnTo>
                  <a:pt x="179949" y="4590"/>
                </a:lnTo>
                <a:lnTo>
                  <a:pt x="187435" y="3060"/>
                </a:lnTo>
                <a:lnTo>
                  <a:pt x="194410" y="2040"/>
                </a:lnTo>
                <a:lnTo>
                  <a:pt x="201044" y="1360"/>
                </a:lnTo>
                <a:lnTo>
                  <a:pt x="207452" y="907"/>
                </a:lnTo>
                <a:lnTo>
                  <a:pt x="213707" y="605"/>
                </a:lnTo>
                <a:lnTo>
                  <a:pt x="229347" y="179"/>
                </a:lnTo>
                <a:lnTo>
                  <a:pt x="260531" y="11"/>
                </a:lnTo>
                <a:lnTo>
                  <a:pt x="27682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PenAnnotation259"/>
          <p:cNvSpPr/>
          <p:nvPr/>
        </p:nvSpPr>
        <p:spPr>
          <a:xfrm>
            <a:off x="696562" y="3889128"/>
            <a:ext cx="258915" cy="155376"/>
          </a:xfrm>
          <a:custGeom>
            <a:avLst/>
            <a:gdLst/>
            <a:ahLst/>
            <a:cxnLst/>
            <a:rect l="0" t="0" r="0" b="0"/>
            <a:pathLst>
              <a:path w="258915" h="155376">
                <a:moveTo>
                  <a:pt x="142828" y="48864"/>
                </a:moveTo>
                <a:lnTo>
                  <a:pt x="142828" y="44123"/>
                </a:lnTo>
                <a:lnTo>
                  <a:pt x="141836" y="41735"/>
                </a:lnTo>
                <a:lnTo>
                  <a:pt x="140182" y="39150"/>
                </a:lnTo>
                <a:lnTo>
                  <a:pt x="138088" y="36435"/>
                </a:lnTo>
                <a:lnTo>
                  <a:pt x="135699" y="33632"/>
                </a:lnTo>
                <a:lnTo>
                  <a:pt x="133114" y="30772"/>
                </a:lnTo>
                <a:lnTo>
                  <a:pt x="127597" y="24948"/>
                </a:lnTo>
                <a:lnTo>
                  <a:pt x="121837" y="19052"/>
                </a:lnTo>
                <a:lnTo>
                  <a:pt x="117920" y="17083"/>
                </a:lnTo>
                <a:lnTo>
                  <a:pt x="113324" y="15770"/>
                </a:lnTo>
                <a:lnTo>
                  <a:pt x="108276" y="14895"/>
                </a:lnTo>
                <a:lnTo>
                  <a:pt x="102926" y="13320"/>
                </a:lnTo>
                <a:lnTo>
                  <a:pt x="97375" y="11277"/>
                </a:lnTo>
                <a:lnTo>
                  <a:pt x="91690" y="8923"/>
                </a:lnTo>
                <a:lnTo>
                  <a:pt x="86908" y="6362"/>
                </a:lnTo>
                <a:lnTo>
                  <a:pt x="82728" y="3662"/>
                </a:lnTo>
                <a:lnTo>
                  <a:pt x="78949" y="870"/>
                </a:lnTo>
                <a:lnTo>
                  <a:pt x="74445" y="0"/>
                </a:lnTo>
                <a:lnTo>
                  <a:pt x="69458" y="413"/>
                </a:lnTo>
                <a:lnTo>
                  <a:pt x="64149" y="1681"/>
                </a:lnTo>
                <a:lnTo>
                  <a:pt x="59618" y="2525"/>
                </a:lnTo>
                <a:lnTo>
                  <a:pt x="51937" y="3464"/>
                </a:lnTo>
                <a:lnTo>
                  <a:pt x="47507" y="4707"/>
                </a:lnTo>
                <a:lnTo>
                  <a:pt x="42570" y="6527"/>
                </a:lnTo>
                <a:lnTo>
                  <a:pt x="37294" y="8733"/>
                </a:lnTo>
                <a:lnTo>
                  <a:pt x="32785" y="12188"/>
                </a:lnTo>
                <a:lnTo>
                  <a:pt x="28786" y="16476"/>
                </a:lnTo>
                <a:lnTo>
                  <a:pt x="25128" y="21319"/>
                </a:lnTo>
                <a:lnTo>
                  <a:pt x="21697" y="26532"/>
                </a:lnTo>
                <a:lnTo>
                  <a:pt x="18418" y="31991"/>
                </a:lnTo>
                <a:lnTo>
                  <a:pt x="15240" y="37616"/>
                </a:lnTo>
                <a:lnTo>
                  <a:pt x="9062" y="49156"/>
                </a:lnTo>
                <a:lnTo>
                  <a:pt x="6026" y="55012"/>
                </a:lnTo>
                <a:lnTo>
                  <a:pt x="4002" y="60900"/>
                </a:lnTo>
                <a:lnTo>
                  <a:pt x="2652" y="66810"/>
                </a:lnTo>
                <a:lnTo>
                  <a:pt x="1752" y="72734"/>
                </a:lnTo>
                <a:lnTo>
                  <a:pt x="1153" y="78668"/>
                </a:lnTo>
                <a:lnTo>
                  <a:pt x="753" y="84608"/>
                </a:lnTo>
                <a:lnTo>
                  <a:pt x="486" y="90553"/>
                </a:lnTo>
                <a:lnTo>
                  <a:pt x="190" y="102450"/>
                </a:lnTo>
                <a:lnTo>
                  <a:pt x="0" y="121515"/>
                </a:lnTo>
                <a:lnTo>
                  <a:pt x="977" y="126072"/>
                </a:lnTo>
                <a:lnTo>
                  <a:pt x="2620" y="131094"/>
                </a:lnTo>
                <a:lnTo>
                  <a:pt x="4707" y="136426"/>
                </a:lnTo>
                <a:lnTo>
                  <a:pt x="7091" y="140973"/>
                </a:lnTo>
                <a:lnTo>
                  <a:pt x="9673" y="144996"/>
                </a:lnTo>
                <a:lnTo>
                  <a:pt x="12386" y="148671"/>
                </a:lnTo>
                <a:lnTo>
                  <a:pt x="16179" y="151121"/>
                </a:lnTo>
                <a:lnTo>
                  <a:pt x="20692" y="152754"/>
                </a:lnTo>
                <a:lnTo>
                  <a:pt x="25686" y="153843"/>
                </a:lnTo>
                <a:lnTo>
                  <a:pt x="30007" y="154568"/>
                </a:lnTo>
                <a:lnTo>
                  <a:pt x="37453" y="155375"/>
                </a:lnTo>
                <a:lnTo>
                  <a:pt x="40828" y="154598"/>
                </a:lnTo>
                <a:lnTo>
                  <a:pt x="47224" y="151088"/>
                </a:lnTo>
                <a:lnTo>
                  <a:pt x="51311" y="148763"/>
                </a:lnTo>
                <a:lnTo>
                  <a:pt x="61143" y="143535"/>
                </a:lnTo>
                <a:lnTo>
                  <a:pt x="65551" y="139759"/>
                </a:lnTo>
                <a:lnTo>
                  <a:pt x="69482" y="135257"/>
                </a:lnTo>
                <a:lnTo>
                  <a:pt x="73095" y="130272"/>
                </a:lnTo>
                <a:lnTo>
                  <a:pt x="77488" y="124964"/>
                </a:lnTo>
                <a:lnTo>
                  <a:pt x="82401" y="119441"/>
                </a:lnTo>
                <a:lnTo>
                  <a:pt x="87660" y="113774"/>
                </a:lnTo>
                <a:lnTo>
                  <a:pt x="92159" y="108013"/>
                </a:lnTo>
                <a:lnTo>
                  <a:pt x="96150" y="102187"/>
                </a:lnTo>
                <a:lnTo>
                  <a:pt x="99803" y="96319"/>
                </a:lnTo>
                <a:lnTo>
                  <a:pt x="103231" y="90422"/>
                </a:lnTo>
                <a:lnTo>
                  <a:pt x="109685" y="78579"/>
                </a:lnTo>
                <a:lnTo>
                  <a:pt x="118897" y="60755"/>
                </a:lnTo>
                <a:lnTo>
                  <a:pt x="120921" y="54807"/>
                </a:lnTo>
                <a:lnTo>
                  <a:pt x="122270" y="48857"/>
                </a:lnTo>
                <a:lnTo>
                  <a:pt x="123170" y="42906"/>
                </a:lnTo>
                <a:lnTo>
                  <a:pt x="123769" y="37947"/>
                </a:lnTo>
                <a:lnTo>
                  <a:pt x="124169" y="33648"/>
                </a:lnTo>
                <a:lnTo>
                  <a:pt x="124811" y="24361"/>
                </a:lnTo>
                <a:lnTo>
                  <a:pt x="124899" y="20445"/>
                </a:lnTo>
                <a:lnTo>
                  <a:pt x="124922" y="18011"/>
                </a:lnTo>
                <a:lnTo>
                  <a:pt x="123945" y="17382"/>
                </a:lnTo>
                <a:lnTo>
                  <a:pt x="122302" y="17954"/>
                </a:lnTo>
                <a:lnTo>
                  <a:pt x="117276" y="21261"/>
                </a:lnTo>
                <a:lnTo>
                  <a:pt x="116864" y="22524"/>
                </a:lnTo>
                <a:lnTo>
                  <a:pt x="116406" y="26574"/>
                </a:lnTo>
                <a:lnTo>
                  <a:pt x="116283" y="30035"/>
                </a:lnTo>
                <a:lnTo>
                  <a:pt x="116087" y="47203"/>
                </a:lnTo>
                <a:lnTo>
                  <a:pt x="116042" y="77291"/>
                </a:lnTo>
                <a:lnTo>
                  <a:pt x="117033" y="81706"/>
                </a:lnTo>
                <a:lnTo>
                  <a:pt x="118686" y="86633"/>
                </a:lnTo>
                <a:lnTo>
                  <a:pt x="120780" y="91903"/>
                </a:lnTo>
                <a:lnTo>
                  <a:pt x="123169" y="96408"/>
                </a:lnTo>
                <a:lnTo>
                  <a:pt x="125753" y="100404"/>
                </a:lnTo>
                <a:lnTo>
                  <a:pt x="128468" y="104060"/>
                </a:lnTo>
                <a:lnTo>
                  <a:pt x="132263" y="108481"/>
                </a:lnTo>
                <a:lnTo>
                  <a:pt x="136777" y="113414"/>
                </a:lnTo>
                <a:lnTo>
                  <a:pt x="141770" y="118686"/>
                </a:lnTo>
                <a:lnTo>
                  <a:pt x="147084" y="123193"/>
                </a:lnTo>
                <a:lnTo>
                  <a:pt x="152611" y="127190"/>
                </a:lnTo>
                <a:lnTo>
                  <a:pt x="158279" y="130847"/>
                </a:lnTo>
                <a:lnTo>
                  <a:pt x="164043" y="133285"/>
                </a:lnTo>
                <a:lnTo>
                  <a:pt x="169870" y="134910"/>
                </a:lnTo>
                <a:lnTo>
                  <a:pt x="175739" y="135994"/>
                </a:lnTo>
                <a:lnTo>
                  <a:pt x="180644" y="136716"/>
                </a:lnTo>
                <a:lnTo>
                  <a:pt x="184906" y="137197"/>
                </a:lnTo>
                <a:lnTo>
                  <a:pt x="188739" y="137518"/>
                </a:lnTo>
                <a:lnTo>
                  <a:pt x="193279" y="137732"/>
                </a:lnTo>
                <a:lnTo>
                  <a:pt x="203615" y="137970"/>
                </a:lnTo>
                <a:lnTo>
                  <a:pt x="209150" y="137042"/>
                </a:lnTo>
                <a:lnTo>
                  <a:pt x="214824" y="135430"/>
                </a:lnTo>
                <a:lnTo>
                  <a:pt x="220591" y="133364"/>
                </a:lnTo>
                <a:lnTo>
                  <a:pt x="227412" y="130002"/>
                </a:lnTo>
                <a:lnTo>
                  <a:pt x="234936" y="125776"/>
                </a:lnTo>
                <a:lnTo>
                  <a:pt x="258914" y="1113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PenAnnotation260"/>
          <p:cNvSpPr/>
          <p:nvPr/>
        </p:nvSpPr>
        <p:spPr>
          <a:xfrm>
            <a:off x="983248" y="3616523"/>
            <a:ext cx="561588" cy="357034"/>
          </a:xfrm>
          <a:custGeom>
            <a:avLst/>
            <a:gdLst/>
            <a:ahLst/>
            <a:cxnLst/>
            <a:rect l="0" t="0" r="0" b="0"/>
            <a:pathLst>
              <a:path w="561588" h="357034">
                <a:moveTo>
                  <a:pt x="7947" y="0"/>
                </a:moveTo>
                <a:lnTo>
                  <a:pt x="3206" y="4741"/>
                </a:lnTo>
                <a:lnTo>
                  <a:pt x="2802" y="7129"/>
                </a:lnTo>
                <a:lnTo>
                  <a:pt x="3525" y="9714"/>
                </a:lnTo>
                <a:lnTo>
                  <a:pt x="4999" y="12429"/>
                </a:lnTo>
                <a:lnTo>
                  <a:pt x="4989" y="15231"/>
                </a:lnTo>
                <a:lnTo>
                  <a:pt x="3991" y="18092"/>
                </a:lnTo>
                <a:lnTo>
                  <a:pt x="2333" y="20991"/>
                </a:lnTo>
                <a:lnTo>
                  <a:pt x="1228" y="25900"/>
                </a:lnTo>
                <a:lnTo>
                  <a:pt x="491" y="32150"/>
                </a:lnTo>
                <a:lnTo>
                  <a:pt x="0" y="39293"/>
                </a:lnTo>
                <a:lnTo>
                  <a:pt x="664" y="48023"/>
                </a:lnTo>
                <a:lnTo>
                  <a:pt x="2100" y="57812"/>
                </a:lnTo>
                <a:lnTo>
                  <a:pt x="4049" y="68307"/>
                </a:lnTo>
                <a:lnTo>
                  <a:pt x="5348" y="79273"/>
                </a:lnTo>
                <a:lnTo>
                  <a:pt x="6214" y="90551"/>
                </a:lnTo>
                <a:lnTo>
                  <a:pt x="6792" y="102039"/>
                </a:lnTo>
                <a:lnTo>
                  <a:pt x="8169" y="113667"/>
                </a:lnTo>
                <a:lnTo>
                  <a:pt x="10079" y="125387"/>
                </a:lnTo>
                <a:lnTo>
                  <a:pt x="12345" y="137169"/>
                </a:lnTo>
                <a:lnTo>
                  <a:pt x="13856" y="148994"/>
                </a:lnTo>
                <a:lnTo>
                  <a:pt x="14863" y="160844"/>
                </a:lnTo>
                <a:lnTo>
                  <a:pt x="15534" y="172714"/>
                </a:lnTo>
                <a:lnTo>
                  <a:pt x="16974" y="185588"/>
                </a:lnTo>
                <a:lnTo>
                  <a:pt x="18926" y="199132"/>
                </a:lnTo>
                <a:lnTo>
                  <a:pt x="21219" y="213121"/>
                </a:lnTo>
                <a:lnTo>
                  <a:pt x="23740" y="225425"/>
                </a:lnTo>
                <a:lnTo>
                  <a:pt x="26413" y="236604"/>
                </a:lnTo>
                <a:lnTo>
                  <a:pt x="29188" y="247033"/>
                </a:lnTo>
                <a:lnTo>
                  <a:pt x="34916" y="266558"/>
                </a:lnTo>
                <a:lnTo>
                  <a:pt x="37832" y="275932"/>
                </a:lnTo>
                <a:lnTo>
                  <a:pt x="39777" y="285157"/>
                </a:lnTo>
                <a:lnTo>
                  <a:pt x="41073" y="294285"/>
                </a:lnTo>
                <a:lnTo>
                  <a:pt x="41937" y="303346"/>
                </a:lnTo>
                <a:lnTo>
                  <a:pt x="43505" y="311371"/>
                </a:lnTo>
                <a:lnTo>
                  <a:pt x="45543" y="318706"/>
                </a:lnTo>
                <a:lnTo>
                  <a:pt x="47894" y="325580"/>
                </a:lnTo>
                <a:lnTo>
                  <a:pt x="53152" y="335864"/>
                </a:lnTo>
                <a:lnTo>
                  <a:pt x="57803" y="343741"/>
                </a:lnTo>
                <a:lnTo>
                  <a:pt x="59871" y="350550"/>
                </a:lnTo>
                <a:lnTo>
                  <a:pt x="61414" y="352763"/>
                </a:lnTo>
                <a:lnTo>
                  <a:pt x="63436" y="354238"/>
                </a:lnTo>
                <a:lnTo>
                  <a:pt x="69068" y="356605"/>
                </a:lnTo>
                <a:lnTo>
                  <a:pt x="69530" y="355807"/>
                </a:lnTo>
                <a:lnTo>
                  <a:pt x="71173" y="348951"/>
                </a:lnTo>
                <a:lnTo>
                  <a:pt x="75073" y="339967"/>
                </a:lnTo>
                <a:lnTo>
                  <a:pt x="76510" y="333801"/>
                </a:lnTo>
                <a:lnTo>
                  <a:pt x="77468" y="326714"/>
                </a:lnTo>
                <a:lnTo>
                  <a:pt x="78107" y="319012"/>
                </a:lnTo>
                <a:lnTo>
                  <a:pt x="79525" y="311893"/>
                </a:lnTo>
                <a:lnTo>
                  <a:pt x="81462" y="305163"/>
                </a:lnTo>
                <a:lnTo>
                  <a:pt x="91701" y="275363"/>
                </a:lnTo>
                <a:lnTo>
                  <a:pt x="94541" y="267911"/>
                </a:lnTo>
                <a:lnTo>
                  <a:pt x="97426" y="260959"/>
                </a:lnTo>
                <a:lnTo>
                  <a:pt x="100342" y="254340"/>
                </a:lnTo>
                <a:lnTo>
                  <a:pt x="104270" y="246951"/>
                </a:lnTo>
                <a:lnTo>
                  <a:pt x="108873" y="239048"/>
                </a:lnTo>
                <a:lnTo>
                  <a:pt x="113926" y="230803"/>
                </a:lnTo>
                <a:lnTo>
                  <a:pt x="118287" y="224314"/>
                </a:lnTo>
                <a:lnTo>
                  <a:pt x="125779" y="214458"/>
                </a:lnTo>
                <a:lnTo>
                  <a:pt x="135574" y="203331"/>
                </a:lnTo>
                <a:lnTo>
                  <a:pt x="139665" y="201038"/>
                </a:lnTo>
                <a:lnTo>
                  <a:pt x="149501" y="198491"/>
                </a:lnTo>
                <a:lnTo>
                  <a:pt x="166195" y="197057"/>
                </a:lnTo>
                <a:lnTo>
                  <a:pt x="170993" y="197848"/>
                </a:lnTo>
                <a:lnTo>
                  <a:pt x="178969" y="201373"/>
                </a:lnTo>
                <a:lnTo>
                  <a:pt x="188467" y="208892"/>
                </a:lnTo>
                <a:lnTo>
                  <a:pt x="193778" y="213676"/>
                </a:lnTo>
                <a:lnTo>
                  <a:pt x="197319" y="218849"/>
                </a:lnTo>
                <a:lnTo>
                  <a:pt x="201253" y="229889"/>
                </a:lnTo>
                <a:lnTo>
                  <a:pt x="202302" y="235611"/>
                </a:lnTo>
                <a:lnTo>
                  <a:pt x="203001" y="241410"/>
                </a:lnTo>
                <a:lnTo>
                  <a:pt x="203467" y="247260"/>
                </a:lnTo>
                <a:lnTo>
                  <a:pt x="203778" y="254137"/>
                </a:lnTo>
                <a:lnTo>
                  <a:pt x="204124" y="269715"/>
                </a:lnTo>
                <a:lnTo>
                  <a:pt x="203223" y="277045"/>
                </a:lnTo>
                <a:lnTo>
                  <a:pt x="201631" y="283915"/>
                </a:lnTo>
                <a:lnTo>
                  <a:pt x="199578" y="290480"/>
                </a:lnTo>
                <a:lnTo>
                  <a:pt x="197216" y="296841"/>
                </a:lnTo>
                <a:lnTo>
                  <a:pt x="194650" y="303066"/>
                </a:lnTo>
                <a:lnTo>
                  <a:pt x="191947" y="309200"/>
                </a:lnTo>
                <a:lnTo>
                  <a:pt x="188160" y="315274"/>
                </a:lnTo>
                <a:lnTo>
                  <a:pt x="183652" y="321307"/>
                </a:lnTo>
                <a:lnTo>
                  <a:pt x="174342" y="332311"/>
                </a:lnTo>
                <a:lnTo>
                  <a:pt x="166898" y="340509"/>
                </a:lnTo>
                <a:lnTo>
                  <a:pt x="152388" y="350702"/>
                </a:lnTo>
                <a:lnTo>
                  <a:pt x="143911" y="354305"/>
                </a:lnTo>
                <a:lnTo>
                  <a:pt x="135844" y="355907"/>
                </a:lnTo>
                <a:lnTo>
                  <a:pt x="125644" y="356618"/>
                </a:lnTo>
                <a:lnTo>
                  <a:pt x="121138" y="355815"/>
                </a:lnTo>
                <a:lnTo>
                  <a:pt x="113486" y="352278"/>
                </a:lnTo>
                <a:lnTo>
                  <a:pt x="100489" y="341923"/>
                </a:lnTo>
                <a:lnTo>
                  <a:pt x="91370" y="333262"/>
                </a:lnTo>
                <a:lnTo>
                  <a:pt x="62048" y="304132"/>
                </a:lnTo>
                <a:lnTo>
                  <a:pt x="64403" y="303841"/>
                </a:lnTo>
                <a:lnTo>
                  <a:pt x="66420" y="303764"/>
                </a:lnTo>
                <a:lnTo>
                  <a:pt x="68757" y="304705"/>
                </a:lnTo>
                <a:lnTo>
                  <a:pt x="76787" y="310769"/>
                </a:lnTo>
                <a:lnTo>
                  <a:pt x="88389" y="321707"/>
                </a:lnTo>
                <a:lnTo>
                  <a:pt x="95293" y="327528"/>
                </a:lnTo>
                <a:lnTo>
                  <a:pt x="110336" y="336383"/>
                </a:lnTo>
                <a:lnTo>
                  <a:pt x="126368" y="345290"/>
                </a:lnTo>
                <a:lnTo>
                  <a:pt x="134331" y="351239"/>
                </a:lnTo>
                <a:lnTo>
                  <a:pt x="138836" y="353221"/>
                </a:lnTo>
                <a:lnTo>
                  <a:pt x="149133" y="355425"/>
                </a:lnTo>
                <a:lnTo>
                  <a:pt x="166086" y="356665"/>
                </a:lnTo>
                <a:lnTo>
                  <a:pt x="177781" y="356955"/>
                </a:lnTo>
                <a:lnTo>
                  <a:pt x="183677" y="357033"/>
                </a:lnTo>
                <a:lnTo>
                  <a:pt x="188600" y="356092"/>
                </a:lnTo>
                <a:lnTo>
                  <a:pt x="201262" y="350028"/>
                </a:lnTo>
                <a:lnTo>
                  <a:pt x="211604" y="344745"/>
                </a:lnTo>
                <a:lnTo>
                  <a:pt x="216148" y="340955"/>
                </a:lnTo>
                <a:lnTo>
                  <a:pt x="223843" y="331452"/>
                </a:lnTo>
                <a:lnTo>
                  <a:pt x="227284" y="325148"/>
                </a:lnTo>
                <a:lnTo>
                  <a:pt x="230570" y="317968"/>
                </a:lnTo>
                <a:lnTo>
                  <a:pt x="233753" y="310205"/>
                </a:lnTo>
                <a:lnTo>
                  <a:pt x="237859" y="303046"/>
                </a:lnTo>
                <a:lnTo>
                  <a:pt x="242581" y="296288"/>
                </a:lnTo>
                <a:lnTo>
                  <a:pt x="247713" y="289799"/>
                </a:lnTo>
                <a:lnTo>
                  <a:pt x="252127" y="282496"/>
                </a:lnTo>
                <a:lnTo>
                  <a:pt x="256062" y="274651"/>
                </a:lnTo>
                <a:lnTo>
                  <a:pt x="259677" y="266445"/>
                </a:lnTo>
                <a:lnTo>
                  <a:pt x="262087" y="258989"/>
                </a:lnTo>
                <a:lnTo>
                  <a:pt x="263694" y="252035"/>
                </a:lnTo>
                <a:lnTo>
                  <a:pt x="264765" y="245414"/>
                </a:lnTo>
                <a:lnTo>
                  <a:pt x="266472" y="239015"/>
                </a:lnTo>
                <a:lnTo>
                  <a:pt x="268601" y="232765"/>
                </a:lnTo>
                <a:lnTo>
                  <a:pt x="271013" y="226614"/>
                </a:lnTo>
                <a:lnTo>
                  <a:pt x="272622" y="220529"/>
                </a:lnTo>
                <a:lnTo>
                  <a:pt x="273693" y="214488"/>
                </a:lnTo>
                <a:lnTo>
                  <a:pt x="274408" y="208477"/>
                </a:lnTo>
                <a:lnTo>
                  <a:pt x="277848" y="199151"/>
                </a:lnTo>
                <a:lnTo>
                  <a:pt x="283400" y="189821"/>
                </a:lnTo>
                <a:lnTo>
                  <a:pt x="292336" y="180037"/>
                </a:lnTo>
                <a:lnTo>
                  <a:pt x="292789" y="180548"/>
                </a:lnTo>
                <a:lnTo>
                  <a:pt x="293294" y="183762"/>
                </a:lnTo>
                <a:lnTo>
                  <a:pt x="294420" y="185016"/>
                </a:lnTo>
                <a:lnTo>
                  <a:pt x="296163" y="185851"/>
                </a:lnTo>
                <a:lnTo>
                  <a:pt x="298318" y="186409"/>
                </a:lnTo>
                <a:lnTo>
                  <a:pt x="303357" y="189674"/>
                </a:lnTo>
                <a:lnTo>
                  <a:pt x="306090" y="191934"/>
                </a:lnTo>
                <a:lnTo>
                  <a:pt x="307912" y="194432"/>
                </a:lnTo>
                <a:lnTo>
                  <a:pt x="311469" y="202690"/>
                </a:lnTo>
                <a:lnTo>
                  <a:pt x="318365" y="212412"/>
                </a:lnTo>
                <a:lnTo>
                  <a:pt x="323843" y="222067"/>
                </a:lnTo>
                <a:lnTo>
                  <a:pt x="329585" y="230327"/>
                </a:lnTo>
                <a:lnTo>
                  <a:pt x="335444" y="238297"/>
                </a:lnTo>
                <a:lnTo>
                  <a:pt x="341355" y="248454"/>
                </a:lnTo>
                <a:lnTo>
                  <a:pt x="347290" y="259583"/>
                </a:lnTo>
                <a:lnTo>
                  <a:pt x="368112" y="300669"/>
                </a:lnTo>
                <a:lnTo>
                  <a:pt x="374064" y="309910"/>
                </a:lnTo>
                <a:lnTo>
                  <a:pt x="382994" y="320690"/>
                </a:lnTo>
                <a:lnTo>
                  <a:pt x="385970" y="323926"/>
                </a:lnTo>
                <a:lnTo>
                  <a:pt x="388947" y="326084"/>
                </a:lnTo>
                <a:lnTo>
                  <a:pt x="399089" y="329830"/>
                </a:lnTo>
                <a:lnTo>
                  <a:pt x="416075" y="330348"/>
                </a:lnTo>
                <a:lnTo>
                  <a:pt x="417946" y="329373"/>
                </a:lnTo>
                <a:lnTo>
                  <a:pt x="428079" y="320678"/>
                </a:lnTo>
                <a:lnTo>
                  <a:pt x="430910" y="317965"/>
                </a:lnTo>
                <a:lnTo>
                  <a:pt x="436701" y="309659"/>
                </a:lnTo>
                <a:lnTo>
                  <a:pt x="439635" y="304666"/>
                </a:lnTo>
                <a:lnTo>
                  <a:pt x="442582" y="298361"/>
                </a:lnTo>
                <a:lnTo>
                  <a:pt x="445540" y="291181"/>
                </a:lnTo>
                <a:lnTo>
                  <a:pt x="448504" y="283417"/>
                </a:lnTo>
                <a:lnTo>
                  <a:pt x="450479" y="276257"/>
                </a:lnTo>
                <a:lnTo>
                  <a:pt x="451797" y="269500"/>
                </a:lnTo>
                <a:lnTo>
                  <a:pt x="452675" y="263010"/>
                </a:lnTo>
                <a:lnTo>
                  <a:pt x="454253" y="256699"/>
                </a:lnTo>
                <a:lnTo>
                  <a:pt x="456297" y="250508"/>
                </a:lnTo>
                <a:lnTo>
                  <a:pt x="458651" y="244396"/>
                </a:lnTo>
                <a:lnTo>
                  <a:pt x="461268" y="234959"/>
                </a:lnTo>
                <a:lnTo>
                  <a:pt x="462741" y="224068"/>
                </a:lnTo>
                <a:lnTo>
                  <a:pt x="463350" y="214482"/>
                </a:lnTo>
                <a:lnTo>
                  <a:pt x="463361" y="242996"/>
                </a:lnTo>
                <a:lnTo>
                  <a:pt x="466007" y="252196"/>
                </a:lnTo>
                <a:lnTo>
                  <a:pt x="470490" y="262900"/>
                </a:lnTo>
                <a:lnTo>
                  <a:pt x="475790" y="274272"/>
                </a:lnTo>
                <a:lnTo>
                  <a:pt x="478807" y="283294"/>
                </a:lnTo>
                <a:lnTo>
                  <a:pt x="479611" y="287089"/>
                </a:lnTo>
                <a:lnTo>
                  <a:pt x="485797" y="296598"/>
                </a:lnTo>
                <a:lnTo>
                  <a:pt x="494168" y="306446"/>
                </a:lnTo>
                <a:lnTo>
                  <a:pt x="504460" y="317569"/>
                </a:lnTo>
                <a:lnTo>
                  <a:pt x="510731" y="324035"/>
                </a:lnTo>
                <a:lnTo>
                  <a:pt x="513793" y="326156"/>
                </a:lnTo>
                <a:lnTo>
                  <a:pt x="519840" y="328513"/>
                </a:lnTo>
                <a:lnTo>
                  <a:pt x="528823" y="329840"/>
                </a:lnTo>
                <a:lnTo>
                  <a:pt x="531807" y="329034"/>
                </a:lnTo>
                <a:lnTo>
                  <a:pt x="537768" y="325492"/>
                </a:lnTo>
                <a:lnTo>
                  <a:pt x="549680" y="315135"/>
                </a:lnTo>
                <a:lnTo>
                  <a:pt x="561587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PenAnnotation261"/>
          <p:cNvSpPr/>
          <p:nvPr/>
        </p:nvSpPr>
        <p:spPr>
          <a:xfrm>
            <a:off x="1464468" y="364331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PenAnnotation262"/>
          <p:cNvSpPr/>
          <p:nvPr/>
        </p:nvSpPr>
        <p:spPr>
          <a:xfrm>
            <a:off x="1600069" y="3752232"/>
            <a:ext cx="444830" cy="425003"/>
          </a:xfrm>
          <a:custGeom>
            <a:avLst/>
            <a:gdLst/>
            <a:ahLst/>
            <a:cxnLst/>
            <a:rect l="0" t="0" r="0" b="0"/>
            <a:pathLst>
              <a:path w="444830" h="425003">
                <a:moveTo>
                  <a:pt x="123360" y="60744"/>
                </a:moveTo>
                <a:lnTo>
                  <a:pt x="109799" y="60744"/>
                </a:lnTo>
                <a:lnTo>
                  <a:pt x="108366" y="59752"/>
                </a:lnTo>
                <a:lnTo>
                  <a:pt x="107411" y="58098"/>
                </a:lnTo>
                <a:lnTo>
                  <a:pt x="106774" y="56004"/>
                </a:lnTo>
                <a:lnTo>
                  <a:pt x="103421" y="51030"/>
                </a:lnTo>
                <a:lnTo>
                  <a:pt x="93184" y="39753"/>
                </a:lnTo>
                <a:lnTo>
                  <a:pt x="69766" y="16090"/>
                </a:lnTo>
                <a:lnTo>
                  <a:pt x="62830" y="10140"/>
                </a:lnTo>
                <a:lnTo>
                  <a:pt x="53132" y="4188"/>
                </a:lnTo>
                <a:lnTo>
                  <a:pt x="44854" y="881"/>
                </a:lnTo>
                <a:lnTo>
                  <a:pt x="41257" y="0"/>
                </a:lnTo>
                <a:lnTo>
                  <a:pt x="37867" y="404"/>
                </a:lnTo>
                <a:lnTo>
                  <a:pt x="34615" y="1666"/>
                </a:lnTo>
                <a:lnTo>
                  <a:pt x="28355" y="5714"/>
                </a:lnTo>
                <a:lnTo>
                  <a:pt x="22266" y="10820"/>
                </a:lnTo>
                <a:lnTo>
                  <a:pt x="20245" y="14563"/>
                </a:lnTo>
                <a:lnTo>
                  <a:pt x="16409" y="29311"/>
                </a:lnTo>
                <a:lnTo>
                  <a:pt x="11996" y="40490"/>
                </a:lnTo>
                <a:lnTo>
                  <a:pt x="6727" y="52073"/>
                </a:lnTo>
                <a:lnTo>
                  <a:pt x="2070" y="63836"/>
                </a:lnTo>
                <a:lnTo>
                  <a:pt x="0" y="75678"/>
                </a:lnTo>
                <a:lnTo>
                  <a:pt x="1726" y="87556"/>
                </a:lnTo>
                <a:lnTo>
                  <a:pt x="4808" y="99449"/>
                </a:lnTo>
                <a:lnTo>
                  <a:pt x="6178" y="111350"/>
                </a:lnTo>
                <a:lnTo>
                  <a:pt x="7536" y="116310"/>
                </a:lnTo>
                <a:lnTo>
                  <a:pt x="14187" y="129022"/>
                </a:lnTo>
                <a:lnTo>
                  <a:pt x="19607" y="139376"/>
                </a:lnTo>
                <a:lnTo>
                  <a:pt x="22441" y="142931"/>
                </a:lnTo>
                <a:lnTo>
                  <a:pt x="25323" y="145301"/>
                </a:lnTo>
                <a:lnTo>
                  <a:pt x="28237" y="146881"/>
                </a:lnTo>
                <a:lnTo>
                  <a:pt x="34120" y="148637"/>
                </a:lnTo>
                <a:lnTo>
                  <a:pt x="37077" y="149105"/>
                </a:lnTo>
                <a:lnTo>
                  <a:pt x="40041" y="148425"/>
                </a:lnTo>
                <a:lnTo>
                  <a:pt x="45981" y="145023"/>
                </a:lnTo>
                <a:lnTo>
                  <a:pt x="58870" y="133763"/>
                </a:lnTo>
                <a:lnTo>
                  <a:pt x="68571" y="124286"/>
                </a:lnTo>
                <a:lnTo>
                  <a:pt x="76850" y="113459"/>
                </a:lnTo>
                <a:lnTo>
                  <a:pt x="83838" y="101040"/>
                </a:lnTo>
                <a:lnTo>
                  <a:pt x="87090" y="93561"/>
                </a:lnTo>
                <a:lnTo>
                  <a:pt x="90250" y="85599"/>
                </a:lnTo>
                <a:lnTo>
                  <a:pt x="92357" y="78306"/>
                </a:lnTo>
                <a:lnTo>
                  <a:pt x="93762" y="71460"/>
                </a:lnTo>
                <a:lnTo>
                  <a:pt x="96315" y="58561"/>
                </a:lnTo>
                <a:lnTo>
                  <a:pt x="100757" y="46214"/>
                </a:lnTo>
                <a:lnTo>
                  <a:pt x="103392" y="34112"/>
                </a:lnTo>
                <a:lnTo>
                  <a:pt x="104564" y="23111"/>
                </a:lnTo>
                <a:lnTo>
                  <a:pt x="105316" y="10610"/>
                </a:lnTo>
                <a:lnTo>
                  <a:pt x="105464" y="7846"/>
                </a:lnTo>
                <a:lnTo>
                  <a:pt x="110230" y="12108"/>
                </a:lnTo>
                <a:lnTo>
                  <a:pt x="111630" y="15422"/>
                </a:lnTo>
                <a:lnTo>
                  <a:pt x="113186" y="24395"/>
                </a:lnTo>
                <a:lnTo>
                  <a:pt x="113877" y="34998"/>
                </a:lnTo>
                <a:lnTo>
                  <a:pt x="114185" y="47317"/>
                </a:lnTo>
                <a:lnTo>
                  <a:pt x="114398" y="92857"/>
                </a:lnTo>
                <a:lnTo>
                  <a:pt x="115401" y="104973"/>
                </a:lnTo>
                <a:lnTo>
                  <a:pt x="117062" y="118011"/>
                </a:lnTo>
                <a:lnTo>
                  <a:pt x="119161" y="131665"/>
                </a:lnTo>
                <a:lnTo>
                  <a:pt x="120561" y="144735"/>
                </a:lnTo>
                <a:lnTo>
                  <a:pt x="121494" y="157418"/>
                </a:lnTo>
                <a:lnTo>
                  <a:pt x="122116" y="169842"/>
                </a:lnTo>
                <a:lnTo>
                  <a:pt x="122807" y="196875"/>
                </a:lnTo>
                <a:lnTo>
                  <a:pt x="122992" y="211029"/>
                </a:lnTo>
                <a:lnTo>
                  <a:pt x="124107" y="224434"/>
                </a:lnTo>
                <a:lnTo>
                  <a:pt x="125842" y="237340"/>
                </a:lnTo>
                <a:lnTo>
                  <a:pt x="127991" y="249912"/>
                </a:lnTo>
                <a:lnTo>
                  <a:pt x="130417" y="262262"/>
                </a:lnTo>
                <a:lnTo>
                  <a:pt x="135757" y="286568"/>
                </a:lnTo>
                <a:lnTo>
                  <a:pt x="144341" y="322565"/>
                </a:lnTo>
                <a:lnTo>
                  <a:pt x="148262" y="333518"/>
                </a:lnTo>
                <a:lnTo>
                  <a:pt x="152860" y="343797"/>
                </a:lnTo>
                <a:lnTo>
                  <a:pt x="157909" y="353625"/>
                </a:lnTo>
                <a:lnTo>
                  <a:pt x="162268" y="363154"/>
                </a:lnTo>
                <a:lnTo>
                  <a:pt x="166166" y="372484"/>
                </a:lnTo>
                <a:lnTo>
                  <a:pt x="169757" y="381680"/>
                </a:lnTo>
                <a:lnTo>
                  <a:pt x="174135" y="388803"/>
                </a:lnTo>
                <a:lnTo>
                  <a:pt x="184291" y="399363"/>
                </a:lnTo>
                <a:lnTo>
                  <a:pt x="196425" y="410887"/>
                </a:lnTo>
                <a:lnTo>
                  <a:pt x="206304" y="420585"/>
                </a:lnTo>
                <a:lnTo>
                  <a:pt x="209414" y="422677"/>
                </a:lnTo>
                <a:lnTo>
                  <a:pt x="215515" y="425002"/>
                </a:lnTo>
                <a:lnTo>
                  <a:pt x="218531" y="424629"/>
                </a:lnTo>
                <a:lnTo>
                  <a:pt x="221534" y="423389"/>
                </a:lnTo>
                <a:lnTo>
                  <a:pt x="224528" y="421570"/>
                </a:lnTo>
                <a:lnTo>
                  <a:pt x="230501" y="414257"/>
                </a:lnTo>
                <a:lnTo>
                  <a:pt x="233483" y="409529"/>
                </a:lnTo>
                <a:lnTo>
                  <a:pt x="236796" y="398983"/>
                </a:lnTo>
                <a:lnTo>
                  <a:pt x="238268" y="386690"/>
                </a:lnTo>
                <a:lnTo>
                  <a:pt x="238661" y="379245"/>
                </a:lnTo>
                <a:lnTo>
                  <a:pt x="239097" y="362042"/>
                </a:lnTo>
                <a:lnTo>
                  <a:pt x="239291" y="341167"/>
                </a:lnTo>
                <a:lnTo>
                  <a:pt x="238350" y="330044"/>
                </a:lnTo>
                <a:lnTo>
                  <a:pt x="236731" y="318660"/>
                </a:lnTo>
                <a:lnTo>
                  <a:pt x="234660" y="307102"/>
                </a:lnTo>
                <a:lnTo>
                  <a:pt x="232286" y="295428"/>
                </a:lnTo>
                <a:lnTo>
                  <a:pt x="227004" y="271874"/>
                </a:lnTo>
                <a:lnTo>
                  <a:pt x="224206" y="261028"/>
                </a:lnTo>
                <a:lnTo>
                  <a:pt x="221348" y="250822"/>
                </a:lnTo>
                <a:lnTo>
                  <a:pt x="218451" y="241040"/>
                </a:lnTo>
                <a:lnTo>
                  <a:pt x="214535" y="231543"/>
                </a:lnTo>
                <a:lnTo>
                  <a:pt x="209941" y="222235"/>
                </a:lnTo>
                <a:lnTo>
                  <a:pt x="204893" y="213053"/>
                </a:lnTo>
                <a:lnTo>
                  <a:pt x="199544" y="204948"/>
                </a:lnTo>
                <a:lnTo>
                  <a:pt x="193993" y="197559"/>
                </a:lnTo>
                <a:lnTo>
                  <a:pt x="188308" y="190650"/>
                </a:lnTo>
                <a:lnTo>
                  <a:pt x="176700" y="177680"/>
                </a:lnTo>
                <a:lnTo>
                  <a:pt x="164926" y="166294"/>
                </a:lnTo>
                <a:lnTo>
                  <a:pt x="153079" y="157926"/>
                </a:lnTo>
                <a:lnTo>
                  <a:pt x="143845" y="148254"/>
                </a:lnTo>
                <a:lnTo>
                  <a:pt x="136433" y="138333"/>
                </a:lnTo>
                <a:lnTo>
                  <a:pt x="129832" y="130616"/>
                </a:lnTo>
                <a:lnTo>
                  <a:pt x="127675" y="126177"/>
                </a:lnTo>
                <a:lnTo>
                  <a:pt x="125278" y="115953"/>
                </a:lnTo>
                <a:lnTo>
                  <a:pt x="123928" y="103781"/>
                </a:lnTo>
                <a:lnTo>
                  <a:pt x="123529" y="93891"/>
                </a:lnTo>
                <a:lnTo>
                  <a:pt x="124465" y="90779"/>
                </a:lnTo>
                <a:lnTo>
                  <a:pt x="128151" y="84676"/>
                </a:lnTo>
                <a:lnTo>
                  <a:pt x="135804" y="75663"/>
                </a:lnTo>
                <a:lnTo>
                  <a:pt x="149096" y="66708"/>
                </a:lnTo>
                <a:lnTo>
                  <a:pt x="159934" y="63395"/>
                </a:lnTo>
                <a:lnTo>
                  <a:pt x="171365" y="60930"/>
                </a:lnTo>
                <a:lnTo>
                  <a:pt x="183060" y="56527"/>
                </a:lnTo>
                <a:lnTo>
                  <a:pt x="194873" y="53909"/>
                </a:lnTo>
                <a:lnTo>
                  <a:pt x="200801" y="53211"/>
                </a:lnTo>
                <a:lnTo>
                  <a:pt x="207729" y="53738"/>
                </a:lnTo>
                <a:lnTo>
                  <a:pt x="215325" y="55081"/>
                </a:lnTo>
                <a:lnTo>
                  <a:pt x="223366" y="56969"/>
                </a:lnTo>
                <a:lnTo>
                  <a:pt x="230710" y="59219"/>
                </a:lnTo>
                <a:lnTo>
                  <a:pt x="244162" y="64366"/>
                </a:lnTo>
                <a:lnTo>
                  <a:pt x="254110" y="69961"/>
                </a:lnTo>
                <a:lnTo>
                  <a:pt x="267934" y="78688"/>
                </a:lnTo>
                <a:lnTo>
                  <a:pt x="273321" y="81637"/>
                </a:lnTo>
                <a:lnTo>
                  <a:pt x="276912" y="85587"/>
                </a:lnTo>
                <a:lnTo>
                  <a:pt x="279306" y="90204"/>
                </a:lnTo>
                <a:lnTo>
                  <a:pt x="282959" y="99634"/>
                </a:lnTo>
                <a:lnTo>
                  <a:pt x="290593" y="110522"/>
                </a:lnTo>
                <a:lnTo>
                  <a:pt x="296243" y="116932"/>
                </a:lnTo>
                <a:lnTo>
                  <a:pt x="298147" y="120031"/>
                </a:lnTo>
                <a:lnTo>
                  <a:pt x="300262" y="126120"/>
                </a:lnTo>
                <a:lnTo>
                  <a:pt x="301818" y="128140"/>
                </a:lnTo>
                <a:lnTo>
                  <a:pt x="303848" y="129488"/>
                </a:lnTo>
                <a:lnTo>
                  <a:pt x="308749" y="130984"/>
                </a:lnTo>
                <a:lnTo>
                  <a:pt x="314234" y="131650"/>
                </a:lnTo>
                <a:lnTo>
                  <a:pt x="316094" y="130834"/>
                </a:lnTo>
                <a:lnTo>
                  <a:pt x="317334" y="129299"/>
                </a:lnTo>
                <a:lnTo>
                  <a:pt x="318160" y="127283"/>
                </a:lnTo>
                <a:lnTo>
                  <a:pt x="319323" y="114966"/>
                </a:lnTo>
                <a:lnTo>
                  <a:pt x="320479" y="110782"/>
                </a:lnTo>
                <a:lnTo>
                  <a:pt x="324409" y="103488"/>
                </a:lnTo>
                <a:lnTo>
                  <a:pt x="326817" y="91648"/>
                </a:lnTo>
                <a:lnTo>
                  <a:pt x="327459" y="84323"/>
                </a:lnTo>
                <a:lnTo>
                  <a:pt x="330818" y="73539"/>
                </a:lnTo>
                <a:lnTo>
                  <a:pt x="335618" y="64446"/>
                </a:lnTo>
                <a:lnTo>
                  <a:pt x="344960" y="46116"/>
                </a:lnTo>
                <a:lnTo>
                  <a:pt x="345872" y="41675"/>
                </a:lnTo>
                <a:lnTo>
                  <a:pt x="346278" y="38378"/>
                </a:lnTo>
                <a:lnTo>
                  <a:pt x="346386" y="38888"/>
                </a:lnTo>
                <a:lnTo>
                  <a:pt x="346458" y="40221"/>
                </a:lnTo>
                <a:lnTo>
                  <a:pt x="347498" y="41108"/>
                </a:lnTo>
                <a:lnTo>
                  <a:pt x="349184" y="41701"/>
                </a:lnTo>
                <a:lnTo>
                  <a:pt x="351300" y="42096"/>
                </a:lnTo>
                <a:lnTo>
                  <a:pt x="352711" y="43351"/>
                </a:lnTo>
                <a:lnTo>
                  <a:pt x="353651" y="45180"/>
                </a:lnTo>
                <a:lnTo>
                  <a:pt x="354278" y="47391"/>
                </a:lnTo>
                <a:lnTo>
                  <a:pt x="355161" y="59985"/>
                </a:lnTo>
                <a:lnTo>
                  <a:pt x="356277" y="64207"/>
                </a:lnTo>
                <a:lnTo>
                  <a:pt x="362588" y="75881"/>
                </a:lnTo>
                <a:lnTo>
                  <a:pt x="367928" y="85993"/>
                </a:lnTo>
                <a:lnTo>
                  <a:pt x="385341" y="120401"/>
                </a:lnTo>
                <a:lnTo>
                  <a:pt x="394240" y="133431"/>
                </a:lnTo>
                <a:lnTo>
                  <a:pt x="397212" y="135991"/>
                </a:lnTo>
                <a:lnTo>
                  <a:pt x="400186" y="137698"/>
                </a:lnTo>
                <a:lnTo>
                  <a:pt x="411758" y="142746"/>
                </a:lnTo>
                <a:lnTo>
                  <a:pt x="421201" y="146798"/>
                </a:lnTo>
                <a:lnTo>
                  <a:pt x="432095" y="149080"/>
                </a:lnTo>
                <a:lnTo>
                  <a:pt x="444829" y="15004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PenAnnotation263"/>
          <p:cNvSpPr/>
          <p:nvPr/>
        </p:nvSpPr>
        <p:spPr>
          <a:xfrm>
            <a:off x="2116462" y="3536884"/>
            <a:ext cx="919632" cy="356292"/>
          </a:xfrm>
          <a:custGeom>
            <a:avLst/>
            <a:gdLst/>
            <a:ahLst/>
            <a:cxnLst/>
            <a:rect l="0" t="0" r="0" b="0"/>
            <a:pathLst>
              <a:path w="919632" h="356292">
                <a:moveTo>
                  <a:pt x="89170" y="186795"/>
                </a:moveTo>
                <a:lnTo>
                  <a:pt x="81482" y="186795"/>
                </a:lnTo>
                <a:lnTo>
                  <a:pt x="71128" y="191536"/>
                </a:lnTo>
                <a:lnTo>
                  <a:pt x="60232" y="199224"/>
                </a:lnTo>
                <a:lnTo>
                  <a:pt x="51174" y="207533"/>
                </a:lnTo>
                <a:lnTo>
                  <a:pt x="40533" y="216848"/>
                </a:lnTo>
                <a:lnTo>
                  <a:pt x="29189" y="224295"/>
                </a:lnTo>
                <a:lnTo>
                  <a:pt x="20179" y="233558"/>
                </a:lnTo>
                <a:lnTo>
                  <a:pt x="13859" y="243298"/>
                </a:lnTo>
                <a:lnTo>
                  <a:pt x="11050" y="250934"/>
                </a:lnTo>
                <a:lnTo>
                  <a:pt x="7156" y="260280"/>
                </a:lnTo>
                <a:lnTo>
                  <a:pt x="3110" y="270057"/>
                </a:lnTo>
                <a:lnTo>
                  <a:pt x="1312" y="277709"/>
                </a:lnTo>
                <a:lnTo>
                  <a:pt x="513" y="287063"/>
                </a:lnTo>
                <a:lnTo>
                  <a:pt x="158" y="297836"/>
                </a:lnTo>
                <a:lnTo>
                  <a:pt x="0" y="309238"/>
                </a:lnTo>
                <a:lnTo>
                  <a:pt x="950" y="315056"/>
                </a:lnTo>
                <a:lnTo>
                  <a:pt x="2575" y="320920"/>
                </a:lnTo>
                <a:lnTo>
                  <a:pt x="7027" y="331734"/>
                </a:lnTo>
                <a:lnTo>
                  <a:pt x="12313" y="339848"/>
                </a:lnTo>
                <a:lnTo>
                  <a:pt x="20868" y="349994"/>
                </a:lnTo>
                <a:lnTo>
                  <a:pt x="23791" y="352149"/>
                </a:lnTo>
                <a:lnTo>
                  <a:pt x="29686" y="354544"/>
                </a:lnTo>
                <a:lnTo>
                  <a:pt x="38583" y="355891"/>
                </a:lnTo>
                <a:lnTo>
                  <a:pt x="52243" y="356291"/>
                </a:lnTo>
                <a:lnTo>
                  <a:pt x="55622" y="355355"/>
                </a:lnTo>
                <a:lnTo>
                  <a:pt x="57875" y="353739"/>
                </a:lnTo>
                <a:lnTo>
                  <a:pt x="63692" y="344078"/>
                </a:lnTo>
                <a:lnTo>
                  <a:pt x="71699" y="328647"/>
                </a:lnTo>
                <a:lnTo>
                  <a:pt x="83294" y="305656"/>
                </a:lnTo>
                <a:lnTo>
                  <a:pt x="86245" y="298777"/>
                </a:lnTo>
                <a:lnTo>
                  <a:pt x="89204" y="291216"/>
                </a:lnTo>
                <a:lnTo>
                  <a:pt x="92170" y="283198"/>
                </a:lnTo>
                <a:lnTo>
                  <a:pt x="95139" y="275868"/>
                </a:lnTo>
                <a:lnTo>
                  <a:pt x="98110" y="268998"/>
                </a:lnTo>
                <a:lnTo>
                  <a:pt x="101083" y="262433"/>
                </a:lnTo>
                <a:lnTo>
                  <a:pt x="103065" y="256072"/>
                </a:lnTo>
                <a:lnTo>
                  <a:pt x="104387" y="249847"/>
                </a:lnTo>
                <a:lnTo>
                  <a:pt x="105268" y="243712"/>
                </a:lnTo>
                <a:lnTo>
                  <a:pt x="106247" y="234251"/>
                </a:lnTo>
                <a:lnTo>
                  <a:pt x="106508" y="230338"/>
                </a:lnTo>
                <a:lnTo>
                  <a:pt x="105689" y="226738"/>
                </a:lnTo>
                <a:lnTo>
                  <a:pt x="100790" y="216931"/>
                </a:lnTo>
                <a:lnTo>
                  <a:pt x="98336" y="205863"/>
                </a:lnTo>
                <a:lnTo>
                  <a:pt x="98205" y="205192"/>
                </a:lnTo>
                <a:lnTo>
                  <a:pt x="98106" y="214773"/>
                </a:lnTo>
                <a:lnTo>
                  <a:pt x="98101" y="233597"/>
                </a:lnTo>
                <a:lnTo>
                  <a:pt x="100746" y="242653"/>
                </a:lnTo>
                <a:lnTo>
                  <a:pt x="105229" y="253293"/>
                </a:lnTo>
                <a:lnTo>
                  <a:pt x="110529" y="264636"/>
                </a:lnTo>
                <a:lnTo>
                  <a:pt x="127912" y="299944"/>
                </a:lnTo>
                <a:lnTo>
                  <a:pt x="131865" y="304892"/>
                </a:lnTo>
                <a:lnTo>
                  <a:pt x="141549" y="313035"/>
                </a:lnTo>
                <a:lnTo>
                  <a:pt x="153418" y="323198"/>
                </a:lnTo>
                <a:lnTo>
                  <a:pt x="167958" y="332493"/>
                </a:lnTo>
                <a:lnTo>
                  <a:pt x="176443" y="335886"/>
                </a:lnTo>
                <a:lnTo>
                  <a:pt x="186797" y="337796"/>
                </a:lnTo>
                <a:lnTo>
                  <a:pt x="199185" y="338441"/>
                </a:lnTo>
                <a:lnTo>
                  <a:pt x="202201" y="337501"/>
                </a:lnTo>
                <a:lnTo>
                  <a:pt x="211186" y="332432"/>
                </a:lnTo>
                <a:lnTo>
                  <a:pt x="217152" y="330898"/>
                </a:lnTo>
                <a:lnTo>
                  <a:pt x="219140" y="328504"/>
                </a:lnTo>
                <a:lnTo>
                  <a:pt x="220465" y="324924"/>
                </a:lnTo>
                <a:lnTo>
                  <a:pt x="222930" y="315655"/>
                </a:lnTo>
                <a:lnTo>
                  <a:pt x="227332" y="304920"/>
                </a:lnTo>
                <a:lnTo>
                  <a:pt x="232597" y="296181"/>
                </a:lnTo>
                <a:lnTo>
                  <a:pt x="235389" y="292461"/>
                </a:lnTo>
                <a:lnTo>
                  <a:pt x="237251" y="287997"/>
                </a:lnTo>
                <a:lnTo>
                  <a:pt x="239320" y="277745"/>
                </a:lnTo>
                <a:lnTo>
                  <a:pt x="240240" y="269220"/>
                </a:lnTo>
                <a:lnTo>
                  <a:pt x="240757" y="258842"/>
                </a:lnTo>
                <a:lnTo>
                  <a:pt x="240962" y="249861"/>
                </a:lnTo>
                <a:lnTo>
                  <a:pt x="240974" y="257041"/>
                </a:lnTo>
                <a:lnTo>
                  <a:pt x="245715" y="262620"/>
                </a:lnTo>
                <a:lnTo>
                  <a:pt x="247112" y="266118"/>
                </a:lnTo>
                <a:lnTo>
                  <a:pt x="248663" y="275298"/>
                </a:lnTo>
                <a:lnTo>
                  <a:pt x="250069" y="279531"/>
                </a:lnTo>
                <a:lnTo>
                  <a:pt x="254277" y="286881"/>
                </a:lnTo>
                <a:lnTo>
                  <a:pt x="259455" y="296101"/>
                </a:lnTo>
                <a:lnTo>
                  <a:pt x="262225" y="301338"/>
                </a:lnTo>
                <a:lnTo>
                  <a:pt x="270594" y="309802"/>
                </a:lnTo>
                <a:lnTo>
                  <a:pt x="280928" y="317863"/>
                </a:lnTo>
                <a:lnTo>
                  <a:pt x="292135" y="328061"/>
                </a:lnTo>
                <a:lnTo>
                  <a:pt x="303731" y="336562"/>
                </a:lnTo>
                <a:lnTo>
                  <a:pt x="309602" y="340218"/>
                </a:lnTo>
                <a:lnTo>
                  <a:pt x="321416" y="344280"/>
                </a:lnTo>
                <a:lnTo>
                  <a:pt x="345169" y="346888"/>
                </a:lnTo>
                <a:lnTo>
                  <a:pt x="363018" y="347339"/>
                </a:lnTo>
                <a:lnTo>
                  <a:pt x="374922" y="344799"/>
                </a:lnTo>
                <a:lnTo>
                  <a:pt x="398733" y="335084"/>
                </a:lnTo>
                <a:lnTo>
                  <a:pt x="416592" y="326534"/>
                </a:lnTo>
                <a:lnTo>
                  <a:pt x="421553" y="322618"/>
                </a:lnTo>
                <a:lnTo>
                  <a:pt x="429711" y="312976"/>
                </a:lnTo>
                <a:lnTo>
                  <a:pt x="436644" y="302076"/>
                </a:lnTo>
                <a:lnTo>
                  <a:pt x="439882" y="296392"/>
                </a:lnTo>
                <a:lnTo>
                  <a:pt x="446126" y="284783"/>
                </a:lnTo>
                <a:lnTo>
                  <a:pt x="458218" y="261162"/>
                </a:lnTo>
                <a:lnTo>
                  <a:pt x="459226" y="255225"/>
                </a:lnTo>
                <a:lnTo>
                  <a:pt x="458905" y="249282"/>
                </a:lnTo>
                <a:lnTo>
                  <a:pt x="456895" y="238380"/>
                </a:lnTo>
                <a:lnTo>
                  <a:pt x="456002" y="230227"/>
                </a:lnTo>
                <a:lnTo>
                  <a:pt x="454772" y="226664"/>
                </a:lnTo>
                <a:lnTo>
                  <a:pt x="450759" y="220059"/>
                </a:lnTo>
                <a:lnTo>
                  <a:pt x="443022" y="213816"/>
                </a:lnTo>
                <a:lnTo>
                  <a:pt x="433961" y="208726"/>
                </a:lnTo>
                <a:lnTo>
                  <a:pt x="426627" y="206464"/>
                </a:lnTo>
                <a:lnTo>
                  <a:pt x="416920" y="205191"/>
                </a:lnTo>
                <a:lnTo>
                  <a:pt x="408139" y="207539"/>
                </a:lnTo>
                <a:lnTo>
                  <a:pt x="403019" y="209554"/>
                </a:lnTo>
                <a:lnTo>
                  <a:pt x="399606" y="211889"/>
                </a:lnTo>
                <a:lnTo>
                  <a:pt x="397331" y="214439"/>
                </a:lnTo>
                <a:lnTo>
                  <a:pt x="391482" y="225413"/>
                </a:lnTo>
                <a:lnTo>
                  <a:pt x="387242" y="234717"/>
                </a:lnTo>
                <a:lnTo>
                  <a:pt x="385358" y="242159"/>
                </a:lnTo>
                <a:lnTo>
                  <a:pt x="385847" y="246524"/>
                </a:lnTo>
                <a:lnTo>
                  <a:pt x="390285" y="261158"/>
                </a:lnTo>
                <a:lnTo>
                  <a:pt x="391671" y="268793"/>
                </a:lnTo>
                <a:lnTo>
                  <a:pt x="394933" y="278140"/>
                </a:lnTo>
                <a:lnTo>
                  <a:pt x="399690" y="287916"/>
                </a:lnTo>
                <a:lnTo>
                  <a:pt x="405111" y="295568"/>
                </a:lnTo>
                <a:lnTo>
                  <a:pt x="413474" y="304923"/>
                </a:lnTo>
                <a:lnTo>
                  <a:pt x="423805" y="314703"/>
                </a:lnTo>
                <a:lnTo>
                  <a:pt x="435012" y="322357"/>
                </a:lnTo>
                <a:lnTo>
                  <a:pt x="446607" y="326420"/>
                </a:lnTo>
                <a:lnTo>
                  <a:pt x="452477" y="327503"/>
                </a:lnTo>
                <a:lnTo>
                  <a:pt x="461645" y="331353"/>
                </a:lnTo>
                <a:lnTo>
                  <a:pt x="465479" y="333769"/>
                </a:lnTo>
                <a:lnTo>
                  <a:pt x="470020" y="334387"/>
                </a:lnTo>
                <a:lnTo>
                  <a:pt x="497331" y="330488"/>
                </a:lnTo>
                <a:lnTo>
                  <a:pt x="502168" y="329223"/>
                </a:lnTo>
                <a:lnTo>
                  <a:pt x="510189" y="325172"/>
                </a:lnTo>
                <a:lnTo>
                  <a:pt x="517060" y="317418"/>
                </a:lnTo>
                <a:lnTo>
                  <a:pt x="524414" y="307358"/>
                </a:lnTo>
                <a:lnTo>
                  <a:pt x="534297" y="296271"/>
                </a:lnTo>
                <a:lnTo>
                  <a:pt x="538718" y="290537"/>
                </a:lnTo>
                <a:lnTo>
                  <a:pt x="542658" y="284730"/>
                </a:lnTo>
                <a:lnTo>
                  <a:pt x="546277" y="278874"/>
                </a:lnTo>
                <a:lnTo>
                  <a:pt x="549681" y="271994"/>
                </a:lnTo>
                <a:lnTo>
                  <a:pt x="552943" y="264430"/>
                </a:lnTo>
                <a:lnTo>
                  <a:pt x="556110" y="256411"/>
                </a:lnTo>
                <a:lnTo>
                  <a:pt x="559214" y="249081"/>
                </a:lnTo>
                <a:lnTo>
                  <a:pt x="565308" y="235645"/>
                </a:lnTo>
                <a:lnTo>
                  <a:pt x="571323" y="225704"/>
                </a:lnTo>
                <a:lnTo>
                  <a:pt x="577304" y="217979"/>
                </a:lnTo>
                <a:lnTo>
                  <a:pt x="583270" y="211238"/>
                </a:lnTo>
                <a:lnTo>
                  <a:pt x="586250" y="209043"/>
                </a:lnTo>
                <a:lnTo>
                  <a:pt x="592206" y="206605"/>
                </a:lnTo>
                <a:lnTo>
                  <a:pt x="595184" y="206947"/>
                </a:lnTo>
                <a:lnTo>
                  <a:pt x="598161" y="208168"/>
                </a:lnTo>
                <a:lnTo>
                  <a:pt x="601138" y="209973"/>
                </a:lnTo>
                <a:lnTo>
                  <a:pt x="607092" y="211979"/>
                </a:lnTo>
                <a:lnTo>
                  <a:pt x="610069" y="212515"/>
                </a:lnTo>
                <a:lnTo>
                  <a:pt x="613045" y="214855"/>
                </a:lnTo>
                <a:lnTo>
                  <a:pt x="618998" y="222748"/>
                </a:lnTo>
                <a:lnTo>
                  <a:pt x="624952" y="232871"/>
                </a:lnTo>
                <a:lnTo>
                  <a:pt x="630905" y="243984"/>
                </a:lnTo>
                <a:lnTo>
                  <a:pt x="645788" y="273199"/>
                </a:lnTo>
                <a:lnTo>
                  <a:pt x="649095" y="282413"/>
                </a:lnTo>
                <a:lnTo>
                  <a:pt x="650565" y="290808"/>
                </a:lnTo>
                <a:lnTo>
                  <a:pt x="651218" y="301153"/>
                </a:lnTo>
                <a:lnTo>
                  <a:pt x="651508" y="309720"/>
                </a:lnTo>
                <a:lnTo>
                  <a:pt x="651737" y="320549"/>
                </a:lnTo>
                <a:lnTo>
                  <a:pt x="651741" y="256300"/>
                </a:lnTo>
                <a:lnTo>
                  <a:pt x="652733" y="249007"/>
                </a:lnTo>
                <a:lnTo>
                  <a:pt x="654386" y="242160"/>
                </a:lnTo>
                <a:lnTo>
                  <a:pt x="656481" y="235612"/>
                </a:lnTo>
                <a:lnTo>
                  <a:pt x="657878" y="229261"/>
                </a:lnTo>
                <a:lnTo>
                  <a:pt x="658808" y="223043"/>
                </a:lnTo>
                <a:lnTo>
                  <a:pt x="659429" y="216914"/>
                </a:lnTo>
                <a:lnTo>
                  <a:pt x="662765" y="207457"/>
                </a:lnTo>
                <a:lnTo>
                  <a:pt x="665043" y="203546"/>
                </a:lnTo>
                <a:lnTo>
                  <a:pt x="667554" y="200939"/>
                </a:lnTo>
                <a:lnTo>
                  <a:pt x="670221" y="199201"/>
                </a:lnTo>
                <a:lnTo>
                  <a:pt x="676889" y="196412"/>
                </a:lnTo>
                <a:lnTo>
                  <a:pt x="678428" y="197175"/>
                </a:lnTo>
                <a:lnTo>
                  <a:pt x="682784" y="200669"/>
                </a:lnTo>
                <a:lnTo>
                  <a:pt x="684342" y="203982"/>
                </a:lnTo>
                <a:lnTo>
                  <a:pt x="686074" y="212955"/>
                </a:lnTo>
                <a:lnTo>
                  <a:pt x="686844" y="220911"/>
                </a:lnTo>
                <a:lnTo>
                  <a:pt x="687049" y="224422"/>
                </a:lnTo>
                <a:lnTo>
                  <a:pt x="688178" y="229739"/>
                </a:lnTo>
                <a:lnTo>
                  <a:pt x="689923" y="236260"/>
                </a:lnTo>
                <a:lnTo>
                  <a:pt x="692078" y="243585"/>
                </a:lnTo>
                <a:lnTo>
                  <a:pt x="694507" y="250452"/>
                </a:lnTo>
                <a:lnTo>
                  <a:pt x="697119" y="257014"/>
                </a:lnTo>
                <a:lnTo>
                  <a:pt x="699852" y="263373"/>
                </a:lnTo>
                <a:lnTo>
                  <a:pt x="701674" y="269597"/>
                </a:lnTo>
                <a:lnTo>
                  <a:pt x="702889" y="275731"/>
                </a:lnTo>
                <a:lnTo>
                  <a:pt x="703699" y="281805"/>
                </a:lnTo>
                <a:lnTo>
                  <a:pt x="706223" y="287838"/>
                </a:lnTo>
                <a:lnTo>
                  <a:pt x="709891" y="293844"/>
                </a:lnTo>
                <a:lnTo>
                  <a:pt x="717272" y="304818"/>
                </a:lnTo>
                <a:lnTo>
                  <a:pt x="720553" y="313002"/>
                </a:lnTo>
                <a:lnTo>
                  <a:pt x="723413" y="316574"/>
                </a:lnTo>
                <a:lnTo>
                  <a:pt x="735926" y="326341"/>
                </a:lnTo>
                <a:lnTo>
                  <a:pt x="746358" y="334526"/>
                </a:lnTo>
                <a:lnTo>
                  <a:pt x="752663" y="336790"/>
                </a:lnTo>
                <a:lnTo>
                  <a:pt x="755733" y="336401"/>
                </a:lnTo>
                <a:lnTo>
                  <a:pt x="758772" y="335150"/>
                </a:lnTo>
                <a:lnTo>
                  <a:pt x="767790" y="328648"/>
                </a:lnTo>
                <a:lnTo>
                  <a:pt x="770778" y="326012"/>
                </a:lnTo>
                <a:lnTo>
                  <a:pt x="776745" y="317792"/>
                </a:lnTo>
                <a:lnTo>
                  <a:pt x="779725" y="312822"/>
                </a:lnTo>
                <a:lnTo>
                  <a:pt x="782705" y="305539"/>
                </a:lnTo>
                <a:lnTo>
                  <a:pt x="785683" y="296716"/>
                </a:lnTo>
                <a:lnTo>
                  <a:pt x="788660" y="286865"/>
                </a:lnTo>
                <a:lnTo>
                  <a:pt x="792630" y="277321"/>
                </a:lnTo>
                <a:lnTo>
                  <a:pt x="797261" y="267982"/>
                </a:lnTo>
                <a:lnTo>
                  <a:pt x="802332" y="258779"/>
                </a:lnTo>
                <a:lnTo>
                  <a:pt x="806705" y="247683"/>
                </a:lnTo>
                <a:lnTo>
                  <a:pt x="810613" y="235324"/>
                </a:lnTo>
                <a:lnTo>
                  <a:pt x="814210" y="222124"/>
                </a:lnTo>
                <a:lnTo>
                  <a:pt x="816608" y="209356"/>
                </a:lnTo>
                <a:lnTo>
                  <a:pt x="818207" y="196875"/>
                </a:lnTo>
                <a:lnTo>
                  <a:pt x="819273" y="184585"/>
                </a:lnTo>
                <a:lnTo>
                  <a:pt x="819983" y="171431"/>
                </a:lnTo>
                <a:lnTo>
                  <a:pt x="820773" y="143587"/>
                </a:lnTo>
                <a:lnTo>
                  <a:pt x="821976" y="130208"/>
                </a:lnTo>
                <a:lnTo>
                  <a:pt x="823770" y="117321"/>
                </a:lnTo>
                <a:lnTo>
                  <a:pt x="825958" y="104760"/>
                </a:lnTo>
                <a:lnTo>
                  <a:pt x="826425" y="93410"/>
                </a:lnTo>
                <a:lnTo>
                  <a:pt x="825744" y="82866"/>
                </a:lnTo>
                <a:lnTo>
                  <a:pt x="824297" y="72861"/>
                </a:lnTo>
                <a:lnTo>
                  <a:pt x="822341" y="63214"/>
                </a:lnTo>
                <a:lnTo>
                  <a:pt x="820044" y="53806"/>
                </a:lnTo>
                <a:lnTo>
                  <a:pt x="817521" y="44558"/>
                </a:lnTo>
                <a:lnTo>
                  <a:pt x="815839" y="36408"/>
                </a:lnTo>
                <a:lnTo>
                  <a:pt x="814718" y="28990"/>
                </a:lnTo>
                <a:lnTo>
                  <a:pt x="813970" y="22061"/>
                </a:lnTo>
                <a:lnTo>
                  <a:pt x="810494" y="11715"/>
                </a:lnTo>
                <a:lnTo>
                  <a:pt x="804918" y="1730"/>
                </a:lnTo>
                <a:lnTo>
                  <a:pt x="805453" y="910"/>
                </a:lnTo>
                <a:lnTo>
                  <a:pt x="806801" y="364"/>
                </a:lnTo>
                <a:lnTo>
                  <a:pt x="808692" y="0"/>
                </a:lnTo>
                <a:lnTo>
                  <a:pt x="809953" y="750"/>
                </a:lnTo>
                <a:lnTo>
                  <a:pt x="810794" y="2241"/>
                </a:lnTo>
                <a:lnTo>
                  <a:pt x="811354" y="4228"/>
                </a:lnTo>
                <a:lnTo>
                  <a:pt x="811977" y="11727"/>
                </a:lnTo>
                <a:lnTo>
                  <a:pt x="812254" y="21675"/>
                </a:lnTo>
                <a:lnTo>
                  <a:pt x="812377" y="32710"/>
                </a:lnTo>
                <a:lnTo>
                  <a:pt x="813401" y="39424"/>
                </a:lnTo>
                <a:lnTo>
                  <a:pt x="815077" y="46875"/>
                </a:lnTo>
                <a:lnTo>
                  <a:pt x="817186" y="54820"/>
                </a:lnTo>
                <a:lnTo>
                  <a:pt x="818592" y="63093"/>
                </a:lnTo>
                <a:lnTo>
                  <a:pt x="819530" y="71585"/>
                </a:lnTo>
                <a:lnTo>
                  <a:pt x="820155" y="80223"/>
                </a:lnTo>
                <a:lnTo>
                  <a:pt x="821564" y="89950"/>
                </a:lnTo>
                <a:lnTo>
                  <a:pt x="823495" y="100404"/>
                </a:lnTo>
                <a:lnTo>
                  <a:pt x="825775" y="111341"/>
                </a:lnTo>
                <a:lnTo>
                  <a:pt x="827295" y="121610"/>
                </a:lnTo>
                <a:lnTo>
                  <a:pt x="828308" y="131432"/>
                </a:lnTo>
                <a:lnTo>
                  <a:pt x="828983" y="140957"/>
                </a:lnTo>
                <a:lnTo>
                  <a:pt x="830426" y="152267"/>
                </a:lnTo>
                <a:lnTo>
                  <a:pt x="832380" y="164769"/>
                </a:lnTo>
                <a:lnTo>
                  <a:pt x="834675" y="178064"/>
                </a:lnTo>
                <a:lnTo>
                  <a:pt x="838189" y="189904"/>
                </a:lnTo>
                <a:lnTo>
                  <a:pt x="842516" y="200774"/>
                </a:lnTo>
                <a:lnTo>
                  <a:pt x="847385" y="210997"/>
                </a:lnTo>
                <a:lnTo>
                  <a:pt x="851624" y="220790"/>
                </a:lnTo>
                <a:lnTo>
                  <a:pt x="855441" y="230294"/>
                </a:lnTo>
                <a:lnTo>
                  <a:pt x="862329" y="248792"/>
                </a:lnTo>
                <a:lnTo>
                  <a:pt x="874835" y="284921"/>
                </a:lnTo>
                <a:lnTo>
                  <a:pt x="877861" y="293884"/>
                </a:lnTo>
                <a:lnTo>
                  <a:pt x="880870" y="300852"/>
                </a:lnTo>
                <a:lnTo>
                  <a:pt x="886860" y="311240"/>
                </a:lnTo>
                <a:lnTo>
                  <a:pt x="892829" y="321809"/>
                </a:lnTo>
                <a:lnTo>
                  <a:pt x="895810" y="327406"/>
                </a:lnTo>
                <a:lnTo>
                  <a:pt x="898789" y="331138"/>
                </a:lnTo>
                <a:lnTo>
                  <a:pt x="901768" y="333625"/>
                </a:lnTo>
                <a:lnTo>
                  <a:pt x="907723" y="337381"/>
                </a:lnTo>
                <a:lnTo>
                  <a:pt x="919631" y="3475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PenAnnotation264"/>
          <p:cNvSpPr/>
          <p:nvPr/>
        </p:nvSpPr>
        <p:spPr>
          <a:xfrm>
            <a:off x="2920007" y="3571875"/>
            <a:ext cx="258962" cy="53579"/>
          </a:xfrm>
          <a:custGeom>
            <a:avLst/>
            <a:gdLst/>
            <a:ahLst/>
            <a:cxnLst/>
            <a:rect l="0" t="0" r="0" b="0"/>
            <a:pathLst>
              <a:path w="258962" h="53579">
                <a:moveTo>
                  <a:pt x="0" y="0"/>
                </a:moveTo>
                <a:lnTo>
                  <a:pt x="4741" y="0"/>
                </a:lnTo>
                <a:lnTo>
                  <a:pt x="6137" y="992"/>
                </a:lnTo>
                <a:lnTo>
                  <a:pt x="7068" y="2645"/>
                </a:lnTo>
                <a:lnTo>
                  <a:pt x="7689" y="4740"/>
                </a:lnTo>
                <a:lnTo>
                  <a:pt x="10087" y="6136"/>
                </a:lnTo>
                <a:lnTo>
                  <a:pt x="18043" y="7688"/>
                </a:lnTo>
                <a:lnTo>
                  <a:pt x="22943" y="9094"/>
                </a:lnTo>
                <a:lnTo>
                  <a:pt x="28194" y="11024"/>
                </a:lnTo>
                <a:lnTo>
                  <a:pt x="33679" y="13302"/>
                </a:lnTo>
                <a:lnTo>
                  <a:pt x="39320" y="14821"/>
                </a:lnTo>
                <a:lnTo>
                  <a:pt x="45065" y="15833"/>
                </a:lnTo>
                <a:lnTo>
                  <a:pt x="50879" y="16509"/>
                </a:lnTo>
                <a:lnTo>
                  <a:pt x="56740" y="17951"/>
                </a:lnTo>
                <a:lnTo>
                  <a:pt x="62632" y="19904"/>
                </a:lnTo>
                <a:lnTo>
                  <a:pt x="68543" y="22199"/>
                </a:lnTo>
                <a:lnTo>
                  <a:pt x="75461" y="23729"/>
                </a:lnTo>
                <a:lnTo>
                  <a:pt x="83050" y="24749"/>
                </a:lnTo>
                <a:lnTo>
                  <a:pt x="91085" y="25429"/>
                </a:lnTo>
                <a:lnTo>
                  <a:pt x="98427" y="26874"/>
                </a:lnTo>
                <a:lnTo>
                  <a:pt x="105306" y="28830"/>
                </a:lnTo>
                <a:lnTo>
                  <a:pt x="111876" y="31126"/>
                </a:lnTo>
                <a:lnTo>
                  <a:pt x="119232" y="32657"/>
                </a:lnTo>
                <a:lnTo>
                  <a:pt x="127113" y="33677"/>
                </a:lnTo>
                <a:lnTo>
                  <a:pt x="135344" y="34358"/>
                </a:lnTo>
                <a:lnTo>
                  <a:pt x="142815" y="34811"/>
                </a:lnTo>
                <a:lnTo>
                  <a:pt x="156409" y="35315"/>
                </a:lnTo>
                <a:lnTo>
                  <a:pt x="162811" y="36442"/>
                </a:lnTo>
                <a:lnTo>
                  <a:pt x="169065" y="38185"/>
                </a:lnTo>
                <a:lnTo>
                  <a:pt x="175218" y="40339"/>
                </a:lnTo>
                <a:lnTo>
                  <a:pt x="182296" y="41775"/>
                </a:lnTo>
                <a:lnTo>
                  <a:pt x="189992" y="42733"/>
                </a:lnTo>
                <a:lnTo>
                  <a:pt x="204496" y="43797"/>
                </a:lnTo>
                <a:lnTo>
                  <a:pt x="214249" y="44270"/>
                </a:lnTo>
                <a:lnTo>
                  <a:pt x="221891" y="44480"/>
                </a:lnTo>
                <a:lnTo>
                  <a:pt x="225318" y="44536"/>
                </a:lnTo>
                <a:lnTo>
                  <a:pt x="229587" y="45565"/>
                </a:lnTo>
                <a:lnTo>
                  <a:pt x="234418" y="47244"/>
                </a:lnTo>
                <a:lnTo>
                  <a:pt x="239622" y="49355"/>
                </a:lnTo>
                <a:lnTo>
                  <a:pt x="244084" y="50763"/>
                </a:lnTo>
                <a:lnTo>
                  <a:pt x="251688" y="52327"/>
                </a:lnTo>
                <a:lnTo>
                  <a:pt x="258961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PenAnnotation265"/>
          <p:cNvSpPr/>
          <p:nvPr/>
        </p:nvSpPr>
        <p:spPr>
          <a:xfrm>
            <a:off x="2393156" y="3536156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0"/>
                </a:moveTo>
                <a:lnTo>
                  <a:pt x="8562" y="0"/>
                </a:lnTo>
                <a:lnTo>
                  <a:pt x="8684" y="992"/>
                </a:lnTo>
                <a:lnTo>
                  <a:pt x="8766" y="2646"/>
                </a:lnTo>
                <a:lnTo>
                  <a:pt x="8821" y="4741"/>
                </a:lnTo>
                <a:lnTo>
                  <a:pt x="9849" y="6137"/>
                </a:lnTo>
                <a:lnTo>
                  <a:pt x="11527" y="7068"/>
                </a:lnTo>
                <a:lnTo>
                  <a:pt x="13638" y="7688"/>
                </a:lnTo>
                <a:lnTo>
                  <a:pt x="15045" y="9094"/>
                </a:lnTo>
                <a:lnTo>
                  <a:pt x="15983" y="11024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PenAnnotation266"/>
          <p:cNvSpPr/>
          <p:nvPr/>
        </p:nvSpPr>
        <p:spPr>
          <a:xfrm>
            <a:off x="3313070" y="3706008"/>
            <a:ext cx="240946" cy="160379"/>
          </a:xfrm>
          <a:custGeom>
            <a:avLst/>
            <a:gdLst/>
            <a:ahLst/>
            <a:cxnLst/>
            <a:rect l="0" t="0" r="0" b="0"/>
            <a:pathLst>
              <a:path w="240946" h="160379">
                <a:moveTo>
                  <a:pt x="124859" y="44460"/>
                </a:moveTo>
                <a:lnTo>
                  <a:pt x="124859" y="49201"/>
                </a:lnTo>
                <a:lnTo>
                  <a:pt x="125851" y="50597"/>
                </a:lnTo>
                <a:lnTo>
                  <a:pt x="127505" y="51528"/>
                </a:lnTo>
                <a:lnTo>
                  <a:pt x="129600" y="52149"/>
                </a:lnTo>
                <a:lnTo>
                  <a:pt x="130996" y="53555"/>
                </a:lnTo>
                <a:lnTo>
                  <a:pt x="131927" y="55484"/>
                </a:lnTo>
                <a:lnTo>
                  <a:pt x="132961" y="60274"/>
                </a:lnTo>
                <a:lnTo>
                  <a:pt x="133237" y="62940"/>
                </a:lnTo>
                <a:lnTo>
                  <a:pt x="133421" y="65710"/>
                </a:lnTo>
                <a:lnTo>
                  <a:pt x="133544" y="68549"/>
                </a:lnTo>
                <a:lnTo>
                  <a:pt x="133757" y="78452"/>
                </a:lnTo>
                <a:lnTo>
                  <a:pt x="133783" y="84983"/>
                </a:lnTo>
                <a:lnTo>
                  <a:pt x="133789" y="75684"/>
                </a:lnTo>
                <a:lnTo>
                  <a:pt x="132797" y="73214"/>
                </a:lnTo>
                <a:lnTo>
                  <a:pt x="131143" y="70575"/>
                </a:lnTo>
                <a:lnTo>
                  <a:pt x="129048" y="67823"/>
                </a:lnTo>
                <a:lnTo>
                  <a:pt x="127652" y="64004"/>
                </a:lnTo>
                <a:lnTo>
                  <a:pt x="126721" y="59474"/>
                </a:lnTo>
                <a:lnTo>
                  <a:pt x="126101" y="54469"/>
                </a:lnTo>
                <a:lnTo>
                  <a:pt x="124694" y="50141"/>
                </a:lnTo>
                <a:lnTo>
                  <a:pt x="122765" y="46263"/>
                </a:lnTo>
                <a:lnTo>
                  <a:pt x="120487" y="42686"/>
                </a:lnTo>
                <a:lnTo>
                  <a:pt x="117975" y="39308"/>
                </a:lnTo>
                <a:lnTo>
                  <a:pt x="115309" y="36065"/>
                </a:lnTo>
                <a:lnTo>
                  <a:pt x="112539" y="32910"/>
                </a:lnTo>
                <a:lnTo>
                  <a:pt x="109701" y="28823"/>
                </a:lnTo>
                <a:lnTo>
                  <a:pt x="106816" y="24113"/>
                </a:lnTo>
                <a:lnTo>
                  <a:pt x="103901" y="18989"/>
                </a:lnTo>
                <a:lnTo>
                  <a:pt x="99973" y="14581"/>
                </a:lnTo>
                <a:lnTo>
                  <a:pt x="95370" y="10650"/>
                </a:lnTo>
                <a:lnTo>
                  <a:pt x="90317" y="7037"/>
                </a:lnTo>
                <a:lnTo>
                  <a:pt x="85956" y="4629"/>
                </a:lnTo>
                <a:lnTo>
                  <a:pt x="78465" y="1953"/>
                </a:lnTo>
                <a:lnTo>
                  <a:pt x="74086" y="1239"/>
                </a:lnTo>
                <a:lnTo>
                  <a:pt x="69182" y="763"/>
                </a:lnTo>
                <a:lnTo>
                  <a:pt x="63929" y="446"/>
                </a:lnTo>
                <a:lnTo>
                  <a:pt x="52800" y="94"/>
                </a:lnTo>
                <a:lnTo>
                  <a:pt x="47054" y="0"/>
                </a:lnTo>
                <a:lnTo>
                  <a:pt x="42231" y="930"/>
                </a:lnTo>
                <a:lnTo>
                  <a:pt x="38024" y="2541"/>
                </a:lnTo>
                <a:lnTo>
                  <a:pt x="30703" y="6978"/>
                </a:lnTo>
                <a:lnTo>
                  <a:pt x="27362" y="9550"/>
                </a:lnTo>
                <a:lnTo>
                  <a:pt x="24142" y="12257"/>
                </a:lnTo>
                <a:lnTo>
                  <a:pt x="21004" y="16046"/>
                </a:lnTo>
                <a:lnTo>
                  <a:pt x="17919" y="20557"/>
                </a:lnTo>
                <a:lnTo>
                  <a:pt x="14871" y="25548"/>
                </a:lnTo>
                <a:lnTo>
                  <a:pt x="11846" y="30860"/>
                </a:lnTo>
                <a:lnTo>
                  <a:pt x="5839" y="42054"/>
                </a:lnTo>
                <a:lnTo>
                  <a:pt x="3841" y="47817"/>
                </a:lnTo>
                <a:lnTo>
                  <a:pt x="2509" y="53643"/>
                </a:lnTo>
                <a:lnTo>
                  <a:pt x="1620" y="59512"/>
                </a:lnTo>
                <a:lnTo>
                  <a:pt x="1028" y="65409"/>
                </a:lnTo>
                <a:lnTo>
                  <a:pt x="633" y="71325"/>
                </a:lnTo>
                <a:lnTo>
                  <a:pt x="370" y="77252"/>
                </a:lnTo>
                <a:lnTo>
                  <a:pt x="78" y="89131"/>
                </a:lnTo>
                <a:lnTo>
                  <a:pt x="0" y="95077"/>
                </a:lnTo>
                <a:lnTo>
                  <a:pt x="940" y="101025"/>
                </a:lnTo>
                <a:lnTo>
                  <a:pt x="2559" y="106975"/>
                </a:lnTo>
                <a:lnTo>
                  <a:pt x="4630" y="112925"/>
                </a:lnTo>
                <a:lnTo>
                  <a:pt x="7004" y="118877"/>
                </a:lnTo>
                <a:lnTo>
                  <a:pt x="9578" y="124829"/>
                </a:lnTo>
                <a:lnTo>
                  <a:pt x="12286" y="130782"/>
                </a:lnTo>
                <a:lnTo>
                  <a:pt x="15084" y="135742"/>
                </a:lnTo>
                <a:lnTo>
                  <a:pt x="17941" y="140042"/>
                </a:lnTo>
                <a:lnTo>
                  <a:pt x="20838" y="143900"/>
                </a:lnTo>
                <a:lnTo>
                  <a:pt x="24754" y="147464"/>
                </a:lnTo>
                <a:lnTo>
                  <a:pt x="29349" y="150833"/>
                </a:lnTo>
                <a:lnTo>
                  <a:pt x="34397" y="154071"/>
                </a:lnTo>
                <a:lnTo>
                  <a:pt x="38754" y="156229"/>
                </a:lnTo>
                <a:lnTo>
                  <a:pt x="46241" y="158628"/>
                </a:lnTo>
                <a:lnTo>
                  <a:pt x="50619" y="159267"/>
                </a:lnTo>
                <a:lnTo>
                  <a:pt x="55522" y="159694"/>
                </a:lnTo>
                <a:lnTo>
                  <a:pt x="60775" y="159978"/>
                </a:lnTo>
                <a:lnTo>
                  <a:pt x="71904" y="160293"/>
                </a:lnTo>
                <a:lnTo>
                  <a:pt x="77649" y="160378"/>
                </a:lnTo>
                <a:lnTo>
                  <a:pt x="82472" y="159442"/>
                </a:lnTo>
                <a:lnTo>
                  <a:pt x="86679" y="157825"/>
                </a:lnTo>
                <a:lnTo>
                  <a:pt x="93999" y="153384"/>
                </a:lnTo>
                <a:lnTo>
                  <a:pt x="97341" y="150810"/>
                </a:lnTo>
                <a:lnTo>
                  <a:pt x="100560" y="148102"/>
                </a:lnTo>
                <a:lnTo>
                  <a:pt x="103699" y="144313"/>
                </a:lnTo>
                <a:lnTo>
                  <a:pt x="106784" y="139802"/>
                </a:lnTo>
                <a:lnTo>
                  <a:pt x="109832" y="134811"/>
                </a:lnTo>
                <a:lnTo>
                  <a:pt x="112857" y="130491"/>
                </a:lnTo>
                <a:lnTo>
                  <a:pt x="115866" y="126619"/>
                </a:lnTo>
                <a:lnTo>
                  <a:pt x="118863" y="123045"/>
                </a:lnTo>
                <a:lnTo>
                  <a:pt x="120862" y="118678"/>
                </a:lnTo>
                <a:lnTo>
                  <a:pt x="122195" y="113783"/>
                </a:lnTo>
                <a:lnTo>
                  <a:pt x="123083" y="108535"/>
                </a:lnTo>
                <a:lnTo>
                  <a:pt x="123675" y="104044"/>
                </a:lnTo>
                <a:lnTo>
                  <a:pt x="124070" y="100057"/>
                </a:lnTo>
                <a:lnTo>
                  <a:pt x="124333" y="96408"/>
                </a:lnTo>
                <a:lnTo>
                  <a:pt x="124508" y="91991"/>
                </a:lnTo>
                <a:lnTo>
                  <a:pt x="124755" y="77285"/>
                </a:lnTo>
                <a:lnTo>
                  <a:pt x="124855" y="55273"/>
                </a:lnTo>
                <a:lnTo>
                  <a:pt x="123864" y="54645"/>
                </a:lnTo>
                <a:lnTo>
                  <a:pt x="116481" y="53464"/>
                </a:lnTo>
                <a:lnTo>
                  <a:pt x="116038" y="53404"/>
                </a:lnTo>
                <a:lnTo>
                  <a:pt x="120702" y="58135"/>
                </a:lnTo>
                <a:lnTo>
                  <a:pt x="122088" y="60522"/>
                </a:lnTo>
                <a:lnTo>
                  <a:pt x="123012" y="63106"/>
                </a:lnTo>
                <a:lnTo>
                  <a:pt x="123627" y="65820"/>
                </a:lnTo>
                <a:lnTo>
                  <a:pt x="125030" y="68622"/>
                </a:lnTo>
                <a:lnTo>
                  <a:pt x="126958" y="71482"/>
                </a:lnTo>
                <a:lnTo>
                  <a:pt x="129235" y="74381"/>
                </a:lnTo>
                <a:lnTo>
                  <a:pt x="132737" y="77306"/>
                </a:lnTo>
                <a:lnTo>
                  <a:pt x="137057" y="80248"/>
                </a:lnTo>
                <a:lnTo>
                  <a:pt x="141921" y="83202"/>
                </a:lnTo>
                <a:lnTo>
                  <a:pt x="147147" y="86163"/>
                </a:lnTo>
                <a:lnTo>
                  <a:pt x="158247" y="92099"/>
                </a:lnTo>
                <a:lnTo>
                  <a:pt x="162993" y="96063"/>
                </a:lnTo>
                <a:lnTo>
                  <a:pt x="167149" y="100691"/>
                </a:lnTo>
                <a:lnTo>
                  <a:pt x="170911" y="105760"/>
                </a:lnTo>
                <a:lnTo>
                  <a:pt x="174412" y="110131"/>
                </a:lnTo>
                <a:lnTo>
                  <a:pt x="177738" y="114038"/>
                </a:lnTo>
                <a:lnTo>
                  <a:pt x="180948" y="117634"/>
                </a:lnTo>
                <a:lnTo>
                  <a:pt x="185072" y="121024"/>
                </a:lnTo>
                <a:lnTo>
                  <a:pt x="189806" y="124276"/>
                </a:lnTo>
                <a:lnTo>
                  <a:pt x="194946" y="127437"/>
                </a:lnTo>
                <a:lnTo>
                  <a:pt x="199365" y="130536"/>
                </a:lnTo>
                <a:lnTo>
                  <a:pt x="203303" y="133594"/>
                </a:lnTo>
                <a:lnTo>
                  <a:pt x="206921" y="136625"/>
                </a:lnTo>
                <a:lnTo>
                  <a:pt x="213586" y="139993"/>
                </a:lnTo>
                <a:lnTo>
                  <a:pt x="220848" y="142482"/>
                </a:lnTo>
                <a:lnTo>
                  <a:pt x="225563" y="144534"/>
                </a:lnTo>
                <a:lnTo>
                  <a:pt x="240945" y="1516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PenAnnotation267"/>
          <p:cNvSpPr/>
          <p:nvPr/>
        </p:nvSpPr>
        <p:spPr>
          <a:xfrm>
            <a:off x="3339703" y="3562945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0" y="0"/>
                </a:moveTo>
                <a:lnTo>
                  <a:pt x="0" y="7688"/>
                </a:lnTo>
                <a:lnTo>
                  <a:pt x="992" y="9094"/>
                </a:lnTo>
                <a:lnTo>
                  <a:pt x="2646" y="11024"/>
                </a:lnTo>
                <a:lnTo>
                  <a:pt x="4740" y="13302"/>
                </a:lnTo>
                <a:lnTo>
                  <a:pt x="9713" y="18480"/>
                </a:lnTo>
                <a:lnTo>
                  <a:pt x="12429" y="21250"/>
                </a:lnTo>
                <a:lnTo>
                  <a:pt x="16223" y="24088"/>
                </a:lnTo>
                <a:lnTo>
                  <a:pt x="20737" y="26973"/>
                </a:lnTo>
                <a:lnTo>
                  <a:pt x="25731" y="29888"/>
                </a:lnTo>
                <a:lnTo>
                  <a:pt x="31045" y="32824"/>
                </a:lnTo>
                <a:lnTo>
                  <a:pt x="42240" y="38732"/>
                </a:lnTo>
                <a:lnTo>
                  <a:pt x="59699" y="47636"/>
                </a:lnTo>
                <a:lnTo>
                  <a:pt x="64604" y="49617"/>
                </a:lnTo>
                <a:lnTo>
                  <a:pt x="68866" y="50937"/>
                </a:lnTo>
                <a:lnTo>
                  <a:pt x="72700" y="51817"/>
                </a:lnTo>
                <a:lnTo>
                  <a:pt x="76248" y="52404"/>
                </a:lnTo>
                <a:lnTo>
                  <a:pt x="79605" y="52795"/>
                </a:lnTo>
                <a:lnTo>
                  <a:pt x="89297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PenAnnotation268"/>
          <p:cNvSpPr/>
          <p:nvPr/>
        </p:nvSpPr>
        <p:spPr>
          <a:xfrm>
            <a:off x="3714750" y="3536156"/>
            <a:ext cx="53579" cy="254788"/>
          </a:xfrm>
          <a:custGeom>
            <a:avLst/>
            <a:gdLst/>
            <a:ahLst/>
            <a:cxnLst/>
            <a:rect l="0" t="0" r="0" b="0"/>
            <a:pathLst>
              <a:path w="53579" h="254788">
                <a:moveTo>
                  <a:pt x="0" y="0"/>
                </a:moveTo>
                <a:lnTo>
                  <a:pt x="0" y="28679"/>
                </a:lnTo>
                <a:lnTo>
                  <a:pt x="992" y="34002"/>
                </a:lnTo>
                <a:lnTo>
                  <a:pt x="2645" y="40528"/>
                </a:lnTo>
                <a:lnTo>
                  <a:pt x="4740" y="47854"/>
                </a:lnTo>
                <a:lnTo>
                  <a:pt x="6136" y="56708"/>
                </a:lnTo>
                <a:lnTo>
                  <a:pt x="7067" y="66578"/>
                </a:lnTo>
                <a:lnTo>
                  <a:pt x="7688" y="77128"/>
                </a:lnTo>
                <a:lnTo>
                  <a:pt x="9094" y="88129"/>
                </a:lnTo>
                <a:lnTo>
                  <a:pt x="11024" y="99432"/>
                </a:lnTo>
                <a:lnTo>
                  <a:pt x="13302" y="110936"/>
                </a:lnTo>
                <a:lnTo>
                  <a:pt x="14821" y="121583"/>
                </a:lnTo>
                <a:lnTo>
                  <a:pt x="15833" y="131657"/>
                </a:lnTo>
                <a:lnTo>
                  <a:pt x="16509" y="141349"/>
                </a:lnTo>
                <a:lnTo>
                  <a:pt x="17951" y="150787"/>
                </a:lnTo>
                <a:lnTo>
                  <a:pt x="19904" y="160056"/>
                </a:lnTo>
                <a:lnTo>
                  <a:pt x="22199" y="169212"/>
                </a:lnTo>
                <a:lnTo>
                  <a:pt x="23729" y="178292"/>
                </a:lnTo>
                <a:lnTo>
                  <a:pt x="24749" y="187322"/>
                </a:lnTo>
                <a:lnTo>
                  <a:pt x="25429" y="196319"/>
                </a:lnTo>
                <a:lnTo>
                  <a:pt x="25882" y="204301"/>
                </a:lnTo>
                <a:lnTo>
                  <a:pt x="26386" y="218462"/>
                </a:lnTo>
                <a:lnTo>
                  <a:pt x="27512" y="224024"/>
                </a:lnTo>
                <a:lnTo>
                  <a:pt x="29255" y="228724"/>
                </a:lnTo>
                <a:lnTo>
                  <a:pt x="31410" y="232850"/>
                </a:lnTo>
                <a:lnTo>
                  <a:pt x="32846" y="236593"/>
                </a:lnTo>
                <a:lnTo>
                  <a:pt x="34442" y="243397"/>
                </a:lnTo>
                <a:lnTo>
                  <a:pt x="35340" y="248065"/>
                </a:lnTo>
                <a:lnTo>
                  <a:pt x="36459" y="249713"/>
                </a:lnTo>
                <a:lnTo>
                  <a:pt x="38196" y="251803"/>
                </a:lnTo>
                <a:lnTo>
                  <a:pt x="40347" y="254189"/>
                </a:lnTo>
                <a:lnTo>
                  <a:pt x="41781" y="254787"/>
                </a:lnTo>
                <a:lnTo>
                  <a:pt x="42736" y="254194"/>
                </a:lnTo>
                <a:lnTo>
                  <a:pt x="43373" y="252806"/>
                </a:lnTo>
                <a:lnTo>
                  <a:pt x="44791" y="251881"/>
                </a:lnTo>
                <a:lnTo>
                  <a:pt x="46728" y="251265"/>
                </a:lnTo>
                <a:lnTo>
                  <a:pt x="53578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PenAnnotation269"/>
          <p:cNvSpPr/>
          <p:nvPr/>
        </p:nvSpPr>
        <p:spPr>
          <a:xfrm>
            <a:off x="3893754" y="3654150"/>
            <a:ext cx="169254" cy="156908"/>
          </a:xfrm>
          <a:custGeom>
            <a:avLst/>
            <a:gdLst/>
            <a:ahLst/>
            <a:cxnLst/>
            <a:rect l="0" t="0" r="0" b="0"/>
            <a:pathLst>
              <a:path w="169254" h="156908">
                <a:moveTo>
                  <a:pt x="44238" y="7021"/>
                </a:moveTo>
                <a:lnTo>
                  <a:pt x="44238" y="19450"/>
                </a:lnTo>
                <a:lnTo>
                  <a:pt x="45230" y="22253"/>
                </a:lnTo>
                <a:lnTo>
                  <a:pt x="46884" y="25113"/>
                </a:lnTo>
                <a:lnTo>
                  <a:pt x="48978" y="28012"/>
                </a:lnTo>
                <a:lnTo>
                  <a:pt x="50375" y="31929"/>
                </a:lnTo>
                <a:lnTo>
                  <a:pt x="51305" y="36525"/>
                </a:lnTo>
                <a:lnTo>
                  <a:pt x="51926" y="41574"/>
                </a:lnTo>
                <a:lnTo>
                  <a:pt x="53332" y="46923"/>
                </a:lnTo>
                <a:lnTo>
                  <a:pt x="55262" y="52474"/>
                </a:lnTo>
                <a:lnTo>
                  <a:pt x="57540" y="58159"/>
                </a:lnTo>
                <a:lnTo>
                  <a:pt x="59059" y="62942"/>
                </a:lnTo>
                <a:lnTo>
                  <a:pt x="60072" y="67122"/>
                </a:lnTo>
                <a:lnTo>
                  <a:pt x="60747" y="70901"/>
                </a:lnTo>
                <a:lnTo>
                  <a:pt x="62189" y="74412"/>
                </a:lnTo>
                <a:lnTo>
                  <a:pt x="64143" y="77746"/>
                </a:lnTo>
                <a:lnTo>
                  <a:pt x="66437" y="80960"/>
                </a:lnTo>
                <a:lnTo>
                  <a:pt x="67967" y="84095"/>
                </a:lnTo>
                <a:lnTo>
                  <a:pt x="68987" y="87177"/>
                </a:lnTo>
                <a:lnTo>
                  <a:pt x="70907" y="95783"/>
                </a:lnTo>
                <a:lnTo>
                  <a:pt x="70991" y="91419"/>
                </a:lnTo>
                <a:lnTo>
                  <a:pt x="70011" y="89083"/>
                </a:lnTo>
                <a:lnTo>
                  <a:pt x="68365" y="86534"/>
                </a:lnTo>
                <a:lnTo>
                  <a:pt x="66276" y="83842"/>
                </a:lnTo>
                <a:lnTo>
                  <a:pt x="64883" y="80063"/>
                </a:lnTo>
                <a:lnTo>
                  <a:pt x="63954" y="75560"/>
                </a:lnTo>
                <a:lnTo>
                  <a:pt x="63335" y="70573"/>
                </a:lnTo>
                <a:lnTo>
                  <a:pt x="61930" y="66256"/>
                </a:lnTo>
                <a:lnTo>
                  <a:pt x="60001" y="62386"/>
                </a:lnTo>
                <a:lnTo>
                  <a:pt x="57724" y="58814"/>
                </a:lnTo>
                <a:lnTo>
                  <a:pt x="56205" y="54448"/>
                </a:lnTo>
                <a:lnTo>
                  <a:pt x="55192" y="49554"/>
                </a:lnTo>
                <a:lnTo>
                  <a:pt x="54517" y="44306"/>
                </a:lnTo>
                <a:lnTo>
                  <a:pt x="53075" y="38823"/>
                </a:lnTo>
                <a:lnTo>
                  <a:pt x="51122" y="33183"/>
                </a:lnTo>
                <a:lnTo>
                  <a:pt x="48827" y="27440"/>
                </a:lnTo>
                <a:lnTo>
                  <a:pt x="46305" y="22618"/>
                </a:lnTo>
                <a:lnTo>
                  <a:pt x="43632" y="18411"/>
                </a:lnTo>
                <a:lnTo>
                  <a:pt x="40857" y="14615"/>
                </a:lnTo>
                <a:lnTo>
                  <a:pt x="38015" y="11091"/>
                </a:lnTo>
                <a:lnTo>
                  <a:pt x="35129" y="7750"/>
                </a:lnTo>
                <a:lnTo>
                  <a:pt x="28107" y="0"/>
                </a:lnTo>
                <a:lnTo>
                  <a:pt x="26538" y="356"/>
                </a:lnTo>
                <a:lnTo>
                  <a:pt x="22150" y="3398"/>
                </a:lnTo>
                <a:lnTo>
                  <a:pt x="16892" y="8057"/>
                </a:lnTo>
                <a:lnTo>
                  <a:pt x="14102" y="10688"/>
                </a:lnTo>
                <a:lnTo>
                  <a:pt x="12241" y="13435"/>
                </a:lnTo>
                <a:lnTo>
                  <a:pt x="11000" y="16258"/>
                </a:lnTo>
                <a:lnTo>
                  <a:pt x="10173" y="19132"/>
                </a:lnTo>
                <a:lnTo>
                  <a:pt x="8629" y="23032"/>
                </a:lnTo>
                <a:lnTo>
                  <a:pt x="6608" y="27617"/>
                </a:lnTo>
                <a:lnTo>
                  <a:pt x="4268" y="32659"/>
                </a:lnTo>
                <a:lnTo>
                  <a:pt x="2709" y="38995"/>
                </a:lnTo>
                <a:lnTo>
                  <a:pt x="1669" y="46197"/>
                </a:lnTo>
                <a:lnTo>
                  <a:pt x="976" y="53974"/>
                </a:lnTo>
                <a:lnTo>
                  <a:pt x="514" y="61144"/>
                </a:lnTo>
                <a:lnTo>
                  <a:pt x="0" y="74401"/>
                </a:lnTo>
                <a:lnTo>
                  <a:pt x="855" y="80715"/>
                </a:lnTo>
                <a:lnTo>
                  <a:pt x="2418" y="86908"/>
                </a:lnTo>
                <a:lnTo>
                  <a:pt x="4451" y="93022"/>
                </a:lnTo>
                <a:lnTo>
                  <a:pt x="5807" y="99081"/>
                </a:lnTo>
                <a:lnTo>
                  <a:pt x="6711" y="105106"/>
                </a:lnTo>
                <a:lnTo>
                  <a:pt x="7314" y="111106"/>
                </a:lnTo>
                <a:lnTo>
                  <a:pt x="8708" y="117091"/>
                </a:lnTo>
                <a:lnTo>
                  <a:pt x="10629" y="123065"/>
                </a:lnTo>
                <a:lnTo>
                  <a:pt x="12902" y="129032"/>
                </a:lnTo>
                <a:lnTo>
                  <a:pt x="15410" y="134003"/>
                </a:lnTo>
                <a:lnTo>
                  <a:pt x="18074" y="138308"/>
                </a:lnTo>
                <a:lnTo>
                  <a:pt x="20842" y="142171"/>
                </a:lnTo>
                <a:lnTo>
                  <a:pt x="24672" y="145738"/>
                </a:lnTo>
                <a:lnTo>
                  <a:pt x="29210" y="149109"/>
                </a:lnTo>
                <a:lnTo>
                  <a:pt x="34219" y="152348"/>
                </a:lnTo>
                <a:lnTo>
                  <a:pt x="38550" y="154507"/>
                </a:lnTo>
                <a:lnTo>
                  <a:pt x="42431" y="155947"/>
                </a:lnTo>
                <a:lnTo>
                  <a:pt x="46010" y="156907"/>
                </a:lnTo>
                <a:lnTo>
                  <a:pt x="48396" y="156554"/>
                </a:lnTo>
                <a:lnTo>
                  <a:pt x="49986" y="155327"/>
                </a:lnTo>
                <a:lnTo>
                  <a:pt x="51047" y="153517"/>
                </a:lnTo>
                <a:lnTo>
                  <a:pt x="52746" y="152310"/>
                </a:lnTo>
                <a:lnTo>
                  <a:pt x="57280" y="150969"/>
                </a:lnTo>
                <a:lnTo>
                  <a:pt x="59878" y="149620"/>
                </a:lnTo>
                <a:lnTo>
                  <a:pt x="62602" y="147728"/>
                </a:lnTo>
                <a:lnTo>
                  <a:pt x="65410" y="145474"/>
                </a:lnTo>
                <a:lnTo>
                  <a:pt x="67282" y="141987"/>
                </a:lnTo>
                <a:lnTo>
                  <a:pt x="68530" y="137678"/>
                </a:lnTo>
                <a:lnTo>
                  <a:pt x="69363" y="132821"/>
                </a:lnTo>
                <a:lnTo>
                  <a:pt x="70910" y="128591"/>
                </a:lnTo>
                <a:lnTo>
                  <a:pt x="72933" y="124779"/>
                </a:lnTo>
                <a:lnTo>
                  <a:pt x="75274" y="121245"/>
                </a:lnTo>
                <a:lnTo>
                  <a:pt x="76835" y="116905"/>
                </a:lnTo>
                <a:lnTo>
                  <a:pt x="77876" y="112027"/>
                </a:lnTo>
                <a:lnTo>
                  <a:pt x="78569" y="106791"/>
                </a:lnTo>
                <a:lnTo>
                  <a:pt x="79032" y="101316"/>
                </a:lnTo>
                <a:lnTo>
                  <a:pt x="79340" y="95681"/>
                </a:lnTo>
                <a:lnTo>
                  <a:pt x="79682" y="84129"/>
                </a:lnTo>
                <a:lnTo>
                  <a:pt x="79946" y="46257"/>
                </a:lnTo>
                <a:lnTo>
                  <a:pt x="78957" y="44092"/>
                </a:lnTo>
                <a:lnTo>
                  <a:pt x="77306" y="41657"/>
                </a:lnTo>
                <a:lnTo>
                  <a:pt x="71059" y="33851"/>
                </a:lnTo>
                <a:lnTo>
                  <a:pt x="71036" y="38563"/>
                </a:lnTo>
                <a:lnTo>
                  <a:pt x="72025" y="40948"/>
                </a:lnTo>
                <a:lnTo>
                  <a:pt x="73677" y="43530"/>
                </a:lnTo>
                <a:lnTo>
                  <a:pt x="75770" y="46243"/>
                </a:lnTo>
                <a:lnTo>
                  <a:pt x="78158" y="50036"/>
                </a:lnTo>
                <a:lnTo>
                  <a:pt x="80742" y="54549"/>
                </a:lnTo>
                <a:lnTo>
                  <a:pt x="83457" y="59543"/>
                </a:lnTo>
                <a:lnTo>
                  <a:pt x="86258" y="63864"/>
                </a:lnTo>
                <a:lnTo>
                  <a:pt x="89119" y="67737"/>
                </a:lnTo>
                <a:lnTo>
                  <a:pt x="92018" y="71311"/>
                </a:lnTo>
                <a:lnTo>
                  <a:pt x="94943" y="74686"/>
                </a:lnTo>
                <a:lnTo>
                  <a:pt x="97885" y="77928"/>
                </a:lnTo>
                <a:lnTo>
                  <a:pt x="103800" y="84176"/>
                </a:lnTo>
                <a:lnTo>
                  <a:pt x="109736" y="90260"/>
                </a:lnTo>
                <a:lnTo>
                  <a:pt x="112708" y="94264"/>
                </a:lnTo>
                <a:lnTo>
                  <a:pt x="115681" y="98917"/>
                </a:lnTo>
                <a:lnTo>
                  <a:pt x="118656" y="104004"/>
                </a:lnTo>
                <a:lnTo>
                  <a:pt x="122623" y="108388"/>
                </a:lnTo>
                <a:lnTo>
                  <a:pt x="127253" y="112302"/>
                </a:lnTo>
                <a:lnTo>
                  <a:pt x="132323" y="115904"/>
                </a:lnTo>
                <a:lnTo>
                  <a:pt x="136696" y="119297"/>
                </a:lnTo>
                <a:lnTo>
                  <a:pt x="140603" y="122552"/>
                </a:lnTo>
                <a:lnTo>
                  <a:pt x="144200" y="125713"/>
                </a:lnTo>
                <a:lnTo>
                  <a:pt x="148582" y="127821"/>
                </a:lnTo>
                <a:lnTo>
                  <a:pt x="153488" y="129227"/>
                </a:lnTo>
                <a:lnTo>
                  <a:pt x="169253" y="1320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PenAnnotation270"/>
          <p:cNvSpPr/>
          <p:nvPr/>
        </p:nvSpPr>
        <p:spPr>
          <a:xfrm>
            <a:off x="3991570" y="3859593"/>
            <a:ext cx="258962" cy="229514"/>
          </a:xfrm>
          <a:custGeom>
            <a:avLst/>
            <a:gdLst/>
            <a:ahLst/>
            <a:cxnLst/>
            <a:rect l="0" t="0" r="0" b="0"/>
            <a:pathLst>
              <a:path w="258962" h="229514">
                <a:moveTo>
                  <a:pt x="0" y="51610"/>
                </a:moveTo>
                <a:lnTo>
                  <a:pt x="4741" y="51610"/>
                </a:lnTo>
                <a:lnTo>
                  <a:pt x="7129" y="53594"/>
                </a:lnTo>
                <a:lnTo>
                  <a:pt x="9714" y="56901"/>
                </a:lnTo>
                <a:lnTo>
                  <a:pt x="12429" y="61090"/>
                </a:lnTo>
                <a:lnTo>
                  <a:pt x="14239" y="64875"/>
                </a:lnTo>
                <a:lnTo>
                  <a:pt x="16250" y="71727"/>
                </a:lnTo>
                <a:lnTo>
                  <a:pt x="18771" y="75935"/>
                </a:lnTo>
                <a:lnTo>
                  <a:pt x="22436" y="80725"/>
                </a:lnTo>
                <a:lnTo>
                  <a:pt x="26863" y="85903"/>
                </a:lnTo>
                <a:lnTo>
                  <a:pt x="30807" y="92331"/>
                </a:lnTo>
                <a:lnTo>
                  <a:pt x="34429" y="99594"/>
                </a:lnTo>
                <a:lnTo>
                  <a:pt x="37835" y="107411"/>
                </a:lnTo>
                <a:lnTo>
                  <a:pt x="42091" y="115600"/>
                </a:lnTo>
                <a:lnTo>
                  <a:pt x="46912" y="124035"/>
                </a:lnTo>
                <a:lnTo>
                  <a:pt x="52111" y="132636"/>
                </a:lnTo>
                <a:lnTo>
                  <a:pt x="56568" y="140353"/>
                </a:lnTo>
                <a:lnTo>
                  <a:pt x="64168" y="154221"/>
                </a:lnTo>
                <a:lnTo>
                  <a:pt x="66591" y="160697"/>
                </a:lnTo>
                <a:lnTo>
                  <a:pt x="68207" y="166998"/>
                </a:lnTo>
                <a:lnTo>
                  <a:pt x="69283" y="173184"/>
                </a:lnTo>
                <a:lnTo>
                  <a:pt x="70994" y="179292"/>
                </a:lnTo>
                <a:lnTo>
                  <a:pt x="73126" y="185348"/>
                </a:lnTo>
                <a:lnTo>
                  <a:pt x="75539" y="191370"/>
                </a:lnTo>
                <a:lnTo>
                  <a:pt x="77149" y="196377"/>
                </a:lnTo>
                <a:lnTo>
                  <a:pt x="78221" y="200708"/>
                </a:lnTo>
                <a:lnTo>
                  <a:pt x="78936" y="204586"/>
                </a:lnTo>
                <a:lnTo>
                  <a:pt x="79731" y="211542"/>
                </a:lnTo>
                <a:lnTo>
                  <a:pt x="80330" y="220704"/>
                </a:lnTo>
                <a:lnTo>
                  <a:pt x="77705" y="221021"/>
                </a:lnTo>
                <a:lnTo>
                  <a:pt x="75616" y="221105"/>
                </a:lnTo>
                <a:lnTo>
                  <a:pt x="74223" y="220169"/>
                </a:lnTo>
                <a:lnTo>
                  <a:pt x="73295" y="218553"/>
                </a:lnTo>
                <a:lnTo>
                  <a:pt x="72675" y="216483"/>
                </a:lnTo>
                <a:lnTo>
                  <a:pt x="72263" y="213119"/>
                </a:lnTo>
                <a:lnTo>
                  <a:pt x="71988" y="208892"/>
                </a:lnTo>
                <a:lnTo>
                  <a:pt x="71804" y="204089"/>
                </a:lnTo>
                <a:lnTo>
                  <a:pt x="70690" y="197912"/>
                </a:lnTo>
                <a:lnTo>
                  <a:pt x="68955" y="190816"/>
                </a:lnTo>
                <a:lnTo>
                  <a:pt x="66806" y="183109"/>
                </a:lnTo>
                <a:lnTo>
                  <a:pt x="65373" y="174995"/>
                </a:lnTo>
                <a:lnTo>
                  <a:pt x="64418" y="166608"/>
                </a:lnTo>
                <a:lnTo>
                  <a:pt x="63781" y="158041"/>
                </a:lnTo>
                <a:lnTo>
                  <a:pt x="63357" y="149353"/>
                </a:lnTo>
                <a:lnTo>
                  <a:pt x="62885" y="131762"/>
                </a:lnTo>
                <a:lnTo>
                  <a:pt x="62541" y="78380"/>
                </a:lnTo>
                <a:lnTo>
                  <a:pt x="63522" y="70449"/>
                </a:lnTo>
                <a:lnTo>
                  <a:pt x="65168" y="63177"/>
                </a:lnTo>
                <a:lnTo>
                  <a:pt x="67258" y="56345"/>
                </a:lnTo>
                <a:lnTo>
                  <a:pt x="69643" y="50798"/>
                </a:lnTo>
                <a:lnTo>
                  <a:pt x="72226" y="46107"/>
                </a:lnTo>
                <a:lnTo>
                  <a:pt x="74940" y="41988"/>
                </a:lnTo>
                <a:lnTo>
                  <a:pt x="77741" y="38250"/>
                </a:lnTo>
                <a:lnTo>
                  <a:pt x="83499" y="31451"/>
                </a:lnTo>
                <a:lnTo>
                  <a:pt x="87416" y="29241"/>
                </a:lnTo>
                <a:lnTo>
                  <a:pt x="92012" y="27767"/>
                </a:lnTo>
                <a:lnTo>
                  <a:pt x="97060" y="26785"/>
                </a:lnTo>
                <a:lnTo>
                  <a:pt x="101418" y="27122"/>
                </a:lnTo>
                <a:lnTo>
                  <a:pt x="105315" y="28339"/>
                </a:lnTo>
                <a:lnTo>
                  <a:pt x="112291" y="32338"/>
                </a:lnTo>
                <a:lnTo>
                  <a:pt x="118699" y="37422"/>
                </a:lnTo>
                <a:lnTo>
                  <a:pt x="122789" y="41159"/>
                </a:lnTo>
                <a:lnTo>
                  <a:pt x="132625" y="50603"/>
                </a:lnTo>
                <a:lnTo>
                  <a:pt x="137034" y="55900"/>
                </a:lnTo>
                <a:lnTo>
                  <a:pt x="140965" y="61415"/>
                </a:lnTo>
                <a:lnTo>
                  <a:pt x="144578" y="67076"/>
                </a:lnTo>
                <a:lnTo>
                  <a:pt x="147979" y="73827"/>
                </a:lnTo>
                <a:lnTo>
                  <a:pt x="151239" y="81304"/>
                </a:lnTo>
                <a:lnTo>
                  <a:pt x="154404" y="89265"/>
                </a:lnTo>
                <a:lnTo>
                  <a:pt x="156514" y="97549"/>
                </a:lnTo>
                <a:lnTo>
                  <a:pt x="157921" y="106049"/>
                </a:lnTo>
                <a:lnTo>
                  <a:pt x="158859" y="114691"/>
                </a:lnTo>
                <a:lnTo>
                  <a:pt x="160476" y="123430"/>
                </a:lnTo>
                <a:lnTo>
                  <a:pt x="162546" y="132232"/>
                </a:lnTo>
                <a:lnTo>
                  <a:pt x="164919" y="141077"/>
                </a:lnTo>
                <a:lnTo>
                  <a:pt x="166501" y="149949"/>
                </a:lnTo>
                <a:lnTo>
                  <a:pt x="167555" y="158841"/>
                </a:lnTo>
                <a:lnTo>
                  <a:pt x="168258" y="167746"/>
                </a:lnTo>
                <a:lnTo>
                  <a:pt x="167735" y="175666"/>
                </a:lnTo>
                <a:lnTo>
                  <a:pt x="166393" y="182931"/>
                </a:lnTo>
                <a:lnTo>
                  <a:pt x="164507" y="189759"/>
                </a:lnTo>
                <a:lnTo>
                  <a:pt x="163250" y="196295"/>
                </a:lnTo>
                <a:lnTo>
                  <a:pt x="162411" y="202637"/>
                </a:lnTo>
                <a:lnTo>
                  <a:pt x="161852" y="208849"/>
                </a:lnTo>
                <a:lnTo>
                  <a:pt x="161479" y="213983"/>
                </a:lnTo>
                <a:lnTo>
                  <a:pt x="161231" y="218398"/>
                </a:lnTo>
                <a:lnTo>
                  <a:pt x="160763" y="229513"/>
                </a:lnTo>
                <a:lnTo>
                  <a:pt x="160734" y="144771"/>
                </a:lnTo>
                <a:lnTo>
                  <a:pt x="161726" y="133561"/>
                </a:lnTo>
                <a:lnTo>
                  <a:pt x="163380" y="122119"/>
                </a:lnTo>
                <a:lnTo>
                  <a:pt x="165475" y="110522"/>
                </a:lnTo>
                <a:lnTo>
                  <a:pt x="167863" y="99814"/>
                </a:lnTo>
                <a:lnTo>
                  <a:pt x="170448" y="89699"/>
                </a:lnTo>
                <a:lnTo>
                  <a:pt x="173163" y="79979"/>
                </a:lnTo>
                <a:lnTo>
                  <a:pt x="178826" y="61242"/>
                </a:lnTo>
                <a:lnTo>
                  <a:pt x="181725" y="52078"/>
                </a:lnTo>
                <a:lnTo>
                  <a:pt x="183658" y="43985"/>
                </a:lnTo>
                <a:lnTo>
                  <a:pt x="184946" y="36604"/>
                </a:lnTo>
                <a:lnTo>
                  <a:pt x="185806" y="29700"/>
                </a:lnTo>
                <a:lnTo>
                  <a:pt x="187370" y="24105"/>
                </a:lnTo>
                <a:lnTo>
                  <a:pt x="189405" y="19382"/>
                </a:lnTo>
                <a:lnTo>
                  <a:pt x="191754" y="15242"/>
                </a:lnTo>
                <a:lnTo>
                  <a:pt x="194313" y="11490"/>
                </a:lnTo>
                <a:lnTo>
                  <a:pt x="199801" y="4674"/>
                </a:lnTo>
                <a:lnTo>
                  <a:pt x="202654" y="2460"/>
                </a:lnTo>
                <a:lnTo>
                  <a:pt x="208469" y="0"/>
                </a:lnTo>
                <a:lnTo>
                  <a:pt x="211409" y="336"/>
                </a:lnTo>
                <a:lnTo>
                  <a:pt x="214362" y="1552"/>
                </a:lnTo>
                <a:lnTo>
                  <a:pt x="217321" y="3355"/>
                </a:lnTo>
                <a:lnTo>
                  <a:pt x="220287" y="6541"/>
                </a:lnTo>
                <a:lnTo>
                  <a:pt x="223256" y="10650"/>
                </a:lnTo>
                <a:lnTo>
                  <a:pt x="226228" y="15373"/>
                </a:lnTo>
                <a:lnTo>
                  <a:pt x="228210" y="20507"/>
                </a:lnTo>
                <a:lnTo>
                  <a:pt x="229530" y="25914"/>
                </a:lnTo>
                <a:lnTo>
                  <a:pt x="230411" y="31502"/>
                </a:lnTo>
                <a:lnTo>
                  <a:pt x="231990" y="37212"/>
                </a:lnTo>
                <a:lnTo>
                  <a:pt x="234035" y="43004"/>
                </a:lnTo>
                <a:lnTo>
                  <a:pt x="236390" y="48849"/>
                </a:lnTo>
                <a:lnTo>
                  <a:pt x="237960" y="55723"/>
                </a:lnTo>
                <a:lnTo>
                  <a:pt x="239008" y="63281"/>
                </a:lnTo>
                <a:lnTo>
                  <a:pt x="239706" y="71297"/>
                </a:lnTo>
                <a:lnTo>
                  <a:pt x="241163" y="78625"/>
                </a:lnTo>
                <a:lnTo>
                  <a:pt x="243127" y="85495"/>
                </a:lnTo>
                <a:lnTo>
                  <a:pt x="245428" y="92059"/>
                </a:lnTo>
                <a:lnTo>
                  <a:pt x="246963" y="99412"/>
                </a:lnTo>
                <a:lnTo>
                  <a:pt x="247985" y="107290"/>
                </a:lnTo>
                <a:lnTo>
                  <a:pt x="248668" y="115519"/>
                </a:lnTo>
                <a:lnTo>
                  <a:pt x="249122" y="122989"/>
                </a:lnTo>
                <a:lnTo>
                  <a:pt x="249627" y="136582"/>
                </a:lnTo>
                <a:lnTo>
                  <a:pt x="249911" y="150649"/>
                </a:lnTo>
                <a:lnTo>
                  <a:pt x="250021" y="178171"/>
                </a:lnTo>
                <a:lnTo>
                  <a:pt x="251016" y="180632"/>
                </a:lnTo>
                <a:lnTo>
                  <a:pt x="252672" y="182273"/>
                </a:lnTo>
                <a:lnTo>
                  <a:pt x="258961" y="1855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PenAnnotation271"/>
          <p:cNvSpPr/>
          <p:nvPr/>
        </p:nvSpPr>
        <p:spPr>
          <a:xfrm>
            <a:off x="4323364" y="3805977"/>
            <a:ext cx="498668" cy="219758"/>
          </a:xfrm>
          <a:custGeom>
            <a:avLst/>
            <a:gdLst/>
            <a:ahLst/>
            <a:cxnLst/>
            <a:rect l="0" t="0" r="0" b="0"/>
            <a:pathLst>
              <a:path w="498668" h="219758">
                <a:moveTo>
                  <a:pt x="78971" y="51648"/>
                </a:moveTo>
                <a:lnTo>
                  <a:pt x="86660" y="51648"/>
                </a:lnTo>
                <a:lnTo>
                  <a:pt x="87074" y="52640"/>
                </a:lnTo>
                <a:lnTo>
                  <a:pt x="87792" y="59336"/>
                </a:lnTo>
                <a:lnTo>
                  <a:pt x="83129" y="64950"/>
                </a:lnTo>
                <a:lnTo>
                  <a:pt x="79080" y="69388"/>
                </a:lnTo>
                <a:lnTo>
                  <a:pt x="78993" y="63347"/>
                </a:lnTo>
                <a:lnTo>
                  <a:pt x="78975" y="56201"/>
                </a:lnTo>
                <a:lnTo>
                  <a:pt x="77981" y="53691"/>
                </a:lnTo>
                <a:lnTo>
                  <a:pt x="74232" y="48256"/>
                </a:lnTo>
                <a:lnTo>
                  <a:pt x="71904" y="42534"/>
                </a:lnTo>
                <a:lnTo>
                  <a:pt x="71283" y="39618"/>
                </a:lnTo>
                <a:lnTo>
                  <a:pt x="67948" y="33733"/>
                </a:lnTo>
                <a:lnTo>
                  <a:pt x="65669" y="30775"/>
                </a:lnTo>
                <a:lnTo>
                  <a:pt x="63138" y="24843"/>
                </a:lnTo>
                <a:lnTo>
                  <a:pt x="62462" y="21871"/>
                </a:lnTo>
                <a:lnTo>
                  <a:pt x="61020" y="19890"/>
                </a:lnTo>
                <a:lnTo>
                  <a:pt x="59066" y="18570"/>
                </a:lnTo>
                <a:lnTo>
                  <a:pt x="54250" y="17102"/>
                </a:lnTo>
                <a:lnTo>
                  <a:pt x="48802" y="16450"/>
                </a:lnTo>
                <a:lnTo>
                  <a:pt x="45960" y="17269"/>
                </a:lnTo>
                <a:lnTo>
                  <a:pt x="40156" y="20824"/>
                </a:lnTo>
                <a:lnTo>
                  <a:pt x="34270" y="25711"/>
                </a:lnTo>
                <a:lnTo>
                  <a:pt x="31311" y="28404"/>
                </a:lnTo>
                <a:lnTo>
                  <a:pt x="28346" y="32183"/>
                </a:lnTo>
                <a:lnTo>
                  <a:pt x="25377" y="36686"/>
                </a:lnTo>
                <a:lnTo>
                  <a:pt x="22406" y="41674"/>
                </a:lnTo>
                <a:lnTo>
                  <a:pt x="19433" y="47975"/>
                </a:lnTo>
                <a:lnTo>
                  <a:pt x="16459" y="55152"/>
                </a:lnTo>
                <a:lnTo>
                  <a:pt x="13484" y="62914"/>
                </a:lnTo>
                <a:lnTo>
                  <a:pt x="11501" y="71065"/>
                </a:lnTo>
                <a:lnTo>
                  <a:pt x="10178" y="79475"/>
                </a:lnTo>
                <a:lnTo>
                  <a:pt x="9297" y="88059"/>
                </a:lnTo>
                <a:lnTo>
                  <a:pt x="7717" y="96758"/>
                </a:lnTo>
                <a:lnTo>
                  <a:pt x="5672" y="105533"/>
                </a:lnTo>
                <a:lnTo>
                  <a:pt x="3316" y="114360"/>
                </a:lnTo>
                <a:lnTo>
                  <a:pt x="1745" y="123222"/>
                </a:lnTo>
                <a:lnTo>
                  <a:pt x="698" y="132106"/>
                </a:lnTo>
                <a:lnTo>
                  <a:pt x="0" y="141005"/>
                </a:lnTo>
                <a:lnTo>
                  <a:pt x="527" y="148923"/>
                </a:lnTo>
                <a:lnTo>
                  <a:pt x="1871" y="156185"/>
                </a:lnTo>
                <a:lnTo>
                  <a:pt x="3758" y="163011"/>
                </a:lnTo>
                <a:lnTo>
                  <a:pt x="5017" y="169546"/>
                </a:lnTo>
                <a:lnTo>
                  <a:pt x="5856" y="175887"/>
                </a:lnTo>
                <a:lnTo>
                  <a:pt x="6415" y="182099"/>
                </a:lnTo>
                <a:lnTo>
                  <a:pt x="7780" y="188224"/>
                </a:lnTo>
                <a:lnTo>
                  <a:pt x="9683" y="194293"/>
                </a:lnTo>
                <a:lnTo>
                  <a:pt x="15124" y="208809"/>
                </a:lnTo>
                <a:lnTo>
                  <a:pt x="18514" y="213440"/>
                </a:lnTo>
                <a:lnTo>
                  <a:pt x="20808" y="216064"/>
                </a:lnTo>
                <a:lnTo>
                  <a:pt x="23328" y="217813"/>
                </a:lnTo>
                <a:lnTo>
                  <a:pt x="28775" y="219757"/>
                </a:lnTo>
                <a:lnTo>
                  <a:pt x="30624" y="219283"/>
                </a:lnTo>
                <a:lnTo>
                  <a:pt x="31857" y="217975"/>
                </a:lnTo>
                <a:lnTo>
                  <a:pt x="32679" y="216110"/>
                </a:lnTo>
                <a:lnTo>
                  <a:pt x="36238" y="211393"/>
                </a:lnTo>
                <a:lnTo>
                  <a:pt x="41127" y="204997"/>
                </a:lnTo>
                <a:lnTo>
                  <a:pt x="43820" y="200514"/>
                </a:lnTo>
                <a:lnTo>
                  <a:pt x="46608" y="195540"/>
                </a:lnTo>
                <a:lnTo>
                  <a:pt x="52351" y="184722"/>
                </a:lnTo>
                <a:lnTo>
                  <a:pt x="55271" y="179059"/>
                </a:lnTo>
                <a:lnTo>
                  <a:pt x="57218" y="173299"/>
                </a:lnTo>
                <a:lnTo>
                  <a:pt x="58516" y="167475"/>
                </a:lnTo>
                <a:lnTo>
                  <a:pt x="59382" y="161609"/>
                </a:lnTo>
                <a:lnTo>
                  <a:pt x="60951" y="153728"/>
                </a:lnTo>
                <a:lnTo>
                  <a:pt x="65340" y="134389"/>
                </a:lnTo>
                <a:lnTo>
                  <a:pt x="67899" y="124668"/>
                </a:lnTo>
                <a:lnTo>
                  <a:pt x="70598" y="115211"/>
                </a:lnTo>
                <a:lnTo>
                  <a:pt x="73389" y="105929"/>
                </a:lnTo>
                <a:lnTo>
                  <a:pt x="75250" y="97757"/>
                </a:lnTo>
                <a:lnTo>
                  <a:pt x="76491" y="90325"/>
                </a:lnTo>
                <a:lnTo>
                  <a:pt x="77318" y="83385"/>
                </a:lnTo>
                <a:lnTo>
                  <a:pt x="77869" y="76775"/>
                </a:lnTo>
                <a:lnTo>
                  <a:pt x="78237" y="70384"/>
                </a:lnTo>
                <a:lnTo>
                  <a:pt x="78645" y="58982"/>
                </a:lnTo>
                <a:lnTo>
                  <a:pt x="78875" y="46986"/>
                </a:lnTo>
                <a:lnTo>
                  <a:pt x="78959" y="35722"/>
                </a:lnTo>
                <a:lnTo>
                  <a:pt x="78971" y="46387"/>
                </a:lnTo>
                <a:lnTo>
                  <a:pt x="79963" y="49133"/>
                </a:lnTo>
                <a:lnTo>
                  <a:pt x="83712" y="54829"/>
                </a:lnTo>
                <a:lnTo>
                  <a:pt x="85108" y="58730"/>
                </a:lnTo>
                <a:lnTo>
                  <a:pt x="86039" y="63314"/>
                </a:lnTo>
                <a:lnTo>
                  <a:pt x="86660" y="68355"/>
                </a:lnTo>
                <a:lnTo>
                  <a:pt x="87074" y="74692"/>
                </a:lnTo>
                <a:lnTo>
                  <a:pt x="87350" y="81893"/>
                </a:lnTo>
                <a:lnTo>
                  <a:pt x="87533" y="89671"/>
                </a:lnTo>
                <a:lnTo>
                  <a:pt x="88648" y="96840"/>
                </a:lnTo>
                <a:lnTo>
                  <a:pt x="90384" y="103604"/>
                </a:lnTo>
                <a:lnTo>
                  <a:pt x="92533" y="110098"/>
                </a:lnTo>
                <a:lnTo>
                  <a:pt x="94958" y="116411"/>
                </a:lnTo>
                <a:lnTo>
                  <a:pt x="97566" y="122604"/>
                </a:lnTo>
                <a:lnTo>
                  <a:pt x="100298" y="128718"/>
                </a:lnTo>
                <a:lnTo>
                  <a:pt x="105978" y="140802"/>
                </a:lnTo>
                <a:lnTo>
                  <a:pt x="108882" y="146803"/>
                </a:lnTo>
                <a:lnTo>
                  <a:pt x="110818" y="151795"/>
                </a:lnTo>
                <a:lnTo>
                  <a:pt x="112109" y="156116"/>
                </a:lnTo>
                <a:lnTo>
                  <a:pt x="112969" y="159988"/>
                </a:lnTo>
                <a:lnTo>
                  <a:pt x="114535" y="163562"/>
                </a:lnTo>
                <a:lnTo>
                  <a:pt x="118921" y="170179"/>
                </a:lnTo>
                <a:lnTo>
                  <a:pt x="121480" y="172341"/>
                </a:lnTo>
                <a:lnTo>
                  <a:pt x="124178" y="173781"/>
                </a:lnTo>
                <a:lnTo>
                  <a:pt x="129821" y="175382"/>
                </a:lnTo>
                <a:lnTo>
                  <a:pt x="144488" y="176495"/>
                </a:lnTo>
                <a:lnTo>
                  <a:pt x="147454" y="175559"/>
                </a:lnTo>
                <a:lnTo>
                  <a:pt x="153395" y="171873"/>
                </a:lnTo>
                <a:lnTo>
                  <a:pt x="156369" y="168509"/>
                </a:lnTo>
                <a:lnTo>
                  <a:pt x="159343" y="164282"/>
                </a:lnTo>
                <a:lnTo>
                  <a:pt x="162318" y="159479"/>
                </a:lnTo>
                <a:lnTo>
                  <a:pt x="165294" y="154293"/>
                </a:lnTo>
                <a:lnTo>
                  <a:pt x="171246" y="143239"/>
                </a:lnTo>
                <a:lnTo>
                  <a:pt x="174222" y="136521"/>
                </a:lnTo>
                <a:lnTo>
                  <a:pt x="177198" y="129066"/>
                </a:lnTo>
                <a:lnTo>
                  <a:pt x="183151" y="112845"/>
                </a:lnTo>
                <a:lnTo>
                  <a:pt x="189104" y="95713"/>
                </a:lnTo>
                <a:lnTo>
                  <a:pt x="191089" y="86978"/>
                </a:lnTo>
                <a:lnTo>
                  <a:pt x="192411" y="78178"/>
                </a:lnTo>
                <a:lnTo>
                  <a:pt x="193294" y="69334"/>
                </a:lnTo>
                <a:lnTo>
                  <a:pt x="194874" y="61454"/>
                </a:lnTo>
                <a:lnTo>
                  <a:pt x="196919" y="54217"/>
                </a:lnTo>
                <a:lnTo>
                  <a:pt x="199275" y="47407"/>
                </a:lnTo>
                <a:lnTo>
                  <a:pt x="200846" y="41875"/>
                </a:lnTo>
                <a:lnTo>
                  <a:pt x="201893" y="37195"/>
                </a:lnTo>
                <a:lnTo>
                  <a:pt x="202591" y="33083"/>
                </a:lnTo>
                <a:lnTo>
                  <a:pt x="203056" y="29349"/>
                </a:lnTo>
                <a:lnTo>
                  <a:pt x="203574" y="22555"/>
                </a:lnTo>
                <a:lnTo>
                  <a:pt x="203865" y="17892"/>
                </a:lnTo>
                <a:lnTo>
                  <a:pt x="203977" y="23790"/>
                </a:lnTo>
                <a:lnTo>
                  <a:pt x="203986" y="41934"/>
                </a:lnTo>
                <a:lnTo>
                  <a:pt x="204979" y="47156"/>
                </a:lnTo>
                <a:lnTo>
                  <a:pt x="206633" y="52622"/>
                </a:lnTo>
                <a:lnTo>
                  <a:pt x="208727" y="58250"/>
                </a:lnTo>
                <a:lnTo>
                  <a:pt x="210124" y="63987"/>
                </a:lnTo>
                <a:lnTo>
                  <a:pt x="211055" y="69796"/>
                </a:lnTo>
                <a:lnTo>
                  <a:pt x="211675" y="75653"/>
                </a:lnTo>
                <a:lnTo>
                  <a:pt x="212089" y="81541"/>
                </a:lnTo>
                <a:lnTo>
                  <a:pt x="212365" y="87452"/>
                </a:lnTo>
                <a:lnTo>
                  <a:pt x="212549" y="93376"/>
                </a:lnTo>
                <a:lnTo>
                  <a:pt x="213664" y="99310"/>
                </a:lnTo>
                <a:lnTo>
                  <a:pt x="215399" y="105251"/>
                </a:lnTo>
                <a:lnTo>
                  <a:pt x="217548" y="111196"/>
                </a:lnTo>
                <a:lnTo>
                  <a:pt x="219973" y="116151"/>
                </a:lnTo>
                <a:lnTo>
                  <a:pt x="222582" y="120447"/>
                </a:lnTo>
                <a:lnTo>
                  <a:pt x="225313" y="124303"/>
                </a:lnTo>
                <a:lnTo>
                  <a:pt x="228127" y="127866"/>
                </a:lnTo>
                <a:lnTo>
                  <a:pt x="233898" y="134470"/>
                </a:lnTo>
                <a:lnTo>
                  <a:pt x="235834" y="137621"/>
                </a:lnTo>
                <a:lnTo>
                  <a:pt x="237985" y="143767"/>
                </a:lnTo>
                <a:lnTo>
                  <a:pt x="239551" y="145803"/>
                </a:lnTo>
                <a:lnTo>
                  <a:pt x="241587" y="147159"/>
                </a:lnTo>
                <a:lnTo>
                  <a:pt x="246495" y="148668"/>
                </a:lnTo>
                <a:lnTo>
                  <a:pt x="251984" y="149338"/>
                </a:lnTo>
                <a:lnTo>
                  <a:pt x="253844" y="148525"/>
                </a:lnTo>
                <a:lnTo>
                  <a:pt x="255085" y="146990"/>
                </a:lnTo>
                <a:lnTo>
                  <a:pt x="255911" y="144975"/>
                </a:lnTo>
                <a:lnTo>
                  <a:pt x="259476" y="140090"/>
                </a:lnTo>
                <a:lnTo>
                  <a:pt x="264367" y="133619"/>
                </a:lnTo>
                <a:lnTo>
                  <a:pt x="267061" y="129116"/>
                </a:lnTo>
                <a:lnTo>
                  <a:pt x="269849" y="124129"/>
                </a:lnTo>
                <a:lnTo>
                  <a:pt x="275592" y="113296"/>
                </a:lnTo>
                <a:lnTo>
                  <a:pt x="287364" y="90173"/>
                </a:lnTo>
                <a:lnTo>
                  <a:pt x="290329" y="83284"/>
                </a:lnTo>
                <a:lnTo>
                  <a:pt x="293299" y="75715"/>
                </a:lnTo>
                <a:lnTo>
                  <a:pt x="296271" y="67693"/>
                </a:lnTo>
                <a:lnTo>
                  <a:pt x="300236" y="61352"/>
                </a:lnTo>
                <a:lnTo>
                  <a:pt x="304864" y="56133"/>
                </a:lnTo>
                <a:lnTo>
                  <a:pt x="309934" y="51661"/>
                </a:lnTo>
                <a:lnTo>
                  <a:pt x="313314" y="47688"/>
                </a:lnTo>
                <a:lnTo>
                  <a:pt x="315567" y="44047"/>
                </a:lnTo>
                <a:lnTo>
                  <a:pt x="319063" y="37355"/>
                </a:lnTo>
                <a:lnTo>
                  <a:pt x="323923" y="31074"/>
                </a:lnTo>
                <a:lnTo>
                  <a:pt x="326608" y="29002"/>
                </a:lnTo>
                <a:lnTo>
                  <a:pt x="329391" y="27621"/>
                </a:lnTo>
                <a:lnTo>
                  <a:pt x="332239" y="26700"/>
                </a:lnTo>
                <a:lnTo>
                  <a:pt x="335129" y="27078"/>
                </a:lnTo>
                <a:lnTo>
                  <a:pt x="338047" y="28323"/>
                </a:lnTo>
                <a:lnTo>
                  <a:pt x="346897" y="34815"/>
                </a:lnTo>
                <a:lnTo>
                  <a:pt x="349861" y="37449"/>
                </a:lnTo>
                <a:lnTo>
                  <a:pt x="351838" y="40198"/>
                </a:lnTo>
                <a:lnTo>
                  <a:pt x="354034" y="45897"/>
                </a:lnTo>
                <a:lnTo>
                  <a:pt x="355612" y="49798"/>
                </a:lnTo>
                <a:lnTo>
                  <a:pt x="357657" y="54383"/>
                </a:lnTo>
                <a:lnTo>
                  <a:pt x="360012" y="59425"/>
                </a:lnTo>
                <a:lnTo>
                  <a:pt x="361582" y="64770"/>
                </a:lnTo>
                <a:lnTo>
                  <a:pt x="362629" y="70318"/>
                </a:lnTo>
                <a:lnTo>
                  <a:pt x="363326" y="76001"/>
                </a:lnTo>
                <a:lnTo>
                  <a:pt x="363791" y="82766"/>
                </a:lnTo>
                <a:lnTo>
                  <a:pt x="364101" y="90253"/>
                </a:lnTo>
                <a:lnTo>
                  <a:pt x="364538" y="112365"/>
                </a:lnTo>
                <a:lnTo>
                  <a:pt x="364685" y="132874"/>
                </a:lnTo>
                <a:lnTo>
                  <a:pt x="363705" y="136556"/>
                </a:lnTo>
                <a:lnTo>
                  <a:pt x="359971" y="143294"/>
                </a:lnTo>
                <a:lnTo>
                  <a:pt x="356158" y="149296"/>
                </a:lnTo>
                <a:lnTo>
                  <a:pt x="351160" y="149703"/>
                </a:lnTo>
                <a:lnTo>
                  <a:pt x="349727" y="147776"/>
                </a:lnTo>
                <a:lnTo>
                  <a:pt x="348772" y="144507"/>
                </a:lnTo>
                <a:lnTo>
                  <a:pt x="348136" y="140343"/>
                </a:lnTo>
                <a:lnTo>
                  <a:pt x="347711" y="136574"/>
                </a:lnTo>
                <a:lnTo>
                  <a:pt x="347239" y="129742"/>
                </a:lnTo>
                <a:lnTo>
                  <a:pt x="347030" y="120752"/>
                </a:lnTo>
                <a:lnTo>
                  <a:pt x="346895" y="94071"/>
                </a:lnTo>
                <a:lnTo>
                  <a:pt x="347876" y="85883"/>
                </a:lnTo>
                <a:lnTo>
                  <a:pt x="349523" y="77448"/>
                </a:lnTo>
                <a:lnTo>
                  <a:pt x="351613" y="68848"/>
                </a:lnTo>
                <a:lnTo>
                  <a:pt x="353998" y="61130"/>
                </a:lnTo>
                <a:lnTo>
                  <a:pt x="356580" y="54000"/>
                </a:lnTo>
                <a:lnTo>
                  <a:pt x="359294" y="47263"/>
                </a:lnTo>
                <a:lnTo>
                  <a:pt x="362095" y="40787"/>
                </a:lnTo>
                <a:lnTo>
                  <a:pt x="367854" y="28300"/>
                </a:lnTo>
                <a:lnTo>
                  <a:pt x="370778" y="23184"/>
                </a:lnTo>
                <a:lnTo>
                  <a:pt x="373721" y="18781"/>
                </a:lnTo>
                <a:lnTo>
                  <a:pt x="376674" y="14854"/>
                </a:lnTo>
                <a:lnTo>
                  <a:pt x="378643" y="11243"/>
                </a:lnTo>
                <a:lnTo>
                  <a:pt x="380831" y="4586"/>
                </a:lnTo>
                <a:lnTo>
                  <a:pt x="382406" y="2414"/>
                </a:lnTo>
                <a:lnTo>
                  <a:pt x="384449" y="966"/>
                </a:lnTo>
                <a:lnTo>
                  <a:pt x="386803" y="0"/>
                </a:lnTo>
                <a:lnTo>
                  <a:pt x="389364" y="349"/>
                </a:lnTo>
                <a:lnTo>
                  <a:pt x="392064" y="1573"/>
                </a:lnTo>
                <a:lnTo>
                  <a:pt x="394856" y="3382"/>
                </a:lnTo>
                <a:lnTo>
                  <a:pt x="396718" y="5580"/>
                </a:lnTo>
                <a:lnTo>
                  <a:pt x="397959" y="8037"/>
                </a:lnTo>
                <a:lnTo>
                  <a:pt x="398786" y="10668"/>
                </a:lnTo>
                <a:lnTo>
                  <a:pt x="402351" y="16236"/>
                </a:lnTo>
                <a:lnTo>
                  <a:pt x="404690" y="19110"/>
                </a:lnTo>
                <a:lnTo>
                  <a:pt x="406250" y="23011"/>
                </a:lnTo>
                <a:lnTo>
                  <a:pt x="407290" y="27595"/>
                </a:lnTo>
                <a:lnTo>
                  <a:pt x="407983" y="32636"/>
                </a:lnTo>
                <a:lnTo>
                  <a:pt x="408446" y="37981"/>
                </a:lnTo>
                <a:lnTo>
                  <a:pt x="408754" y="43529"/>
                </a:lnTo>
                <a:lnTo>
                  <a:pt x="408959" y="49212"/>
                </a:lnTo>
                <a:lnTo>
                  <a:pt x="410088" y="54985"/>
                </a:lnTo>
                <a:lnTo>
                  <a:pt x="411833" y="60817"/>
                </a:lnTo>
                <a:lnTo>
                  <a:pt x="413989" y="66690"/>
                </a:lnTo>
                <a:lnTo>
                  <a:pt x="415426" y="72590"/>
                </a:lnTo>
                <a:lnTo>
                  <a:pt x="416384" y="78508"/>
                </a:lnTo>
                <a:lnTo>
                  <a:pt x="417022" y="84437"/>
                </a:lnTo>
                <a:lnTo>
                  <a:pt x="418440" y="90375"/>
                </a:lnTo>
                <a:lnTo>
                  <a:pt x="420378" y="96317"/>
                </a:lnTo>
                <a:lnTo>
                  <a:pt x="422662" y="102263"/>
                </a:lnTo>
                <a:lnTo>
                  <a:pt x="424184" y="108211"/>
                </a:lnTo>
                <a:lnTo>
                  <a:pt x="425199" y="114162"/>
                </a:lnTo>
                <a:lnTo>
                  <a:pt x="425876" y="120113"/>
                </a:lnTo>
                <a:lnTo>
                  <a:pt x="427319" y="124080"/>
                </a:lnTo>
                <a:lnTo>
                  <a:pt x="429274" y="126725"/>
                </a:lnTo>
                <a:lnTo>
                  <a:pt x="431569" y="128488"/>
                </a:lnTo>
                <a:lnTo>
                  <a:pt x="433099" y="130656"/>
                </a:lnTo>
                <a:lnTo>
                  <a:pt x="434799" y="135710"/>
                </a:lnTo>
                <a:lnTo>
                  <a:pt x="436245" y="137455"/>
                </a:lnTo>
                <a:lnTo>
                  <a:pt x="438201" y="138618"/>
                </a:lnTo>
                <a:lnTo>
                  <a:pt x="440497" y="139394"/>
                </a:lnTo>
                <a:lnTo>
                  <a:pt x="445694" y="142901"/>
                </a:lnTo>
                <a:lnTo>
                  <a:pt x="448469" y="145225"/>
                </a:lnTo>
                <a:lnTo>
                  <a:pt x="451311" y="145783"/>
                </a:lnTo>
                <a:lnTo>
                  <a:pt x="454198" y="145162"/>
                </a:lnTo>
                <a:lnTo>
                  <a:pt x="460051" y="141827"/>
                </a:lnTo>
                <a:lnTo>
                  <a:pt x="465960" y="137037"/>
                </a:lnTo>
                <a:lnTo>
                  <a:pt x="468925" y="133379"/>
                </a:lnTo>
                <a:lnTo>
                  <a:pt x="471894" y="128955"/>
                </a:lnTo>
                <a:lnTo>
                  <a:pt x="474865" y="124022"/>
                </a:lnTo>
                <a:lnTo>
                  <a:pt x="477838" y="119741"/>
                </a:lnTo>
                <a:lnTo>
                  <a:pt x="480812" y="115895"/>
                </a:lnTo>
                <a:lnTo>
                  <a:pt x="483787" y="112338"/>
                </a:lnTo>
                <a:lnTo>
                  <a:pt x="486763" y="107983"/>
                </a:lnTo>
                <a:lnTo>
                  <a:pt x="489739" y="103095"/>
                </a:lnTo>
                <a:lnTo>
                  <a:pt x="498667" y="873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PenAnnotation272"/>
          <p:cNvSpPr/>
          <p:nvPr/>
        </p:nvSpPr>
        <p:spPr>
          <a:xfrm>
            <a:off x="4545210" y="3643312"/>
            <a:ext cx="26791" cy="44649"/>
          </a:xfrm>
          <a:custGeom>
            <a:avLst/>
            <a:gdLst/>
            <a:ahLst/>
            <a:cxnLst/>
            <a:rect l="0" t="0" r="0" b="0"/>
            <a:pathLst>
              <a:path w="26791" h="44649">
                <a:moveTo>
                  <a:pt x="26790" y="0"/>
                </a:moveTo>
                <a:lnTo>
                  <a:pt x="22049" y="0"/>
                </a:lnTo>
                <a:lnTo>
                  <a:pt x="20653" y="992"/>
                </a:lnTo>
                <a:lnTo>
                  <a:pt x="19722" y="2646"/>
                </a:lnTo>
                <a:lnTo>
                  <a:pt x="19101" y="4741"/>
                </a:lnTo>
                <a:lnTo>
                  <a:pt x="17695" y="7129"/>
                </a:lnTo>
                <a:lnTo>
                  <a:pt x="15766" y="9714"/>
                </a:lnTo>
                <a:lnTo>
                  <a:pt x="13487" y="12429"/>
                </a:lnTo>
                <a:lnTo>
                  <a:pt x="11968" y="16223"/>
                </a:lnTo>
                <a:lnTo>
                  <a:pt x="10956" y="20737"/>
                </a:lnTo>
                <a:lnTo>
                  <a:pt x="10280" y="25731"/>
                </a:lnTo>
                <a:lnTo>
                  <a:pt x="8838" y="30053"/>
                </a:lnTo>
                <a:lnTo>
                  <a:pt x="6885" y="33926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PenAnnotation273"/>
          <p:cNvSpPr/>
          <p:nvPr/>
        </p:nvSpPr>
        <p:spPr>
          <a:xfrm>
            <a:off x="242462" y="4656500"/>
            <a:ext cx="43279" cy="85154"/>
          </a:xfrm>
          <a:custGeom>
            <a:avLst/>
            <a:gdLst/>
            <a:ahLst/>
            <a:cxnLst/>
            <a:rect l="0" t="0" r="0" b="0"/>
            <a:pathLst>
              <a:path w="43279" h="85154">
                <a:moveTo>
                  <a:pt x="25428" y="22656"/>
                </a:moveTo>
                <a:lnTo>
                  <a:pt x="20688" y="27397"/>
                </a:lnTo>
                <a:lnTo>
                  <a:pt x="19291" y="29785"/>
                </a:lnTo>
                <a:lnTo>
                  <a:pt x="18360" y="32369"/>
                </a:lnTo>
                <a:lnTo>
                  <a:pt x="17740" y="35084"/>
                </a:lnTo>
                <a:lnTo>
                  <a:pt x="17326" y="37887"/>
                </a:lnTo>
                <a:lnTo>
                  <a:pt x="17050" y="40747"/>
                </a:lnTo>
                <a:lnTo>
                  <a:pt x="16866" y="43646"/>
                </a:lnTo>
                <a:lnTo>
                  <a:pt x="16662" y="49513"/>
                </a:lnTo>
                <a:lnTo>
                  <a:pt x="16607" y="52467"/>
                </a:lnTo>
                <a:lnTo>
                  <a:pt x="17563" y="55429"/>
                </a:lnTo>
                <a:lnTo>
                  <a:pt x="19193" y="58395"/>
                </a:lnTo>
                <a:lnTo>
                  <a:pt x="21271" y="61365"/>
                </a:lnTo>
                <a:lnTo>
                  <a:pt x="22657" y="64337"/>
                </a:lnTo>
                <a:lnTo>
                  <a:pt x="23581" y="67310"/>
                </a:lnTo>
                <a:lnTo>
                  <a:pt x="25063" y="74471"/>
                </a:lnTo>
                <a:lnTo>
                  <a:pt x="25185" y="76051"/>
                </a:lnTo>
                <a:lnTo>
                  <a:pt x="25266" y="78096"/>
                </a:lnTo>
                <a:lnTo>
                  <a:pt x="25320" y="80452"/>
                </a:lnTo>
                <a:lnTo>
                  <a:pt x="26348" y="82023"/>
                </a:lnTo>
                <a:lnTo>
                  <a:pt x="28026" y="83070"/>
                </a:lnTo>
                <a:lnTo>
                  <a:pt x="34325" y="85153"/>
                </a:lnTo>
                <a:lnTo>
                  <a:pt x="34348" y="80420"/>
                </a:lnTo>
                <a:lnTo>
                  <a:pt x="35344" y="78033"/>
                </a:lnTo>
                <a:lnTo>
                  <a:pt x="36999" y="75449"/>
                </a:lnTo>
                <a:lnTo>
                  <a:pt x="39095" y="72734"/>
                </a:lnTo>
                <a:lnTo>
                  <a:pt x="40493" y="69932"/>
                </a:lnTo>
                <a:lnTo>
                  <a:pt x="41424" y="67072"/>
                </a:lnTo>
                <a:lnTo>
                  <a:pt x="42045" y="64173"/>
                </a:lnTo>
                <a:lnTo>
                  <a:pt x="42459" y="61248"/>
                </a:lnTo>
                <a:lnTo>
                  <a:pt x="42735" y="58306"/>
                </a:lnTo>
                <a:lnTo>
                  <a:pt x="42919" y="55352"/>
                </a:lnTo>
                <a:lnTo>
                  <a:pt x="43124" y="49425"/>
                </a:lnTo>
                <a:lnTo>
                  <a:pt x="43255" y="37535"/>
                </a:lnTo>
                <a:lnTo>
                  <a:pt x="43278" y="28608"/>
                </a:lnTo>
                <a:lnTo>
                  <a:pt x="42289" y="25632"/>
                </a:lnTo>
                <a:lnTo>
                  <a:pt x="40637" y="22655"/>
                </a:lnTo>
                <a:lnTo>
                  <a:pt x="38544" y="19679"/>
                </a:lnTo>
                <a:lnTo>
                  <a:pt x="37149" y="16703"/>
                </a:lnTo>
                <a:lnTo>
                  <a:pt x="36218" y="13726"/>
                </a:lnTo>
                <a:lnTo>
                  <a:pt x="34725" y="6560"/>
                </a:lnTo>
                <a:lnTo>
                  <a:pt x="33611" y="4980"/>
                </a:lnTo>
                <a:lnTo>
                  <a:pt x="31875" y="2934"/>
                </a:lnTo>
                <a:lnTo>
                  <a:pt x="29726" y="578"/>
                </a:lnTo>
                <a:lnTo>
                  <a:pt x="28294" y="0"/>
                </a:lnTo>
                <a:lnTo>
                  <a:pt x="27338" y="607"/>
                </a:lnTo>
                <a:lnTo>
                  <a:pt x="26702" y="2003"/>
                </a:lnTo>
                <a:lnTo>
                  <a:pt x="25285" y="2934"/>
                </a:lnTo>
                <a:lnTo>
                  <a:pt x="23348" y="3555"/>
                </a:lnTo>
                <a:lnTo>
                  <a:pt x="21065" y="3969"/>
                </a:lnTo>
                <a:lnTo>
                  <a:pt x="19543" y="5237"/>
                </a:lnTo>
                <a:lnTo>
                  <a:pt x="18528" y="7075"/>
                </a:lnTo>
                <a:lnTo>
                  <a:pt x="17852" y="9292"/>
                </a:lnTo>
                <a:lnTo>
                  <a:pt x="16408" y="11762"/>
                </a:lnTo>
                <a:lnTo>
                  <a:pt x="14454" y="14401"/>
                </a:lnTo>
                <a:lnTo>
                  <a:pt x="12159" y="17153"/>
                </a:lnTo>
                <a:lnTo>
                  <a:pt x="10629" y="19979"/>
                </a:lnTo>
                <a:lnTo>
                  <a:pt x="9609" y="22856"/>
                </a:lnTo>
                <a:lnTo>
                  <a:pt x="8929" y="25766"/>
                </a:lnTo>
                <a:lnTo>
                  <a:pt x="8475" y="29690"/>
                </a:lnTo>
                <a:lnTo>
                  <a:pt x="8173" y="34290"/>
                </a:lnTo>
                <a:lnTo>
                  <a:pt x="7837" y="43702"/>
                </a:lnTo>
                <a:lnTo>
                  <a:pt x="7648" y="54578"/>
                </a:lnTo>
                <a:lnTo>
                  <a:pt x="7572" y="79179"/>
                </a:lnTo>
                <a:lnTo>
                  <a:pt x="8563" y="81173"/>
                </a:lnTo>
                <a:lnTo>
                  <a:pt x="10216" y="82504"/>
                </a:lnTo>
                <a:lnTo>
                  <a:pt x="12310" y="83390"/>
                </a:lnTo>
                <a:lnTo>
                  <a:pt x="14698" y="83981"/>
                </a:lnTo>
                <a:lnTo>
                  <a:pt x="17283" y="84376"/>
                </a:lnTo>
                <a:lnTo>
                  <a:pt x="24951" y="85117"/>
                </a:lnTo>
                <a:lnTo>
                  <a:pt x="26103" y="84140"/>
                </a:lnTo>
                <a:lnTo>
                  <a:pt x="27862" y="82497"/>
                </a:lnTo>
                <a:lnTo>
                  <a:pt x="30027" y="80409"/>
                </a:lnTo>
                <a:lnTo>
                  <a:pt x="31471" y="78025"/>
                </a:lnTo>
                <a:lnTo>
                  <a:pt x="32433" y="75444"/>
                </a:lnTo>
                <a:lnTo>
                  <a:pt x="33075" y="72731"/>
                </a:lnTo>
                <a:lnTo>
                  <a:pt x="33502" y="69930"/>
                </a:lnTo>
                <a:lnTo>
                  <a:pt x="33788" y="67070"/>
                </a:lnTo>
                <a:lnTo>
                  <a:pt x="33978" y="64172"/>
                </a:lnTo>
                <a:lnTo>
                  <a:pt x="34104" y="61247"/>
                </a:lnTo>
                <a:lnTo>
                  <a:pt x="34245" y="55352"/>
                </a:lnTo>
                <a:lnTo>
                  <a:pt x="34355" y="20045"/>
                </a:lnTo>
                <a:lnTo>
                  <a:pt x="33364" y="17939"/>
                </a:lnTo>
                <a:lnTo>
                  <a:pt x="31711" y="16535"/>
                </a:lnTo>
                <a:lnTo>
                  <a:pt x="26669" y="14281"/>
                </a:lnTo>
                <a:lnTo>
                  <a:pt x="25263" y="14096"/>
                </a:lnTo>
                <a:lnTo>
                  <a:pt x="23334" y="13973"/>
                </a:lnTo>
                <a:lnTo>
                  <a:pt x="17849" y="13775"/>
                </a:lnTo>
                <a:lnTo>
                  <a:pt x="16406" y="14751"/>
                </a:lnTo>
                <a:lnTo>
                  <a:pt x="14453" y="16393"/>
                </a:lnTo>
                <a:lnTo>
                  <a:pt x="12158" y="18481"/>
                </a:lnTo>
                <a:lnTo>
                  <a:pt x="10628" y="20865"/>
                </a:lnTo>
                <a:lnTo>
                  <a:pt x="9608" y="23446"/>
                </a:lnTo>
                <a:lnTo>
                  <a:pt x="8929" y="26159"/>
                </a:lnTo>
                <a:lnTo>
                  <a:pt x="7483" y="28960"/>
                </a:lnTo>
                <a:lnTo>
                  <a:pt x="5527" y="31820"/>
                </a:lnTo>
                <a:lnTo>
                  <a:pt x="0" y="38798"/>
                </a:lnTo>
                <a:lnTo>
                  <a:pt x="538" y="40362"/>
                </a:lnTo>
                <a:lnTo>
                  <a:pt x="1890" y="42398"/>
                </a:lnTo>
                <a:lnTo>
                  <a:pt x="3783" y="44747"/>
                </a:lnTo>
                <a:lnTo>
                  <a:pt x="5045" y="47305"/>
                </a:lnTo>
                <a:lnTo>
                  <a:pt x="5886" y="50003"/>
                </a:lnTo>
                <a:lnTo>
                  <a:pt x="6447" y="52793"/>
                </a:lnTo>
                <a:lnTo>
                  <a:pt x="7813" y="54654"/>
                </a:lnTo>
                <a:lnTo>
                  <a:pt x="9716" y="55894"/>
                </a:lnTo>
                <a:lnTo>
                  <a:pt x="15159" y="57885"/>
                </a:lnTo>
                <a:lnTo>
                  <a:pt x="16597" y="58048"/>
                </a:lnTo>
                <a:lnTo>
                  <a:pt x="18549" y="58157"/>
                </a:lnTo>
                <a:lnTo>
                  <a:pt x="20842" y="58230"/>
                </a:lnTo>
                <a:lnTo>
                  <a:pt x="22371" y="57285"/>
                </a:lnTo>
                <a:lnTo>
                  <a:pt x="23390" y="55664"/>
                </a:lnTo>
                <a:lnTo>
                  <a:pt x="24069" y="53591"/>
                </a:lnTo>
                <a:lnTo>
                  <a:pt x="25514" y="52209"/>
                </a:lnTo>
                <a:lnTo>
                  <a:pt x="27470" y="51288"/>
                </a:lnTo>
                <a:lnTo>
                  <a:pt x="29766" y="50673"/>
                </a:lnTo>
                <a:lnTo>
                  <a:pt x="31297" y="49272"/>
                </a:lnTo>
                <a:lnTo>
                  <a:pt x="32317" y="47345"/>
                </a:lnTo>
                <a:lnTo>
                  <a:pt x="32997" y="45068"/>
                </a:lnTo>
                <a:lnTo>
                  <a:pt x="33451" y="42558"/>
                </a:lnTo>
                <a:lnTo>
                  <a:pt x="33753" y="39893"/>
                </a:lnTo>
                <a:lnTo>
                  <a:pt x="34238" y="33226"/>
                </a:lnTo>
                <a:lnTo>
                  <a:pt x="33286" y="32679"/>
                </a:lnTo>
                <a:lnTo>
                  <a:pt x="31659" y="32315"/>
                </a:lnTo>
                <a:lnTo>
                  <a:pt x="25793" y="31628"/>
                </a:lnTo>
                <a:lnTo>
                  <a:pt x="16876" y="31587"/>
                </a:lnTo>
                <a:lnTo>
                  <a:pt x="16666" y="34232"/>
                </a:lnTo>
                <a:lnTo>
                  <a:pt x="16498" y="405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PenAnnotation274"/>
          <p:cNvSpPr/>
          <p:nvPr/>
        </p:nvSpPr>
        <p:spPr>
          <a:xfrm>
            <a:off x="517931" y="4465013"/>
            <a:ext cx="142866" cy="256837"/>
          </a:xfrm>
          <a:custGeom>
            <a:avLst/>
            <a:gdLst/>
            <a:ahLst/>
            <a:cxnLst/>
            <a:rect l="0" t="0" r="0" b="0"/>
            <a:pathLst>
              <a:path w="142866" h="256837">
                <a:moveTo>
                  <a:pt x="26779" y="26619"/>
                </a:moveTo>
                <a:lnTo>
                  <a:pt x="19091" y="34308"/>
                </a:lnTo>
                <a:lnTo>
                  <a:pt x="18401" y="37643"/>
                </a:lnTo>
                <a:lnTo>
                  <a:pt x="18095" y="43425"/>
                </a:lnTo>
                <a:lnTo>
                  <a:pt x="17922" y="57837"/>
                </a:lnTo>
                <a:lnTo>
                  <a:pt x="17850" y="256836"/>
                </a:lnTo>
                <a:lnTo>
                  <a:pt x="17850" y="253471"/>
                </a:lnTo>
                <a:lnTo>
                  <a:pt x="16858" y="252268"/>
                </a:lnTo>
                <a:lnTo>
                  <a:pt x="15204" y="251466"/>
                </a:lnTo>
                <a:lnTo>
                  <a:pt x="13109" y="250931"/>
                </a:lnTo>
                <a:lnTo>
                  <a:pt x="11713" y="248591"/>
                </a:lnTo>
                <a:lnTo>
                  <a:pt x="10161" y="240697"/>
                </a:lnTo>
                <a:lnTo>
                  <a:pt x="9748" y="235815"/>
                </a:lnTo>
                <a:lnTo>
                  <a:pt x="9472" y="230575"/>
                </a:lnTo>
                <a:lnTo>
                  <a:pt x="9288" y="225098"/>
                </a:lnTo>
                <a:lnTo>
                  <a:pt x="8173" y="218470"/>
                </a:lnTo>
                <a:lnTo>
                  <a:pt x="6438" y="211074"/>
                </a:lnTo>
                <a:lnTo>
                  <a:pt x="4289" y="203167"/>
                </a:lnTo>
                <a:lnTo>
                  <a:pt x="2856" y="194920"/>
                </a:lnTo>
                <a:lnTo>
                  <a:pt x="1901" y="186444"/>
                </a:lnTo>
                <a:lnTo>
                  <a:pt x="1264" y="177818"/>
                </a:lnTo>
                <a:lnTo>
                  <a:pt x="839" y="169090"/>
                </a:lnTo>
                <a:lnTo>
                  <a:pt x="368" y="151455"/>
                </a:lnTo>
                <a:lnTo>
                  <a:pt x="0" y="71263"/>
                </a:lnTo>
                <a:lnTo>
                  <a:pt x="989" y="63327"/>
                </a:lnTo>
                <a:lnTo>
                  <a:pt x="2641" y="56052"/>
                </a:lnTo>
                <a:lnTo>
                  <a:pt x="4734" y="49218"/>
                </a:lnTo>
                <a:lnTo>
                  <a:pt x="7121" y="42677"/>
                </a:lnTo>
                <a:lnTo>
                  <a:pt x="9705" y="36332"/>
                </a:lnTo>
                <a:lnTo>
                  <a:pt x="12420" y="30118"/>
                </a:lnTo>
                <a:lnTo>
                  <a:pt x="15222" y="24983"/>
                </a:lnTo>
                <a:lnTo>
                  <a:pt x="18082" y="20568"/>
                </a:lnTo>
                <a:lnTo>
                  <a:pt x="20981" y="16632"/>
                </a:lnTo>
                <a:lnTo>
                  <a:pt x="24898" y="13016"/>
                </a:lnTo>
                <a:lnTo>
                  <a:pt x="29494" y="9613"/>
                </a:lnTo>
                <a:lnTo>
                  <a:pt x="34542" y="6352"/>
                </a:lnTo>
                <a:lnTo>
                  <a:pt x="39892" y="4178"/>
                </a:lnTo>
                <a:lnTo>
                  <a:pt x="45443" y="2729"/>
                </a:lnTo>
                <a:lnTo>
                  <a:pt x="51128" y="1763"/>
                </a:lnTo>
                <a:lnTo>
                  <a:pt x="55910" y="1119"/>
                </a:lnTo>
                <a:lnTo>
                  <a:pt x="60091" y="689"/>
                </a:lnTo>
                <a:lnTo>
                  <a:pt x="63870" y="403"/>
                </a:lnTo>
                <a:lnTo>
                  <a:pt x="68374" y="212"/>
                </a:lnTo>
                <a:lnTo>
                  <a:pt x="78669" y="0"/>
                </a:lnTo>
                <a:lnTo>
                  <a:pt x="84193" y="936"/>
                </a:lnTo>
                <a:lnTo>
                  <a:pt x="89860" y="2551"/>
                </a:lnTo>
                <a:lnTo>
                  <a:pt x="95622" y="4621"/>
                </a:lnTo>
                <a:lnTo>
                  <a:pt x="100456" y="6993"/>
                </a:lnTo>
                <a:lnTo>
                  <a:pt x="104670" y="9566"/>
                </a:lnTo>
                <a:lnTo>
                  <a:pt x="108472" y="12274"/>
                </a:lnTo>
                <a:lnTo>
                  <a:pt x="111999" y="15071"/>
                </a:lnTo>
                <a:lnTo>
                  <a:pt x="115343" y="17929"/>
                </a:lnTo>
                <a:lnTo>
                  <a:pt x="118564" y="20825"/>
                </a:lnTo>
                <a:lnTo>
                  <a:pt x="124789" y="26690"/>
                </a:lnTo>
                <a:lnTo>
                  <a:pt x="127838" y="29643"/>
                </a:lnTo>
                <a:lnTo>
                  <a:pt x="129870" y="32604"/>
                </a:lnTo>
                <a:lnTo>
                  <a:pt x="132129" y="38540"/>
                </a:lnTo>
                <a:lnTo>
                  <a:pt x="133133" y="44485"/>
                </a:lnTo>
                <a:lnTo>
                  <a:pt x="133400" y="47460"/>
                </a:lnTo>
                <a:lnTo>
                  <a:pt x="134571" y="49442"/>
                </a:lnTo>
                <a:lnTo>
                  <a:pt x="136344" y="50764"/>
                </a:lnTo>
                <a:lnTo>
                  <a:pt x="138518" y="51646"/>
                </a:lnTo>
                <a:lnTo>
                  <a:pt x="139967" y="53225"/>
                </a:lnTo>
                <a:lnTo>
                  <a:pt x="140933" y="55271"/>
                </a:lnTo>
                <a:lnTo>
                  <a:pt x="142865" y="623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PenAnnotation275"/>
          <p:cNvSpPr/>
          <p:nvPr/>
        </p:nvSpPr>
        <p:spPr>
          <a:xfrm>
            <a:off x="732353" y="4455914"/>
            <a:ext cx="123101" cy="276619"/>
          </a:xfrm>
          <a:custGeom>
            <a:avLst/>
            <a:gdLst/>
            <a:ahLst/>
            <a:cxnLst/>
            <a:rect l="0" t="0" r="0" b="0"/>
            <a:pathLst>
              <a:path w="123101" h="276619">
                <a:moveTo>
                  <a:pt x="26670" y="0"/>
                </a:moveTo>
                <a:lnTo>
                  <a:pt x="26670" y="55878"/>
                </a:lnTo>
                <a:lnTo>
                  <a:pt x="25678" y="63048"/>
                </a:lnTo>
                <a:lnTo>
                  <a:pt x="24024" y="69814"/>
                </a:lnTo>
                <a:lnTo>
                  <a:pt x="21929" y="76308"/>
                </a:lnTo>
                <a:lnTo>
                  <a:pt x="20533" y="82622"/>
                </a:lnTo>
                <a:lnTo>
                  <a:pt x="19602" y="88815"/>
                </a:lnTo>
                <a:lnTo>
                  <a:pt x="18981" y="94929"/>
                </a:lnTo>
                <a:lnTo>
                  <a:pt x="17576" y="101981"/>
                </a:lnTo>
                <a:lnTo>
                  <a:pt x="15646" y="109659"/>
                </a:lnTo>
                <a:lnTo>
                  <a:pt x="13368" y="117754"/>
                </a:lnTo>
                <a:lnTo>
                  <a:pt x="11849" y="126128"/>
                </a:lnTo>
                <a:lnTo>
                  <a:pt x="10836" y="134687"/>
                </a:lnTo>
                <a:lnTo>
                  <a:pt x="10161" y="143369"/>
                </a:lnTo>
                <a:lnTo>
                  <a:pt x="8719" y="152134"/>
                </a:lnTo>
                <a:lnTo>
                  <a:pt x="6765" y="160954"/>
                </a:lnTo>
                <a:lnTo>
                  <a:pt x="4470" y="169810"/>
                </a:lnTo>
                <a:lnTo>
                  <a:pt x="2940" y="178691"/>
                </a:lnTo>
                <a:lnTo>
                  <a:pt x="1921" y="187588"/>
                </a:lnTo>
                <a:lnTo>
                  <a:pt x="1241" y="196496"/>
                </a:lnTo>
                <a:lnTo>
                  <a:pt x="787" y="204419"/>
                </a:lnTo>
                <a:lnTo>
                  <a:pt x="284" y="218514"/>
                </a:lnTo>
                <a:lnTo>
                  <a:pt x="0" y="237606"/>
                </a:lnTo>
                <a:lnTo>
                  <a:pt x="953" y="243732"/>
                </a:lnTo>
                <a:lnTo>
                  <a:pt x="2580" y="249800"/>
                </a:lnTo>
                <a:lnTo>
                  <a:pt x="4657" y="255830"/>
                </a:lnTo>
                <a:lnTo>
                  <a:pt x="7033" y="260843"/>
                </a:lnTo>
                <a:lnTo>
                  <a:pt x="9610" y="265176"/>
                </a:lnTo>
                <a:lnTo>
                  <a:pt x="12320" y="269058"/>
                </a:lnTo>
                <a:lnTo>
                  <a:pt x="15119" y="271645"/>
                </a:lnTo>
                <a:lnTo>
                  <a:pt x="17977" y="273370"/>
                </a:lnTo>
                <a:lnTo>
                  <a:pt x="20875" y="274520"/>
                </a:lnTo>
                <a:lnTo>
                  <a:pt x="23799" y="275287"/>
                </a:lnTo>
                <a:lnTo>
                  <a:pt x="26740" y="275798"/>
                </a:lnTo>
                <a:lnTo>
                  <a:pt x="29693" y="276139"/>
                </a:lnTo>
                <a:lnTo>
                  <a:pt x="33646" y="276365"/>
                </a:lnTo>
                <a:lnTo>
                  <a:pt x="43331" y="276618"/>
                </a:lnTo>
                <a:lnTo>
                  <a:pt x="47699" y="275693"/>
                </a:lnTo>
                <a:lnTo>
                  <a:pt x="51603" y="274084"/>
                </a:lnTo>
                <a:lnTo>
                  <a:pt x="55198" y="272020"/>
                </a:lnTo>
                <a:lnTo>
                  <a:pt x="58587" y="269651"/>
                </a:lnTo>
                <a:lnTo>
                  <a:pt x="61839" y="267080"/>
                </a:lnTo>
                <a:lnTo>
                  <a:pt x="64999" y="264373"/>
                </a:lnTo>
                <a:lnTo>
                  <a:pt x="68097" y="260585"/>
                </a:lnTo>
                <a:lnTo>
                  <a:pt x="71155" y="256075"/>
                </a:lnTo>
                <a:lnTo>
                  <a:pt x="74186" y="251083"/>
                </a:lnTo>
                <a:lnTo>
                  <a:pt x="78191" y="245771"/>
                </a:lnTo>
                <a:lnTo>
                  <a:pt x="82846" y="240246"/>
                </a:lnTo>
                <a:lnTo>
                  <a:pt x="87933" y="234578"/>
                </a:lnTo>
                <a:lnTo>
                  <a:pt x="92317" y="227823"/>
                </a:lnTo>
                <a:lnTo>
                  <a:pt x="96231" y="220343"/>
                </a:lnTo>
                <a:lnTo>
                  <a:pt x="103227" y="205086"/>
                </a:lnTo>
                <a:lnTo>
                  <a:pt x="109643" y="191691"/>
                </a:lnTo>
                <a:lnTo>
                  <a:pt x="112743" y="184348"/>
                </a:lnTo>
                <a:lnTo>
                  <a:pt x="115802" y="176477"/>
                </a:lnTo>
                <a:lnTo>
                  <a:pt x="118834" y="168252"/>
                </a:lnTo>
                <a:lnTo>
                  <a:pt x="120854" y="159793"/>
                </a:lnTo>
                <a:lnTo>
                  <a:pt x="122202" y="151177"/>
                </a:lnTo>
                <a:lnTo>
                  <a:pt x="123100" y="142456"/>
                </a:lnTo>
                <a:lnTo>
                  <a:pt x="122707" y="133666"/>
                </a:lnTo>
                <a:lnTo>
                  <a:pt x="121452" y="124829"/>
                </a:lnTo>
                <a:lnTo>
                  <a:pt x="119624" y="115962"/>
                </a:lnTo>
                <a:lnTo>
                  <a:pt x="118405" y="108065"/>
                </a:lnTo>
                <a:lnTo>
                  <a:pt x="117592" y="100817"/>
                </a:lnTo>
                <a:lnTo>
                  <a:pt x="117050" y="94000"/>
                </a:lnTo>
                <a:lnTo>
                  <a:pt x="115697" y="86479"/>
                </a:lnTo>
                <a:lnTo>
                  <a:pt x="113803" y="78489"/>
                </a:lnTo>
                <a:lnTo>
                  <a:pt x="111547" y="70185"/>
                </a:lnTo>
                <a:lnTo>
                  <a:pt x="110044" y="62665"/>
                </a:lnTo>
                <a:lnTo>
                  <a:pt x="109042" y="55667"/>
                </a:lnTo>
                <a:lnTo>
                  <a:pt x="108373" y="49018"/>
                </a:lnTo>
                <a:lnTo>
                  <a:pt x="106936" y="43592"/>
                </a:lnTo>
                <a:lnTo>
                  <a:pt x="104985" y="38983"/>
                </a:lnTo>
                <a:lnTo>
                  <a:pt x="102693" y="34918"/>
                </a:lnTo>
                <a:lnTo>
                  <a:pt x="99180" y="31216"/>
                </a:lnTo>
                <a:lnTo>
                  <a:pt x="94854" y="27756"/>
                </a:lnTo>
                <a:lnTo>
                  <a:pt x="89985" y="24457"/>
                </a:lnTo>
                <a:lnTo>
                  <a:pt x="85747" y="21266"/>
                </a:lnTo>
                <a:lnTo>
                  <a:pt x="81930" y="18146"/>
                </a:lnTo>
                <a:lnTo>
                  <a:pt x="78393" y="15073"/>
                </a:lnTo>
                <a:lnTo>
                  <a:pt x="75042" y="13026"/>
                </a:lnTo>
                <a:lnTo>
                  <a:pt x="71817" y="11660"/>
                </a:lnTo>
                <a:lnTo>
                  <a:pt x="68674" y="10750"/>
                </a:lnTo>
                <a:lnTo>
                  <a:pt x="65587" y="10143"/>
                </a:lnTo>
                <a:lnTo>
                  <a:pt x="62536" y="9739"/>
                </a:lnTo>
                <a:lnTo>
                  <a:pt x="59511" y="9468"/>
                </a:lnTo>
                <a:lnTo>
                  <a:pt x="56501" y="9289"/>
                </a:lnTo>
                <a:lnTo>
                  <a:pt x="50512" y="9089"/>
                </a:lnTo>
                <a:lnTo>
                  <a:pt x="47525" y="10028"/>
                </a:lnTo>
                <a:lnTo>
                  <a:pt x="44542" y="11646"/>
                </a:lnTo>
                <a:lnTo>
                  <a:pt x="41561" y="13717"/>
                </a:lnTo>
                <a:lnTo>
                  <a:pt x="39574" y="16090"/>
                </a:lnTo>
                <a:lnTo>
                  <a:pt x="38249" y="18664"/>
                </a:lnTo>
                <a:lnTo>
                  <a:pt x="36777" y="24170"/>
                </a:lnTo>
                <a:lnTo>
                  <a:pt x="36123" y="29924"/>
                </a:lnTo>
                <a:lnTo>
                  <a:pt x="34956" y="32848"/>
                </a:lnTo>
                <a:lnTo>
                  <a:pt x="33186" y="35789"/>
                </a:lnTo>
                <a:lnTo>
                  <a:pt x="31014" y="38742"/>
                </a:lnTo>
                <a:lnTo>
                  <a:pt x="30558" y="40711"/>
                </a:lnTo>
                <a:lnTo>
                  <a:pt x="31247" y="42023"/>
                </a:lnTo>
                <a:lnTo>
                  <a:pt x="32698" y="42898"/>
                </a:lnTo>
                <a:lnTo>
                  <a:pt x="33665" y="44474"/>
                </a:lnTo>
                <a:lnTo>
                  <a:pt x="35217" y="51485"/>
                </a:lnTo>
                <a:lnTo>
                  <a:pt x="35600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PenAnnotation276"/>
          <p:cNvSpPr/>
          <p:nvPr/>
        </p:nvSpPr>
        <p:spPr>
          <a:xfrm>
            <a:off x="928687" y="4269632"/>
            <a:ext cx="53579" cy="391115"/>
          </a:xfrm>
          <a:custGeom>
            <a:avLst/>
            <a:gdLst/>
            <a:ahLst/>
            <a:cxnLst/>
            <a:rect l="0" t="0" r="0" b="0"/>
            <a:pathLst>
              <a:path w="53579" h="391115">
                <a:moveTo>
                  <a:pt x="0" y="7688"/>
                </a:moveTo>
                <a:lnTo>
                  <a:pt x="0" y="0"/>
                </a:lnTo>
                <a:lnTo>
                  <a:pt x="0" y="16833"/>
                </a:lnTo>
                <a:lnTo>
                  <a:pt x="992" y="21722"/>
                </a:lnTo>
                <a:lnTo>
                  <a:pt x="2646" y="26966"/>
                </a:lnTo>
                <a:lnTo>
                  <a:pt x="4741" y="32446"/>
                </a:lnTo>
                <a:lnTo>
                  <a:pt x="6137" y="39076"/>
                </a:lnTo>
                <a:lnTo>
                  <a:pt x="7068" y="46473"/>
                </a:lnTo>
                <a:lnTo>
                  <a:pt x="7688" y="54380"/>
                </a:lnTo>
                <a:lnTo>
                  <a:pt x="8102" y="63621"/>
                </a:lnTo>
                <a:lnTo>
                  <a:pt x="8562" y="84471"/>
                </a:lnTo>
                <a:lnTo>
                  <a:pt x="8920" y="189320"/>
                </a:lnTo>
                <a:lnTo>
                  <a:pt x="9915" y="201205"/>
                </a:lnTo>
                <a:lnTo>
                  <a:pt x="11571" y="213098"/>
                </a:lnTo>
                <a:lnTo>
                  <a:pt x="13667" y="224995"/>
                </a:lnTo>
                <a:lnTo>
                  <a:pt x="15065" y="236895"/>
                </a:lnTo>
                <a:lnTo>
                  <a:pt x="15996" y="248798"/>
                </a:lnTo>
                <a:lnTo>
                  <a:pt x="16617" y="260701"/>
                </a:lnTo>
                <a:lnTo>
                  <a:pt x="18024" y="271614"/>
                </a:lnTo>
                <a:lnTo>
                  <a:pt x="19953" y="281865"/>
                </a:lnTo>
                <a:lnTo>
                  <a:pt x="22232" y="291676"/>
                </a:lnTo>
                <a:lnTo>
                  <a:pt x="23751" y="301193"/>
                </a:lnTo>
                <a:lnTo>
                  <a:pt x="24764" y="310514"/>
                </a:lnTo>
                <a:lnTo>
                  <a:pt x="25439" y="319705"/>
                </a:lnTo>
                <a:lnTo>
                  <a:pt x="25889" y="328808"/>
                </a:lnTo>
                <a:lnTo>
                  <a:pt x="26389" y="346861"/>
                </a:lnTo>
                <a:lnTo>
                  <a:pt x="27515" y="353858"/>
                </a:lnTo>
                <a:lnTo>
                  <a:pt x="29257" y="359515"/>
                </a:lnTo>
                <a:lnTo>
                  <a:pt x="31411" y="364278"/>
                </a:lnTo>
                <a:lnTo>
                  <a:pt x="32847" y="368446"/>
                </a:lnTo>
                <a:lnTo>
                  <a:pt x="34442" y="375723"/>
                </a:lnTo>
                <a:lnTo>
                  <a:pt x="35860" y="379052"/>
                </a:lnTo>
                <a:lnTo>
                  <a:pt x="37797" y="382264"/>
                </a:lnTo>
                <a:lnTo>
                  <a:pt x="44247" y="391114"/>
                </a:lnTo>
                <a:lnTo>
                  <a:pt x="45561" y="383435"/>
                </a:lnTo>
                <a:lnTo>
                  <a:pt x="47241" y="379232"/>
                </a:lnTo>
                <a:lnTo>
                  <a:pt x="53578" y="364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PenAnnotation277"/>
          <p:cNvSpPr/>
          <p:nvPr/>
        </p:nvSpPr>
        <p:spPr>
          <a:xfrm>
            <a:off x="1000125" y="4429694"/>
            <a:ext cx="293284" cy="167663"/>
          </a:xfrm>
          <a:custGeom>
            <a:avLst/>
            <a:gdLst/>
            <a:ahLst/>
            <a:cxnLst/>
            <a:rect l="0" t="0" r="0" b="0"/>
            <a:pathLst>
              <a:path w="293284" h="167663">
                <a:moveTo>
                  <a:pt x="0" y="97657"/>
                </a:moveTo>
                <a:lnTo>
                  <a:pt x="0" y="89095"/>
                </a:lnTo>
                <a:lnTo>
                  <a:pt x="4740" y="93577"/>
                </a:lnTo>
                <a:lnTo>
                  <a:pt x="7688" y="96448"/>
                </a:lnTo>
                <a:lnTo>
                  <a:pt x="11023" y="97120"/>
                </a:lnTo>
                <a:lnTo>
                  <a:pt x="18479" y="97498"/>
                </a:lnTo>
                <a:lnTo>
                  <a:pt x="29888" y="97626"/>
                </a:lnTo>
                <a:lnTo>
                  <a:pt x="69860" y="97656"/>
                </a:lnTo>
                <a:lnTo>
                  <a:pt x="74354" y="96664"/>
                </a:lnTo>
                <a:lnTo>
                  <a:pt x="81994" y="92916"/>
                </a:lnTo>
                <a:lnTo>
                  <a:pt x="91343" y="87943"/>
                </a:lnTo>
                <a:lnTo>
                  <a:pt x="96614" y="85228"/>
                </a:lnTo>
                <a:lnTo>
                  <a:pt x="101120" y="82426"/>
                </a:lnTo>
                <a:lnTo>
                  <a:pt x="105116" y="79566"/>
                </a:lnTo>
                <a:lnTo>
                  <a:pt x="108773" y="76666"/>
                </a:lnTo>
                <a:lnTo>
                  <a:pt x="112202" y="73741"/>
                </a:lnTo>
                <a:lnTo>
                  <a:pt x="115481" y="70799"/>
                </a:lnTo>
                <a:lnTo>
                  <a:pt x="118659" y="67846"/>
                </a:lnTo>
                <a:lnTo>
                  <a:pt x="120778" y="64884"/>
                </a:lnTo>
                <a:lnTo>
                  <a:pt x="122190" y="61918"/>
                </a:lnTo>
                <a:lnTo>
                  <a:pt x="123132" y="58948"/>
                </a:lnTo>
                <a:lnTo>
                  <a:pt x="123760" y="55976"/>
                </a:lnTo>
                <a:lnTo>
                  <a:pt x="124178" y="53003"/>
                </a:lnTo>
                <a:lnTo>
                  <a:pt x="124457" y="50028"/>
                </a:lnTo>
                <a:lnTo>
                  <a:pt x="124643" y="47053"/>
                </a:lnTo>
                <a:lnTo>
                  <a:pt x="124850" y="41102"/>
                </a:lnTo>
                <a:lnTo>
                  <a:pt x="123913" y="39117"/>
                </a:lnTo>
                <a:lnTo>
                  <a:pt x="122296" y="37795"/>
                </a:lnTo>
                <a:lnTo>
                  <a:pt x="120226" y="36913"/>
                </a:lnTo>
                <a:lnTo>
                  <a:pt x="115280" y="33287"/>
                </a:lnTo>
                <a:lnTo>
                  <a:pt x="112572" y="30932"/>
                </a:lnTo>
                <a:lnTo>
                  <a:pt x="109774" y="29361"/>
                </a:lnTo>
                <a:lnTo>
                  <a:pt x="104020" y="27616"/>
                </a:lnTo>
                <a:lnTo>
                  <a:pt x="101097" y="28143"/>
                </a:lnTo>
                <a:lnTo>
                  <a:pt x="95202" y="31374"/>
                </a:lnTo>
                <a:lnTo>
                  <a:pt x="86630" y="36117"/>
                </a:lnTo>
                <a:lnTo>
                  <a:pt x="81565" y="38771"/>
                </a:lnTo>
                <a:lnTo>
                  <a:pt x="77197" y="41533"/>
                </a:lnTo>
                <a:lnTo>
                  <a:pt x="73293" y="44366"/>
                </a:lnTo>
                <a:lnTo>
                  <a:pt x="69698" y="47247"/>
                </a:lnTo>
                <a:lnTo>
                  <a:pt x="66309" y="51152"/>
                </a:lnTo>
                <a:lnTo>
                  <a:pt x="63057" y="55739"/>
                </a:lnTo>
                <a:lnTo>
                  <a:pt x="59897" y="60782"/>
                </a:lnTo>
                <a:lnTo>
                  <a:pt x="56799" y="66129"/>
                </a:lnTo>
                <a:lnTo>
                  <a:pt x="50710" y="77361"/>
                </a:lnTo>
                <a:lnTo>
                  <a:pt x="41704" y="94840"/>
                </a:lnTo>
                <a:lnTo>
                  <a:pt x="39709" y="100740"/>
                </a:lnTo>
                <a:lnTo>
                  <a:pt x="38378" y="106658"/>
                </a:lnTo>
                <a:lnTo>
                  <a:pt x="37492" y="112588"/>
                </a:lnTo>
                <a:lnTo>
                  <a:pt x="37893" y="117533"/>
                </a:lnTo>
                <a:lnTo>
                  <a:pt x="39152" y="121821"/>
                </a:lnTo>
                <a:lnTo>
                  <a:pt x="45665" y="135244"/>
                </a:lnTo>
                <a:lnTo>
                  <a:pt x="48303" y="140575"/>
                </a:lnTo>
                <a:lnTo>
                  <a:pt x="51053" y="145120"/>
                </a:lnTo>
                <a:lnTo>
                  <a:pt x="53879" y="149143"/>
                </a:lnTo>
                <a:lnTo>
                  <a:pt x="56755" y="152817"/>
                </a:lnTo>
                <a:lnTo>
                  <a:pt x="60657" y="155266"/>
                </a:lnTo>
                <a:lnTo>
                  <a:pt x="65242" y="156899"/>
                </a:lnTo>
                <a:lnTo>
                  <a:pt x="70284" y="157987"/>
                </a:lnTo>
                <a:lnTo>
                  <a:pt x="78531" y="161843"/>
                </a:lnTo>
                <a:lnTo>
                  <a:pt x="82120" y="164260"/>
                </a:lnTo>
                <a:lnTo>
                  <a:pt x="86496" y="165872"/>
                </a:lnTo>
                <a:lnTo>
                  <a:pt x="91398" y="166946"/>
                </a:lnTo>
                <a:lnTo>
                  <a:pt x="96651" y="167662"/>
                </a:lnTo>
                <a:lnTo>
                  <a:pt x="102137" y="167148"/>
                </a:lnTo>
                <a:lnTo>
                  <a:pt x="107779" y="165813"/>
                </a:lnTo>
                <a:lnTo>
                  <a:pt x="113524" y="163930"/>
                </a:lnTo>
                <a:lnTo>
                  <a:pt x="122554" y="161838"/>
                </a:lnTo>
                <a:lnTo>
                  <a:pt x="126351" y="161281"/>
                </a:lnTo>
                <a:lnTo>
                  <a:pt x="129874" y="159916"/>
                </a:lnTo>
                <a:lnTo>
                  <a:pt x="136435" y="155755"/>
                </a:lnTo>
                <a:lnTo>
                  <a:pt x="140566" y="152264"/>
                </a:lnTo>
                <a:lnTo>
                  <a:pt x="145304" y="147952"/>
                </a:lnTo>
                <a:lnTo>
                  <a:pt x="150447" y="143093"/>
                </a:lnTo>
                <a:lnTo>
                  <a:pt x="154868" y="137870"/>
                </a:lnTo>
                <a:lnTo>
                  <a:pt x="158808" y="132403"/>
                </a:lnTo>
                <a:lnTo>
                  <a:pt x="162427" y="126774"/>
                </a:lnTo>
                <a:lnTo>
                  <a:pt x="166823" y="121037"/>
                </a:lnTo>
                <a:lnTo>
                  <a:pt x="171739" y="115228"/>
                </a:lnTo>
                <a:lnTo>
                  <a:pt x="177000" y="109371"/>
                </a:lnTo>
                <a:lnTo>
                  <a:pt x="182492" y="102490"/>
                </a:lnTo>
                <a:lnTo>
                  <a:pt x="188138" y="94926"/>
                </a:lnTo>
                <a:lnTo>
                  <a:pt x="193886" y="86907"/>
                </a:lnTo>
                <a:lnTo>
                  <a:pt x="198710" y="79576"/>
                </a:lnTo>
                <a:lnTo>
                  <a:pt x="202919" y="72704"/>
                </a:lnTo>
                <a:lnTo>
                  <a:pt x="206716" y="66139"/>
                </a:lnTo>
                <a:lnTo>
                  <a:pt x="213582" y="53553"/>
                </a:lnTo>
                <a:lnTo>
                  <a:pt x="226074" y="29303"/>
                </a:lnTo>
                <a:lnTo>
                  <a:pt x="228106" y="24307"/>
                </a:lnTo>
                <a:lnTo>
                  <a:pt x="229461" y="19984"/>
                </a:lnTo>
                <a:lnTo>
                  <a:pt x="230365" y="16109"/>
                </a:lnTo>
                <a:lnTo>
                  <a:pt x="231959" y="12534"/>
                </a:lnTo>
                <a:lnTo>
                  <a:pt x="234014" y="9158"/>
                </a:lnTo>
                <a:lnTo>
                  <a:pt x="239701" y="1352"/>
                </a:lnTo>
                <a:lnTo>
                  <a:pt x="241160" y="711"/>
                </a:lnTo>
                <a:lnTo>
                  <a:pt x="245427" y="0"/>
                </a:lnTo>
                <a:lnTo>
                  <a:pt x="247954" y="803"/>
                </a:lnTo>
                <a:lnTo>
                  <a:pt x="253407" y="4340"/>
                </a:lnTo>
                <a:lnTo>
                  <a:pt x="259138" y="9219"/>
                </a:lnTo>
                <a:lnTo>
                  <a:pt x="264993" y="14695"/>
                </a:lnTo>
                <a:lnTo>
                  <a:pt x="279807" y="29247"/>
                </a:lnTo>
                <a:lnTo>
                  <a:pt x="281788" y="33199"/>
                </a:lnTo>
                <a:lnTo>
                  <a:pt x="283108" y="37817"/>
                </a:lnTo>
                <a:lnTo>
                  <a:pt x="283989" y="42881"/>
                </a:lnTo>
                <a:lnTo>
                  <a:pt x="285568" y="47249"/>
                </a:lnTo>
                <a:lnTo>
                  <a:pt x="287613" y="51154"/>
                </a:lnTo>
                <a:lnTo>
                  <a:pt x="289968" y="54748"/>
                </a:lnTo>
                <a:lnTo>
                  <a:pt x="291539" y="58137"/>
                </a:lnTo>
                <a:lnTo>
                  <a:pt x="292586" y="61389"/>
                </a:lnTo>
                <a:lnTo>
                  <a:pt x="293283" y="64549"/>
                </a:lnTo>
                <a:lnTo>
                  <a:pt x="292756" y="68639"/>
                </a:lnTo>
                <a:lnTo>
                  <a:pt x="291413" y="73351"/>
                </a:lnTo>
                <a:lnTo>
                  <a:pt x="289525" y="78476"/>
                </a:lnTo>
                <a:lnTo>
                  <a:pt x="288267" y="82885"/>
                </a:lnTo>
                <a:lnTo>
                  <a:pt x="287428" y="86817"/>
                </a:lnTo>
                <a:lnTo>
                  <a:pt x="286868" y="90431"/>
                </a:lnTo>
                <a:lnTo>
                  <a:pt x="285503" y="93832"/>
                </a:lnTo>
                <a:lnTo>
                  <a:pt x="283601" y="97091"/>
                </a:lnTo>
                <a:lnTo>
                  <a:pt x="281341" y="100256"/>
                </a:lnTo>
                <a:lnTo>
                  <a:pt x="278841" y="104351"/>
                </a:lnTo>
                <a:lnTo>
                  <a:pt x="276183" y="109065"/>
                </a:lnTo>
                <a:lnTo>
                  <a:pt x="269528" y="121408"/>
                </a:lnTo>
                <a:lnTo>
                  <a:pt x="263326" y="125742"/>
                </a:lnTo>
                <a:lnTo>
                  <a:pt x="258895" y="128286"/>
                </a:lnTo>
                <a:lnTo>
                  <a:pt x="253956" y="129983"/>
                </a:lnTo>
                <a:lnTo>
                  <a:pt x="248679" y="131114"/>
                </a:lnTo>
                <a:lnTo>
                  <a:pt x="243176" y="131868"/>
                </a:lnTo>
                <a:lnTo>
                  <a:pt x="234417" y="135352"/>
                </a:lnTo>
                <a:lnTo>
                  <a:pt x="230692" y="137669"/>
                </a:lnTo>
                <a:lnTo>
                  <a:pt x="226224" y="138223"/>
                </a:lnTo>
                <a:lnTo>
                  <a:pt x="221261" y="137599"/>
                </a:lnTo>
                <a:lnTo>
                  <a:pt x="215968" y="136192"/>
                </a:lnTo>
                <a:lnTo>
                  <a:pt x="207441" y="134627"/>
                </a:lnTo>
                <a:lnTo>
                  <a:pt x="200344" y="133932"/>
                </a:lnTo>
                <a:lnTo>
                  <a:pt x="191763" y="133541"/>
                </a:lnTo>
                <a:lnTo>
                  <a:pt x="183341" y="133398"/>
                </a:lnTo>
                <a:lnTo>
                  <a:pt x="178593" y="13337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PenAnnotation278"/>
          <p:cNvSpPr/>
          <p:nvPr/>
        </p:nvSpPr>
        <p:spPr>
          <a:xfrm>
            <a:off x="1464468" y="4188023"/>
            <a:ext cx="35720" cy="517740"/>
          </a:xfrm>
          <a:custGeom>
            <a:avLst/>
            <a:gdLst/>
            <a:ahLst/>
            <a:cxnLst/>
            <a:rect l="0" t="0" r="0" b="0"/>
            <a:pathLst>
              <a:path w="35720" h="517740">
                <a:moveTo>
                  <a:pt x="35719" y="0"/>
                </a:moveTo>
                <a:lnTo>
                  <a:pt x="35719" y="123289"/>
                </a:lnTo>
                <a:lnTo>
                  <a:pt x="34727" y="137755"/>
                </a:lnTo>
                <a:lnTo>
                  <a:pt x="33073" y="152360"/>
                </a:lnTo>
                <a:lnTo>
                  <a:pt x="30979" y="167058"/>
                </a:lnTo>
                <a:lnTo>
                  <a:pt x="29582" y="181817"/>
                </a:lnTo>
                <a:lnTo>
                  <a:pt x="28651" y="196618"/>
                </a:lnTo>
                <a:lnTo>
                  <a:pt x="28031" y="211446"/>
                </a:lnTo>
                <a:lnTo>
                  <a:pt x="26625" y="226292"/>
                </a:lnTo>
                <a:lnTo>
                  <a:pt x="24695" y="241150"/>
                </a:lnTo>
                <a:lnTo>
                  <a:pt x="22417" y="256017"/>
                </a:lnTo>
                <a:lnTo>
                  <a:pt x="20898" y="271881"/>
                </a:lnTo>
                <a:lnTo>
                  <a:pt x="19885" y="288410"/>
                </a:lnTo>
                <a:lnTo>
                  <a:pt x="18760" y="320667"/>
                </a:lnTo>
                <a:lnTo>
                  <a:pt x="18260" y="348232"/>
                </a:lnTo>
                <a:lnTo>
                  <a:pt x="17134" y="362131"/>
                </a:lnTo>
                <a:lnTo>
                  <a:pt x="15392" y="376358"/>
                </a:lnTo>
                <a:lnTo>
                  <a:pt x="13238" y="390804"/>
                </a:lnTo>
                <a:lnTo>
                  <a:pt x="11802" y="403411"/>
                </a:lnTo>
                <a:lnTo>
                  <a:pt x="10844" y="414792"/>
                </a:lnTo>
                <a:lnTo>
                  <a:pt x="10206" y="425356"/>
                </a:lnTo>
                <a:lnTo>
                  <a:pt x="9497" y="445032"/>
                </a:lnTo>
                <a:lnTo>
                  <a:pt x="9042" y="481916"/>
                </a:lnTo>
                <a:lnTo>
                  <a:pt x="8013" y="488957"/>
                </a:lnTo>
                <a:lnTo>
                  <a:pt x="6334" y="494643"/>
                </a:lnTo>
                <a:lnTo>
                  <a:pt x="4223" y="499426"/>
                </a:lnTo>
                <a:lnTo>
                  <a:pt x="2815" y="503607"/>
                </a:lnTo>
                <a:lnTo>
                  <a:pt x="1877" y="507386"/>
                </a:lnTo>
                <a:lnTo>
                  <a:pt x="33" y="517739"/>
                </a:lnTo>
                <a:lnTo>
                  <a:pt x="0" y="50899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PenAnnotation279"/>
          <p:cNvSpPr/>
          <p:nvPr/>
        </p:nvSpPr>
        <p:spPr>
          <a:xfrm>
            <a:off x="1638012" y="4197320"/>
            <a:ext cx="1119867" cy="363808"/>
          </a:xfrm>
          <a:custGeom>
            <a:avLst/>
            <a:gdLst/>
            <a:ahLst/>
            <a:cxnLst/>
            <a:rect l="0" t="0" r="0" b="0"/>
            <a:pathLst>
              <a:path w="1119867" h="363808">
                <a:moveTo>
                  <a:pt x="40769" y="8562"/>
                </a:moveTo>
                <a:lnTo>
                  <a:pt x="36028" y="3822"/>
                </a:lnTo>
                <a:lnTo>
                  <a:pt x="33640" y="2425"/>
                </a:lnTo>
                <a:lnTo>
                  <a:pt x="24518" y="0"/>
                </a:lnTo>
                <a:lnTo>
                  <a:pt x="23982" y="870"/>
                </a:lnTo>
                <a:lnTo>
                  <a:pt x="23386" y="4482"/>
                </a:lnTo>
                <a:lnTo>
                  <a:pt x="20475" y="9395"/>
                </a:lnTo>
                <a:lnTo>
                  <a:pt x="15875" y="15878"/>
                </a:lnTo>
                <a:lnTo>
                  <a:pt x="10522" y="25373"/>
                </a:lnTo>
                <a:lnTo>
                  <a:pt x="8698" y="31676"/>
                </a:lnTo>
                <a:lnTo>
                  <a:pt x="7482" y="38854"/>
                </a:lnTo>
                <a:lnTo>
                  <a:pt x="6671" y="46616"/>
                </a:lnTo>
                <a:lnTo>
                  <a:pt x="6131" y="55760"/>
                </a:lnTo>
                <a:lnTo>
                  <a:pt x="5530" y="76503"/>
                </a:lnTo>
                <a:lnTo>
                  <a:pt x="4378" y="87590"/>
                </a:lnTo>
                <a:lnTo>
                  <a:pt x="2618" y="98951"/>
                </a:lnTo>
                <a:lnTo>
                  <a:pt x="452" y="110493"/>
                </a:lnTo>
                <a:lnTo>
                  <a:pt x="0" y="122157"/>
                </a:lnTo>
                <a:lnTo>
                  <a:pt x="691" y="133902"/>
                </a:lnTo>
                <a:lnTo>
                  <a:pt x="2144" y="145700"/>
                </a:lnTo>
                <a:lnTo>
                  <a:pt x="3113" y="158526"/>
                </a:lnTo>
                <a:lnTo>
                  <a:pt x="3759" y="172038"/>
                </a:lnTo>
                <a:lnTo>
                  <a:pt x="4476" y="199289"/>
                </a:lnTo>
                <a:lnTo>
                  <a:pt x="4795" y="224629"/>
                </a:lnTo>
                <a:lnTo>
                  <a:pt x="5872" y="235950"/>
                </a:lnTo>
                <a:lnTo>
                  <a:pt x="7582" y="246475"/>
                </a:lnTo>
                <a:lnTo>
                  <a:pt x="12129" y="267098"/>
                </a:lnTo>
                <a:lnTo>
                  <a:pt x="17457" y="289493"/>
                </a:lnTo>
                <a:lnTo>
                  <a:pt x="19274" y="299037"/>
                </a:lnTo>
                <a:lnTo>
                  <a:pt x="20486" y="307384"/>
                </a:lnTo>
                <a:lnTo>
                  <a:pt x="21294" y="314933"/>
                </a:lnTo>
                <a:lnTo>
                  <a:pt x="21832" y="321950"/>
                </a:lnTo>
                <a:lnTo>
                  <a:pt x="22191" y="328613"/>
                </a:lnTo>
                <a:lnTo>
                  <a:pt x="22697" y="344824"/>
                </a:lnTo>
                <a:lnTo>
                  <a:pt x="22897" y="363807"/>
                </a:lnTo>
                <a:lnTo>
                  <a:pt x="22909" y="332279"/>
                </a:lnTo>
                <a:lnTo>
                  <a:pt x="23901" y="325577"/>
                </a:lnTo>
                <a:lnTo>
                  <a:pt x="25555" y="318132"/>
                </a:lnTo>
                <a:lnTo>
                  <a:pt x="27650" y="310192"/>
                </a:lnTo>
                <a:lnTo>
                  <a:pt x="29046" y="301922"/>
                </a:lnTo>
                <a:lnTo>
                  <a:pt x="29977" y="293433"/>
                </a:lnTo>
                <a:lnTo>
                  <a:pt x="30598" y="284796"/>
                </a:lnTo>
                <a:lnTo>
                  <a:pt x="32004" y="276062"/>
                </a:lnTo>
                <a:lnTo>
                  <a:pt x="33933" y="267263"/>
                </a:lnTo>
                <a:lnTo>
                  <a:pt x="36212" y="258420"/>
                </a:lnTo>
                <a:lnTo>
                  <a:pt x="38723" y="249548"/>
                </a:lnTo>
                <a:lnTo>
                  <a:pt x="44159" y="231753"/>
                </a:lnTo>
                <a:lnTo>
                  <a:pt x="46998" y="223833"/>
                </a:lnTo>
                <a:lnTo>
                  <a:pt x="49882" y="216568"/>
                </a:lnTo>
                <a:lnTo>
                  <a:pt x="52798" y="209740"/>
                </a:lnTo>
                <a:lnTo>
                  <a:pt x="58683" y="199509"/>
                </a:lnTo>
                <a:lnTo>
                  <a:pt x="61641" y="195391"/>
                </a:lnTo>
                <a:lnTo>
                  <a:pt x="70220" y="188170"/>
                </a:lnTo>
                <a:lnTo>
                  <a:pt x="79655" y="182646"/>
                </a:lnTo>
                <a:lnTo>
                  <a:pt x="87156" y="180191"/>
                </a:lnTo>
                <a:lnTo>
                  <a:pt x="101697" y="178809"/>
                </a:lnTo>
                <a:lnTo>
                  <a:pt x="106192" y="180599"/>
                </a:lnTo>
                <a:lnTo>
                  <a:pt x="110181" y="183777"/>
                </a:lnTo>
                <a:lnTo>
                  <a:pt x="117259" y="192600"/>
                </a:lnTo>
                <a:lnTo>
                  <a:pt x="123713" y="203135"/>
                </a:lnTo>
                <a:lnTo>
                  <a:pt x="126822" y="209715"/>
                </a:lnTo>
                <a:lnTo>
                  <a:pt x="129888" y="217079"/>
                </a:lnTo>
                <a:lnTo>
                  <a:pt x="132924" y="224963"/>
                </a:lnTo>
                <a:lnTo>
                  <a:pt x="134947" y="233197"/>
                </a:lnTo>
                <a:lnTo>
                  <a:pt x="136297" y="241663"/>
                </a:lnTo>
                <a:lnTo>
                  <a:pt x="137196" y="250283"/>
                </a:lnTo>
                <a:lnTo>
                  <a:pt x="138788" y="259006"/>
                </a:lnTo>
                <a:lnTo>
                  <a:pt x="140842" y="267798"/>
                </a:lnTo>
                <a:lnTo>
                  <a:pt x="143203" y="276636"/>
                </a:lnTo>
                <a:lnTo>
                  <a:pt x="144777" y="284513"/>
                </a:lnTo>
                <a:lnTo>
                  <a:pt x="145826" y="291748"/>
                </a:lnTo>
                <a:lnTo>
                  <a:pt x="146526" y="298556"/>
                </a:lnTo>
                <a:lnTo>
                  <a:pt x="147984" y="305079"/>
                </a:lnTo>
                <a:lnTo>
                  <a:pt x="149949" y="311412"/>
                </a:lnTo>
                <a:lnTo>
                  <a:pt x="152251" y="317618"/>
                </a:lnTo>
                <a:lnTo>
                  <a:pt x="153785" y="323740"/>
                </a:lnTo>
                <a:lnTo>
                  <a:pt x="154808" y="329806"/>
                </a:lnTo>
                <a:lnTo>
                  <a:pt x="155491" y="335834"/>
                </a:lnTo>
                <a:lnTo>
                  <a:pt x="156938" y="339853"/>
                </a:lnTo>
                <a:lnTo>
                  <a:pt x="158894" y="342532"/>
                </a:lnTo>
                <a:lnTo>
                  <a:pt x="161191" y="344318"/>
                </a:lnTo>
                <a:lnTo>
                  <a:pt x="162722" y="346501"/>
                </a:lnTo>
                <a:lnTo>
                  <a:pt x="164423" y="351572"/>
                </a:lnTo>
                <a:lnTo>
                  <a:pt x="165869" y="352329"/>
                </a:lnTo>
                <a:lnTo>
                  <a:pt x="167825" y="351842"/>
                </a:lnTo>
                <a:lnTo>
                  <a:pt x="170122" y="350525"/>
                </a:lnTo>
                <a:lnTo>
                  <a:pt x="171652" y="348655"/>
                </a:lnTo>
                <a:lnTo>
                  <a:pt x="172673" y="346416"/>
                </a:lnTo>
                <a:lnTo>
                  <a:pt x="173353" y="343931"/>
                </a:lnTo>
                <a:lnTo>
                  <a:pt x="176755" y="338524"/>
                </a:lnTo>
                <a:lnTo>
                  <a:pt x="179051" y="335693"/>
                </a:lnTo>
                <a:lnTo>
                  <a:pt x="184249" y="324610"/>
                </a:lnTo>
                <a:lnTo>
                  <a:pt x="187023" y="317487"/>
                </a:lnTo>
                <a:lnTo>
                  <a:pt x="192753" y="301636"/>
                </a:lnTo>
                <a:lnTo>
                  <a:pt x="195669" y="293241"/>
                </a:lnTo>
                <a:lnTo>
                  <a:pt x="197614" y="284669"/>
                </a:lnTo>
                <a:lnTo>
                  <a:pt x="198910" y="275977"/>
                </a:lnTo>
                <a:lnTo>
                  <a:pt x="199775" y="267206"/>
                </a:lnTo>
                <a:lnTo>
                  <a:pt x="201343" y="257390"/>
                </a:lnTo>
                <a:lnTo>
                  <a:pt x="203381" y="246877"/>
                </a:lnTo>
                <a:lnTo>
                  <a:pt x="205731" y="235900"/>
                </a:lnTo>
                <a:lnTo>
                  <a:pt x="207299" y="226597"/>
                </a:lnTo>
                <a:lnTo>
                  <a:pt x="208343" y="218411"/>
                </a:lnTo>
                <a:lnTo>
                  <a:pt x="209040" y="210969"/>
                </a:lnTo>
                <a:lnTo>
                  <a:pt x="212460" y="200055"/>
                </a:lnTo>
                <a:lnTo>
                  <a:pt x="216294" y="191897"/>
                </a:lnTo>
                <a:lnTo>
                  <a:pt x="218757" y="181221"/>
                </a:lnTo>
                <a:lnTo>
                  <a:pt x="218958" y="180223"/>
                </a:lnTo>
                <a:lnTo>
                  <a:pt x="219093" y="180549"/>
                </a:lnTo>
                <a:lnTo>
                  <a:pt x="219327" y="190831"/>
                </a:lnTo>
                <a:lnTo>
                  <a:pt x="221993" y="201688"/>
                </a:lnTo>
                <a:lnTo>
                  <a:pt x="224092" y="208750"/>
                </a:lnTo>
                <a:lnTo>
                  <a:pt x="225492" y="215443"/>
                </a:lnTo>
                <a:lnTo>
                  <a:pt x="226426" y="221889"/>
                </a:lnTo>
                <a:lnTo>
                  <a:pt x="227048" y="228171"/>
                </a:lnTo>
                <a:lnTo>
                  <a:pt x="227463" y="235335"/>
                </a:lnTo>
                <a:lnTo>
                  <a:pt x="227923" y="251233"/>
                </a:lnTo>
                <a:lnTo>
                  <a:pt x="228183" y="276918"/>
                </a:lnTo>
                <a:lnTo>
                  <a:pt x="229212" y="284700"/>
                </a:lnTo>
                <a:lnTo>
                  <a:pt x="230890" y="291873"/>
                </a:lnTo>
                <a:lnTo>
                  <a:pt x="233000" y="298639"/>
                </a:lnTo>
                <a:lnTo>
                  <a:pt x="235400" y="305135"/>
                </a:lnTo>
                <a:lnTo>
                  <a:pt x="237991" y="311449"/>
                </a:lnTo>
                <a:lnTo>
                  <a:pt x="240712" y="317643"/>
                </a:lnTo>
                <a:lnTo>
                  <a:pt x="246380" y="329817"/>
                </a:lnTo>
                <a:lnTo>
                  <a:pt x="249280" y="335842"/>
                </a:lnTo>
                <a:lnTo>
                  <a:pt x="253198" y="340850"/>
                </a:lnTo>
                <a:lnTo>
                  <a:pt x="262843" y="349061"/>
                </a:lnTo>
                <a:lnTo>
                  <a:pt x="271099" y="353372"/>
                </a:lnTo>
                <a:lnTo>
                  <a:pt x="278075" y="355288"/>
                </a:lnTo>
                <a:lnTo>
                  <a:pt x="293669" y="356618"/>
                </a:lnTo>
                <a:lnTo>
                  <a:pt x="296681" y="354701"/>
                </a:lnTo>
                <a:lnTo>
                  <a:pt x="305662" y="343514"/>
                </a:lnTo>
                <a:lnTo>
                  <a:pt x="311626" y="336685"/>
                </a:lnTo>
                <a:lnTo>
                  <a:pt x="314606" y="331491"/>
                </a:lnTo>
                <a:lnTo>
                  <a:pt x="317585" y="325051"/>
                </a:lnTo>
                <a:lnTo>
                  <a:pt x="320563" y="317781"/>
                </a:lnTo>
                <a:lnTo>
                  <a:pt x="322548" y="310950"/>
                </a:lnTo>
                <a:lnTo>
                  <a:pt x="323872" y="304412"/>
                </a:lnTo>
                <a:lnTo>
                  <a:pt x="324754" y="298069"/>
                </a:lnTo>
                <a:lnTo>
                  <a:pt x="325342" y="291856"/>
                </a:lnTo>
                <a:lnTo>
                  <a:pt x="325734" y="285729"/>
                </a:lnTo>
                <a:lnTo>
                  <a:pt x="325996" y="279660"/>
                </a:lnTo>
                <a:lnTo>
                  <a:pt x="325178" y="272638"/>
                </a:lnTo>
                <a:lnTo>
                  <a:pt x="323641" y="264980"/>
                </a:lnTo>
                <a:lnTo>
                  <a:pt x="321623" y="256898"/>
                </a:lnTo>
                <a:lnTo>
                  <a:pt x="319286" y="248534"/>
                </a:lnTo>
                <a:lnTo>
                  <a:pt x="314044" y="231302"/>
                </a:lnTo>
                <a:lnTo>
                  <a:pt x="311257" y="223532"/>
                </a:lnTo>
                <a:lnTo>
                  <a:pt x="308407" y="216368"/>
                </a:lnTo>
                <a:lnTo>
                  <a:pt x="305514" y="209607"/>
                </a:lnTo>
                <a:lnTo>
                  <a:pt x="299655" y="199449"/>
                </a:lnTo>
                <a:lnTo>
                  <a:pt x="296703" y="195352"/>
                </a:lnTo>
                <a:lnTo>
                  <a:pt x="288132" y="188153"/>
                </a:lnTo>
                <a:lnTo>
                  <a:pt x="274796" y="178522"/>
                </a:lnTo>
                <a:lnTo>
                  <a:pt x="271201" y="175447"/>
                </a:lnTo>
                <a:lnTo>
                  <a:pt x="266820" y="173397"/>
                </a:lnTo>
                <a:lnTo>
                  <a:pt x="256660" y="171119"/>
                </a:lnTo>
                <a:lnTo>
                  <a:pt x="252165" y="171504"/>
                </a:lnTo>
                <a:lnTo>
                  <a:pt x="248176" y="172752"/>
                </a:lnTo>
                <a:lnTo>
                  <a:pt x="241098" y="176786"/>
                </a:lnTo>
                <a:lnTo>
                  <a:pt x="234645" y="181886"/>
                </a:lnTo>
                <a:lnTo>
                  <a:pt x="232528" y="184635"/>
                </a:lnTo>
                <a:lnTo>
                  <a:pt x="230175" y="190335"/>
                </a:lnTo>
                <a:lnTo>
                  <a:pt x="228850" y="199122"/>
                </a:lnTo>
                <a:lnTo>
                  <a:pt x="228540" y="207688"/>
                </a:lnTo>
                <a:lnTo>
                  <a:pt x="228341" y="224615"/>
                </a:lnTo>
                <a:lnTo>
                  <a:pt x="229317" y="228004"/>
                </a:lnTo>
                <a:lnTo>
                  <a:pt x="233047" y="234415"/>
                </a:lnTo>
                <a:lnTo>
                  <a:pt x="240725" y="243602"/>
                </a:lnTo>
                <a:lnTo>
                  <a:pt x="243526" y="245623"/>
                </a:lnTo>
                <a:lnTo>
                  <a:pt x="249284" y="247868"/>
                </a:lnTo>
                <a:lnTo>
                  <a:pt x="258104" y="249132"/>
                </a:lnTo>
                <a:lnTo>
                  <a:pt x="271742" y="249507"/>
                </a:lnTo>
                <a:lnTo>
                  <a:pt x="282660" y="246948"/>
                </a:lnTo>
                <a:lnTo>
                  <a:pt x="288350" y="244877"/>
                </a:lnTo>
                <a:lnTo>
                  <a:pt x="293136" y="241511"/>
                </a:lnTo>
                <a:lnTo>
                  <a:pt x="301099" y="232481"/>
                </a:lnTo>
                <a:lnTo>
                  <a:pt x="310591" y="224498"/>
                </a:lnTo>
                <a:lnTo>
                  <a:pt x="321424" y="216651"/>
                </a:lnTo>
                <a:lnTo>
                  <a:pt x="332853" y="206549"/>
                </a:lnTo>
                <a:lnTo>
                  <a:pt x="341902" y="195445"/>
                </a:lnTo>
                <a:lnTo>
                  <a:pt x="345704" y="189705"/>
                </a:lnTo>
                <a:lnTo>
                  <a:pt x="350223" y="183894"/>
                </a:lnTo>
                <a:lnTo>
                  <a:pt x="355220" y="178036"/>
                </a:lnTo>
                <a:lnTo>
                  <a:pt x="365072" y="167228"/>
                </a:lnTo>
                <a:lnTo>
                  <a:pt x="372758" y="159117"/>
                </a:lnTo>
                <a:lnTo>
                  <a:pt x="377189" y="156557"/>
                </a:lnTo>
                <a:lnTo>
                  <a:pt x="387403" y="153713"/>
                </a:lnTo>
                <a:lnTo>
                  <a:pt x="399570" y="152112"/>
                </a:lnTo>
                <a:lnTo>
                  <a:pt x="403001" y="152879"/>
                </a:lnTo>
                <a:lnTo>
                  <a:pt x="409459" y="156378"/>
                </a:lnTo>
                <a:lnTo>
                  <a:pt x="418672" y="163925"/>
                </a:lnTo>
                <a:lnTo>
                  <a:pt x="424692" y="174847"/>
                </a:lnTo>
                <a:lnTo>
                  <a:pt x="427687" y="181927"/>
                </a:lnTo>
                <a:lnTo>
                  <a:pt x="429683" y="188631"/>
                </a:lnTo>
                <a:lnTo>
                  <a:pt x="431014" y="195085"/>
                </a:lnTo>
                <a:lnTo>
                  <a:pt x="431901" y="201371"/>
                </a:lnTo>
                <a:lnTo>
                  <a:pt x="433484" y="208539"/>
                </a:lnTo>
                <a:lnTo>
                  <a:pt x="435532" y="216294"/>
                </a:lnTo>
                <a:lnTo>
                  <a:pt x="437890" y="224441"/>
                </a:lnTo>
                <a:lnTo>
                  <a:pt x="439461" y="231856"/>
                </a:lnTo>
                <a:lnTo>
                  <a:pt x="440509" y="238784"/>
                </a:lnTo>
                <a:lnTo>
                  <a:pt x="441208" y="245387"/>
                </a:lnTo>
                <a:lnTo>
                  <a:pt x="441673" y="251774"/>
                </a:lnTo>
                <a:lnTo>
                  <a:pt x="441984" y="258016"/>
                </a:lnTo>
                <a:lnTo>
                  <a:pt x="442421" y="273636"/>
                </a:lnTo>
                <a:lnTo>
                  <a:pt x="442604" y="294143"/>
                </a:lnTo>
                <a:lnTo>
                  <a:pt x="442605" y="256148"/>
                </a:lnTo>
                <a:lnTo>
                  <a:pt x="443597" y="248033"/>
                </a:lnTo>
                <a:lnTo>
                  <a:pt x="445250" y="239647"/>
                </a:lnTo>
                <a:lnTo>
                  <a:pt x="447345" y="231080"/>
                </a:lnTo>
                <a:lnTo>
                  <a:pt x="449734" y="223384"/>
                </a:lnTo>
                <a:lnTo>
                  <a:pt x="452318" y="216269"/>
                </a:lnTo>
                <a:lnTo>
                  <a:pt x="455034" y="209542"/>
                </a:lnTo>
                <a:lnTo>
                  <a:pt x="456844" y="203072"/>
                </a:lnTo>
                <a:lnTo>
                  <a:pt x="458051" y="196774"/>
                </a:lnTo>
                <a:lnTo>
                  <a:pt x="458855" y="190592"/>
                </a:lnTo>
                <a:lnTo>
                  <a:pt x="462395" y="181076"/>
                </a:lnTo>
                <a:lnTo>
                  <a:pt x="464728" y="177150"/>
                </a:lnTo>
                <a:lnTo>
                  <a:pt x="467275" y="174532"/>
                </a:lnTo>
                <a:lnTo>
                  <a:pt x="469966" y="172787"/>
                </a:lnTo>
                <a:lnTo>
                  <a:pt x="475601" y="170848"/>
                </a:lnTo>
                <a:lnTo>
                  <a:pt x="481413" y="169986"/>
                </a:lnTo>
                <a:lnTo>
                  <a:pt x="484352" y="170749"/>
                </a:lnTo>
                <a:lnTo>
                  <a:pt x="490263" y="174241"/>
                </a:lnTo>
                <a:lnTo>
                  <a:pt x="496198" y="181747"/>
                </a:lnTo>
                <a:lnTo>
                  <a:pt x="502143" y="191698"/>
                </a:lnTo>
                <a:lnTo>
                  <a:pt x="508092" y="202734"/>
                </a:lnTo>
                <a:lnTo>
                  <a:pt x="517020" y="220104"/>
                </a:lnTo>
                <a:lnTo>
                  <a:pt x="519996" y="226981"/>
                </a:lnTo>
                <a:lnTo>
                  <a:pt x="522972" y="234542"/>
                </a:lnTo>
                <a:lnTo>
                  <a:pt x="525949" y="242559"/>
                </a:lnTo>
                <a:lnTo>
                  <a:pt x="527933" y="249888"/>
                </a:lnTo>
                <a:lnTo>
                  <a:pt x="529256" y="256759"/>
                </a:lnTo>
                <a:lnTo>
                  <a:pt x="530138" y="263324"/>
                </a:lnTo>
                <a:lnTo>
                  <a:pt x="530726" y="269684"/>
                </a:lnTo>
                <a:lnTo>
                  <a:pt x="531118" y="275909"/>
                </a:lnTo>
                <a:lnTo>
                  <a:pt x="531379" y="282044"/>
                </a:lnTo>
                <a:lnTo>
                  <a:pt x="532545" y="287125"/>
                </a:lnTo>
                <a:lnTo>
                  <a:pt x="537935" y="298026"/>
                </a:lnTo>
                <a:lnTo>
                  <a:pt x="540450" y="302555"/>
                </a:lnTo>
                <a:lnTo>
                  <a:pt x="540718" y="298298"/>
                </a:lnTo>
                <a:lnTo>
                  <a:pt x="540798" y="290753"/>
                </a:lnTo>
                <a:lnTo>
                  <a:pt x="543462" y="279832"/>
                </a:lnTo>
                <a:lnTo>
                  <a:pt x="545562" y="272752"/>
                </a:lnTo>
                <a:lnTo>
                  <a:pt x="547954" y="266049"/>
                </a:lnTo>
                <a:lnTo>
                  <a:pt x="550541" y="259595"/>
                </a:lnTo>
                <a:lnTo>
                  <a:pt x="553257" y="253308"/>
                </a:lnTo>
                <a:lnTo>
                  <a:pt x="555068" y="246140"/>
                </a:lnTo>
                <a:lnTo>
                  <a:pt x="556276" y="238385"/>
                </a:lnTo>
                <a:lnTo>
                  <a:pt x="557081" y="230238"/>
                </a:lnTo>
                <a:lnTo>
                  <a:pt x="558610" y="222823"/>
                </a:lnTo>
                <a:lnTo>
                  <a:pt x="560621" y="215895"/>
                </a:lnTo>
                <a:lnTo>
                  <a:pt x="562954" y="209292"/>
                </a:lnTo>
                <a:lnTo>
                  <a:pt x="565502" y="202905"/>
                </a:lnTo>
                <a:lnTo>
                  <a:pt x="568192" y="196664"/>
                </a:lnTo>
                <a:lnTo>
                  <a:pt x="576061" y="179305"/>
                </a:lnTo>
                <a:lnTo>
                  <a:pt x="577216" y="178946"/>
                </a:lnTo>
                <a:lnTo>
                  <a:pt x="581145" y="178546"/>
                </a:lnTo>
                <a:lnTo>
                  <a:pt x="583583" y="180424"/>
                </a:lnTo>
                <a:lnTo>
                  <a:pt x="588936" y="187802"/>
                </a:lnTo>
                <a:lnTo>
                  <a:pt x="591977" y="195050"/>
                </a:lnTo>
                <a:lnTo>
                  <a:pt x="594320" y="202571"/>
                </a:lnTo>
                <a:lnTo>
                  <a:pt x="598669" y="212528"/>
                </a:lnTo>
                <a:lnTo>
                  <a:pt x="601218" y="218953"/>
                </a:lnTo>
                <a:lnTo>
                  <a:pt x="606696" y="234030"/>
                </a:lnTo>
                <a:lnTo>
                  <a:pt x="609792" y="245362"/>
                </a:lnTo>
                <a:lnTo>
                  <a:pt x="612160" y="254697"/>
                </a:lnTo>
                <a:lnTo>
                  <a:pt x="616520" y="265461"/>
                </a:lnTo>
                <a:lnTo>
                  <a:pt x="621765" y="274214"/>
                </a:lnTo>
                <a:lnTo>
                  <a:pt x="628476" y="283177"/>
                </a:lnTo>
                <a:lnTo>
                  <a:pt x="630019" y="283912"/>
                </a:lnTo>
                <a:lnTo>
                  <a:pt x="637671" y="285189"/>
                </a:lnTo>
                <a:lnTo>
                  <a:pt x="641088" y="282651"/>
                </a:lnTo>
                <a:lnTo>
                  <a:pt x="643387" y="280585"/>
                </a:lnTo>
                <a:lnTo>
                  <a:pt x="648589" y="272998"/>
                </a:lnTo>
                <a:lnTo>
                  <a:pt x="654208" y="263011"/>
                </a:lnTo>
                <a:lnTo>
                  <a:pt x="662950" y="246232"/>
                </a:lnTo>
                <a:lnTo>
                  <a:pt x="668859" y="234579"/>
                </a:lnTo>
                <a:lnTo>
                  <a:pt x="674792" y="225431"/>
                </a:lnTo>
                <a:lnTo>
                  <a:pt x="683711" y="214702"/>
                </a:lnTo>
                <a:lnTo>
                  <a:pt x="692637" y="205240"/>
                </a:lnTo>
                <a:lnTo>
                  <a:pt x="695613" y="202188"/>
                </a:lnTo>
                <a:lnTo>
                  <a:pt x="698590" y="201146"/>
                </a:lnTo>
                <a:lnTo>
                  <a:pt x="701566" y="201444"/>
                </a:lnTo>
                <a:lnTo>
                  <a:pt x="708732" y="204310"/>
                </a:lnTo>
                <a:lnTo>
                  <a:pt x="714713" y="214287"/>
                </a:lnTo>
                <a:lnTo>
                  <a:pt x="722770" y="225071"/>
                </a:lnTo>
                <a:lnTo>
                  <a:pt x="731440" y="234550"/>
                </a:lnTo>
                <a:lnTo>
                  <a:pt x="733388" y="237603"/>
                </a:lnTo>
                <a:lnTo>
                  <a:pt x="737122" y="246642"/>
                </a:lnTo>
                <a:lnTo>
                  <a:pt x="743079" y="255603"/>
                </a:lnTo>
                <a:lnTo>
                  <a:pt x="746031" y="266739"/>
                </a:lnTo>
                <a:lnTo>
                  <a:pt x="746092" y="267000"/>
                </a:lnTo>
                <a:lnTo>
                  <a:pt x="750918" y="267368"/>
                </a:lnTo>
                <a:lnTo>
                  <a:pt x="752327" y="266428"/>
                </a:lnTo>
                <a:lnTo>
                  <a:pt x="753266" y="264808"/>
                </a:lnTo>
                <a:lnTo>
                  <a:pt x="753892" y="262737"/>
                </a:lnTo>
                <a:lnTo>
                  <a:pt x="754587" y="255143"/>
                </a:lnTo>
                <a:lnTo>
                  <a:pt x="754897" y="245154"/>
                </a:lnTo>
                <a:lnTo>
                  <a:pt x="755034" y="234100"/>
                </a:lnTo>
                <a:lnTo>
                  <a:pt x="756063" y="228374"/>
                </a:lnTo>
                <a:lnTo>
                  <a:pt x="757741" y="222572"/>
                </a:lnTo>
                <a:lnTo>
                  <a:pt x="759852" y="216720"/>
                </a:lnTo>
                <a:lnTo>
                  <a:pt x="762251" y="210834"/>
                </a:lnTo>
                <a:lnTo>
                  <a:pt x="764843" y="204926"/>
                </a:lnTo>
                <a:lnTo>
                  <a:pt x="770369" y="194061"/>
                </a:lnTo>
                <a:lnTo>
                  <a:pt x="776132" y="185926"/>
                </a:lnTo>
                <a:lnTo>
                  <a:pt x="779058" y="183359"/>
                </a:lnTo>
                <a:lnTo>
                  <a:pt x="782000" y="181648"/>
                </a:lnTo>
                <a:lnTo>
                  <a:pt x="789112" y="178902"/>
                </a:lnTo>
                <a:lnTo>
                  <a:pt x="795084" y="178427"/>
                </a:lnTo>
                <a:lnTo>
                  <a:pt x="797646" y="180344"/>
                </a:lnTo>
                <a:lnTo>
                  <a:pt x="808886" y="195034"/>
                </a:lnTo>
                <a:lnTo>
                  <a:pt x="814748" y="202564"/>
                </a:lnTo>
                <a:lnTo>
                  <a:pt x="820661" y="212525"/>
                </a:lnTo>
                <a:lnTo>
                  <a:pt x="823950" y="220921"/>
                </a:lnTo>
                <a:lnTo>
                  <a:pt x="826404" y="228952"/>
                </a:lnTo>
                <a:lnTo>
                  <a:pt x="830802" y="239135"/>
                </a:lnTo>
                <a:lnTo>
                  <a:pt x="836064" y="247630"/>
                </a:lnTo>
                <a:lnTo>
                  <a:pt x="838856" y="251285"/>
                </a:lnTo>
                <a:lnTo>
                  <a:pt x="841959" y="257991"/>
                </a:lnTo>
                <a:lnTo>
                  <a:pt x="842786" y="261169"/>
                </a:lnTo>
                <a:lnTo>
                  <a:pt x="846351" y="267345"/>
                </a:lnTo>
                <a:lnTo>
                  <a:pt x="848691" y="270381"/>
                </a:lnTo>
                <a:lnTo>
                  <a:pt x="851243" y="272405"/>
                </a:lnTo>
                <a:lnTo>
                  <a:pt x="853936" y="273754"/>
                </a:lnTo>
                <a:lnTo>
                  <a:pt x="859575" y="275254"/>
                </a:lnTo>
                <a:lnTo>
                  <a:pt x="865388" y="275920"/>
                </a:lnTo>
                <a:lnTo>
                  <a:pt x="868328" y="275106"/>
                </a:lnTo>
                <a:lnTo>
                  <a:pt x="874239" y="271555"/>
                </a:lnTo>
                <a:lnTo>
                  <a:pt x="886119" y="261191"/>
                </a:lnTo>
                <a:lnTo>
                  <a:pt x="892069" y="255448"/>
                </a:lnTo>
                <a:lnTo>
                  <a:pt x="898020" y="246943"/>
                </a:lnTo>
                <a:lnTo>
                  <a:pt x="900996" y="241897"/>
                </a:lnTo>
                <a:lnTo>
                  <a:pt x="903972" y="235556"/>
                </a:lnTo>
                <a:lnTo>
                  <a:pt x="906949" y="228353"/>
                </a:lnTo>
                <a:lnTo>
                  <a:pt x="909925" y="220574"/>
                </a:lnTo>
                <a:lnTo>
                  <a:pt x="912902" y="213403"/>
                </a:lnTo>
                <a:lnTo>
                  <a:pt x="915878" y="206639"/>
                </a:lnTo>
                <a:lnTo>
                  <a:pt x="918855" y="200144"/>
                </a:lnTo>
                <a:lnTo>
                  <a:pt x="920839" y="193830"/>
                </a:lnTo>
                <a:lnTo>
                  <a:pt x="922162" y="187637"/>
                </a:lnTo>
                <a:lnTo>
                  <a:pt x="923044" y="181524"/>
                </a:lnTo>
                <a:lnTo>
                  <a:pt x="924624" y="175464"/>
                </a:lnTo>
                <a:lnTo>
                  <a:pt x="926670" y="169439"/>
                </a:lnTo>
                <a:lnTo>
                  <a:pt x="929026" y="163439"/>
                </a:lnTo>
                <a:lnTo>
                  <a:pt x="929604" y="158446"/>
                </a:lnTo>
                <a:lnTo>
                  <a:pt x="928998" y="154126"/>
                </a:lnTo>
                <a:lnTo>
                  <a:pt x="925635" y="144803"/>
                </a:lnTo>
                <a:lnTo>
                  <a:pt x="924368" y="145030"/>
                </a:lnTo>
                <a:lnTo>
                  <a:pt x="920313" y="147928"/>
                </a:lnTo>
                <a:lnTo>
                  <a:pt x="918834" y="150090"/>
                </a:lnTo>
                <a:lnTo>
                  <a:pt x="915762" y="158866"/>
                </a:lnTo>
                <a:lnTo>
                  <a:pt x="911527" y="168299"/>
                </a:lnTo>
                <a:lnTo>
                  <a:pt x="903565" y="184766"/>
                </a:lnTo>
                <a:lnTo>
                  <a:pt x="901716" y="190524"/>
                </a:lnTo>
                <a:lnTo>
                  <a:pt x="900484" y="196346"/>
                </a:lnTo>
                <a:lnTo>
                  <a:pt x="899662" y="202213"/>
                </a:lnTo>
                <a:lnTo>
                  <a:pt x="899114" y="209100"/>
                </a:lnTo>
                <a:lnTo>
                  <a:pt x="898749" y="216668"/>
                </a:lnTo>
                <a:lnTo>
                  <a:pt x="898343" y="232023"/>
                </a:lnTo>
                <a:lnTo>
                  <a:pt x="898163" y="245461"/>
                </a:lnTo>
                <a:lnTo>
                  <a:pt x="899107" y="250831"/>
                </a:lnTo>
                <a:lnTo>
                  <a:pt x="902802" y="259443"/>
                </a:lnTo>
                <a:lnTo>
                  <a:pt x="910460" y="274610"/>
                </a:lnTo>
                <a:lnTo>
                  <a:pt x="914251" y="278201"/>
                </a:lnTo>
                <a:lnTo>
                  <a:pt x="918762" y="280595"/>
                </a:lnTo>
                <a:lnTo>
                  <a:pt x="931946" y="283964"/>
                </a:lnTo>
                <a:lnTo>
                  <a:pt x="935520" y="284437"/>
                </a:lnTo>
                <a:lnTo>
                  <a:pt x="944782" y="282317"/>
                </a:lnTo>
                <a:lnTo>
                  <a:pt x="966897" y="272871"/>
                </a:lnTo>
                <a:lnTo>
                  <a:pt x="979722" y="264368"/>
                </a:lnTo>
                <a:lnTo>
                  <a:pt x="989233" y="253222"/>
                </a:lnTo>
                <a:lnTo>
                  <a:pt x="994547" y="246083"/>
                </a:lnTo>
                <a:lnTo>
                  <a:pt x="1000074" y="239339"/>
                </a:lnTo>
                <a:lnTo>
                  <a:pt x="1005743" y="232859"/>
                </a:lnTo>
                <a:lnTo>
                  <a:pt x="1011507" y="226554"/>
                </a:lnTo>
                <a:lnTo>
                  <a:pt x="1016341" y="219375"/>
                </a:lnTo>
                <a:lnTo>
                  <a:pt x="1020557" y="211612"/>
                </a:lnTo>
                <a:lnTo>
                  <a:pt x="1031230" y="189111"/>
                </a:lnTo>
                <a:lnTo>
                  <a:pt x="1034451" y="182506"/>
                </a:lnTo>
                <a:lnTo>
                  <a:pt x="1038583" y="176118"/>
                </a:lnTo>
                <a:lnTo>
                  <a:pt x="1043322" y="169876"/>
                </a:lnTo>
                <a:lnTo>
                  <a:pt x="1048466" y="163730"/>
                </a:lnTo>
                <a:lnTo>
                  <a:pt x="1052887" y="157648"/>
                </a:lnTo>
                <a:lnTo>
                  <a:pt x="1056827" y="151609"/>
                </a:lnTo>
                <a:lnTo>
                  <a:pt x="1063850" y="140600"/>
                </a:lnTo>
                <a:lnTo>
                  <a:pt x="1072390" y="129816"/>
                </a:lnTo>
                <a:lnTo>
                  <a:pt x="1074736" y="126945"/>
                </a:lnTo>
                <a:lnTo>
                  <a:pt x="1076354" y="126180"/>
                </a:lnTo>
                <a:lnTo>
                  <a:pt x="1080797" y="125329"/>
                </a:lnTo>
                <a:lnTo>
                  <a:pt x="1083371" y="126094"/>
                </a:lnTo>
                <a:lnTo>
                  <a:pt x="1088877" y="129591"/>
                </a:lnTo>
                <a:lnTo>
                  <a:pt x="1100496" y="139919"/>
                </a:lnTo>
                <a:lnTo>
                  <a:pt x="1106410" y="145657"/>
                </a:lnTo>
                <a:lnTo>
                  <a:pt x="1108384" y="149568"/>
                </a:lnTo>
                <a:lnTo>
                  <a:pt x="1110577" y="159205"/>
                </a:lnTo>
                <a:lnTo>
                  <a:pt x="1112154" y="165546"/>
                </a:lnTo>
                <a:lnTo>
                  <a:pt x="1114197" y="172750"/>
                </a:lnTo>
                <a:lnTo>
                  <a:pt x="1116552" y="180528"/>
                </a:lnTo>
                <a:lnTo>
                  <a:pt x="1118122" y="187698"/>
                </a:lnTo>
                <a:lnTo>
                  <a:pt x="1119168" y="194463"/>
                </a:lnTo>
                <a:lnTo>
                  <a:pt x="1119866" y="200957"/>
                </a:lnTo>
                <a:lnTo>
                  <a:pt x="1119339" y="207271"/>
                </a:lnTo>
                <a:lnTo>
                  <a:pt x="1117995" y="213465"/>
                </a:lnTo>
                <a:lnTo>
                  <a:pt x="1116107" y="219578"/>
                </a:lnTo>
                <a:lnTo>
                  <a:pt x="1113856" y="225637"/>
                </a:lnTo>
                <a:lnTo>
                  <a:pt x="1111363" y="231662"/>
                </a:lnTo>
                <a:lnTo>
                  <a:pt x="1108710" y="237663"/>
                </a:lnTo>
                <a:lnTo>
                  <a:pt x="1103115" y="249622"/>
                </a:lnTo>
                <a:lnTo>
                  <a:pt x="1100234" y="255589"/>
                </a:lnTo>
                <a:lnTo>
                  <a:pt x="1096329" y="260559"/>
                </a:lnTo>
                <a:lnTo>
                  <a:pt x="1086698" y="268728"/>
                </a:lnTo>
                <a:lnTo>
                  <a:pt x="1074860" y="278904"/>
                </a:lnTo>
                <a:lnTo>
                  <a:pt x="1065069" y="288204"/>
                </a:lnTo>
                <a:lnTo>
                  <a:pt x="1060980" y="290240"/>
                </a:lnTo>
                <a:lnTo>
                  <a:pt x="1046735" y="293106"/>
                </a:lnTo>
                <a:lnTo>
                  <a:pt x="1034105" y="294153"/>
                </a:lnTo>
                <a:lnTo>
                  <a:pt x="1030270" y="291596"/>
                </a:lnTo>
                <a:lnTo>
                  <a:pt x="1027858" y="289525"/>
                </a:lnTo>
                <a:lnTo>
                  <a:pt x="1026250" y="287152"/>
                </a:lnTo>
                <a:lnTo>
                  <a:pt x="1023034" y="27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PenAnnotation280"/>
          <p:cNvSpPr/>
          <p:nvPr/>
        </p:nvSpPr>
        <p:spPr>
          <a:xfrm>
            <a:off x="2857500" y="4125515"/>
            <a:ext cx="62508" cy="491134"/>
          </a:xfrm>
          <a:custGeom>
            <a:avLst/>
            <a:gdLst/>
            <a:ahLst/>
            <a:cxnLst/>
            <a:rect l="0" t="0" r="0" b="0"/>
            <a:pathLst>
              <a:path w="62508" h="491134">
                <a:moveTo>
                  <a:pt x="62507" y="0"/>
                </a:moveTo>
                <a:lnTo>
                  <a:pt x="62507" y="103118"/>
                </a:lnTo>
                <a:lnTo>
                  <a:pt x="61515" y="118355"/>
                </a:lnTo>
                <a:lnTo>
                  <a:pt x="59862" y="133474"/>
                </a:lnTo>
                <a:lnTo>
                  <a:pt x="55378" y="164494"/>
                </a:lnTo>
                <a:lnTo>
                  <a:pt x="32696" y="303756"/>
                </a:lnTo>
                <a:lnTo>
                  <a:pt x="30727" y="320574"/>
                </a:lnTo>
                <a:lnTo>
                  <a:pt x="29414" y="336747"/>
                </a:lnTo>
                <a:lnTo>
                  <a:pt x="28539" y="352491"/>
                </a:lnTo>
                <a:lnTo>
                  <a:pt x="26963" y="366955"/>
                </a:lnTo>
                <a:lnTo>
                  <a:pt x="24921" y="380566"/>
                </a:lnTo>
                <a:lnTo>
                  <a:pt x="22567" y="393609"/>
                </a:lnTo>
                <a:lnTo>
                  <a:pt x="20005" y="405281"/>
                </a:lnTo>
                <a:lnTo>
                  <a:pt x="17305" y="416039"/>
                </a:lnTo>
                <a:lnTo>
                  <a:pt x="14513" y="426188"/>
                </a:lnTo>
                <a:lnTo>
                  <a:pt x="8765" y="445401"/>
                </a:lnTo>
                <a:lnTo>
                  <a:pt x="5843" y="454692"/>
                </a:lnTo>
                <a:lnTo>
                  <a:pt x="3895" y="461878"/>
                </a:lnTo>
                <a:lnTo>
                  <a:pt x="2597" y="467661"/>
                </a:lnTo>
                <a:lnTo>
                  <a:pt x="769" y="480541"/>
                </a:lnTo>
                <a:lnTo>
                  <a:pt x="0" y="491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PenAnnotation281"/>
          <p:cNvSpPr/>
          <p:nvPr/>
        </p:nvSpPr>
        <p:spPr>
          <a:xfrm>
            <a:off x="3018234" y="4144511"/>
            <a:ext cx="1401962" cy="596524"/>
          </a:xfrm>
          <a:custGeom>
            <a:avLst/>
            <a:gdLst/>
            <a:ahLst/>
            <a:cxnLst/>
            <a:rect l="0" t="0" r="0" b="0"/>
            <a:pathLst>
              <a:path w="1401962" h="596524">
                <a:moveTo>
                  <a:pt x="0" y="222106"/>
                </a:moveTo>
                <a:lnTo>
                  <a:pt x="0" y="243096"/>
                </a:lnTo>
                <a:lnTo>
                  <a:pt x="992" y="246021"/>
                </a:lnTo>
                <a:lnTo>
                  <a:pt x="4740" y="251917"/>
                </a:lnTo>
                <a:lnTo>
                  <a:pt x="20991" y="269735"/>
                </a:lnTo>
                <a:lnTo>
                  <a:pt x="29811" y="278662"/>
                </a:lnTo>
                <a:lnTo>
                  <a:pt x="33765" y="279653"/>
                </a:lnTo>
                <a:lnTo>
                  <a:pt x="38385" y="279322"/>
                </a:lnTo>
                <a:lnTo>
                  <a:pt x="43449" y="278110"/>
                </a:lnTo>
                <a:lnTo>
                  <a:pt x="51722" y="274116"/>
                </a:lnTo>
                <a:lnTo>
                  <a:pt x="69858" y="263468"/>
                </a:lnTo>
                <a:lnTo>
                  <a:pt x="74353" y="258610"/>
                </a:lnTo>
                <a:lnTo>
                  <a:pt x="86412" y="238544"/>
                </a:lnTo>
                <a:lnTo>
                  <a:pt x="96614" y="225774"/>
                </a:lnTo>
                <a:lnTo>
                  <a:pt x="105117" y="208192"/>
                </a:lnTo>
                <a:lnTo>
                  <a:pt x="108773" y="197947"/>
                </a:lnTo>
                <a:lnTo>
                  <a:pt x="112203" y="187149"/>
                </a:lnTo>
                <a:lnTo>
                  <a:pt x="118659" y="164567"/>
                </a:lnTo>
                <a:lnTo>
                  <a:pt x="133892" y="105890"/>
                </a:lnTo>
                <a:lnTo>
                  <a:pt x="136886" y="94027"/>
                </a:lnTo>
                <a:lnTo>
                  <a:pt x="138882" y="82150"/>
                </a:lnTo>
                <a:lnTo>
                  <a:pt x="140213" y="70263"/>
                </a:lnTo>
                <a:lnTo>
                  <a:pt x="141101" y="58369"/>
                </a:lnTo>
                <a:lnTo>
                  <a:pt x="139440" y="39863"/>
                </a:lnTo>
                <a:lnTo>
                  <a:pt x="136387" y="25023"/>
                </a:lnTo>
                <a:lnTo>
                  <a:pt x="135031" y="11813"/>
                </a:lnTo>
                <a:lnTo>
                  <a:pt x="133677" y="7496"/>
                </a:lnTo>
                <a:lnTo>
                  <a:pt x="131782" y="4619"/>
                </a:lnTo>
                <a:lnTo>
                  <a:pt x="126352" y="0"/>
                </a:lnTo>
                <a:lnTo>
                  <a:pt x="124914" y="613"/>
                </a:lnTo>
                <a:lnTo>
                  <a:pt x="120671" y="3941"/>
                </a:lnTo>
                <a:lnTo>
                  <a:pt x="119143" y="7209"/>
                </a:lnTo>
                <a:lnTo>
                  <a:pt x="115999" y="22283"/>
                </a:lnTo>
                <a:lnTo>
                  <a:pt x="111748" y="37053"/>
                </a:lnTo>
                <a:lnTo>
                  <a:pt x="110217" y="46151"/>
                </a:lnTo>
                <a:lnTo>
                  <a:pt x="109197" y="56186"/>
                </a:lnTo>
                <a:lnTo>
                  <a:pt x="108517" y="66844"/>
                </a:lnTo>
                <a:lnTo>
                  <a:pt x="108063" y="78910"/>
                </a:lnTo>
                <a:lnTo>
                  <a:pt x="107425" y="119595"/>
                </a:lnTo>
                <a:lnTo>
                  <a:pt x="107276" y="148433"/>
                </a:lnTo>
                <a:lnTo>
                  <a:pt x="108228" y="163069"/>
                </a:lnTo>
                <a:lnTo>
                  <a:pt x="109855" y="177787"/>
                </a:lnTo>
                <a:lnTo>
                  <a:pt x="114309" y="208362"/>
                </a:lnTo>
                <a:lnTo>
                  <a:pt x="136969" y="347282"/>
                </a:lnTo>
                <a:lnTo>
                  <a:pt x="140922" y="365088"/>
                </a:lnTo>
                <a:lnTo>
                  <a:pt x="145542" y="382911"/>
                </a:lnTo>
                <a:lnTo>
                  <a:pt x="150606" y="400747"/>
                </a:lnTo>
                <a:lnTo>
                  <a:pt x="154974" y="417598"/>
                </a:lnTo>
                <a:lnTo>
                  <a:pt x="162474" y="449551"/>
                </a:lnTo>
                <a:lnTo>
                  <a:pt x="166855" y="464025"/>
                </a:lnTo>
                <a:lnTo>
                  <a:pt x="171760" y="477643"/>
                </a:lnTo>
                <a:lnTo>
                  <a:pt x="177014" y="490691"/>
                </a:lnTo>
                <a:lnTo>
                  <a:pt x="181510" y="503358"/>
                </a:lnTo>
                <a:lnTo>
                  <a:pt x="185499" y="515771"/>
                </a:lnTo>
                <a:lnTo>
                  <a:pt x="192576" y="539155"/>
                </a:lnTo>
                <a:lnTo>
                  <a:pt x="199030" y="559470"/>
                </a:lnTo>
                <a:lnTo>
                  <a:pt x="205205" y="573128"/>
                </a:lnTo>
                <a:lnTo>
                  <a:pt x="214260" y="586397"/>
                </a:lnTo>
                <a:lnTo>
                  <a:pt x="217254" y="589982"/>
                </a:lnTo>
                <a:lnTo>
                  <a:pt x="220242" y="592372"/>
                </a:lnTo>
                <a:lnTo>
                  <a:pt x="223227" y="593966"/>
                </a:lnTo>
                <a:lnTo>
                  <a:pt x="229188" y="595736"/>
                </a:lnTo>
                <a:lnTo>
                  <a:pt x="235145" y="596523"/>
                </a:lnTo>
                <a:lnTo>
                  <a:pt x="237131" y="594748"/>
                </a:lnTo>
                <a:lnTo>
                  <a:pt x="238454" y="591581"/>
                </a:lnTo>
                <a:lnTo>
                  <a:pt x="240317" y="577642"/>
                </a:lnTo>
                <a:lnTo>
                  <a:pt x="240579" y="572239"/>
                </a:lnTo>
                <a:lnTo>
                  <a:pt x="238223" y="555653"/>
                </a:lnTo>
                <a:lnTo>
                  <a:pt x="220097" y="465323"/>
                </a:lnTo>
                <a:lnTo>
                  <a:pt x="216185" y="450727"/>
                </a:lnTo>
                <a:lnTo>
                  <a:pt x="211592" y="436036"/>
                </a:lnTo>
                <a:lnTo>
                  <a:pt x="206545" y="421280"/>
                </a:lnTo>
                <a:lnTo>
                  <a:pt x="202189" y="407475"/>
                </a:lnTo>
                <a:lnTo>
                  <a:pt x="194703" y="381552"/>
                </a:lnTo>
                <a:lnTo>
                  <a:pt x="184910" y="344645"/>
                </a:lnTo>
                <a:lnTo>
                  <a:pt x="180820" y="333564"/>
                </a:lnTo>
                <a:lnTo>
                  <a:pt x="176109" y="323200"/>
                </a:lnTo>
                <a:lnTo>
                  <a:pt x="165583" y="304740"/>
                </a:lnTo>
                <a:lnTo>
                  <a:pt x="154290" y="289921"/>
                </a:lnTo>
                <a:lnTo>
                  <a:pt x="141517" y="275162"/>
                </a:lnTo>
                <a:lnTo>
                  <a:pt x="138001" y="272359"/>
                </a:lnTo>
                <a:lnTo>
                  <a:pt x="110203" y="259284"/>
                </a:lnTo>
                <a:lnTo>
                  <a:pt x="105865" y="258473"/>
                </a:lnTo>
                <a:lnTo>
                  <a:pt x="99735" y="257953"/>
                </a:lnTo>
                <a:lnTo>
                  <a:pt x="99232" y="258902"/>
                </a:lnTo>
                <a:lnTo>
                  <a:pt x="98673" y="262603"/>
                </a:lnTo>
                <a:lnTo>
                  <a:pt x="99517" y="263987"/>
                </a:lnTo>
                <a:lnTo>
                  <a:pt x="101071" y="264909"/>
                </a:lnTo>
                <a:lnTo>
                  <a:pt x="105444" y="265934"/>
                </a:lnTo>
                <a:lnTo>
                  <a:pt x="140470" y="266722"/>
                </a:lnTo>
                <a:lnTo>
                  <a:pt x="152059" y="264094"/>
                </a:lnTo>
                <a:lnTo>
                  <a:pt x="175667" y="254322"/>
                </a:lnTo>
                <a:lnTo>
                  <a:pt x="205389" y="232828"/>
                </a:lnTo>
                <a:lnTo>
                  <a:pt x="217292" y="224887"/>
                </a:lnTo>
                <a:lnTo>
                  <a:pt x="234157" y="209260"/>
                </a:lnTo>
                <a:lnTo>
                  <a:pt x="245879" y="192062"/>
                </a:lnTo>
                <a:lnTo>
                  <a:pt x="254644" y="175391"/>
                </a:lnTo>
                <a:lnTo>
                  <a:pt x="257682" y="163726"/>
                </a:lnTo>
                <a:lnTo>
                  <a:pt x="258792" y="147843"/>
                </a:lnTo>
                <a:lnTo>
                  <a:pt x="257856" y="146801"/>
                </a:lnTo>
                <a:lnTo>
                  <a:pt x="256240" y="147098"/>
                </a:lnTo>
                <a:lnTo>
                  <a:pt x="254170" y="148288"/>
                </a:lnTo>
                <a:lnTo>
                  <a:pt x="249225" y="149610"/>
                </a:lnTo>
                <a:lnTo>
                  <a:pt x="246517" y="149963"/>
                </a:lnTo>
                <a:lnTo>
                  <a:pt x="243720" y="152182"/>
                </a:lnTo>
                <a:lnTo>
                  <a:pt x="229148" y="170724"/>
                </a:lnTo>
                <a:lnTo>
                  <a:pt x="220252" y="184943"/>
                </a:lnTo>
                <a:lnTo>
                  <a:pt x="216952" y="195998"/>
                </a:lnTo>
                <a:lnTo>
                  <a:pt x="214493" y="207526"/>
                </a:lnTo>
                <a:lnTo>
                  <a:pt x="210093" y="219264"/>
                </a:lnTo>
                <a:lnTo>
                  <a:pt x="209515" y="225172"/>
                </a:lnTo>
                <a:lnTo>
                  <a:pt x="211519" y="237028"/>
                </a:lnTo>
                <a:lnTo>
                  <a:pt x="218225" y="254860"/>
                </a:lnTo>
                <a:lnTo>
                  <a:pt x="229380" y="272526"/>
                </a:lnTo>
                <a:lnTo>
                  <a:pt x="235230" y="282879"/>
                </a:lnTo>
                <a:lnTo>
                  <a:pt x="239172" y="286434"/>
                </a:lnTo>
                <a:lnTo>
                  <a:pt x="243784" y="288804"/>
                </a:lnTo>
                <a:lnTo>
                  <a:pt x="257110" y="292139"/>
                </a:lnTo>
                <a:lnTo>
                  <a:pt x="275242" y="293266"/>
                </a:lnTo>
                <a:lnTo>
                  <a:pt x="286372" y="290774"/>
                </a:lnTo>
                <a:lnTo>
                  <a:pt x="309685" y="281090"/>
                </a:lnTo>
                <a:lnTo>
                  <a:pt x="314605" y="277303"/>
                </a:lnTo>
                <a:lnTo>
                  <a:pt x="327262" y="262494"/>
                </a:lnTo>
                <a:lnTo>
                  <a:pt x="342147" y="245538"/>
                </a:lnTo>
                <a:lnTo>
                  <a:pt x="353282" y="226954"/>
                </a:lnTo>
                <a:lnTo>
                  <a:pt x="359752" y="211362"/>
                </a:lnTo>
                <a:lnTo>
                  <a:pt x="368972" y="195331"/>
                </a:lnTo>
                <a:lnTo>
                  <a:pt x="379984" y="181024"/>
                </a:lnTo>
                <a:lnTo>
                  <a:pt x="382202" y="174743"/>
                </a:lnTo>
                <a:lnTo>
                  <a:pt x="383786" y="172671"/>
                </a:lnTo>
                <a:lnTo>
                  <a:pt x="385834" y="171290"/>
                </a:lnTo>
                <a:lnTo>
                  <a:pt x="391509" y="169073"/>
                </a:lnTo>
                <a:lnTo>
                  <a:pt x="397233" y="168690"/>
                </a:lnTo>
                <a:lnTo>
                  <a:pt x="398767" y="170620"/>
                </a:lnTo>
                <a:lnTo>
                  <a:pt x="401919" y="181825"/>
                </a:lnTo>
                <a:lnTo>
                  <a:pt x="406172" y="188659"/>
                </a:lnTo>
                <a:lnTo>
                  <a:pt x="408724" y="197649"/>
                </a:lnTo>
                <a:lnTo>
                  <a:pt x="410850" y="208260"/>
                </a:lnTo>
                <a:lnTo>
                  <a:pt x="416633" y="225390"/>
                </a:lnTo>
                <a:lnTo>
                  <a:pt x="418788" y="242041"/>
                </a:lnTo>
                <a:lnTo>
                  <a:pt x="419516" y="259705"/>
                </a:lnTo>
                <a:lnTo>
                  <a:pt x="419694" y="284422"/>
                </a:lnTo>
                <a:lnTo>
                  <a:pt x="419695" y="267427"/>
                </a:lnTo>
                <a:lnTo>
                  <a:pt x="422341" y="254155"/>
                </a:lnTo>
                <a:lnTo>
                  <a:pt x="425832" y="238334"/>
                </a:lnTo>
                <a:lnTo>
                  <a:pt x="427383" y="221381"/>
                </a:lnTo>
                <a:lnTo>
                  <a:pt x="430719" y="206570"/>
                </a:lnTo>
                <a:lnTo>
                  <a:pt x="435509" y="193373"/>
                </a:lnTo>
                <a:lnTo>
                  <a:pt x="443784" y="174786"/>
                </a:lnTo>
                <a:lnTo>
                  <a:pt x="449584" y="162710"/>
                </a:lnTo>
                <a:lnTo>
                  <a:pt x="453511" y="157704"/>
                </a:lnTo>
                <a:lnTo>
                  <a:pt x="475020" y="139296"/>
                </a:lnTo>
                <a:lnTo>
                  <a:pt x="479398" y="137134"/>
                </a:lnTo>
                <a:lnTo>
                  <a:pt x="489555" y="134731"/>
                </a:lnTo>
                <a:lnTo>
                  <a:pt x="494050" y="135083"/>
                </a:lnTo>
                <a:lnTo>
                  <a:pt x="498038" y="136309"/>
                </a:lnTo>
                <a:lnTo>
                  <a:pt x="505116" y="140318"/>
                </a:lnTo>
                <a:lnTo>
                  <a:pt x="525520" y="158590"/>
                </a:lnTo>
                <a:lnTo>
                  <a:pt x="537481" y="175064"/>
                </a:lnTo>
                <a:lnTo>
                  <a:pt x="541497" y="186646"/>
                </a:lnTo>
                <a:lnTo>
                  <a:pt x="544275" y="198409"/>
                </a:lnTo>
                <a:lnTo>
                  <a:pt x="550424" y="215195"/>
                </a:lnTo>
                <a:lnTo>
                  <a:pt x="552687" y="226893"/>
                </a:lnTo>
                <a:lnTo>
                  <a:pt x="553557" y="244824"/>
                </a:lnTo>
                <a:lnTo>
                  <a:pt x="553630" y="248359"/>
                </a:lnTo>
                <a:lnTo>
                  <a:pt x="553637" y="243995"/>
                </a:lnTo>
                <a:lnTo>
                  <a:pt x="559777" y="226503"/>
                </a:lnTo>
                <a:lnTo>
                  <a:pt x="562735" y="209739"/>
                </a:lnTo>
                <a:lnTo>
                  <a:pt x="569454" y="192204"/>
                </a:lnTo>
                <a:lnTo>
                  <a:pt x="574890" y="180373"/>
                </a:lnTo>
                <a:lnTo>
                  <a:pt x="588269" y="162556"/>
                </a:lnTo>
                <a:lnTo>
                  <a:pt x="600061" y="144710"/>
                </a:lnTo>
                <a:lnTo>
                  <a:pt x="609838" y="131595"/>
                </a:lnTo>
                <a:lnTo>
                  <a:pt x="612934" y="129023"/>
                </a:lnTo>
                <a:lnTo>
                  <a:pt x="615990" y="127308"/>
                </a:lnTo>
                <a:lnTo>
                  <a:pt x="619019" y="126165"/>
                </a:lnTo>
                <a:lnTo>
                  <a:pt x="622031" y="126395"/>
                </a:lnTo>
                <a:lnTo>
                  <a:pt x="625031" y="127541"/>
                </a:lnTo>
                <a:lnTo>
                  <a:pt x="631010" y="131460"/>
                </a:lnTo>
                <a:lnTo>
                  <a:pt x="645911" y="144930"/>
                </a:lnTo>
                <a:lnTo>
                  <a:pt x="647896" y="148827"/>
                </a:lnTo>
                <a:lnTo>
                  <a:pt x="656085" y="179763"/>
                </a:lnTo>
                <a:lnTo>
                  <a:pt x="658702" y="193695"/>
                </a:lnTo>
                <a:lnTo>
                  <a:pt x="659866" y="206502"/>
                </a:lnTo>
                <a:lnTo>
                  <a:pt x="661513" y="224869"/>
                </a:lnTo>
                <a:lnTo>
                  <a:pt x="666852" y="241886"/>
                </a:lnTo>
                <a:lnTo>
                  <a:pt x="669159" y="257028"/>
                </a:lnTo>
                <a:lnTo>
                  <a:pt x="669348" y="260270"/>
                </a:lnTo>
                <a:lnTo>
                  <a:pt x="670466" y="263423"/>
                </a:lnTo>
                <a:lnTo>
                  <a:pt x="674355" y="269574"/>
                </a:lnTo>
                <a:lnTo>
                  <a:pt x="676781" y="271610"/>
                </a:lnTo>
                <a:lnTo>
                  <a:pt x="679390" y="272968"/>
                </a:lnTo>
                <a:lnTo>
                  <a:pt x="682122" y="273873"/>
                </a:lnTo>
                <a:lnTo>
                  <a:pt x="684936" y="273485"/>
                </a:lnTo>
                <a:lnTo>
                  <a:pt x="687803" y="272233"/>
                </a:lnTo>
                <a:lnTo>
                  <a:pt x="696580" y="265732"/>
                </a:lnTo>
                <a:lnTo>
                  <a:pt x="699535" y="263096"/>
                </a:lnTo>
                <a:lnTo>
                  <a:pt x="708435" y="249906"/>
                </a:lnTo>
                <a:lnTo>
                  <a:pt x="717355" y="233430"/>
                </a:lnTo>
                <a:lnTo>
                  <a:pt x="723307" y="219201"/>
                </a:lnTo>
                <a:lnTo>
                  <a:pt x="730251" y="203947"/>
                </a:lnTo>
                <a:lnTo>
                  <a:pt x="739952" y="190554"/>
                </a:lnTo>
                <a:lnTo>
                  <a:pt x="748232" y="175340"/>
                </a:lnTo>
                <a:lnTo>
                  <a:pt x="755219" y="160642"/>
                </a:lnTo>
                <a:lnTo>
                  <a:pt x="767790" y="143121"/>
                </a:lnTo>
                <a:lnTo>
                  <a:pt x="779827" y="130105"/>
                </a:lnTo>
                <a:lnTo>
                  <a:pt x="782814" y="128030"/>
                </a:lnTo>
                <a:lnTo>
                  <a:pt x="788780" y="125724"/>
                </a:lnTo>
                <a:lnTo>
                  <a:pt x="797716" y="124426"/>
                </a:lnTo>
                <a:lnTo>
                  <a:pt x="806317" y="126768"/>
                </a:lnTo>
                <a:lnTo>
                  <a:pt x="815761" y="131116"/>
                </a:lnTo>
                <a:lnTo>
                  <a:pt x="823266" y="136356"/>
                </a:lnTo>
                <a:lnTo>
                  <a:pt x="829909" y="144638"/>
                </a:lnTo>
                <a:lnTo>
                  <a:pt x="833070" y="149625"/>
                </a:lnTo>
                <a:lnTo>
                  <a:pt x="836581" y="160457"/>
                </a:lnTo>
                <a:lnTo>
                  <a:pt x="839134" y="171886"/>
                </a:lnTo>
                <a:lnTo>
                  <a:pt x="846150" y="188484"/>
                </a:lnTo>
                <a:lnTo>
                  <a:pt x="853520" y="200127"/>
                </a:lnTo>
                <a:lnTo>
                  <a:pt x="857137" y="209861"/>
                </a:lnTo>
                <a:lnTo>
                  <a:pt x="866144" y="222059"/>
                </a:lnTo>
                <a:lnTo>
                  <a:pt x="866169" y="217351"/>
                </a:lnTo>
                <a:lnTo>
                  <a:pt x="872314" y="199743"/>
                </a:lnTo>
                <a:lnTo>
                  <a:pt x="875273" y="182958"/>
                </a:lnTo>
                <a:lnTo>
                  <a:pt x="881993" y="165417"/>
                </a:lnTo>
                <a:lnTo>
                  <a:pt x="890268" y="148644"/>
                </a:lnTo>
                <a:lnTo>
                  <a:pt x="896068" y="140508"/>
                </a:lnTo>
                <a:lnTo>
                  <a:pt x="904599" y="133585"/>
                </a:lnTo>
                <a:lnTo>
                  <a:pt x="921504" y="121056"/>
                </a:lnTo>
                <a:lnTo>
                  <a:pt x="925883" y="120013"/>
                </a:lnTo>
                <a:lnTo>
                  <a:pt x="930786" y="120310"/>
                </a:lnTo>
                <a:lnTo>
                  <a:pt x="951600" y="124401"/>
                </a:lnTo>
                <a:lnTo>
                  <a:pt x="958053" y="128411"/>
                </a:lnTo>
                <a:lnTo>
                  <a:pt x="964229" y="136146"/>
                </a:lnTo>
                <a:lnTo>
                  <a:pt x="973283" y="151657"/>
                </a:lnTo>
                <a:lnTo>
                  <a:pt x="976277" y="157281"/>
                </a:lnTo>
                <a:lnTo>
                  <a:pt x="979604" y="168821"/>
                </a:lnTo>
                <a:lnTo>
                  <a:pt x="982075" y="180564"/>
                </a:lnTo>
                <a:lnTo>
                  <a:pt x="988052" y="197339"/>
                </a:lnTo>
                <a:lnTo>
                  <a:pt x="990264" y="209035"/>
                </a:lnTo>
                <a:lnTo>
                  <a:pt x="991113" y="226964"/>
                </a:lnTo>
                <a:lnTo>
                  <a:pt x="991184" y="230499"/>
                </a:lnTo>
                <a:lnTo>
                  <a:pt x="991192" y="226136"/>
                </a:lnTo>
                <a:lnTo>
                  <a:pt x="998323" y="208644"/>
                </a:lnTo>
                <a:lnTo>
                  <a:pt x="1006426" y="191879"/>
                </a:lnTo>
                <a:lnTo>
                  <a:pt x="1038824" y="126850"/>
                </a:lnTo>
                <a:lnTo>
                  <a:pt x="1042792" y="122883"/>
                </a:lnTo>
                <a:lnTo>
                  <a:pt x="1047421" y="120239"/>
                </a:lnTo>
                <a:lnTo>
                  <a:pt x="1056864" y="116308"/>
                </a:lnTo>
                <a:lnTo>
                  <a:pt x="1064368" y="111254"/>
                </a:lnTo>
                <a:lnTo>
                  <a:pt x="1066767" y="110502"/>
                </a:lnTo>
                <a:lnTo>
                  <a:pt x="1068365" y="110992"/>
                </a:lnTo>
                <a:lnTo>
                  <a:pt x="1080996" y="126961"/>
                </a:lnTo>
                <a:lnTo>
                  <a:pt x="1085677" y="136163"/>
                </a:lnTo>
                <a:lnTo>
                  <a:pt x="1091328" y="152801"/>
                </a:lnTo>
                <a:lnTo>
                  <a:pt x="1098917" y="169160"/>
                </a:lnTo>
                <a:lnTo>
                  <a:pt x="1110370" y="192465"/>
                </a:lnTo>
                <a:lnTo>
                  <a:pt x="1113614" y="201656"/>
                </a:lnTo>
                <a:lnTo>
                  <a:pt x="1114480" y="205496"/>
                </a:lnTo>
                <a:lnTo>
                  <a:pt x="1117041" y="209048"/>
                </a:lnTo>
                <a:lnTo>
                  <a:pt x="1136176" y="224931"/>
                </a:lnTo>
                <a:lnTo>
                  <a:pt x="1139443" y="226966"/>
                </a:lnTo>
                <a:lnTo>
                  <a:pt x="1145719" y="229227"/>
                </a:lnTo>
                <a:lnTo>
                  <a:pt x="1149773" y="228837"/>
                </a:lnTo>
                <a:lnTo>
                  <a:pt x="1164961" y="223549"/>
                </a:lnTo>
                <a:lnTo>
                  <a:pt x="1181036" y="215698"/>
                </a:lnTo>
                <a:lnTo>
                  <a:pt x="1193516" y="206096"/>
                </a:lnTo>
                <a:lnTo>
                  <a:pt x="1209341" y="190132"/>
                </a:lnTo>
                <a:lnTo>
                  <a:pt x="1220771" y="175153"/>
                </a:lnTo>
                <a:lnTo>
                  <a:pt x="1229820" y="158574"/>
                </a:lnTo>
                <a:lnTo>
                  <a:pt x="1237149" y="141283"/>
                </a:lnTo>
                <a:lnTo>
                  <a:pt x="1243713" y="123677"/>
                </a:lnTo>
                <a:lnTo>
                  <a:pt x="1249939" y="108576"/>
                </a:lnTo>
                <a:lnTo>
                  <a:pt x="1256013" y="95249"/>
                </a:lnTo>
                <a:lnTo>
                  <a:pt x="1264018" y="77583"/>
                </a:lnTo>
                <a:lnTo>
                  <a:pt x="1266239" y="69238"/>
                </a:lnTo>
                <a:lnTo>
                  <a:pt x="1265839" y="65624"/>
                </a:lnTo>
                <a:lnTo>
                  <a:pt x="1264580" y="62222"/>
                </a:lnTo>
                <a:lnTo>
                  <a:pt x="1262749" y="58962"/>
                </a:lnTo>
                <a:lnTo>
                  <a:pt x="1260536" y="56789"/>
                </a:lnTo>
                <a:lnTo>
                  <a:pt x="1258068" y="55340"/>
                </a:lnTo>
                <a:lnTo>
                  <a:pt x="1255431" y="54374"/>
                </a:lnTo>
                <a:lnTo>
                  <a:pt x="1252680" y="54722"/>
                </a:lnTo>
                <a:lnTo>
                  <a:pt x="1249855" y="55946"/>
                </a:lnTo>
                <a:lnTo>
                  <a:pt x="1243077" y="60945"/>
                </a:lnTo>
                <a:lnTo>
                  <a:pt x="1229097" y="74915"/>
                </a:lnTo>
                <a:lnTo>
                  <a:pt x="1218230" y="91622"/>
                </a:lnTo>
                <a:lnTo>
                  <a:pt x="1211824" y="103259"/>
                </a:lnTo>
                <a:lnTo>
                  <a:pt x="1208315" y="115046"/>
                </a:lnTo>
                <a:lnTo>
                  <a:pt x="1205763" y="127891"/>
                </a:lnTo>
                <a:lnTo>
                  <a:pt x="1201322" y="143521"/>
                </a:lnTo>
                <a:lnTo>
                  <a:pt x="1200733" y="150865"/>
                </a:lnTo>
                <a:lnTo>
                  <a:pt x="1202724" y="164315"/>
                </a:lnTo>
                <a:lnTo>
                  <a:pt x="1206916" y="176908"/>
                </a:lnTo>
                <a:lnTo>
                  <a:pt x="1212087" y="188127"/>
                </a:lnTo>
                <a:lnTo>
                  <a:pt x="1221568" y="201014"/>
                </a:lnTo>
                <a:lnTo>
                  <a:pt x="1231167" y="211409"/>
                </a:lnTo>
                <a:lnTo>
                  <a:pt x="1236504" y="214974"/>
                </a:lnTo>
                <a:lnTo>
                  <a:pt x="1271100" y="227617"/>
                </a:lnTo>
                <a:lnTo>
                  <a:pt x="1294826" y="230360"/>
                </a:lnTo>
                <a:lnTo>
                  <a:pt x="1300772" y="230585"/>
                </a:lnTo>
                <a:lnTo>
                  <a:pt x="1344166" y="223308"/>
                </a:lnTo>
                <a:lnTo>
                  <a:pt x="1354116" y="219994"/>
                </a:lnTo>
                <a:lnTo>
                  <a:pt x="1358158" y="217721"/>
                </a:lnTo>
                <a:lnTo>
                  <a:pt x="1367941" y="215196"/>
                </a:lnTo>
                <a:lnTo>
                  <a:pt x="1373328" y="214523"/>
                </a:lnTo>
                <a:lnTo>
                  <a:pt x="1381959" y="211129"/>
                </a:lnTo>
                <a:lnTo>
                  <a:pt x="1389103" y="207305"/>
                </a:lnTo>
                <a:lnTo>
                  <a:pt x="1395584" y="205606"/>
                </a:lnTo>
                <a:lnTo>
                  <a:pt x="1397710" y="204161"/>
                </a:lnTo>
                <a:lnTo>
                  <a:pt x="1399127" y="202205"/>
                </a:lnTo>
                <a:lnTo>
                  <a:pt x="1401961" y="1953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PenAnnotation282"/>
          <p:cNvSpPr/>
          <p:nvPr/>
        </p:nvSpPr>
        <p:spPr>
          <a:xfrm>
            <a:off x="286128" y="5126054"/>
            <a:ext cx="69808" cy="88849"/>
          </a:xfrm>
          <a:custGeom>
            <a:avLst/>
            <a:gdLst/>
            <a:ahLst/>
            <a:cxnLst/>
            <a:rect l="0" t="0" r="0" b="0"/>
            <a:pathLst>
              <a:path w="69808" h="88849">
                <a:moveTo>
                  <a:pt x="17481" y="44235"/>
                </a:moveTo>
                <a:lnTo>
                  <a:pt x="8561" y="44235"/>
                </a:lnTo>
                <a:lnTo>
                  <a:pt x="8552" y="51923"/>
                </a:lnTo>
                <a:lnTo>
                  <a:pt x="9544" y="52337"/>
                </a:lnTo>
                <a:lnTo>
                  <a:pt x="11197" y="52613"/>
                </a:lnTo>
                <a:lnTo>
                  <a:pt x="13292" y="52796"/>
                </a:lnTo>
                <a:lnTo>
                  <a:pt x="14688" y="53911"/>
                </a:lnTo>
                <a:lnTo>
                  <a:pt x="15619" y="55647"/>
                </a:lnTo>
                <a:lnTo>
                  <a:pt x="16240" y="57796"/>
                </a:lnTo>
                <a:lnTo>
                  <a:pt x="17646" y="59229"/>
                </a:lnTo>
                <a:lnTo>
                  <a:pt x="19575" y="60184"/>
                </a:lnTo>
                <a:lnTo>
                  <a:pt x="21854" y="60820"/>
                </a:lnTo>
                <a:lnTo>
                  <a:pt x="23373" y="62237"/>
                </a:lnTo>
                <a:lnTo>
                  <a:pt x="24385" y="64174"/>
                </a:lnTo>
                <a:lnTo>
                  <a:pt x="26010" y="69671"/>
                </a:lnTo>
                <a:lnTo>
                  <a:pt x="27136" y="70122"/>
                </a:lnTo>
                <a:lnTo>
                  <a:pt x="28879" y="70422"/>
                </a:lnTo>
                <a:lnTo>
                  <a:pt x="31032" y="70623"/>
                </a:lnTo>
                <a:lnTo>
                  <a:pt x="32468" y="71748"/>
                </a:lnTo>
                <a:lnTo>
                  <a:pt x="33426" y="73492"/>
                </a:lnTo>
                <a:lnTo>
                  <a:pt x="34064" y="75645"/>
                </a:lnTo>
                <a:lnTo>
                  <a:pt x="35482" y="77081"/>
                </a:lnTo>
                <a:lnTo>
                  <a:pt x="37419" y="78039"/>
                </a:lnTo>
                <a:lnTo>
                  <a:pt x="39703" y="78677"/>
                </a:lnTo>
                <a:lnTo>
                  <a:pt x="41225" y="80094"/>
                </a:lnTo>
                <a:lnTo>
                  <a:pt x="42240" y="82032"/>
                </a:lnTo>
                <a:lnTo>
                  <a:pt x="43869" y="87530"/>
                </a:lnTo>
                <a:lnTo>
                  <a:pt x="44995" y="87981"/>
                </a:lnTo>
                <a:lnTo>
                  <a:pt x="46738" y="88282"/>
                </a:lnTo>
                <a:lnTo>
                  <a:pt x="51923" y="88764"/>
                </a:lnTo>
                <a:lnTo>
                  <a:pt x="53341" y="88804"/>
                </a:lnTo>
                <a:lnTo>
                  <a:pt x="57562" y="88848"/>
                </a:lnTo>
                <a:lnTo>
                  <a:pt x="59084" y="87868"/>
                </a:lnTo>
                <a:lnTo>
                  <a:pt x="60099" y="86222"/>
                </a:lnTo>
                <a:lnTo>
                  <a:pt x="61728" y="81192"/>
                </a:lnTo>
                <a:lnTo>
                  <a:pt x="61862" y="79787"/>
                </a:lnTo>
                <a:lnTo>
                  <a:pt x="61951" y="77858"/>
                </a:lnTo>
                <a:lnTo>
                  <a:pt x="62010" y="75580"/>
                </a:lnTo>
                <a:lnTo>
                  <a:pt x="63042" y="74061"/>
                </a:lnTo>
                <a:lnTo>
                  <a:pt x="64722" y="73049"/>
                </a:lnTo>
                <a:lnTo>
                  <a:pt x="66835" y="72374"/>
                </a:lnTo>
                <a:lnTo>
                  <a:pt x="68243" y="70931"/>
                </a:lnTo>
                <a:lnTo>
                  <a:pt x="69181" y="68978"/>
                </a:lnTo>
                <a:lnTo>
                  <a:pt x="69807" y="66683"/>
                </a:lnTo>
                <a:lnTo>
                  <a:pt x="69232" y="64161"/>
                </a:lnTo>
                <a:lnTo>
                  <a:pt x="67857" y="61488"/>
                </a:lnTo>
                <a:lnTo>
                  <a:pt x="65948" y="58713"/>
                </a:lnTo>
                <a:lnTo>
                  <a:pt x="64675" y="54879"/>
                </a:lnTo>
                <a:lnTo>
                  <a:pt x="63826" y="50339"/>
                </a:lnTo>
                <a:lnTo>
                  <a:pt x="63261" y="45328"/>
                </a:lnTo>
                <a:lnTo>
                  <a:pt x="62884" y="40994"/>
                </a:lnTo>
                <a:lnTo>
                  <a:pt x="62632" y="37114"/>
                </a:lnTo>
                <a:lnTo>
                  <a:pt x="62353" y="30156"/>
                </a:lnTo>
                <a:lnTo>
                  <a:pt x="62229" y="23756"/>
                </a:lnTo>
                <a:lnTo>
                  <a:pt x="61203" y="20660"/>
                </a:lnTo>
                <a:lnTo>
                  <a:pt x="59528" y="17604"/>
                </a:lnTo>
                <a:lnTo>
                  <a:pt x="57418" y="14575"/>
                </a:lnTo>
                <a:lnTo>
                  <a:pt x="55020" y="12555"/>
                </a:lnTo>
                <a:lnTo>
                  <a:pt x="52429" y="11209"/>
                </a:lnTo>
                <a:lnTo>
                  <a:pt x="49709" y="10311"/>
                </a:lnTo>
                <a:lnTo>
                  <a:pt x="46904" y="8721"/>
                </a:lnTo>
                <a:lnTo>
                  <a:pt x="44042" y="6668"/>
                </a:lnTo>
                <a:lnTo>
                  <a:pt x="37059" y="985"/>
                </a:lnTo>
                <a:lnTo>
                  <a:pt x="35494" y="519"/>
                </a:lnTo>
                <a:lnTo>
                  <a:pt x="33458" y="208"/>
                </a:lnTo>
                <a:lnTo>
                  <a:pt x="31109" y="0"/>
                </a:lnTo>
                <a:lnTo>
                  <a:pt x="29543" y="854"/>
                </a:lnTo>
                <a:lnTo>
                  <a:pt x="28499" y="2417"/>
                </a:lnTo>
                <a:lnTo>
                  <a:pt x="27803" y="4449"/>
                </a:lnTo>
                <a:lnTo>
                  <a:pt x="26346" y="5805"/>
                </a:lnTo>
                <a:lnTo>
                  <a:pt x="24383" y="6709"/>
                </a:lnTo>
                <a:lnTo>
                  <a:pt x="22083" y="7311"/>
                </a:lnTo>
                <a:lnTo>
                  <a:pt x="20549" y="8705"/>
                </a:lnTo>
                <a:lnTo>
                  <a:pt x="19526" y="10626"/>
                </a:lnTo>
                <a:lnTo>
                  <a:pt x="18844" y="12899"/>
                </a:lnTo>
                <a:lnTo>
                  <a:pt x="17398" y="14415"/>
                </a:lnTo>
                <a:lnTo>
                  <a:pt x="15441" y="15425"/>
                </a:lnTo>
                <a:lnTo>
                  <a:pt x="13144" y="16098"/>
                </a:lnTo>
                <a:lnTo>
                  <a:pt x="11613" y="17540"/>
                </a:lnTo>
                <a:lnTo>
                  <a:pt x="10593" y="19493"/>
                </a:lnTo>
                <a:lnTo>
                  <a:pt x="9912" y="21787"/>
                </a:lnTo>
                <a:lnTo>
                  <a:pt x="9459" y="24309"/>
                </a:lnTo>
                <a:lnTo>
                  <a:pt x="9156" y="26982"/>
                </a:lnTo>
                <a:lnTo>
                  <a:pt x="8954" y="29756"/>
                </a:lnTo>
                <a:lnTo>
                  <a:pt x="7828" y="32598"/>
                </a:lnTo>
                <a:lnTo>
                  <a:pt x="6085" y="35485"/>
                </a:lnTo>
                <a:lnTo>
                  <a:pt x="3930" y="38401"/>
                </a:lnTo>
                <a:lnTo>
                  <a:pt x="2494" y="41338"/>
                </a:lnTo>
                <a:lnTo>
                  <a:pt x="1536" y="44288"/>
                </a:lnTo>
                <a:lnTo>
                  <a:pt x="898" y="47247"/>
                </a:lnTo>
                <a:lnTo>
                  <a:pt x="473" y="50211"/>
                </a:lnTo>
                <a:lnTo>
                  <a:pt x="189" y="53180"/>
                </a:lnTo>
                <a:lnTo>
                  <a:pt x="0" y="56152"/>
                </a:lnTo>
                <a:lnTo>
                  <a:pt x="866" y="58132"/>
                </a:lnTo>
                <a:lnTo>
                  <a:pt x="2435" y="59453"/>
                </a:lnTo>
                <a:lnTo>
                  <a:pt x="4474" y="60334"/>
                </a:lnTo>
                <a:lnTo>
                  <a:pt x="5833" y="61913"/>
                </a:lnTo>
                <a:lnTo>
                  <a:pt x="6739" y="63957"/>
                </a:lnTo>
                <a:lnTo>
                  <a:pt x="8193" y="69628"/>
                </a:lnTo>
                <a:lnTo>
                  <a:pt x="9305" y="70093"/>
                </a:lnTo>
                <a:lnTo>
                  <a:pt x="11038" y="70404"/>
                </a:lnTo>
                <a:lnTo>
                  <a:pt x="13186" y="70610"/>
                </a:lnTo>
                <a:lnTo>
                  <a:pt x="15610" y="70748"/>
                </a:lnTo>
                <a:lnTo>
                  <a:pt x="24792" y="70988"/>
                </a:lnTo>
                <a:lnTo>
                  <a:pt x="34930" y="71022"/>
                </a:lnTo>
                <a:lnTo>
                  <a:pt x="36059" y="70031"/>
                </a:lnTo>
                <a:lnTo>
                  <a:pt x="39959" y="66283"/>
                </a:lnTo>
                <a:lnTo>
                  <a:pt x="41396" y="63895"/>
                </a:lnTo>
                <a:lnTo>
                  <a:pt x="42354" y="61310"/>
                </a:lnTo>
                <a:lnTo>
                  <a:pt x="42993" y="58595"/>
                </a:lnTo>
                <a:lnTo>
                  <a:pt x="44411" y="55792"/>
                </a:lnTo>
                <a:lnTo>
                  <a:pt x="46348" y="52932"/>
                </a:lnTo>
                <a:lnTo>
                  <a:pt x="48632" y="50033"/>
                </a:lnTo>
                <a:lnTo>
                  <a:pt x="50155" y="47108"/>
                </a:lnTo>
                <a:lnTo>
                  <a:pt x="51170" y="44166"/>
                </a:lnTo>
                <a:lnTo>
                  <a:pt x="51846" y="41212"/>
                </a:lnTo>
                <a:lnTo>
                  <a:pt x="52297" y="38251"/>
                </a:lnTo>
                <a:lnTo>
                  <a:pt x="52598" y="35285"/>
                </a:lnTo>
                <a:lnTo>
                  <a:pt x="52799" y="32315"/>
                </a:lnTo>
                <a:lnTo>
                  <a:pt x="51940" y="29343"/>
                </a:lnTo>
                <a:lnTo>
                  <a:pt x="50376" y="26369"/>
                </a:lnTo>
                <a:lnTo>
                  <a:pt x="48340" y="23395"/>
                </a:lnTo>
                <a:lnTo>
                  <a:pt x="46984" y="20420"/>
                </a:lnTo>
                <a:lnTo>
                  <a:pt x="46079" y="17444"/>
                </a:lnTo>
                <a:lnTo>
                  <a:pt x="44627" y="10280"/>
                </a:lnTo>
                <a:lnTo>
                  <a:pt x="43516" y="8700"/>
                </a:lnTo>
                <a:lnTo>
                  <a:pt x="41783" y="6654"/>
                </a:lnTo>
                <a:lnTo>
                  <a:pt x="36613" y="983"/>
                </a:lnTo>
                <a:lnTo>
                  <a:pt x="35197" y="517"/>
                </a:lnTo>
                <a:lnTo>
                  <a:pt x="33260" y="207"/>
                </a:lnTo>
                <a:lnTo>
                  <a:pt x="30977" y="0"/>
                </a:lnTo>
                <a:lnTo>
                  <a:pt x="29455" y="854"/>
                </a:lnTo>
                <a:lnTo>
                  <a:pt x="28440" y="2416"/>
                </a:lnTo>
                <a:lnTo>
                  <a:pt x="27764" y="4449"/>
                </a:lnTo>
                <a:lnTo>
                  <a:pt x="26320" y="5805"/>
                </a:lnTo>
                <a:lnTo>
                  <a:pt x="24366" y="6709"/>
                </a:lnTo>
                <a:lnTo>
                  <a:pt x="22071" y="7311"/>
                </a:lnTo>
                <a:lnTo>
                  <a:pt x="20541" y="8705"/>
                </a:lnTo>
                <a:lnTo>
                  <a:pt x="19521" y="10626"/>
                </a:lnTo>
                <a:lnTo>
                  <a:pt x="18841" y="12899"/>
                </a:lnTo>
                <a:lnTo>
                  <a:pt x="17395" y="16399"/>
                </a:lnTo>
                <a:lnTo>
                  <a:pt x="15440" y="20717"/>
                </a:lnTo>
                <a:lnTo>
                  <a:pt x="13143" y="25579"/>
                </a:lnTo>
                <a:lnTo>
                  <a:pt x="11613" y="29813"/>
                </a:lnTo>
                <a:lnTo>
                  <a:pt x="10592" y="33628"/>
                </a:lnTo>
                <a:lnTo>
                  <a:pt x="9912" y="37163"/>
                </a:lnTo>
                <a:lnTo>
                  <a:pt x="9458" y="40513"/>
                </a:lnTo>
                <a:lnTo>
                  <a:pt x="9156" y="43738"/>
                </a:lnTo>
                <a:lnTo>
                  <a:pt x="8954" y="46880"/>
                </a:lnTo>
                <a:lnTo>
                  <a:pt x="8820" y="49967"/>
                </a:lnTo>
                <a:lnTo>
                  <a:pt x="8671" y="56042"/>
                </a:lnTo>
                <a:lnTo>
                  <a:pt x="8562" y="73991"/>
                </a:lnTo>
                <a:lnTo>
                  <a:pt x="9550" y="76971"/>
                </a:lnTo>
                <a:lnTo>
                  <a:pt x="11202" y="79949"/>
                </a:lnTo>
                <a:lnTo>
                  <a:pt x="16241" y="87118"/>
                </a:lnTo>
                <a:lnTo>
                  <a:pt x="17646" y="87706"/>
                </a:lnTo>
                <a:lnTo>
                  <a:pt x="19575" y="88099"/>
                </a:lnTo>
                <a:lnTo>
                  <a:pt x="25060" y="88728"/>
                </a:lnTo>
                <a:lnTo>
                  <a:pt x="26503" y="87787"/>
                </a:lnTo>
                <a:lnTo>
                  <a:pt x="28456" y="86168"/>
                </a:lnTo>
                <a:lnTo>
                  <a:pt x="30751" y="84096"/>
                </a:lnTo>
                <a:lnTo>
                  <a:pt x="32281" y="81724"/>
                </a:lnTo>
                <a:lnTo>
                  <a:pt x="33301" y="79149"/>
                </a:lnTo>
                <a:lnTo>
                  <a:pt x="33980" y="76441"/>
                </a:lnTo>
                <a:lnTo>
                  <a:pt x="35426" y="73643"/>
                </a:lnTo>
                <a:lnTo>
                  <a:pt x="37382" y="70785"/>
                </a:lnTo>
                <a:lnTo>
                  <a:pt x="39678" y="67888"/>
                </a:lnTo>
                <a:lnTo>
                  <a:pt x="41208" y="64965"/>
                </a:lnTo>
                <a:lnTo>
                  <a:pt x="42229" y="62024"/>
                </a:lnTo>
                <a:lnTo>
                  <a:pt x="42909" y="59070"/>
                </a:lnTo>
                <a:lnTo>
                  <a:pt x="43363" y="56109"/>
                </a:lnTo>
                <a:lnTo>
                  <a:pt x="43665" y="53144"/>
                </a:lnTo>
                <a:lnTo>
                  <a:pt x="43867" y="50174"/>
                </a:lnTo>
                <a:lnTo>
                  <a:pt x="44993" y="47202"/>
                </a:lnTo>
                <a:lnTo>
                  <a:pt x="46737" y="44229"/>
                </a:lnTo>
                <a:lnTo>
                  <a:pt x="48891" y="41254"/>
                </a:lnTo>
                <a:lnTo>
                  <a:pt x="49335" y="38278"/>
                </a:lnTo>
                <a:lnTo>
                  <a:pt x="48639" y="35303"/>
                </a:lnTo>
                <a:lnTo>
                  <a:pt x="47183" y="32327"/>
                </a:lnTo>
                <a:lnTo>
                  <a:pt x="46212" y="29351"/>
                </a:lnTo>
                <a:lnTo>
                  <a:pt x="45564" y="26375"/>
                </a:lnTo>
                <a:lnTo>
                  <a:pt x="45133" y="23398"/>
                </a:lnTo>
                <a:lnTo>
                  <a:pt x="44845" y="20422"/>
                </a:lnTo>
                <a:lnTo>
                  <a:pt x="44653" y="17446"/>
                </a:lnTo>
                <a:lnTo>
                  <a:pt x="44526" y="14469"/>
                </a:lnTo>
                <a:lnTo>
                  <a:pt x="43448" y="12485"/>
                </a:lnTo>
                <a:lnTo>
                  <a:pt x="41738" y="11162"/>
                </a:lnTo>
                <a:lnTo>
                  <a:pt x="36604" y="9039"/>
                </a:lnTo>
                <a:lnTo>
                  <a:pt x="35191" y="9856"/>
                </a:lnTo>
                <a:lnTo>
                  <a:pt x="33256" y="11394"/>
                </a:lnTo>
                <a:lnTo>
                  <a:pt x="30974" y="13411"/>
                </a:lnTo>
                <a:lnTo>
                  <a:pt x="28461" y="14756"/>
                </a:lnTo>
                <a:lnTo>
                  <a:pt x="25793" y="15652"/>
                </a:lnTo>
                <a:lnTo>
                  <a:pt x="23022" y="16250"/>
                </a:lnTo>
                <a:lnTo>
                  <a:pt x="21175" y="17640"/>
                </a:lnTo>
                <a:lnTo>
                  <a:pt x="19944" y="19560"/>
                </a:lnTo>
                <a:lnTo>
                  <a:pt x="19123" y="21832"/>
                </a:lnTo>
                <a:lnTo>
                  <a:pt x="17583" y="24338"/>
                </a:lnTo>
                <a:lnTo>
                  <a:pt x="15565" y="27002"/>
                </a:lnTo>
                <a:lnTo>
                  <a:pt x="13227" y="29770"/>
                </a:lnTo>
                <a:lnTo>
                  <a:pt x="11668" y="32607"/>
                </a:lnTo>
                <a:lnTo>
                  <a:pt x="10629" y="35491"/>
                </a:lnTo>
                <a:lnTo>
                  <a:pt x="9937" y="38405"/>
                </a:lnTo>
                <a:lnTo>
                  <a:pt x="9475" y="41341"/>
                </a:lnTo>
                <a:lnTo>
                  <a:pt x="9167" y="44290"/>
                </a:lnTo>
                <a:lnTo>
                  <a:pt x="8673" y="51412"/>
                </a:lnTo>
                <a:lnTo>
                  <a:pt x="8605" y="55031"/>
                </a:lnTo>
                <a:lnTo>
                  <a:pt x="8587" y="57385"/>
                </a:lnTo>
                <a:lnTo>
                  <a:pt x="9567" y="58955"/>
                </a:lnTo>
                <a:lnTo>
                  <a:pt x="11213" y="60001"/>
                </a:lnTo>
                <a:lnTo>
                  <a:pt x="16243" y="61681"/>
                </a:lnTo>
                <a:lnTo>
                  <a:pt x="17648" y="61818"/>
                </a:lnTo>
                <a:lnTo>
                  <a:pt x="19576" y="61910"/>
                </a:lnTo>
                <a:lnTo>
                  <a:pt x="21854" y="61971"/>
                </a:lnTo>
                <a:lnTo>
                  <a:pt x="23373" y="61020"/>
                </a:lnTo>
                <a:lnTo>
                  <a:pt x="24386" y="59394"/>
                </a:lnTo>
                <a:lnTo>
                  <a:pt x="25061" y="57317"/>
                </a:lnTo>
                <a:lnTo>
                  <a:pt x="26503" y="55933"/>
                </a:lnTo>
                <a:lnTo>
                  <a:pt x="28456" y="55010"/>
                </a:lnTo>
                <a:lnTo>
                  <a:pt x="30751" y="54395"/>
                </a:lnTo>
                <a:lnTo>
                  <a:pt x="32281" y="52993"/>
                </a:lnTo>
                <a:lnTo>
                  <a:pt x="33301" y="51066"/>
                </a:lnTo>
                <a:lnTo>
                  <a:pt x="33980" y="48789"/>
                </a:lnTo>
                <a:lnTo>
                  <a:pt x="35426" y="46278"/>
                </a:lnTo>
                <a:lnTo>
                  <a:pt x="37382" y="43613"/>
                </a:lnTo>
                <a:lnTo>
                  <a:pt x="42909" y="36946"/>
                </a:lnTo>
                <a:lnTo>
                  <a:pt x="42371" y="35407"/>
                </a:lnTo>
                <a:lnTo>
                  <a:pt x="41019" y="33389"/>
                </a:lnTo>
                <a:lnTo>
                  <a:pt x="36462" y="27761"/>
                </a:lnTo>
                <a:lnTo>
                  <a:pt x="36088" y="26307"/>
                </a:lnTo>
                <a:lnTo>
                  <a:pt x="35839" y="24345"/>
                </a:lnTo>
                <a:lnTo>
                  <a:pt x="35673" y="22046"/>
                </a:lnTo>
                <a:lnTo>
                  <a:pt x="34570" y="20512"/>
                </a:lnTo>
                <a:lnTo>
                  <a:pt x="32842" y="19490"/>
                </a:lnTo>
                <a:lnTo>
                  <a:pt x="30698" y="18809"/>
                </a:lnTo>
                <a:lnTo>
                  <a:pt x="29269" y="19347"/>
                </a:lnTo>
                <a:lnTo>
                  <a:pt x="28316" y="20697"/>
                </a:lnTo>
                <a:lnTo>
                  <a:pt x="27681" y="22590"/>
                </a:lnTo>
                <a:lnTo>
                  <a:pt x="26265" y="24843"/>
                </a:lnTo>
                <a:lnTo>
                  <a:pt x="24329" y="27339"/>
                </a:lnTo>
                <a:lnTo>
                  <a:pt x="22047" y="29994"/>
                </a:lnTo>
                <a:lnTo>
                  <a:pt x="19532" y="32757"/>
                </a:lnTo>
                <a:lnTo>
                  <a:pt x="14093" y="38471"/>
                </a:lnTo>
                <a:lnTo>
                  <a:pt x="12246" y="42377"/>
                </a:lnTo>
                <a:lnTo>
                  <a:pt x="11014" y="46965"/>
                </a:lnTo>
                <a:lnTo>
                  <a:pt x="10193" y="52008"/>
                </a:lnTo>
                <a:lnTo>
                  <a:pt x="9646" y="56363"/>
                </a:lnTo>
                <a:lnTo>
                  <a:pt x="9281" y="60257"/>
                </a:lnTo>
                <a:lnTo>
                  <a:pt x="8551" y="710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PenAnnotation283"/>
          <p:cNvSpPr/>
          <p:nvPr/>
        </p:nvSpPr>
        <p:spPr>
          <a:xfrm>
            <a:off x="616194" y="4929296"/>
            <a:ext cx="142791" cy="556118"/>
          </a:xfrm>
          <a:custGeom>
            <a:avLst/>
            <a:gdLst/>
            <a:ahLst/>
            <a:cxnLst/>
            <a:rect l="0" t="0" r="0" b="0"/>
            <a:pathLst>
              <a:path w="142791" h="556118">
                <a:moveTo>
                  <a:pt x="62462" y="8821"/>
                </a:moveTo>
                <a:lnTo>
                  <a:pt x="57721" y="8821"/>
                </a:lnTo>
                <a:lnTo>
                  <a:pt x="55333" y="7829"/>
                </a:lnTo>
                <a:lnTo>
                  <a:pt x="52748" y="6175"/>
                </a:lnTo>
                <a:lnTo>
                  <a:pt x="50033" y="4081"/>
                </a:lnTo>
                <a:lnTo>
                  <a:pt x="47231" y="2684"/>
                </a:lnTo>
                <a:lnTo>
                  <a:pt x="44370" y="1753"/>
                </a:lnTo>
                <a:lnTo>
                  <a:pt x="41471" y="1132"/>
                </a:lnTo>
                <a:lnTo>
                  <a:pt x="38546" y="718"/>
                </a:lnTo>
                <a:lnTo>
                  <a:pt x="35604" y="443"/>
                </a:lnTo>
                <a:lnTo>
                  <a:pt x="32650" y="259"/>
                </a:lnTo>
                <a:lnTo>
                  <a:pt x="26723" y="55"/>
                </a:lnTo>
                <a:lnTo>
                  <a:pt x="23753" y="0"/>
                </a:lnTo>
                <a:lnTo>
                  <a:pt x="20781" y="956"/>
                </a:lnTo>
                <a:lnTo>
                  <a:pt x="17807" y="2585"/>
                </a:lnTo>
                <a:lnTo>
                  <a:pt x="14833" y="4664"/>
                </a:lnTo>
                <a:lnTo>
                  <a:pt x="11857" y="7042"/>
                </a:lnTo>
                <a:lnTo>
                  <a:pt x="8882" y="9619"/>
                </a:lnTo>
                <a:lnTo>
                  <a:pt x="5906" y="12329"/>
                </a:lnTo>
                <a:lnTo>
                  <a:pt x="3922" y="16121"/>
                </a:lnTo>
                <a:lnTo>
                  <a:pt x="1717" y="25625"/>
                </a:lnTo>
                <a:lnTo>
                  <a:pt x="476" y="42132"/>
                </a:lnTo>
                <a:lnTo>
                  <a:pt x="186" y="56368"/>
                </a:lnTo>
                <a:lnTo>
                  <a:pt x="0" y="89761"/>
                </a:lnTo>
                <a:lnTo>
                  <a:pt x="977" y="99492"/>
                </a:lnTo>
                <a:lnTo>
                  <a:pt x="2620" y="109948"/>
                </a:lnTo>
                <a:lnTo>
                  <a:pt x="12387" y="159985"/>
                </a:lnTo>
                <a:lnTo>
                  <a:pt x="14196" y="173097"/>
                </a:lnTo>
                <a:lnTo>
                  <a:pt x="15402" y="185807"/>
                </a:lnTo>
                <a:lnTo>
                  <a:pt x="16205" y="198249"/>
                </a:lnTo>
                <a:lnTo>
                  <a:pt x="17734" y="211504"/>
                </a:lnTo>
                <a:lnTo>
                  <a:pt x="19745" y="225303"/>
                </a:lnTo>
                <a:lnTo>
                  <a:pt x="24625" y="253863"/>
                </a:lnTo>
                <a:lnTo>
                  <a:pt x="47612" y="371999"/>
                </a:lnTo>
                <a:lnTo>
                  <a:pt x="49586" y="385877"/>
                </a:lnTo>
                <a:lnTo>
                  <a:pt x="50901" y="399098"/>
                </a:lnTo>
                <a:lnTo>
                  <a:pt x="51778" y="411880"/>
                </a:lnTo>
                <a:lnTo>
                  <a:pt x="53355" y="425363"/>
                </a:lnTo>
                <a:lnTo>
                  <a:pt x="55398" y="439312"/>
                </a:lnTo>
                <a:lnTo>
                  <a:pt x="57753" y="453573"/>
                </a:lnTo>
                <a:lnTo>
                  <a:pt x="59322" y="466057"/>
                </a:lnTo>
                <a:lnTo>
                  <a:pt x="60369" y="477356"/>
                </a:lnTo>
                <a:lnTo>
                  <a:pt x="61067" y="487865"/>
                </a:lnTo>
                <a:lnTo>
                  <a:pt x="61532" y="497847"/>
                </a:lnTo>
                <a:lnTo>
                  <a:pt x="62048" y="516877"/>
                </a:lnTo>
                <a:lnTo>
                  <a:pt x="62438" y="555921"/>
                </a:lnTo>
                <a:lnTo>
                  <a:pt x="62446" y="556117"/>
                </a:lnTo>
                <a:lnTo>
                  <a:pt x="62461" y="544202"/>
                </a:lnTo>
                <a:lnTo>
                  <a:pt x="59815" y="531526"/>
                </a:lnTo>
                <a:lnTo>
                  <a:pt x="55333" y="514978"/>
                </a:lnTo>
                <a:lnTo>
                  <a:pt x="41471" y="460493"/>
                </a:lnTo>
                <a:lnTo>
                  <a:pt x="39538" y="447850"/>
                </a:lnTo>
                <a:lnTo>
                  <a:pt x="38250" y="434460"/>
                </a:lnTo>
                <a:lnTo>
                  <a:pt x="37391" y="420572"/>
                </a:lnTo>
                <a:lnTo>
                  <a:pt x="35826" y="405361"/>
                </a:lnTo>
                <a:lnTo>
                  <a:pt x="31441" y="372585"/>
                </a:lnTo>
                <a:lnTo>
                  <a:pt x="29875" y="356502"/>
                </a:lnTo>
                <a:lnTo>
                  <a:pt x="28831" y="340819"/>
                </a:lnTo>
                <a:lnTo>
                  <a:pt x="28135" y="325403"/>
                </a:lnTo>
                <a:lnTo>
                  <a:pt x="27362" y="295045"/>
                </a:lnTo>
                <a:lnTo>
                  <a:pt x="26865" y="235133"/>
                </a:lnTo>
                <a:lnTo>
                  <a:pt x="27817" y="220219"/>
                </a:lnTo>
                <a:lnTo>
                  <a:pt x="29443" y="205316"/>
                </a:lnTo>
                <a:lnTo>
                  <a:pt x="31520" y="190419"/>
                </a:lnTo>
                <a:lnTo>
                  <a:pt x="32904" y="176519"/>
                </a:lnTo>
                <a:lnTo>
                  <a:pt x="33827" y="163283"/>
                </a:lnTo>
                <a:lnTo>
                  <a:pt x="34442" y="150491"/>
                </a:lnTo>
                <a:lnTo>
                  <a:pt x="36837" y="137994"/>
                </a:lnTo>
                <a:lnTo>
                  <a:pt x="40417" y="125694"/>
                </a:lnTo>
                <a:lnTo>
                  <a:pt x="52292" y="92067"/>
                </a:lnTo>
                <a:lnTo>
                  <a:pt x="55682" y="82178"/>
                </a:lnTo>
                <a:lnTo>
                  <a:pt x="58934" y="74593"/>
                </a:lnTo>
                <a:lnTo>
                  <a:pt x="62094" y="68543"/>
                </a:lnTo>
                <a:lnTo>
                  <a:pt x="65193" y="63519"/>
                </a:lnTo>
                <a:lnTo>
                  <a:pt x="68252" y="59177"/>
                </a:lnTo>
                <a:lnTo>
                  <a:pt x="71283" y="55290"/>
                </a:lnTo>
                <a:lnTo>
                  <a:pt x="74295" y="51706"/>
                </a:lnTo>
                <a:lnTo>
                  <a:pt x="77296" y="49317"/>
                </a:lnTo>
                <a:lnTo>
                  <a:pt x="80289" y="47725"/>
                </a:lnTo>
                <a:lnTo>
                  <a:pt x="83276" y="46663"/>
                </a:lnTo>
                <a:lnTo>
                  <a:pt x="87252" y="46947"/>
                </a:lnTo>
                <a:lnTo>
                  <a:pt x="91887" y="48129"/>
                </a:lnTo>
                <a:lnTo>
                  <a:pt x="96961" y="49910"/>
                </a:lnTo>
                <a:lnTo>
                  <a:pt x="101337" y="53080"/>
                </a:lnTo>
                <a:lnTo>
                  <a:pt x="105245" y="57179"/>
                </a:lnTo>
                <a:lnTo>
                  <a:pt x="108844" y="61895"/>
                </a:lnTo>
                <a:lnTo>
                  <a:pt x="113227" y="67024"/>
                </a:lnTo>
                <a:lnTo>
                  <a:pt x="118133" y="72428"/>
                </a:lnTo>
                <a:lnTo>
                  <a:pt x="123389" y="78014"/>
                </a:lnTo>
                <a:lnTo>
                  <a:pt x="126892" y="83723"/>
                </a:lnTo>
                <a:lnTo>
                  <a:pt x="130785" y="95358"/>
                </a:lnTo>
                <a:lnTo>
                  <a:pt x="135161" y="109790"/>
                </a:lnTo>
                <a:lnTo>
                  <a:pt x="139421" y="126126"/>
                </a:lnTo>
                <a:lnTo>
                  <a:pt x="141314" y="143308"/>
                </a:lnTo>
                <a:lnTo>
                  <a:pt x="141819" y="152057"/>
                </a:lnTo>
                <a:lnTo>
                  <a:pt x="142380" y="169716"/>
                </a:lnTo>
                <a:lnTo>
                  <a:pt x="142740" y="198177"/>
                </a:lnTo>
                <a:lnTo>
                  <a:pt x="142790" y="210718"/>
                </a:lnTo>
                <a:lnTo>
                  <a:pt x="140166" y="222908"/>
                </a:lnTo>
                <a:lnTo>
                  <a:pt x="138077" y="228936"/>
                </a:lnTo>
                <a:lnTo>
                  <a:pt x="135692" y="232955"/>
                </a:lnTo>
                <a:lnTo>
                  <a:pt x="133110" y="235634"/>
                </a:lnTo>
                <a:lnTo>
                  <a:pt x="130397" y="237420"/>
                </a:lnTo>
                <a:lnTo>
                  <a:pt x="127595" y="239603"/>
                </a:lnTo>
                <a:lnTo>
                  <a:pt x="124736" y="242051"/>
                </a:lnTo>
                <a:lnTo>
                  <a:pt x="121837" y="244675"/>
                </a:lnTo>
                <a:lnTo>
                  <a:pt x="118913" y="245432"/>
                </a:lnTo>
                <a:lnTo>
                  <a:pt x="115971" y="244944"/>
                </a:lnTo>
                <a:lnTo>
                  <a:pt x="113017" y="243627"/>
                </a:lnTo>
                <a:lnTo>
                  <a:pt x="110056" y="242749"/>
                </a:lnTo>
                <a:lnTo>
                  <a:pt x="107090" y="242163"/>
                </a:lnTo>
                <a:lnTo>
                  <a:pt x="104120" y="241773"/>
                </a:lnTo>
                <a:lnTo>
                  <a:pt x="100156" y="240520"/>
                </a:lnTo>
                <a:lnTo>
                  <a:pt x="95529" y="238693"/>
                </a:lnTo>
                <a:lnTo>
                  <a:pt x="90459" y="236484"/>
                </a:lnTo>
                <a:lnTo>
                  <a:pt x="86088" y="234018"/>
                </a:lnTo>
                <a:lnTo>
                  <a:pt x="82181" y="231382"/>
                </a:lnTo>
                <a:lnTo>
                  <a:pt x="78585" y="228632"/>
                </a:lnTo>
                <a:lnTo>
                  <a:pt x="75195" y="224815"/>
                </a:lnTo>
                <a:lnTo>
                  <a:pt x="71943" y="220285"/>
                </a:lnTo>
                <a:lnTo>
                  <a:pt x="68782" y="215282"/>
                </a:lnTo>
                <a:lnTo>
                  <a:pt x="64691" y="210954"/>
                </a:lnTo>
                <a:lnTo>
                  <a:pt x="59979" y="207076"/>
                </a:lnTo>
                <a:lnTo>
                  <a:pt x="54854" y="203499"/>
                </a:lnTo>
                <a:lnTo>
                  <a:pt x="50444" y="200122"/>
                </a:lnTo>
                <a:lnTo>
                  <a:pt x="46513" y="196878"/>
                </a:lnTo>
                <a:lnTo>
                  <a:pt x="42899" y="193724"/>
                </a:lnTo>
                <a:lnTo>
                  <a:pt x="39498" y="191620"/>
                </a:lnTo>
                <a:lnTo>
                  <a:pt x="36239" y="190219"/>
                </a:lnTo>
                <a:lnTo>
                  <a:pt x="27299" y="187578"/>
                </a:lnTo>
                <a:lnTo>
                  <a:pt x="31648" y="187464"/>
                </a:lnTo>
                <a:lnTo>
                  <a:pt x="32990" y="188439"/>
                </a:lnTo>
                <a:lnTo>
                  <a:pt x="33884" y="190082"/>
                </a:lnTo>
                <a:lnTo>
                  <a:pt x="34480" y="192169"/>
                </a:lnTo>
                <a:lnTo>
                  <a:pt x="37789" y="197134"/>
                </a:lnTo>
                <a:lnTo>
                  <a:pt x="40060" y="199847"/>
                </a:lnTo>
                <a:lnTo>
                  <a:pt x="42566" y="203641"/>
                </a:lnTo>
                <a:lnTo>
                  <a:pt x="45229" y="208154"/>
                </a:lnTo>
                <a:lnTo>
                  <a:pt x="53532" y="223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PenAnnotation284"/>
          <p:cNvSpPr/>
          <p:nvPr/>
        </p:nvSpPr>
        <p:spPr>
          <a:xfrm>
            <a:off x="866179" y="4983397"/>
            <a:ext cx="178595" cy="195656"/>
          </a:xfrm>
          <a:custGeom>
            <a:avLst/>
            <a:gdLst/>
            <a:ahLst/>
            <a:cxnLst/>
            <a:rect l="0" t="0" r="0" b="0"/>
            <a:pathLst>
              <a:path w="178595" h="195656">
                <a:moveTo>
                  <a:pt x="0" y="79735"/>
                </a:moveTo>
                <a:lnTo>
                  <a:pt x="7689" y="87424"/>
                </a:lnTo>
                <a:lnTo>
                  <a:pt x="11024" y="88113"/>
                </a:lnTo>
                <a:lnTo>
                  <a:pt x="15814" y="88420"/>
                </a:lnTo>
                <a:lnTo>
                  <a:pt x="21250" y="88556"/>
                </a:lnTo>
                <a:lnTo>
                  <a:pt x="24088" y="87600"/>
                </a:lnTo>
                <a:lnTo>
                  <a:pt x="26973" y="85971"/>
                </a:lnTo>
                <a:lnTo>
                  <a:pt x="29888" y="83892"/>
                </a:lnTo>
                <a:lnTo>
                  <a:pt x="32824" y="82507"/>
                </a:lnTo>
                <a:lnTo>
                  <a:pt x="35773" y="81583"/>
                </a:lnTo>
                <a:lnTo>
                  <a:pt x="38732" y="80967"/>
                </a:lnTo>
                <a:lnTo>
                  <a:pt x="41696" y="79564"/>
                </a:lnTo>
                <a:lnTo>
                  <a:pt x="44665" y="77637"/>
                </a:lnTo>
                <a:lnTo>
                  <a:pt x="47636" y="75360"/>
                </a:lnTo>
                <a:lnTo>
                  <a:pt x="49617" y="72849"/>
                </a:lnTo>
                <a:lnTo>
                  <a:pt x="50937" y="70184"/>
                </a:lnTo>
                <a:lnTo>
                  <a:pt x="51818" y="67414"/>
                </a:lnTo>
                <a:lnTo>
                  <a:pt x="55442" y="61692"/>
                </a:lnTo>
                <a:lnTo>
                  <a:pt x="60360" y="55841"/>
                </a:lnTo>
                <a:lnTo>
                  <a:pt x="65853" y="49933"/>
                </a:lnTo>
                <a:lnTo>
                  <a:pt x="66722" y="46969"/>
                </a:lnTo>
                <a:lnTo>
                  <a:pt x="66310" y="44000"/>
                </a:lnTo>
                <a:lnTo>
                  <a:pt x="65042" y="41029"/>
                </a:lnTo>
                <a:lnTo>
                  <a:pt x="65190" y="38056"/>
                </a:lnTo>
                <a:lnTo>
                  <a:pt x="66280" y="35082"/>
                </a:lnTo>
                <a:lnTo>
                  <a:pt x="67999" y="32107"/>
                </a:lnTo>
                <a:lnTo>
                  <a:pt x="68153" y="28140"/>
                </a:lnTo>
                <a:lnTo>
                  <a:pt x="67264" y="23510"/>
                </a:lnTo>
                <a:lnTo>
                  <a:pt x="65678" y="18439"/>
                </a:lnTo>
                <a:lnTo>
                  <a:pt x="64622" y="14067"/>
                </a:lnTo>
                <a:lnTo>
                  <a:pt x="63917" y="10160"/>
                </a:lnTo>
                <a:lnTo>
                  <a:pt x="62786" y="1500"/>
                </a:lnTo>
                <a:lnTo>
                  <a:pt x="61701" y="789"/>
                </a:lnTo>
                <a:lnTo>
                  <a:pt x="57850" y="0"/>
                </a:lnTo>
                <a:lnTo>
                  <a:pt x="54442" y="781"/>
                </a:lnTo>
                <a:lnTo>
                  <a:pt x="50185" y="2295"/>
                </a:lnTo>
                <a:lnTo>
                  <a:pt x="45363" y="4296"/>
                </a:lnTo>
                <a:lnTo>
                  <a:pt x="41156" y="7615"/>
                </a:lnTo>
                <a:lnTo>
                  <a:pt x="37359" y="11811"/>
                </a:lnTo>
                <a:lnTo>
                  <a:pt x="33836" y="16593"/>
                </a:lnTo>
                <a:lnTo>
                  <a:pt x="30495" y="21765"/>
                </a:lnTo>
                <a:lnTo>
                  <a:pt x="27275" y="27198"/>
                </a:lnTo>
                <a:lnTo>
                  <a:pt x="24137" y="32804"/>
                </a:lnTo>
                <a:lnTo>
                  <a:pt x="21052" y="39518"/>
                </a:lnTo>
                <a:lnTo>
                  <a:pt x="18004" y="46971"/>
                </a:lnTo>
                <a:lnTo>
                  <a:pt x="14979" y="54916"/>
                </a:lnTo>
                <a:lnTo>
                  <a:pt x="12963" y="62197"/>
                </a:lnTo>
                <a:lnTo>
                  <a:pt x="11618" y="69035"/>
                </a:lnTo>
                <a:lnTo>
                  <a:pt x="10722" y="75579"/>
                </a:lnTo>
                <a:lnTo>
                  <a:pt x="10125" y="81925"/>
                </a:lnTo>
                <a:lnTo>
                  <a:pt x="9727" y="88141"/>
                </a:lnTo>
                <a:lnTo>
                  <a:pt x="9461" y="94269"/>
                </a:lnTo>
                <a:lnTo>
                  <a:pt x="9166" y="109015"/>
                </a:lnTo>
                <a:lnTo>
                  <a:pt x="8977" y="137995"/>
                </a:lnTo>
                <a:lnTo>
                  <a:pt x="9953" y="143379"/>
                </a:lnTo>
                <a:lnTo>
                  <a:pt x="11596" y="147961"/>
                </a:lnTo>
                <a:lnTo>
                  <a:pt x="21363" y="167186"/>
                </a:lnTo>
                <a:lnTo>
                  <a:pt x="25156" y="171770"/>
                </a:lnTo>
                <a:lnTo>
                  <a:pt x="29669" y="175818"/>
                </a:lnTo>
                <a:lnTo>
                  <a:pt x="34662" y="179509"/>
                </a:lnTo>
                <a:lnTo>
                  <a:pt x="38983" y="182962"/>
                </a:lnTo>
                <a:lnTo>
                  <a:pt x="42856" y="186257"/>
                </a:lnTo>
                <a:lnTo>
                  <a:pt x="46430" y="189445"/>
                </a:lnTo>
                <a:lnTo>
                  <a:pt x="50797" y="191570"/>
                </a:lnTo>
                <a:lnTo>
                  <a:pt x="55693" y="192987"/>
                </a:lnTo>
                <a:lnTo>
                  <a:pt x="60941" y="193932"/>
                </a:lnTo>
                <a:lnTo>
                  <a:pt x="66424" y="194562"/>
                </a:lnTo>
                <a:lnTo>
                  <a:pt x="72064" y="194981"/>
                </a:lnTo>
                <a:lnTo>
                  <a:pt x="82630" y="195448"/>
                </a:lnTo>
                <a:lnTo>
                  <a:pt x="90634" y="195655"/>
                </a:lnTo>
                <a:lnTo>
                  <a:pt x="95149" y="194719"/>
                </a:lnTo>
                <a:lnTo>
                  <a:pt x="100144" y="193102"/>
                </a:lnTo>
                <a:lnTo>
                  <a:pt x="105458" y="191032"/>
                </a:lnTo>
                <a:lnTo>
                  <a:pt x="110985" y="188660"/>
                </a:lnTo>
                <a:lnTo>
                  <a:pt x="122418" y="183378"/>
                </a:lnTo>
                <a:lnTo>
                  <a:pt x="129237" y="179588"/>
                </a:lnTo>
                <a:lnTo>
                  <a:pt x="136760" y="175078"/>
                </a:lnTo>
                <a:lnTo>
                  <a:pt x="144751" y="170086"/>
                </a:lnTo>
                <a:lnTo>
                  <a:pt x="151071" y="164774"/>
                </a:lnTo>
                <a:lnTo>
                  <a:pt x="156277" y="159248"/>
                </a:lnTo>
                <a:lnTo>
                  <a:pt x="160739" y="153580"/>
                </a:lnTo>
                <a:lnTo>
                  <a:pt x="164706" y="147816"/>
                </a:lnTo>
                <a:lnTo>
                  <a:pt x="168343" y="141990"/>
                </a:lnTo>
                <a:lnTo>
                  <a:pt x="178594" y="12438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PenAnnotation285"/>
          <p:cNvSpPr/>
          <p:nvPr/>
        </p:nvSpPr>
        <p:spPr>
          <a:xfrm>
            <a:off x="1098383" y="4804171"/>
            <a:ext cx="44618" cy="321470"/>
          </a:xfrm>
          <a:custGeom>
            <a:avLst/>
            <a:gdLst/>
            <a:ahLst/>
            <a:cxnLst/>
            <a:rect l="0" t="0" r="0" b="0"/>
            <a:pathLst>
              <a:path w="44618" h="321470">
                <a:moveTo>
                  <a:pt x="8898" y="0"/>
                </a:moveTo>
                <a:lnTo>
                  <a:pt x="8898" y="17170"/>
                </a:lnTo>
                <a:lnTo>
                  <a:pt x="7906" y="22361"/>
                </a:lnTo>
                <a:lnTo>
                  <a:pt x="6252" y="27806"/>
                </a:lnTo>
                <a:lnTo>
                  <a:pt x="4157" y="33420"/>
                </a:lnTo>
                <a:lnTo>
                  <a:pt x="2761" y="40140"/>
                </a:lnTo>
                <a:lnTo>
                  <a:pt x="1830" y="47596"/>
                </a:lnTo>
                <a:lnTo>
                  <a:pt x="1209" y="55543"/>
                </a:lnTo>
                <a:lnTo>
                  <a:pt x="796" y="63818"/>
                </a:lnTo>
                <a:lnTo>
                  <a:pt x="336" y="80950"/>
                </a:lnTo>
                <a:lnTo>
                  <a:pt x="0" y="133997"/>
                </a:lnTo>
                <a:lnTo>
                  <a:pt x="982" y="143902"/>
                </a:lnTo>
                <a:lnTo>
                  <a:pt x="2628" y="154474"/>
                </a:lnTo>
                <a:lnTo>
                  <a:pt x="4718" y="165490"/>
                </a:lnTo>
                <a:lnTo>
                  <a:pt x="6111" y="175811"/>
                </a:lnTo>
                <a:lnTo>
                  <a:pt x="7040" y="185668"/>
                </a:lnTo>
                <a:lnTo>
                  <a:pt x="7659" y="195217"/>
                </a:lnTo>
                <a:lnTo>
                  <a:pt x="9064" y="204558"/>
                </a:lnTo>
                <a:lnTo>
                  <a:pt x="10993" y="213763"/>
                </a:lnTo>
                <a:lnTo>
                  <a:pt x="13271" y="222876"/>
                </a:lnTo>
                <a:lnTo>
                  <a:pt x="14790" y="231928"/>
                </a:lnTo>
                <a:lnTo>
                  <a:pt x="15802" y="240939"/>
                </a:lnTo>
                <a:lnTo>
                  <a:pt x="16478" y="249923"/>
                </a:lnTo>
                <a:lnTo>
                  <a:pt x="17920" y="257897"/>
                </a:lnTo>
                <a:lnTo>
                  <a:pt x="19873" y="265197"/>
                </a:lnTo>
                <a:lnTo>
                  <a:pt x="22168" y="272048"/>
                </a:lnTo>
                <a:lnTo>
                  <a:pt x="23698" y="278600"/>
                </a:lnTo>
                <a:lnTo>
                  <a:pt x="24718" y="284952"/>
                </a:lnTo>
                <a:lnTo>
                  <a:pt x="25397" y="291171"/>
                </a:lnTo>
                <a:lnTo>
                  <a:pt x="26843" y="296310"/>
                </a:lnTo>
                <a:lnTo>
                  <a:pt x="28799" y="300728"/>
                </a:lnTo>
                <a:lnTo>
                  <a:pt x="31095" y="304664"/>
                </a:lnTo>
                <a:lnTo>
                  <a:pt x="33618" y="308282"/>
                </a:lnTo>
                <a:lnTo>
                  <a:pt x="36292" y="311685"/>
                </a:lnTo>
                <a:lnTo>
                  <a:pt x="44617" y="3214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PenAnnotation286"/>
          <p:cNvSpPr/>
          <p:nvPr/>
        </p:nvSpPr>
        <p:spPr>
          <a:xfrm>
            <a:off x="1026914" y="4938648"/>
            <a:ext cx="241102" cy="178063"/>
          </a:xfrm>
          <a:custGeom>
            <a:avLst/>
            <a:gdLst/>
            <a:ahLst/>
            <a:cxnLst/>
            <a:rect l="0" t="0" r="0" b="0"/>
            <a:pathLst>
              <a:path w="241102" h="178063">
                <a:moveTo>
                  <a:pt x="0" y="44117"/>
                </a:moveTo>
                <a:lnTo>
                  <a:pt x="0" y="51806"/>
                </a:lnTo>
                <a:lnTo>
                  <a:pt x="2645" y="55141"/>
                </a:lnTo>
                <a:lnTo>
                  <a:pt x="7129" y="59931"/>
                </a:lnTo>
                <a:lnTo>
                  <a:pt x="12428" y="65367"/>
                </a:lnTo>
                <a:lnTo>
                  <a:pt x="15231" y="67213"/>
                </a:lnTo>
                <a:lnTo>
                  <a:pt x="20990" y="69265"/>
                </a:lnTo>
                <a:lnTo>
                  <a:pt x="24907" y="69812"/>
                </a:lnTo>
                <a:lnTo>
                  <a:pt x="29503" y="70177"/>
                </a:lnTo>
                <a:lnTo>
                  <a:pt x="34552" y="70420"/>
                </a:lnTo>
                <a:lnTo>
                  <a:pt x="45452" y="70690"/>
                </a:lnTo>
                <a:lnTo>
                  <a:pt x="63879" y="70864"/>
                </a:lnTo>
                <a:lnTo>
                  <a:pt x="68383" y="69885"/>
                </a:lnTo>
                <a:lnTo>
                  <a:pt x="73370" y="68242"/>
                </a:lnTo>
                <a:lnTo>
                  <a:pt x="78679" y="66153"/>
                </a:lnTo>
                <a:lnTo>
                  <a:pt x="84202" y="63769"/>
                </a:lnTo>
                <a:lnTo>
                  <a:pt x="95631" y="58474"/>
                </a:lnTo>
                <a:lnTo>
                  <a:pt x="113222" y="49914"/>
                </a:lnTo>
                <a:lnTo>
                  <a:pt x="118145" y="45998"/>
                </a:lnTo>
                <a:lnTo>
                  <a:pt x="122420" y="41402"/>
                </a:lnTo>
                <a:lnTo>
                  <a:pt x="126261" y="36354"/>
                </a:lnTo>
                <a:lnTo>
                  <a:pt x="130807" y="31996"/>
                </a:lnTo>
                <a:lnTo>
                  <a:pt x="135822" y="28099"/>
                </a:lnTo>
                <a:lnTo>
                  <a:pt x="141149" y="24509"/>
                </a:lnTo>
                <a:lnTo>
                  <a:pt x="146685" y="21123"/>
                </a:lnTo>
                <a:lnTo>
                  <a:pt x="152360" y="17874"/>
                </a:lnTo>
                <a:lnTo>
                  <a:pt x="158128" y="14715"/>
                </a:lnTo>
                <a:lnTo>
                  <a:pt x="162965" y="11617"/>
                </a:lnTo>
                <a:lnTo>
                  <a:pt x="167183" y="8560"/>
                </a:lnTo>
                <a:lnTo>
                  <a:pt x="170986" y="5530"/>
                </a:lnTo>
                <a:lnTo>
                  <a:pt x="177858" y="2163"/>
                </a:lnTo>
                <a:lnTo>
                  <a:pt x="185614" y="0"/>
                </a:lnTo>
                <a:lnTo>
                  <a:pt x="187242" y="1808"/>
                </a:lnTo>
                <a:lnTo>
                  <a:pt x="189320" y="4997"/>
                </a:lnTo>
                <a:lnTo>
                  <a:pt x="191698" y="9108"/>
                </a:lnTo>
                <a:lnTo>
                  <a:pt x="193283" y="13832"/>
                </a:lnTo>
                <a:lnTo>
                  <a:pt x="194339" y="18966"/>
                </a:lnTo>
                <a:lnTo>
                  <a:pt x="195044" y="24373"/>
                </a:lnTo>
                <a:lnTo>
                  <a:pt x="195514" y="29962"/>
                </a:lnTo>
                <a:lnTo>
                  <a:pt x="195827" y="35673"/>
                </a:lnTo>
                <a:lnTo>
                  <a:pt x="196035" y="41465"/>
                </a:lnTo>
                <a:lnTo>
                  <a:pt x="196329" y="63836"/>
                </a:lnTo>
                <a:lnTo>
                  <a:pt x="196416" y="89317"/>
                </a:lnTo>
                <a:lnTo>
                  <a:pt x="197420" y="97070"/>
                </a:lnTo>
                <a:lnTo>
                  <a:pt x="199082" y="104224"/>
                </a:lnTo>
                <a:lnTo>
                  <a:pt x="201182" y="110977"/>
                </a:lnTo>
                <a:lnTo>
                  <a:pt x="202582" y="117464"/>
                </a:lnTo>
                <a:lnTo>
                  <a:pt x="203516" y="123773"/>
                </a:lnTo>
                <a:lnTo>
                  <a:pt x="204138" y="129963"/>
                </a:lnTo>
                <a:lnTo>
                  <a:pt x="204553" y="136074"/>
                </a:lnTo>
                <a:lnTo>
                  <a:pt x="204829" y="142133"/>
                </a:lnTo>
                <a:lnTo>
                  <a:pt x="205014" y="148157"/>
                </a:lnTo>
                <a:lnTo>
                  <a:pt x="206129" y="153164"/>
                </a:lnTo>
                <a:lnTo>
                  <a:pt x="207864" y="157495"/>
                </a:lnTo>
                <a:lnTo>
                  <a:pt x="210014" y="161374"/>
                </a:lnTo>
                <a:lnTo>
                  <a:pt x="212439" y="164952"/>
                </a:lnTo>
                <a:lnTo>
                  <a:pt x="215047" y="168330"/>
                </a:lnTo>
                <a:lnTo>
                  <a:pt x="221623" y="176140"/>
                </a:lnTo>
                <a:lnTo>
                  <a:pt x="223155" y="176781"/>
                </a:lnTo>
                <a:lnTo>
                  <a:pt x="230051" y="177683"/>
                </a:lnTo>
                <a:lnTo>
                  <a:pt x="237386" y="177950"/>
                </a:lnTo>
                <a:lnTo>
                  <a:pt x="241101" y="17806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PenAnnotation287"/>
          <p:cNvSpPr/>
          <p:nvPr/>
        </p:nvSpPr>
        <p:spPr>
          <a:xfrm>
            <a:off x="1312664" y="4741664"/>
            <a:ext cx="80368" cy="437555"/>
          </a:xfrm>
          <a:custGeom>
            <a:avLst/>
            <a:gdLst/>
            <a:ahLst/>
            <a:cxnLst/>
            <a:rect l="0" t="0" r="0" b="0"/>
            <a:pathLst>
              <a:path w="80368" h="437555">
                <a:moveTo>
                  <a:pt x="0" y="0"/>
                </a:moveTo>
                <a:lnTo>
                  <a:pt x="0" y="34551"/>
                </a:lnTo>
                <a:lnTo>
                  <a:pt x="992" y="38909"/>
                </a:lnTo>
                <a:lnTo>
                  <a:pt x="2645" y="42806"/>
                </a:lnTo>
                <a:lnTo>
                  <a:pt x="7688" y="51450"/>
                </a:lnTo>
                <a:lnTo>
                  <a:pt x="8378" y="55278"/>
                </a:lnTo>
                <a:lnTo>
                  <a:pt x="8562" y="57688"/>
                </a:lnTo>
                <a:lnTo>
                  <a:pt x="9676" y="59294"/>
                </a:lnTo>
                <a:lnTo>
                  <a:pt x="11412" y="60365"/>
                </a:lnTo>
                <a:lnTo>
                  <a:pt x="13561" y="61080"/>
                </a:lnTo>
                <a:lnTo>
                  <a:pt x="15986" y="62548"/>
                </a:lnTo>
                <a:lnTo>
                  <a:pt x="18594" y="64518"/>
                </a:lnTo>
                <a:lnTo>
                  <a:pt x="21326" y="66825"/>
                </a:lnTo>
                <a:lnTo>
                  <a:pt x="24139" y="68362"/>
                </a:lnTo>
                <a:lnTo>
                  <a:pt x="27007" y="69387"/>
                </a:lnTo>
                <a:lnTo>
                  <a:pt x="29910" y="70071"/>
                </a:lnTo>
                <a:lnTo>
                  <a:pt x="31846" y="71518"/>
                </a:lnTo>
                <a:lnTo>
                  <a:pt x="33137" y="73475"/>
                </a:lnTo>
                <a:lnTo>
                  <a:pt x="33997" y="75773"/>
                </a:lnTo>
                <a:lnTo>
                  <a:pt x="35563" y="78296"/>
                </a:lnTo>
                <a:lnTo>
                  <a:pt x="37599" y="80971"/>
                </a:lnTo>
                <a:lnTo>
                  <a:pt x="39949" y="83746"/>
                </a:lnTo>
                <a:lnTo>
                  <a:pt x="41515" y="87581"/>
                </a:lnTo>
                <a:lnTo>
                  <a:pt x="43256" y="97133"/>
                </a:lnTo>
                <a:lnTo>
                  <a:pt x="44029" y="110639"/>
                </a:lnTo>
                <a:lnTo>
                  <a:pt x="44373" y="126563"/>
                </a:lnTo>
                <a:lnTo>
                  <a:pt x="44647" y="279848"/>
                </a:lnTo>
                <a:lnTo>
                  <a:pt x="45640" y="290745"/>
                </a:lnTo>
                <a:lnTo>
                  <a:pt x="47293" y="300986"/>
                </a:lnTo>
                <a:lnTo>
                  <a:pt x="49388" y="310790"/>
                </a:lnTo>
                <a:lnTo>
                  <a:pt x="50785" y="320302"/>
                </a:lnTo>
                <a:lnTo>
                  <a:pt x="51716" y="329621"/>
                </a:lnTo>
                <a:lnTo>
                  <a:pt x="52336" y="338810"/>
                </a:lnTo>
                <a:lnTo>
                  <a:pt x="53742" y="347912"/>
                </a:lnTo>
                <a:lnTo>
                  <a:pt x="55672" y="356957"/>
                </a:lnTo>
                <a:lnTo>
                  <a:pt x="57950" y="365964"/>
                </a:lnTo>
                <a:lnTo>
                  <a:pt x="59469" y="373952"/>
                </a:lnTo>
                <a:lnTo>
                  <a:pt x="60482" y="381262"/>
                </a:lnTo>
                <a:lnTo>
                  <a:pt x="62600" y="394676"/>
                </a:lnTo>
                <a:lnTo>
                  <a:pt x="64553" y="401032"/>
                </a:lnTo>
                <a:lnTo>
                  <a:pt x="66848" y="407253"/>
                </a:lnTo>
                <a:lnTo>
                  <a:pt x="69370" y="412392"/>
                </a:lnTo>
                <a:lnTo>
                  <a:pt x="72043" y="416811"/>
                </a:lnTo>
                <a:lnTo>
                  <a:pt x="74818" y="420749"/>
                </a:lnTo>
                <a:lnTo>
                  <a:pt x="76667" y="424366"/>
                </a:lnTo>
                <a:lnTo>
                  <a:pt x="78723" y="431031"/>
                </a:lnTo>
                <a:lnTo>
                  <a:pt x="80367" y="4375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PenAnnotation288"/>
          <p:cNvSpPr/>
          <p:nvPr/>
        </p:nvSpPr>
        <p:spPr>
          <a:xfrm>
            <a:off x="1321593" y="4938117"/>
            <a:ext cx="116087" cy="1"/>
          </a:xfrm>
          <a:custGeom>
            <a:avLst/>
            <a:gdLst/>
            <a:ahLst/>
            <a:cxnLst/>
            <a:rect l="0" t="0" r="0" b="0"/>
            <a:pathLst>
              <a:path w="116087" h="1">
                <a:moveTo>
                  <a:pt x="0" y="0"/>
                </a:move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PenAnnotation289"/>
          <p:cNvSpPr/>
          <p:nvPr/>
        </p:nvSpPr>
        <p:spPr>
          <a:xfrm>
            <a:off x="1459324" y="4902983"/>
            <a:ext cx="228233" cy="194058"/>
          </a:xfrm>
          <a:custGeom>
            <a:avLst/>
            <a:gdLst/>
            <a:ahLst/>
            <a:cxnLst/>
            <a:rect l="0" t="0" r="0" b="0"/>
            <a:pathLst>
              <a:path w="228233" h="194058">
                <a:moveTo>
                  <a:pt x="5144" y="106571"/>
                </a:moveTo>
                <a:lnTo>
                  <a:pt x="0" y="106571"/>
                </a:lnTo>
                <a:lnTo>
                  <a:pt x="4271" y="106571"/>
                </a:lnTo>
                <a:lnTo>
                  <a:pt x="10048" y="103926"/>
                </a:lnTo>
                <a:lnTo>
                  <a:pt x="14366" y="101831"/>
                </a:lnTo>
                <a:lnTo>
                  <a:pt x="18238" y="100434"/>
                </a:lnTo>
                <a:lnTo>
                  <a:pt x="25185" y="98883"/>
                </a:lnTo>
                <a:lnTo>
                  <a:pt x="31580" y="95547"/>
                </a:lnTo>
                <a:lnTo>
                  <a:pt x="34674" y="93269"/>
                </a:lnTo>
                <a:lnTo>
                  <a:pt x="38722" y="90758"/>
                </a:lnTo>
                <a:lnTo>
                  <a:pt x="43404" y="88092"/>
                </a:lnTo>
                <a:lnTo>
                  <a:pt x="48510" y="85322"/>
                </a:lnTo>
                <a:lnTo>
                  <a:pt x="51914" y="82483"/>
                </a:lnTo>
                <a:lnTo>
                  <a:pt x="54184" y="79598"/>
                </a:lnTo>
                <a:lnTo>
                  <a:pt x="62566" y="63099"/>
                </a:lnTo>
                <a:lnTo>
                  <a:pt x="65254" y="58738"/>
                </a:lnTo>
                <a:lnTo>
                  <a:pt x="68038" y="54839"/>
                </a:lnTo>
                <a:lnTo>
                  <a:pt x="70886" y="51247"/>
                </a:lnTo>
                <a:lnTo>
                  <a:pt x="73776" y="47860"/>
                </a:lnTo>
                <a:lnTo>
                  <a:pt x="76696" y="44611"/>
                </a:lnTo>
                <a:lnTo>
                  <a:pt x="79634" y="41452"/>
                </a:lnTo>
                <a:lnTo>
                  <a:pt x="81594" y="37361"/>
                </a:lnTo>
                <a:lnTo>
                  <a:pt x="82899" y="32650"/>
                </a:lnTo>
                <a:lnTo>
                  <a:pt x="83770" y="27524"/>
                </a:lnTo>
                <a:lnTo>
                  <a:pt x="84351" y="23116"/>
                </a:lnTo>
                <a:lnTo>
                  <a:pt x="84737" y="19184"/>
                </a:lnTo>
                <a:lnTo>
                  <a:pt x="85359" y="10486"/>
                </a:lnTo>
                <a:lnTo>
                  <a:pt x="82798" y="6651"/>
                </a:lnTo>
                <a:lnTo>
                  <a:pt x="80726" y="4238"/>
                </a:lnTo>
                <a:lnTo>
                  <a:pt x="78352" y="2631"/>
                </a:lnTo>
                <a:lnTo>
                  <a:pt x="73069" y="844"/>
                </a:lnTo>
                <a:lnTo>
                  <a:pt x="70271" y="1360"/>
                </a:lnTo>
                <a:lnTo>
                  <a:pt x="64517" y="4579"/>
                </a:lnTo>
                <a:lnTo>
                  <a:pt x="58652" y="9317"/>
                </a:lnTo>
                <a:lnTo>
                  <a:pt x="55699" y="11970"/>
                </a:lnTo>
                <a:lnTo>
                  <a:pt x="52738" y="15722"/>
                </a:lnTo>
                <a:lnTo>
                  <a:pt x="49772" y="20208"/>
                </a:lnTo>
                <a:lnTo>
                  <a:pt x="46802" y="25183"/>
                </a:lnTo>
                <a:lnTo>
                  <a:pt x="42838" y="30485"/>
                </a:lnTo>
                <a:lnTo>
                  <a:pt x="38211" y="36003"/>
                </a:lnTo>
                <a:lnTo>
                  <a:pt x="33142" y="41666"/>
                </a:lnTo>
                <a:lnTo>
                  <a:pt x="28770" y="47426"/>
                </a:lnTo>
                <a:lnTo>
                  <a:pt x="24864" y="53251"/>
                </a:lnTo>
                <a:lnTo>
                  <a:pt x="21267" y="59118"/>
                </a:lnTo>
                <a:lnTo>
                  <a:pt x="18869" y="65014"/>
                </a:lnTo>
                <a:lnTo>
                  <a:pt x="17271" y="70929"/>
                </a:lnTo>
                <a:lnTo>
                  <a:pt x="16205" y="76856"/>
                </a:lnTo>
                <a:lnTo>
                  <a:pt x="15495" y="83785"/>
                </a:lnTo>
                <a:lnTo>
                  <a:pt x="15021" y="91380"/>
                </a:lnTo>
                <a:lnTo>
                  <a:pt x="14705" y="99420"/>
                </a:lnTo>
                <a:lnTo>
                  <a:pt x="15487" y="106765"/>
                </a:lnTo>
                <a:lnTo>
                  <a:pt x="17000" y="113646"/>
                </a:lnTo>
                <a:lnTo>
                  <a:pt x="19002" y="120218"/>
                </a:lnTo>
                <a:lnTo>
                  <a:pt x="21328" y="126583"/>
                </a:lnTo>
                <a:lnTo>
                  <a:pt x="23871" y="132811"/>
                </a:lnTo>
                <a:lnTo>
                  <a:pt x="26558" y="138947"/>
                </a:lnTo>
                <a:lnTo>
                  <a:pt x="32190" y="151057"/>
                </a:lnTo>
                <a:lnTo>
                  <a:pt x="35081" y="157065"/>
                </a:lnTo>
                <a:lnTo>
                  <a:pt x="38001" y="162061"/>
                </a:lnTo>
                <a:lnTo>
                  <a:pt x="40939" y="166385"/>
                </a:lnTo>
                <a:lnTo>
                  <a:pt x="43890" y="170260"/>
                </a:lnTo>
                <a:lnTo>
                  <a:pt x="46850" y="173835"/>
                </a:lnTo>
                <a:lnTo>
                  <a:pt x="49815" y="177211"/>
                </a:lnTo>
                <a:lnTo>
                  <a:pt x="52784" y="180453"/>
                </a:lnTo>
                <a:lnTo>
                  <a:pt x="58729" y="186702"/>
                </a:lnTo>
                <a:lnTo>
                  <a:pt x="61703" y="189757"/>
                </a:lnTo>
                <a:lnTo>
                  <a:pt x="64678" y="191795"/>
                </a:lnTo>
                <a:lnTo>
                  <a:pt x="70630" y="194057"/>
                </a:lnTo>
                <a:lnTo>
                  <a:pt x="74598" y="193669"/>
                </a:lnTo>
                <a:lnTo>
                  <a:pt x="79228" y="192417"/>
                </a:lnTo>
                <a:lnTo>
                  <a:pt x="84299" y="190591"/>
                </a:lnTo>
                <a:lnTo>
                  <a:pt x="88672" y="188382"/>
                </a:lnTo>
                <a:lnTo>
                  <a:pt x="92579" y="185916"/>
                </a:lnTo>
                <a:lnTo>
                  <a:pt x="99567" y="180531"/>
                </a:lnTo>
                <a:lnTo>
                  <a:pt x="105980" y="174830"/>
                </a:lnTo>
                <a:lnTo>
                  <a:pt x="114783" y="166344"/>
                </a:lnTo>
                <a:lnTo>
                  <a:pt x="119909" y="161303"/>
                </a:lnTo>
                <a:lnTo>
                  <a:pt x="124318" y="154965"/>
                </a:lnTo>
                <a:lnTo>
                  <a:pt x="128250" y="147764"/>
                </a:lnTo>
                <a:lnTo>
                  <a:pt x="131863" y="139986"/>
                </a:lnTo>
                <a:lnTo>
                  <a:pt x="135264" y="131824"/>
                </a:lnTo>
                <a:lnTo>
                  <a:pt x="138524" y="123407"/>
                </a:lnTo>
                <a:lnTo>
                  <a:pt x="141689" y="114818"/>
                </a:lnTo>
                <a:lnTo>
                  <a:pt x="145783" y="105124"/>
                </a:lnTo>
                <a:lnTo>
                  <a:pt x="150497" y="94692"/>
                </a:lnTo>
                <a:lnTo>
                  <a:pt x="155625" y="83769"/>
                </a:lnTo>
                <a:lnTo>
                  <a:pt x="160035" y="73510"/>
                </a:lnTo>
                <a:lnTo>
                  <a:pt x="163967" y="63695"/>
                </a:lnTo>
                <a:lnTo>
                  <a:pt x="167581" y="54175"/>
                </a:lnTo>
                <a:lnTo>
                  <a:pt x="170982" y="45843"/>
                </a:lnTo>
                <a:lnTo>
                  <a:pt x="174242" y="38305"/>
                </a:lnTo>
                <a:lnTo>
                  <a:pt x="177407" y="31294"/>
                </a:lnTo>
                <a:lnTo>
                  <a:pt x="180510" y="25629"/>
                </a:lnTo>
                <a:lnTo>
                  <a:pt x="183570" y="20859"/>
                </a:lnTo>
                <a:lnTo>
                  <a:pt x="186603" y="16688"/>
                </a:lnTo>
                <a:lnTo>
                  <a:pt x="189617" y="12915"/>
                </a:lnTo>
                <a:lnTo>
                  <a:pt x="192618" y="9407"/>
                </a:lnTo>
                <a:lnTo>
                  <a:pt x="195611" y="6076"/>
                </a:lnTo>
                <a:lnTo>
                  <a:pt x="198599" y="3856"/>
                </a:lnTo>
                <a:lnTo>
                  <a:pt x="204564" y="1388"/>
                </a:lnTo>
                <a:lnTo>
                  <a:pt x="210523" y="292"/>
                </a:lnTo>
                <a:lnTo>
                  <a:pt x="213501" y="0"/>
                </a:lnTo>
                <a:lnTo>
                  <a:pt x="216478" y="797"/>
                </a:lnTo>
                <a:lnTo>
                  <a:pt x="222433" y="4329"/>
                </a:lnTo>
                <a:lnTo>
                  <a:pt x="224417" y="6659"/>
                </a:lnTo>
                <a:lnTo>
                  <a:pt x="225740" y="9206"/>
                </a:lnTo>
                <a:lnTo>
                  <a:pt x="226622" y="11895"/>
                </a:lnTo>
                <a:lnTo>
                  <a:pt x="227210" y="15672"/>
                </a:lnTo>
                <a:lnTo>
                  <a:pt x="227602" y="20175"/>
                </a:lnTo>
                <a:lnTo>
                  <a:pt x="227864" y="25161"/>
                </a:lnTo>
                <a:lnTo>
                  <a:pt x="228154" y="35993"/>
                </a:lnTo>
                <a:lnTo>
                  <a:pt x="228232" y="41660"/>
                </a:lnTo>
                <a:lnTo>
                  <a:pt x="227291" y="47422"/>
                </a:lnTo>
                <a:lnTo>
                  <a:pt x="225672" y="53248"/>
                </a:lnTo>
                <a:lnTo>
                  <a:pt x="223600" y="59116"/>
                </a:lnTo>
                <a:lnTo>
                  <a:pt x="222219" y="66005"/>
                </a:lnTo>
                <a:lnTo>
                  <a:pt x="221298" y="73574"/>
                </a:lnTo>
                <a:lnTo>
                  <a:pt x="220684" y="81596"/>
                </a:lnTo>
                <a:lnTo>
                  <a:pt x="218291" y="88929"/>
                </a:lnTo>
                <a:lnTo>
                  <a:pt x="214711" y="95802"/>
                </a:lnTo>
                <a:lnTo>
                  <a:pt x="210339" y="102368"/>
                </a:lnTo>
                <a:lnTo>
                  <a:pt x="206433" y="108730"/>
                </a:lnTo>
                <a:lnTo>
                  <a:pt x="202837" y="114956"/>
                </a:lnTo>
                <a:lnTo>
                  <a:pt x="196195" y="127165"/>
                </a:lnTo>
                <a:lnTo>
                  <a:pt x="189936" y="139206"/>
                </a:lnTo>
                <a:lnTo>
                  <a:pt x="185886" y="144203"/>
                </a:lnTo>
                <a:lnTo>
                  <a:pt x="181201" y="148526"/>
                </a:lnTo>
                <a:lnTo>
                  <a:pt x="176094" y="152401"/>
                </a:lnTo>
                <a:lnTo>
                  <a:pt x="172688" y="155976"/>
                </a:lnTo>
                <a:lnTo>
                  <a:pt x="170418" y="159351"/>
                </a:lnTo>
                <a:lnTo>
                  <a:pt x="168905" y="162594"/>
                </a:lnTo>
                <a:lnTo>
                  <a:pt x="166904" y="164756"/>
                </a:lnTo>
                <a:lnTo>
                  <a:pt x="164578" y="166197"/>
                </a:lnTo>
                <a:lnTo>
                  <a:pt x="156949" y="16907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PenAnnotation290"/>
          <p:cNvSpPr/>
          <p:nvPr/>
        </p:nvSpPr>
        <p:spPr>
          <a:xfrm>
            <a:off x="1924126" y="4706501"/>
            <a:ext cx="210070" cy="374492"/>
          </a:xfrm>
          <a:custGeom>
            <a:avLst/>
            <a:gdLst/>
            <a:ahLst/>
            <a:cxnLst/>
            <a:rect l="0" t="0" r="0" b="0"/>
            <a:pathLst>
              <a:path w="210070" h="374492">
                <a:moveTo>
                  <a:pt x="210069" y="79811"/>
                </a:moveTo>
                <a:lnTo>
                  <a:pt x="210069" y="62642"/>
                </a:lnTo>
                <a:lnTo>
                  <a:pt x="209077" y="58443"/>
                </a:lnTo>
                <a:lnTo>
                  <a:pt x="203932" y="47793"/>
                </a:lnTo>
                <a:lnTo>
                  <a:pt x="200974" y="37362"/>
                </a:lnTo>
                <a:lnTo>
                  <a:pt x="196767" y="27541"/>
                </a:lnTo>
                <a:lnTo>
                  <a:pt x="193263" y="23136"/>
                </a:lnTo>
                <a:lnTo>
                  <a:pt x="188943" y="19207"/>
                </a:lnTo>
                <a:lnTo>
                  <a:pt x="184079" y="15596"/>
                </a:lnTo>
                <a:lnTo>
                  <a:pt x="178852" y="12196"/>
                </a:lnTo>
                <a:lnTo>
                  <a:pt x="173382" y="8937"/>
                </a:lnTo>
                <a:lnTo>
                  <a:pt x="167752" y="5773"/>
                </a:lnTo>
                <a:lnTo>
                  <a:pt x="162014" y="3663"/>
                </a:lnTo>
                <a:lnTo>
                  <a:pt x="156204" y="2257"/>
                </a:lnTo>
                <a:lnTo>
                  <a:pt x="150346" y="1319"/>
                </a:lnTo>
                <a:lnTo>
                  <a:pt x="144457" y="694"/>
                </a:lnTo>
                <a:lnTo>
                  <a:pt x="138546" y="278"/>
                </a:lnTo>
                <a:lnTo>
                  <a:pt x="132621" y="0"/>
                </a:lnTo>
                <a:lnTo>
                  <a:pt x="125695" y="807"/>
                </a:lnTo>
                <a:lnTo>
                  <a:pt x="118101" y="2337"/>
                </a:lnTo>
                <a:lnTo>
                  <a:pt x="110062" y="4349"/>
                </a:lnTo>
                <a:lnTo>
                  <a:pt x="102718" y="7675"/>
                </a:lnTo>
                <a:lnTo>
                  <a:pt x="95837" y="11876"/>
                </a:lnTo>
                <a:lnTo>
                  <a:pt x="89266" y="16662"/>
                </a:lnTo>
                <a:lnTo>
                  <a:pt x="74027" y="27271"/>
                </a:lnTo>
                <a:lnTo>
                  <a:pt x="65796" y="32878"/>
                </a:lnTo>
                <a:lnTo>
                  <a:pt x="58325" y="38601"/>
                </a:lnTo>
                <a:lnTo>
                  <a:pt x="51359" y="44400"/>
                </a:lnTo>
                <a:lnTo>
                  <a:pt x="44731" y="50250"/>
                </a:lnTo>
                <a:lnTo>
                  <a:pt x="38328" y="57128"/>
                </a:lnTo>
                <a:lnTo>
                  <a:pt x="32075" y="64689"/>
                </a:lnTo>
                <a:lnTo>
                  <a:pt x="25922" y="72706"/>
                </a:lnTo>
                <a:lnTo>
                  <a:pt x="20828" y="81028"/>
                </a:lnTo>
                <a:lnTo>
                  <a:pt x="16439" y="89551"/>
                </a:lnTo>
                <a:lnTo>
                  <a:pt x="12522" y="98211"/>
                </a:lnTo>
                <a:lnTo>
                  <a:pt x="9910" y="107953"/>
                </a:lnTo>
                <a:lnTo>
                  <a:pt x="8168" y="118416"/>
                </a:lnTo>
                <a:lnTo>
                  <a:pt x="7008" y="129360"/>
                </a:lnTo>
                <a:lnTo>
                  <a:pt x="5242" y="139633"/>
                </a:lnTo>
                <a:lnTo>
                  <a:pt x="3072" y="149458"/>
                </a:lnTo>
                <a:lnTo>
                  <a:pt x="634" y="158984"/>
                </a:lnTo>
                <a:lnTo>
                  <a:pt x="0" y="168312"/>
                </a:lnTo>
                <a:lnTo>
                  <a:pt x="570" y="177507"/>
                </a:lnTo>
                <a:lnTo>
                  <a:pt x="1942" y="186613"/>
                </a:lnTo>
                <a:lnTo>
                  <a:pt x="2857" y="195661"/>
                </a:lnTo>
                <a:lnTo>
                  <a:pt x="3466" y="204670"/>
                </a:lnTo>
                <a:lnTo>
                  <a:pt x="3873" y="213652"/>
                </a:lnTo>
                <a:lnTo>
                  <a:pt x="5136" y="222616"/>
                </a:lnTo>
                <a:lnTo>
                  <a:pt x="6971" y="231569"/>
                </a:lnTo>
                <a:lnTo>
                  <a:pt x="9186" y="240514"/>
                </a:lnTo>
                <a:lnTo>
                  <a:pt x="10662" y="249455"/>
                </a:lnTo>
                <a:lnTo>
                  <a:pt x="11647" y="258391"/>
                </a:lnTo>
                <a:lnTo>
                  <a:pt x="12303" y="267325"/>
                </a:lnTo>
                <a:lnTo>
                  <a:pt x="13733" y="275266"/>
                </a:lnTo>
                <a:lnTo>
                  <a:pt x="15678" y="282544"/>
                </a:lnTo>
                <a:lnTo>
                  <a:pt x="25929" y="313223"/>
                </a:lnTo>
                <a:lnTo>
                  <a:pt x="28770" y="319756"/>
                </a:lnTo>
                <a:lnTo>
                  <a:pt x="34572" y="329659"/>
                </a:lnTo>
                <a:lnTo>
                  <a:pt x="37813" y="340013"/>
                </a:lnTo>
                <a:lnTo>
                  <a:pt x="38677" y="345553"/>
                </a:lnTo>
                <a:lnTo>
                  <a:pt x="42283" y="354353"/>
                </a:lnTo>
                <a:lnTo>
                  <a:pt x="46200" y="361572"/>
                </a:lnTo>
                <a:lnTo>
                  <a:pt x="47245" y="364886"/>
                </a:lnTo>
                <a:lnTo>
                  <a:pt x="49334" y="3744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PenAnnotation291"/>
          <p:cNvSpPr/>
          <p:nvPr/>
        </p:nvSpPr>
        <p:spPr>
          <a:xfrm>
            <a:off x="1839515" y="4893468"/>
            <a:ext cx="285751" cy="44650"/>
          </a:xfrm>
          <a:custGeom>
            <a:avLst/>
            <a:gdLst/>
            <a:ahLst/>
            <a:cxnLst/>
            <a:rect l="0" t="0" r="0" b="0"/>
            <a:pathLst>
              <a:path w="285751" h="44650">
                <a:moveTo>
                  <a:pt x="0" y="44649"/>
                </a:moveTo>
                <a:lnTo>
                  <a:pt x="4741" y="39909"/>
                </a:lnTo>
                <a:lnTo>
                  <a:pt x="7129" y="38512"/>
                </a:lnTo>
                <a:lnTo>
                  <a:pt x="9714" y="37581"/>
                </a:lnTo>
                <a:lnTo>
                  <a:pt x="16251" y="36087"/>
                </a:lnTo>
                <a:lnTo>
                  <a:pt x="22436" y="35883"/>
                </a:lnTo>
                <a:lnTo>
                  <a:pt x="56851" y="35729"/>
                </a:lnTo>
                <a:lnTo>
                  <a:pt x="63698" y="34733"/>
                </a:lnTo>
                <a:lnTo>
                  <a:pt x="70246" y="33078"/>
                </a:lnTo>
                <a:lnTo>
                  <a:pt x="76597" y="30982"/>
                </a:lnTo>
                <a:lnTo>
                  <a:pt x="82814" y="29584"/>
                </a:lnTo>
                <a:lnTo>
                  <a:pt x="88944" y="28653"/>
                </a:lnTo>
                <a:lnTo>
                  <a:pt x="95015" y="28031"/>
                </a:lnTo>
                <a:lnTo>
                  <a:pt x="102039" y="26625"/>
                </a:lnTo>
                <a:lnTo>
                  <a:pt x="109698" y="24696"/>
                </a:lnTo>
                <a:lnTo>
                  <a:pt x="117780" y="22417"/>
                </a:lnTo>
                <a:lnTo>
                  <a:pt x="134698" y="17240"/>
                </a:lnTo>
                <a:lnTo>
                  <a:pt x="143377" y="14470"/>
                </a:lnTo>
                <a:lnTo>
                  <a:pt x="151147" y="12623"/>
                </a:lnTo>
                <a:lnTo>
                  <a:pt x="158312" y="11392"/>
                </a:lnTo>
                <a:lnTo>
                  <a:pt x="165072" y="10572"/>
                </a:lnTo>
                <a:lnTo>
                  <a:pt x="171564" y="10024"/>
                </a:lnTo>
                <a:lnTo>
                  <a:pt x="177876" y="9660"/>
                </a:lnTo>
                <a:lnTo>
                  <a:pt x="184068" y="9417"/>
                </a:lnTo>
                <a:lnTo>
                  <a:pt x="191173" y="8262"/>
                </a:lnTo>
                <a:lnTo>
                  <a:pt x="198886" y="6500"/>
                </a:lnTo>
                <a:lnTo>
                  <a:pt x="207005" y="4334"/>
                </a:lnTo>
                <a:lnTo>
                  <a:pt x="214402" y="2890"/>
                </a:lnTo>
                <a:lnTo>
                  <a:pt x="221317" y="1926"/>
                </a:lnTo>
                <a:lnTo>
                  <a:pt x="227912" y="1284"/>
                </a:lnTo>
                <a:lnTo>
                  <a:pt x="233301" y="856"/>
                </a:lnTo>
                <a:lnTo>
                  <a:pt x="241934" y="381"/>
                </a:lnTo>
                <a:lnTo>
                  <a:pt x="251724" y="169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PenAnnotation292"/>
          <p:cNvSpPr/>
          <p:nvPr/>
        </p:nvSpPr>
        <p:spPr>
          <a:xfrm>
            <a:off x="2125388" y="4875621"/>
            <a:ext cx="178472" cy="165436"/>
          </a:xfrm>
          <a:custGeom>
            <a:avLst/>
            <a:gdLst/>
            <a:ahLst/>
            <a:cxnLst/>
            <a:rect l="0" t="0" r="0" b="0"/>
            <a:pathLst>
              <a:path w="178472" h="165436">
                <a:moveTo>
                  <a:pt x="89174" y="26777"/>
                </a:moveTo>
                <a:lnTo>
                  <a:pt x="84434" y="22037"/>
                </a:lnTo>
                <a:lnTo>
                  <a:pt x="82045" y="20640"/>
                </a:lnTo>
                <a:lnTo>
                  <a:pt x="76745" y="19088"/>
                </a:lnTo>
                <a:lnTo>
                  <a:pt x="74935" y="17683"/>
                </a:lnTo>
                <a:lnTo>
                  <a:pt x="73728" y="15753"/>
                </a:lnTo>
                <a:lnTo>
                  <a:pt x="72924" y="13475"/>
                </a:lnTo>
                <a:lnTo>
                  <a:pt x="71395" y="10964"/>
                </a:lnTo>
                <a:lnTo>
                  <a:pt x="69384" y="8297"/>
                </a:lnTo>
                <a:lnTo>
                  <a:pt x="67051" y="5527"/>
                </a:lnTo>
                <a:lnTo>
                  <a:pt x="64503" y="3681"/>
                </a:lnTo>
                <a:lnTo>
                  <a:pt x="59027" y="1630"/>
                </a:lnTo>
                <a:lnTo>
                  <a:pt x="56178" y="1082"/>
                </a:lnTo>
                <a:lnTo>
                  <a:pt x="53286" y="718"/>
                </a:lnTo>
                <a:lnTo>
                  <a:pt x="50366" y="475"/>
                </a:lnTo>
                <a:lnTo>
                  <a:pt x="47427" y="312"/>
                </a:lnTo>
                <a:lnTo>
                  <a:pt x="41515" y="132"/>
                </a:lnTo>
                <a:lnTo>
                  <a:pt x="23687" y="0"/>
                </a:lnTo>
                <a:lnTo>
                  <a:pt x="20711" y="989"/>
                </a:lnTo>
                <a:lnTo>
                  <a:pt x="17735" y="2639"/>
                </a:lnTo>
                <a:lnTo>
                  <a:pt x="14759" y="4732"/>
                </a:lnTo>
                <a:lnTo>
                  <a:pt x="12775" y="8111"/>
                </a:lnTo>
                <a:lnTo>
                  <a:pt x="11452" y="12349"/>
                </a:lnTo>
                <a:lnTo>
                  <a:pt x="10570" y="17158"/>
                </a:lnTo>
                <a:lnTo>
                  <a:pt x="8990" y="21357"/>
                </a:lnTo>
                <a:lnTo>
                  <a:pt x="6945" y="25148"/>
                </a:lnTo>
                <a:lnTo>
                  <a:pt x="4589" y="28668"/>
                </a:lnTo>
                <a:lnTo>
                  <a:pt x="3018" y="33990"/>
                </a:lnTo>
                <a:lnTo>
                  <a:pt x="1971" y="40515"/>
                </a:lnTo>
                <a:lnTo>
                  <a:pt x="1273" y="47842"/>
                </a:lnTo>
                <a:lnTo>
                  <a:pt x="808" y="54711"/>
                </a:lnTo>
                <a:lnTo>
                  <a:pt x="498" y="61275"/>
                </a:lnTo>
                <a:lnTo>
                  <a:pt x="153" y="73859"/>
                </a:lnTo>
                <a:lnTo>
                  <a:pt x="0" y="86067"/>
                </a:lnTo>
                <a:lnTo>
                  <a:pt x="951" y="92100"/>
                </a:lnTo>
                <a:lnTo>
                  <a:pt x="2578" y="98107"/>
                </a:lnTo>
                <a:lnTo>
                  <a:pt x="4654" y="104096"/>
                </a:lnTo>
                <a:lnTo>
                  <a:pt x="6038" y="110073"/>
                </a:lnTo>
                <a:lnTo>
                  <a:pt x="6961" y="116042"/>
                </a:lnTo>
                <a:lnTo>
                  <a:pt x="7576" y="122006"/>
                </a:lnTo>
                <a:lnTo>
                  <a:pt x="8979" y="126974"/>
                </a:lnTo>
                <a:lnTo>
                  <a:pt x="10906" y="131278"/>
                </a:lnTo>
                <a:lnTo>
                  <a:pt x="13183" y="135139"/>
                </a:lnTo>
                <a:lnTo>
                  <a:pt x="15693" y="138706"/>
                </a:lnTo>
                <a:lnTo>
                  <a:pt x="18359" y="142076"/>
                </a:lnTo>
                <a:lnTo>
                  <a:pt x="21128" y="145315"/>
                </a:lnTo>
                <a:lnTo>
                  <a:pt x="23966" y="147474"/>
                </a:lnTo>
                <a:lnTo>
                  <a:pt x="26850" y="148914"/>
                </a:lnTo>
                <a:lnTo>
                  <a:pt x="29766" y="149874"/>
                </a:lnTo>
                <a:lnTo>
                  <a:pt x="32701" y="150514"/>
                </a:lnTo>
                <a:lnTo>
                  <a:pt x="35651" y="150940"/>
                </a:lnTo>
                <a:lnTo>
                  <a:pt x="38609" y="151224"/>
                </a:lnTo>
                <a:lnTo>
                  <a:pt x="41573" y="151413"/>
                </a:lnTo>
                <a:lnTo>
                  <a:pt x="44542" y="151540"/>
                </a:lnTo>
                <a:lnTo>
                  <a:pt x="50486" y="151680"/>
                </a:lnTo>
                <a:lnTo>
                  <a:pt x="56435" y="151743"/>
                </a:lnTo>
                <a:lnTo>
                  <a:pt x="59411" y="150767"/>
                </a:lnTo>
                <a:lnTo>
                  <a:pt x="62386" y="149125"/>
                </a:lnTo>
                <a:lnTo>
                  <a:pt x="65362" y="147037"/>
                </a:lnTo>
                <a:lnTo>
                  <a:pt x="67347" y="143661"/>
                </a:lnTo>
                <a:lnTo>
                  <a:pt x="68669" y="139427"/>
                </a:lnTo>
                <a:lnTo>
                  <a:pt x="69551" y="134619"/>
                </a:lnTo>
                <a:lnTo>
                  <a:pt x="71131" y="129430"/>
                </a:lnTo>
                <a:lnTo>
                  <a:pt x="73177" y="123985"/>
                </a:lnTo>
                <a:lnTo>
                  <a:pt x="75533" y="118372"/>
                </a:lnTo>
                <a:lnTo>
                  <a:pt x="78095" y="112645"/>
                </a:lnTo>
                <a:lnTo>
                  <a:pt x="83589" y="100990"/>
                </a:lnTo>
                <a:lnTo>
                  <a:pt x="85451" y="95104"/>
                </a:lnTo>
                <a:lnTo>
                  <a:pt x="86692" y="89195"/>
                </a:lnTo>
                <a:lnTo>
                  <a:pt x="87519" y="83272"/>
                </a:lnTo>
                <a:lnTo>
                  <a:pt x="88071" y="77339"/>
                </a:lnTo>
                <a:lnTo>
                  <a:pt x="88439" y="71399"/>
                </a:lnTo>
                <a:lnTo>
                  <a:pt x="89029" y="57089"/>
                </a:lnTo>
                <a:lnTo>
                  <a:pt x="89155" y="46962"/>
                </a:lnTo>
                <a:lnTo>
                  <a:pt x="89170" y="45096"/>
                </a:lnTo>
                <a:lnTo>
                  <a:pt x="89174" y="57105"/>
                </a:lnTo>
                <a:lnTo>
                  <a:pt x="90166" y="60887"/>
                </a:lnTo>
                <a:lnTo>
                  <a:pt x="91820" y="65392"/>
                </a:lnTo>
                <a:lnTo>
                  <a:pt x="93914" y="70379"/>
                </a:lnTo>
                <a:lnTo>
                  <a:pt x="95311" y="76682"/>
                </a:lnTo>
                <a:lnTo>
                  <a:pt x="96242" y="83859"/>
                </a:lnTo>
                <a:lnTo>
                  <a:pt x="96862" y="91621"/>
                </a:lnTo>
                <a:lnTo>
                  <a:pt x="98268" y="98780"/>
                </a:lnTo>
                <a:lnTo>
                  <a:pt x="100198" y="105537"/>
                </a:lnTo>
                <a:lnTo>
                  <a:pt x="102476" y="112026"/>
                </a:lnTo>
                <a:lnTo>
                  <a:pt x="104988" y="117344"/>
                </a:lnTo>
                <a:lnTo>
                  <a:pt x="107654" y="121882"/>
                </a:lnTo>
                <a:lnTo>
                  <a:pt x="110424" y="125899"/>
                </a:lnTo>
                <a:lnTo>
                  <a:pt x="113262" y="130561"/>
                </a:lnTo>
                <a:lnTo>
                  <a:pt x="116147" y="135654"/>
                </a:lnTo>
                <a:lnTo>
                  <a:pt x="119062" y="141034"/>
                </a:lnTo>
                <a:lnTo>
                  <a:pt x="121998" y="145612"/>
                </a:lnTo>
                <a:lnTo>
                  <a:pt x="124947" y="149657"/>
                </a:lnTo>
                <a:lnTo>
                  <a:pt x="127906" y="153345"/>
                </a:lnTo>
                <a:lnTo>
                  <a:pt x="130870" y="155804"/>
                </a:lnTo>
                <a:lnTo>
                  <a:pt x="133839" y="157443"/>
                </a:lnTo>
                <a:lnTo>
                  <a:pt x="136810" y="158536"/>
                </a:lnTo>
                <a:lnTo>
                  <a:pt x="139783" y="160257"/>
                </a:lnTo>
                <a:lnTo>
                  <a:pt x="142757" y="162397"/>
                </a:lnTo>
                <a:lnTo>
                  <a:pt x="145732" y="164815"/>
                </a:lnTo>
                <a:lnTo>
                  <a:pt x="148707" y="165435"/>
                </a:lnTo>
                <a:lnTo>
                  <a:pt x="151683" y="164856"/>
                </a:lnTo>
                <a:lnTo>
                  <a:pt x="154659" y="163478"/>
                </a:lnTo>
                <a:lnTo>
                  <a:pt x="157636" y="162559"/>
                </a:lnTo>
                <a:lnTo>
                  <a:pt x="160612" y="161947"/>
                </a:lnTo>
                <a:lnTo>
                  <a:pt x="163588" y="161539"/>
                </a:lnTo>
                <a:lnTo>
                  <a:pt x="166565" y="160274"/>
                </a:lnTo>
                <a:lnTo>
                  <a:pt x="169541" y="158439"/>
                </a:lnTo>
                <a:lnTo>
                  <a:pt x="178471" y="1517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PenAnnotation293"/>
          <p:cNvSpPr/>
          <p:nvPr/>
        </p:nvSpPr>
        <p:spPr>
          <a:xfrm>
            <a:off x="2339581" y="4839890"/>
            <a:ext cx="348255" cy="169497"/>
          </a:xfrm>
          <a:custGeom>
            <a:avLst/>
            <a:gdLst/>
            <a:ahLst/>
            <a:cxnLst/>
            <a:rect l="0" t="0" r="0" b="0"/>
            <a:pathLst>
              <a:path w="348255" h="169497">
                <a:moveTo>
                  <a:pt x="35715" y="0"/>
                </a:moveTo>
                <a:lnTo>
                  <a:pt x="30975" y="4741"/>
                </a:lnTo>
                <a:lnTo>
                  <a:pt x="29578" y="7129"/>
                </a:lnTo>
                <a:lnTo>
                  <a:pt x="28648" y="9713"/>
                </a:lnTo>
                <a:lnTo>
                  <a:pt x="28027" y="12429"/>
                </a:lnTo>
                <a:lnTo>
                  <a:pt x="27613" y="16223"/>
                </a:lnTo>
                <a:lnTo>
                  <a:pt x="27337" y="20738"/>
                </a:lnTo>
                <a:lnTo>
                  <a:pt x="27031" y="31045"/>
                </a:lnTo>
                <a:lnTo>
                  <a:pt x="26818" y="59700"/>
                </a:lnTo>
                <a:lnTo>
                  <a:pt x="25815" y="66589"/>
                </a:lnTo>
                <a:lnTo>
                  <a:pt x="24154" y="74158"/>
                </a:lnTo>
                <a:lnTo>
                  <a:pt x="22055" y="82181"/>
                </a:lnTo>
                <a:lnTo>
                  <a:pt x="20655" y="89514"/>
                </a:lnTo>
                <a:lnTo>
                  <a:pt x="19722" y="96387"/>
                </a:lnTo>
                <a:lnTo>
                  <a:pt x="19100" y="102954"/>
                </a:lnTo>
                <a:lnTo>
                  <a:pt x="18686" y="109315"/>
                </a:lnTo>
                <a:lnTo>
                  <a:pt x="18409" y="115541"/>
                </a:lnTo>
                <a:lnTo>
                  <a:pt x="18225" y="121676"/>
                </a:lnTo>
                <a:lnTo>
                  <a:pt x="17110" y="127750"/>
                </a:lnTo>
                <a:lnTo>
                  <a:pt x="15374" y="133784"/>
                </a:lnTo>
                <a:lnTo>
                  <a:pt x="13225" y="139791"/>
                </a:lnTo>
                <a:lnTo>
                  <a:pt x="11792" y="144788"/>
                </a:lnTo>
                <a:lnTo>
                  <a:pt x="10837" y="149111"/>
                </a:lnTo>
                <a:lnTo>
                  <a:pt x="10200" y="152986"/>
                </a:lnTo>
                <a:lnTo>
                  <a:pt x="8783" y="156561"/>
                </a:lnTo>
                <a:lnTo>
                  <a:pt x="6847" y="159936"/>
                </a:lnTo>
                <a:lnTo>
                  <a:pt x="115" y="169496"/>
                </a:lnTo>
                <a:lnTo>
                  <a:pt x="50" y="164298"/>
                </a:lnTo>
                <a:lnTo>
                  <a:pt x="0" y="127678"/>
                </a:lnTo>
                <a:lnTo>
                  <a:pt x="991" y="120838"/>
                </a:lnTo>
                <a:lnTo>
                  <a:pt x="2644" y="113301"/>
                </a:lnTo>
                <a:lnTo>
                  <a:pt x="4738" y="105300"/>
                </a:lnTo>
                <a:lnTo>
                  <a:pt x="7126" y="96989"/>
                </a:lnTo>
                <a:lnTo>
                  <a:pt x="12426" y="79817"/>
                </a:lnTo>
                <a:lnTo>
                  <a:pt x="14236" y="71071"/>
                </a:lnTo>
                <a:lnTo>
                  <a:pt x="15443" y="62264"/>
                </a:lnTo>
                <a:lnTo>
                  <a:pt x="16247" y="53415"/>
                </a:lnTo>
                <a:lnTo>
                  <a:pt x="17776" y="46524"/>
                </a:lnTo>
                <a:lnTo>
                  <a:pt x="19787" y="40938"/>
                </a:lnTo>
                <a:lnTo>
                  <a:pt x="22120" y="36222"/>
                </a:lnTo>
                <a:lnTo>
                  <a:pt x="24667" y="32085"/>
                </a:lnTo>
                <a:lnTo>
                  <a:pt x="27358" y="28336"/>
                </a:lnTo>
                <a:lnTo>
                  <a:pt x="30144" y="24844"/>
                </a:lnTo>
                <a:lnTo>
                  <a:pt x="32993" y="21523"/>
                </a:lnTo>
                <a:lnTo>
                  <a:pt x="35885" y="18318"/>
                </a:lnTo>
                <a:lnTo>
                  <a:pt x="38805" y="15188"/>
                </a:lnTo>
                <a:lnTo>
                  <a:pt x="42736" y="13102"/>
                </a:lnTo>
                <a:lnTo>
                  <a:pt x="52396" y="10784"/>
                </a:lnTo>
                <a:lnTo>
                  <a:pt x="56758" y="11158"/>
                </a:lnTo>
                <a:lnTo>
                  <a:pt x="60657" y="12400"/>
                </a:lnTo>
                <a:lnTo>
                  <a:pt x="64250" y="14220"/>
                </a:lnTo>
                <a:lnTo>
                  <a:pt x="67637" y="17418"/>
                </a:lnTo>
                <a:lnTo>
                  <a:pt x="70887" y="21534"/>
                </a:lnTo>
                <a:lnTo>
                  <a:pt x="74046" y="26262"/>
                </a:lnTo>
                <a:lnTo>
                  <a:pt x="77144" y="30406"/>
                </a:lnTo>
                <a:lnTo>
                  <a:pt x="80202" y="34162"/>
                </a:lnTo>
                <a:lnTo>
                  <a:pt x="83232" y="37658"/>
                </a:lnTo>
                <a:lnTo>
                  <a:pt x="86245" y="41972"/>
                </a:lnTo>
                <a:lnTo>
                  <a:pt x="89245" y="46833"/>
                </a:lnTo>
                <a:lnTo>
                  <a:pt x="92238" y="52058"/>
                </a:lnTo>
                <a:lnTo>
                  <a:pt x="95225" y="58518"/>
                </a:lnTo>
                <a:lnTo>
                  <a:pt x="98209" y="65801"/>
                </a:lnTo>
                <a:lnTo>
                  <a:pt x="101190" y="73633"/>
                </a:lnTo>
                <a:lnTo>
                  <a:pt x="103178" y="80839"/>
                </a:lnTo>
                <a:lnTo>
                  <a:pt x="104503" y="87627"/>
                </a:lnTo>
                <a:lnTo>
                  <a:pt x="105386" y="94137"/>
                </a:lnTo>
                <a:lnTo>
                  <a:pt x="105975" y="100461"/>
                </a:lnTo>
                <a:lnTo>
                  <a:pt x="106368" y="106661"/>
                </a:lnTo>
                <a:lnTo>
                  <a:pt x="106804" y="117851"/>
                </a:lnTo>
                <a:lnTo>
                  <a:pt x="107050" y="129728"/>
                </a:lnTo>
                <a:lnTo>
                  <a:pt x="107152" y="142706"/>
                </a:lnTo>
                <a:lnTo>
                  <a:pt x="107153" y="118003"/>
                </a:lnTo>
                <a:lnTo>
                  <a:pt x="108145" y="112403"/>
                </a:lnTo>
                <a:lnTo>
                  <a:pt x="109799" y="106685"/>
                </a:lnTo>
                <a:lnTo>
                  <a:pt x="111893" y="100889"/>
                </a:lnTo>
                <a:lnTo>
                  <a:pt x="113290" y="94049"/>
                </a:lnTo>
                <a:lnTo>
                  <a:pt x="114221" y="86512"/>
                </a:lnTo>
                <a:lnTo>
                  <a:pt x="114841" y="78510"/>
                </a:lnTo>
                <a:lnTo>
                  <a:pt x="116247" y="71192"/>
                </a:lnTo>
                <a:lnTo>
                  <a:pt x="118177" y="64329"/>
                </a:lnTo>
                <a:lnTo>
                  <a:pt x="120455" y="57768"/>
                </a:lnTo>
                <a:lnTo>
                  <a:pt x="122966" y="52403"/>
                </a:lnTo>
                <a:lnTo>
                  <a:pt x="125633" y="47834"/>
                </a:lnTo>
                <a:lnTo>
                  <a:pt x="128403" y="43796"/>
                </a:lnTo>
                <a:lnTo>
                  <a:pt x="130249" y="40111"/>
                </a:lnTo>
                <a:lnTo>
                  <a:pt x="131480" y="36663"/>
                </a:lnTo>
                <a:lnTo>
                  <a:pt x="132301" y="33371"/>
                </a:lnTo>
                <a:lnTo>
                  <a:pt x="133840" y="31177"/>
                </a:lnTo>
                <a:lnTo>
                  <a:pt x="135858" y="29715"/>
                </a:lnTo>
                <a:lnTo>
                  <a:pt x="140747" y="28089"/>
                </a:lnTo>
                <a:lnTo>
                  <a:pt x="146227" y="27367"/>
                </a:lnTo>
                <a:lnTo>
                  <a:pt x="149077" y="28167"/>
                </a:lnTo>
                <a:lnTo>
                  <a:pt x="154890" y="31701"/>
                </a:lnTo>
                <a:lnTo>
                  <a:pt x="156837" y="35024"/>
                </a:lnTo>
                <a:lnTo>
                  <a:pt x="158135" y="39225"/>
                </a:lnTo>
                <a:lnTo>
                  <a:pt x="159000" y="44009"/>
                </a:lnTo>
                <a:lnTo>
                  <a:pt x="160569" y="48191"/>
                </a:lnTo>
                <a:lnTo>
                  <a:pt x="162608" y="51971"/>
                </a:lnTo>
                <a:lnTo>
                  <a:pt x="164959" y="55484"/>
                </a:lnTo>
                <a:lnTo>
                  <a:pt x="166526" y="60801"/>
                </a:lnTo>
                <a:lnTo>
                  <a:pt x="167571" y="67324"/>
                </a:lnTo>
                <a:lnTo>
                  <a:pt x="168268" y="74648"/>
                </a:lnTo>
                <a:lnTo>
                  <a:pt x="169724" y="81516"/>
                </a:lnTo>
                <a:lnTo>
                  <a:pt x="171687" y="88078"/>
                </a:lnTo>
                <a:lnTo>
                  <a:pt x="173989" y="94438"/>
                </a:lnTo>
                <a:lnTo>
                  <a:pt x="176515" y="100661"/>
                </a:lnTo>
                <a:lnTo>
                  <a:pt x="179191" y="106795"/>
                </a:lnTo>
                <a:lnTo>
                  <a:pt x="181967" y="112869"/>
                </a:lnTo>
                <a:lnTo>
                  <a:pt x="184811" y="117910"/>
                </a:lnTo>
                <a:lnTo>
                  <a:pt x="187698" y="122263"/>
                </a:lnTo>
                <a:lnTo>
                  <a:pt x="190615" y="126157"/>
                </a:lnTo>
                <a:lnTo>
                  <a:pt x="193552" y="129745"/>
                </a:lnTo>
                <a:lnTo>
                  <a:pt x="196503" y="133130"/>
                </a:lnTo>
                <a:lnTo>
                  <a:pt x="199462" y="136379"/>
                </a:lnTo>
                <a:lnTo>
                  <a:pt x="205395" y="142634"/>
                </a:lnTo>
                <a:lnTo>
                  <a:pt x="208366" y="145691"/>
                </a:lnTo>
                <a:lnTo>
                  <a:pt x="211340" y="147729"/>
                </a:lnTo>
                <a:lnTo>
                  <a:pt x="217289" y="149993"/>
                </a:lnTo>
                <a:lnTo>
                  <a:pt x="220264" y="149605"/>
                </a:lnTo>
                <a:lnTo>
                  <a:pt x="223240" y="148354"/>
                </a:lnTo>
                <a:lnTo>
                  <a:pt x="229193" y="144318"/>
                </a:lnTo>
                <a:lnTo>
                  <a:pt x="235145" y="139217"/>
                </a:lnTo>
                <a:lnTo>
                  <a:pt x="238122" y="135475"/>
                </a:lnTo>
                <a:lnTo>
                  <a:pt x="241098" y="130997"/>
                </a:lnTo>
                <a:lnTo>
                  <a:pt x="244075" y="126027"/>
                </a:lnTo>
                <a:lnTo>
                  <a:pt x="247052" y="120728"/>
                </a:lnTo>
                <a:lnTo>
                  <a:pt x="253004" y="109551"/>
                </a:lnTo>
                <a:lnTo>
                  <a:pt x="270864" y="74363"/>
                </a:lnTo>
                <a:lnTo>
                  <a:pt x="272848" y="68427"/>
                </a:lnTo>
                <a:lnTo>
                  <a:pt x="274171" y="62485"/>
                </a:lnTo>
                <a:lnTo>
                  <a:pt x="275053" y="56540"/>
                </a:lnTo>
                <a:lnTo>
                  <a:pt x="275641" y="51584"/>
                </a:lnTo>
                <a:lnTo>
                  <a:pt x="276033" y="47288"/>
                </a:lnTo>
                <a:lnTo>
                  <a:pt x="276294" y="43432"/>
                </a:lnTo>
                <a:lnTo>
                  <a:pt x="277461" y="40861"/>
                </a:lnTo>
                <a:lnTo>
                  <a:pt x="279231" y="39147"/>
                </a:lnTo>
                <a:lnTo>
                  <a:pt x="285365" y="35920"/>
                </a:lnTo>
                <a:lnTo>
                  <a:pt x="280893" y="40519"/>
                </a:lnTo>
                <a:lnTo>
                  <a:pt x="279534" y="42887"/>
                </a:lnTo>
                <a:lnTo>
                  <a:pt x="278025" y="48166"/>
                </a:lnTo>
                <a:lnTo>
                  <a:pt x="277622" y="51954"/>
                </a:lnTo>
                <a:lnTo>
                  <a:pt x="277354" y="56464"/>
                </a:lnTo>
                <a:lnTo>
                  <a:pt x="277056" y="66767"/>
                </a:lnTo>
                <a:lnTo>
                  <a:pt x="276923" y="77961"/>
                </a:lnTo>
                <a:lnTo>
                  <a:pt x="277880" y="83724"/>
                </a:lnTo>
                <a:lnTo>
                  <a:pt x="279510" y="89550"/>
                </a:lnTo>
                <a:lnTo>
                  <a:pt x="281589" y="95419"/>
                </a:lnTo>
                <a:lnTo>
                  <a:pt x="283967" y="100324"/>
                </a:lnTo>
                <a:lnTo>
                  <a:pt x="286545" y="104586"/>
                </a:lnTo>
                <a:lnTo>
                  <a:pt x="289255" y="108419"/>
                </a:lnTo>
                <a:lnTo>
                  <a:pt x="291062" y="112959"/>
                </a:lnTo>
                <a:lnTo>
                  <a:pt x="292267" y="117970"/>
                </a:lnTo>
                <a:lnTo>
                  <a:pt x="293070" y="123295"/>
                </a:lnTo>
                <a:lnTo>
                  <a:pt x="294598" y="127837"/>
                </a:lnTo>
                <a:lnTo>
                  <a:pt x="296608" y="131858"/>
                </a:lnTo>
                <a:lnTo>
                  <a:pt x="298941" y="135530"/>
                </a:lnTo>
                <a:lnTo>
                  <a:pt x="301488" y="138971"/>
                </a:lnTo>
                <a:lnTo>
                  <a:pt x="304179" y="142257"/>
                </a:lnTo>
                <a:lnTo>
                  <a:pt x="306964" y="145439"/>
                </a:lnTo>
                <a:lnTo>
                  <a:pt x="309814" y="147561"/>
                </a:lnTo>
                <a:lnTo>
                  <a:pt x="315625" y="149918"/>
                </a:lnTo>
                <a:lnTo>
                  <a:pt x="324475" y="151246"/>
                </a:lnTo>
                <a:lnTo>
                  <a:pt x="327441" y="150440"/>
                </a:lnTo>
                <a:lnTo>
                  <a:pt x="336355" y="145558"/>
                </a:lnTo>
                <a:lnTo>
                  <a:pt x="339329" y="144663"/>
                </a:lnTo>
                <a:lnTo>
                  <a:pt x="348254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PenAnnotation294"/>
          <p:cNvSpPr/>
          <p:nvPr/>
        </p:nvSpPr>
        <p:spPr>
          <a:xfrm>
            <a:off x="2678906" y="4786312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9297" y="0"/>
                </a:lnTo>
                <a:lnTo>
                  <a:pt x="8182" y="993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PenAnnotation295"/>
          <p:cNvSpPr/>
          <p:nvPr/>
        </p:nvSpPr>
        <p:spPr>
          <a:xfrm>
            <a:off x="2768203" y="4643437"/>
            <a:ext cx="17860" cy="335059"/>
          </a:xfrm>
          <a:custGeom>
            <a:avLst/>
            <a:gdLst/>
            <a:ahLst/>
            <a:cxnLst/>
            <a:rect l="0" t="0" r="0" b="0"/>
            <a:pathLst>
              <a:path w="17860" h="335059">
                <a:moveTo>
                  <a:pt x="0" y="0"/>
                </a:moveTo>
                <a:lnTo>
                  <a:pt x="0" y="84816"/>
                </a:lnTo>
                <a:lnTo>
                  <a:pt x="992" y="96232"/>
                </a:lnTo>
                <a:lnTo>
                  <a:pt x="2645" y="107811"/>
                </a:lnTo>
                <a:lnTo>
                  <a:pt x="4740" y="119499"/>
                </a:lnTo>
                <a:lnTo>
                  <a:pt x="6137" y="131259"/>
                </a:lnTo>
                <a:lnTo>
                  <a:pt x="7067" y="143069"/>
                </a:lnTo>
                <a:lnTo>
                  <a:pt x="7688" y="154910"/>
                </a:lnTo>
                <a:lnTo>
                  <a:pt x="8378" y="178651"/>
                </a:lnTo>
                <a:lnTo>
                  <a:pt x="8897" y="257201"/>
                </a:lnTo>
                <a:lnTo>
                  <a:pt x="8929" y="322113"/>
                </a:lnTo>
                <a:lnTo>
                  <a:pt x="9921" y="324875"/>
                </a:lnTo>
                <a:lnTo>
                  <a:pt x="11575" y="326716"/>
                </a:lnTo>
                <a:lnTo>
                  <a:pt x="13669" y="327944"/>
                </a:lnTo>
                <a:lnTo>
                  <a:pt x="15066" y="329754"/>
                </a:lnTo>
                <a:lnTo>
                  <a:pt x="15997" y="331953"/>
                </a:lnTo>
                <a:lnTo>
                  <a:pt x="16618" y="334411"/>
                </a:lnTo>
                <a:lnTo>
                  <a:pt x="17031" y="335058"/>
                </a:lnTo>
                <a:lnTo>
                  <a:pt x="17307" y="334497"/>
                </a:lnTo>
                <a:lnTo>
                  <a:pt x="17859" y="33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PenAnnotation296"/>
          <p:cNvSpPr/>
          <p:nvPr/>
        </p:nvSpPr>
        <p:spPr>
          <a:xfrm>
            <a:off x="2849812" y="4634507"/>
            <a:ext cx="16618" cy="392908"/>
          </a:xfrm>
          <a:custGeom>
            <a:avLst/>
            <a:gdLst/>
            <a:ahLst/>
            <a:cxnLst/>
            <a:rect l="0" t="0" r="0" b="0"/>
            <a:pathLst>
              <a:path w="16618" h="392908">
                <a:moveTo>
                  <a:pt x="16617" y="0"/>
                </a:moveTo>
                <a:lnTo>
                  <a:pt x="11877" y="4741"/>
                </a:lnTo>
                <a:lnTo>
                  <a:pt x="10480" y="7129"/>
                </a:lnTo>
                <a:lnTo>
                  <a:pt x="9549" y="9714"/>
                </a:lnTo>
                <a:lnTo>
                  <a:pt x="8929" y="12429"/>
                </a:lnTo>
                <a:lnTo>
                  <a:pt x="8515" y="15232"/>
                </a:lnTo>
                <a:lnTo>
                  <a:pt x="8055" y="20991"/>
                </a:lnTo>
                <a:lnTo>
                  <a:pt x="7851" y="32150"/>
                </a:lnTo>
                <a:lnTo>
                  <a:pt x="7697" y="89611"/>
                </a:lnTo>
                <a:lnTo>
                  <a:pt x="6702" y="100421"/>
                </a:lnTo>
                <a:lnTo>
                  <a:pt x="5046" y="112588"/>
                </a:lnTo>
                <a:lnTo>
                  <a:pt x="2950" y="125660"/>
                </a:lnTo>
                <a:lnTo>
                  <a:pt x="1552" y="138344"/>
                </a:lnTo>
                <a:lnTo>
                  <a:pt x="621" y="150768"/>
                </a:lnTo>
                <a:lnTo>
                  <a:pt x="0" y="163021"/>
                </a:lnTo>
                <a:lnTo>
                  <a:pt x="578" y="175157"/>
                </a:lnTo>
                <a:lnTo>
                  <a:pt x="1956" y="187217"/>
                </a:lnTo>
                <a:lnTo>
                  <a:pt x="3866" y="199225"/>
                </a:lnTo>
                <a:lnTo>
                  <a:pt x="5140" y="211200"/>
                </a:lnTo>
                <a:lnTo>
                  <a:pt x="5989" y="223151"/>
                </a:lnTo>
                <a:lnTo>
                  <a:pt x="6555" y="235088"/>
                </a:lnTo>
                <a:lnTo>
                  <a:pt x="7184" y="258935"/>
                </a:lnTo>
                <a:lnTo>
                  <a:pt x="7687" y="385021"/>
                </a:lnTo>
                <a:lnTo>
                  <a:pt x="8679" y="387650"/>
                </a:lnTo>
                <a:lnTo>
                  <a:pt x="10333" y="389402"/>
                </a:lnTo>
                <a:lnTo>
                  <a:pt x="16617" y="3929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PenAnnotation297"/>
          <p:cNvSpPr/>
          <p:nvPr/>
        </p:nvSpPr>
        <p:spPr>
          <a:xfrm>
            <a:off x="2920007" y="4777986"/>
            <a:ext cx="248645" cy="213710"/>
          </a:xfrm>
          <a:custGeom>
            <a:avLst/>
            <a:gdLst/>
            <a:ahLst/>
            <a:cxnLst/>
            <a:rect l="0" t="0" r="0" b="0"/>
            <a:pathLst>
              <a:path w="248645" h="213710">
                <a:moveTo>
                  <a:pt x="0" y="44045"/>
                </a:moveTo>
                <a:lnTo>
                  <a:pt x="4741" y="44045"/>
                </a:lnTo>
                <a:lnTo>
                  <a:pt x="6137" y="45037"/>
                </a:lnTo>
                <a:lnTo>
                  <a:pt x="7068" y="46691"/>
                </a:lnTo>
                <a:lnTo>
                  <a:pt x="8562" y="51733"/>
                </a:lnTo>
                <a:lnTo>
                  <a:pt x="13562" y="57347"/>
                </a:lnTo>
                <a:lnTo>
                  <a:pt x="24140" y="68133"/>
                </a:lnTo>
                <a:lnTo>
                  <a:pt x="47638" y="91681"/>
                </a:lnTo>
                <a:lnTo>
                  <a:pt x="50611" y="93661"/>
                </a:lnTo>
                <a:lnTo>
                  <a:pt x="56559" y="95863"/>
                </a:lnTo>
                <a:lnTo>
                  <a:pt x="62510" y="96840"/>
                </a:lnTo>
                <a:lnTo>
                  <a:pt x="69674" y="97469"/>
                </a:lnTo>
                <a:lnTo>
                  <a:pt x="73300" y="94909"/>
                </a:lnTo>
                <a:lnTo>
                  <a:pt x="75656" y="92836"/>
                </a:lnTo>
                <a:lnTo>
                  <a:pt x="77226" y="90464"/>
                </a:lnTo>
                <a:lnTo>
                  <a:pt x="78971" y="85181"/>
                </a:lnTo>
                <a:lnTo>
                  <a:pt x="80429" y="81391"/>
                </a:lnTo>
                <a:lnTo>
                  <a:pt x="82393" y="76879"/>
                </a:lnTo>
                <a:lnTo>
                  <a:pt x="84694" y="71888"/>
                </a:lnTo>
                <a:lnTo>
                  <a:pt x="86229" y="66576"/>
                </a:lnTo>
                <a:lnTo>
                  <a:pt x="87251" y="61050"/>
                </a:lnTo>
                <a:lnTo>
                  <a:pt x="87934" y="55381"/>
                </a:lnTo>
                <a:lnTo>
                  <a:pt x="88388" y="50610"/>
                </a:lnTo>
                <a:lnTo>
                  <a:pt x="88691" y="46437"/>
                </a:lnTo>
                <a:lnTo>
                  <a:pt x="88893" y="42664"/>
                </a:lnTo>
                <a:lnTo>
                  <a:pt x="88036" y="38163"/>
                </a:lnTo>
                <a:lnTo>
                  <a:pt x="86472" y="33178"/>
                </a:lnTo>
                <a:lnTo>
                  <a:pt x="84437" y="27871"/>
                </a:lnTo>
                <a:lnTo>
                  <a:pt x="82088" y="23340"/>
                </a:lnTo>
                <a:lnTo>
                  <a:pt x="79530" y="19328"/>
                </a:lnTo>
                <a:lnTo>
                  <a:pt x="76833" y="15660"/>
                </a:lnTo>
                <a:lnTo>
                  <a:pt x="74042" y="12223"/>
                </a:lnTo>
                <a:lnTo>
                  <a:pt x="68296" y="5759"/>
                </a:lnTo>
                <a:lnTo>
                  <a:pt x="65374" y="3638"/>
                </a:lnTo>
                <a:lnTo>
                  <a:pt x="59483" y="1281"/>
                </a:lnTo>
                <a:lnTo>
                  <a:pt x="56522" y="1645"/>
                </a:lnTo>
                <a:lnTo>
                  <a:pt x="53557" y="2880"/>
                </a:lnTo>
                <a:lnTo>
                  <a:pt x="47616" y="6898"/>
                </a:lnTo>
                <a:lnTo>
                  <a:pt x="41668" y="11991"/>
                </a:lnTo>
                <a:lnTo>
                  <a:pt x="38693" y="15730"/>
                </a:lnTo>
                <a:lnTo>
                  <a:pt x="35717" y="20207"/>
                </a:lnTo>
                <a:lnTo>
                  <a:pt x="32741" y="25177"/>
                </a:lnTo>
                <a:lnTo>
                  <a:pt x="30757" y="30474"/>
                </a:lnTo>
                <a:lnTo>
                  <a:pt x="29435" y="35990"/>
                </a:lnTo>
                <a:lnTo>
                  <a:pt x="28553" y="41651"/>
                </a:lnTo>
                <a:lnTo>
                  <a:pt x="26973" y="47410"/>
                </a:lnTo>
                <a:lnTo>
                  <a:pt x="24927" y="53234"/>
                </a:lnTo>
                <a:lnTo>
                  <a:pt x="22571" y="59100"/>
                </a:lnTo>
                <a:lnTo>
                  <a:pt x="21993" y="64996"/>
                </a:lnTo>
                <a:lnTo>
                  <a:pt x="22600" y="70911"/>
                </a:lnTo>
                <a:lnTo>
                  <a:pt x="23996" y="76838"/>
                </a:lnTo>
                <a:lnTo>
                  <a:pt x="24927" y="82774"/>
                </a:lnTo>
                <a:lnTo>
                  <a:pt x="25548" y="88716"/>
                </a:lnTo>
                <a:lnTo>
                  <a:pt x="25962" y="94662"/>
                </a:lnTo>
                <a:lnTo>
                  <a:pt x="27230" y="101602"/>
                </a:lnTo>
                <a:lnTo>
                  <a:pt x="29067" y="109205"/>
                </a:lnTo>
                <a:lnTo>
                  <a:pt x="31284" y="117251"/>
                </a:lnTo>
                <a:lnTo>
                  <a:pt x="33755" y="123607"/>
                </a:lnTo>
                <a:lnTo>
                  <a:pt x="36394" y="128836"/>
                </a:lnTo>
                <a:lnTo>
                  <a:pt x="39146" y="133314"/>
                </a:lnTo>
                <a:lnTo>
                  <a:pt x="42964" y="138284"/>
                </a:lnTo>
                <a:lnTo>
                  <a:pt x="47495" y="143582"/>
                </a:lnTo>
                <a:lnTo>
                  <a:pt x="52499" y="149098"/>
                </a:lnTo>
                <a:lnTo>
                  <a:pt x="56828" y="152776"/>
                </a:lnTo>
                <a:lnTo>
                  <a:pt x="64283" y="156862"/>
                </a:lnTo>
                <a:lnTo>
                  <a:pt x="78799" y="163903"/>
                </a:lnTo>
                <a:lnTo>
                  <a:pt x="84283" y="165622"/>
                </a:lnTo>
                <a:lnTo>
                  <a:pt x="89923" y="166768"/>
                </a:lnTo>
                <a:lnTo>
                  <a:pt x="95667" y="167533"/>
                </a:lnTo>
                <a:lnTo>
                  <a:pt x="100489" y="167050"/>
                </a:lnTo>
                <a:lnTo>
                  <a:pt x="104696" y="165736"/>
                </a:lnTo>
                <a:lnTo>
                  <a:pt x="123317" y="156498"/>
                </a:lnTo>
                <a:lnTo>
                  <a:pt x="127852" y="152748"/>
                </a:lnTo>
                <a:lnTo>
                  <a:pt x="131868" y="148263"/>
                </a:lnTo>
                <a:lnTo>
                  <a:pt x="135537" y="143289"/>
                </a:lnTo>
                <a:lnTo>
                  <a:pt x="144906" y="129826"/>
                </a:lnTo>
                <a:lnTo>
                  <a:pt x="150182" y="122068"/>
                </a:lnTo>
                <a:lnTo>
                  <a:pt x="154692" y="114912"/>
                </a:lnTo>
                <a:lnTo>
                  <a:pt x="158690" y="108157"/>
                </a:lnTo>
                <a:lnTo>
                  <a:pt x="162349" y="101669"/>
                </a:lnTo>
                <a:lnTo>
                  <a:pt x="166771" y="94367"/>
                </a:lnTo>
                <a:lnTo>
                  <a:pt x="176977" y="78316"/>
                </a:lnTo>
                <a:lnTo>
                  <a:pt x="181485" y="70862"/>
                </a:lnTo>
                <a:lnTo>
                  <a:pt x="185482" y="63907"/>
                </a:lnTo>
                <a:lnTo>
                  <a:pt x="189140" y="57286"/>
                </a:lnTo>
                <a:lnTo>
                  <a:pt x="193562" y="49896"/>
                </a:lnTo>
                <a:lnTo>
                  <a:pt x="203767" y="33747"/>
                </a:lnTo>
                <a:lnTo>
                  <a:pt x="208275" y="27257"/>
                </a:lnTo>
                <a:lnTo>
                  <a:pt x="212272" y="21940"/>
                </a:lnTo>
                <a:lnTo>
                  <a:pt x="215929" y="17402"/>
                </a:lnTo>
                <a:lnTo>
                  <a:pt x="218367" y="13384"/>
                </a:lnTo>
                <a:lnTo>
                  <a:pt x="219992" y="9714"/>
                </a:lnTo>
                <a:lnTo>
                  <a:pt x="221076" y="6275"/>
                </a:lnTo>
                <a:lnTo>
                  <a:pt x="222790" y="3982"/>
                </a:lnTo>
                <a:lnTo>
                  <a:pt x="224925" y="2453"/>
                </a:lnTo>
                <a:lnTo>
                  <a:pt x="229944" y="755"/>
                </a:lnTo>
                <a:lnTo>
                  <a:pt x="235481" y="0"/>
                </a:lnTo>
                <a:lnTo>
                  <a:pt x="237355" y="791"/>
                </a:lnTo>
                <a:lnTo>
                  <a:pt x="238604" y="2310"/>
                </a:lnTo>
                <a:lnTo>
                  <a:pt x="240984" y="7637"/>
                </a:lnTo>
                <a:lnTo>
                  <a:pt x="245349" y="16619"/>
                </a:lnTo>
                <a:lnTo>
                  <a:pt x="246910" y="21792"/>
                </a:lnTo>
                <a:lnTo>
                  <a:pt x="247950" y="27225"/>
                </a:lnTo>
                <a:lnTo>
                  <a:pt x="248644" y="32831"/>
                </a:lnTo>
                <a:lnTo>
                  <a:pt x="248114" y="39546"/>
                </a:lnTo>
                <a:lnTo>
                  <a:pt x="246769" y="46999"/>
                </a:lnTo>
                <a:lnTo>
                  <a:pt x="244880" y="54944"/>
                </a:lnTo>
                <a:lnTo>
                  <a:pt x="243621" y="63217"/>
                </a:lnTo>
                <a:lnTo>
                  <a:pt x="242781" y="71709"/>
                </a:lnTo>
                <a:lnTo>
                  <a:pt x="242221" y="80347"/>
                </a:lnTo>
                <a:lnTo>
                  <a:pt x="239864" y="89082"/>
                </a:lnTo>
                <a:lnTo>
                  <a:pt x="236308" y="97882"/>
                </a:lnTo>
                <a:lnTo>
                  <a:pt x="231953" y="106725"/>
                </a:lnTo>
                <a:lnTo>
                  <a:pt x="228057" y="115597"/>
                </a:lnTo>
                <a:lnTo>
                  <a:pt x="224468" y="124489"/>
                </a:lnTo>
                <a:lnTo>
                  <a:pt x="221083" y="133393"/>
                </a:lnTo>
                <a:lnTo>
                  <a:pt x="216842" y="141313"/>
                </a:lnTo>
                <a:lnTo>
                  <a:pt x="212030" y="148578"/>
                </a:lnTo>
                <a:lnTo>
                  <a:pt x="206838" y="155405"/>
                </a:lnTo>
                <a:lnTo>
                  <a:pt x="201392" y="161942"/>
                </a:lnTo>
                <a:lnTo>
                  <a:pt x="195777" y="168283"/>
                </a:lnTo>
                <a:lnTo>
                  <a:pt x="184246" y="180621"/>
                </a:lnTo>
                <a:lnTo>
                  <a:pt x="172507" y="192719"/>
                </a:lnTo>
                <a:lnTo>
                  <a:pt x="166599" y="196739"/>
                </a:lnTo>
                <a:lnTo>
                  <a:pt x="160675" y="199419"/>
                </a:lnTo>
                <a:lnTo>
                  <a:pt x="154742" y="201206"/>
                </a:lnTo>
                <a:lnTo>
                  <a:pt x="149794" y="203389"/>
                </a:lnTo>
                <a:lnTo>
                  <a:pt x="145504" y="205837"/>
                </a:lnTo>
                <a:lnTo>
                  <a:pt x="133946" y="2137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PenAnnotation298"/>
          <p:cNvSpPr/>
          <p:nvPr/>
        </p:nvSpPr>
        <p:spPr>
          <a:xfrm>
            <a:off x="339363" y="5608376"/>
            <a:ext cx="44581" cy="79825"/>
          </a:xfrm>
          <a:custGeom>
            <a:avLst/>
            <a:gdLst/>
            <a:ahLst/>
            <a:cxnLst/>
            <a:rect l="0" t="0" r="0" b="0"/>
            <a:pathLst>
              <a:path w="44581" h="79825">
                <a:moveTo>
                  <a:pt x="17824" y="44116"/>
                </a:moveTo>
                <a:lnTo>
                  <a:pt x="17824" y="65106"/>
                </a:lnTo>
                <a:lnTo>
                  <a:pt x="18816" y="67039"/>
                </a:lnTo>
                <a:lnTo>
                  <a:pt x="20470" y="68328"/>
                </a:lnTo>
                <a:lnTo>
                  <a:pt x="22564" y="69187"/>
                </a:lnTo>
                <a:lnTo>
                  <a:pt x="23961" y="70752"/>
                </a:lnTo>
                <a:lnTo>
                  <a:pt x="24892" y="72787"/>
                </a:lnTo>
                <a:lnTo>
                  <a:pt x="26645" y="79422"/>
                </a:lnTo>
                <a:lnTo>
                  <a:pt x="27673" y="79560"/>
                </a:lnTo>
                <a:lnTo>
                  <a:pt x="29351" y="79652"/>
                </a:lnTo>
                <a:lnTo>
                  <a:pt x="35313" y="79824"/>
                </a:lnTo>
                <a:lnTo>
                  <a:pt x="36428" y="78835"/>
                </a:lnTo>
                <a:lnTo>
                  <a:pt x="43339" y="72145"/>
                </a:lnTo>
                <a:lnTo>
                  <a:pt x="43764" y="69747"/>
                </a:lnTo>
                <a:lnTo>
                  <a:pt x="44047" y="66164"/>
                </a:lnTo>
                <a:lnTo>
                  <a:pt x="44361" y="57884"/>
                </a:lnTo>
                <a:lnTo>
                  <a:pt x="44501" y="50896"/>
                </a:lnTo>
                <a:lnTo>
                  <a:pt x="44580" y="36644"/>
                </a:lnTo>
                <a:lnTo>
                  <a:pt x="43599" y="32189"/>
                </a:lnTo>
                <a:lnTo>
                  <a:pt x="41953" y="28227"/>
                </a:lnTo>
                <a:lnTo>
                  <a:pt x="39863" y="24594"/>
                </a:lnTo>
                <a:lnTo>
                  <a:pt x="38470" y="21179"/>
                </a:lnTo>
                <a:lnTo>
                  <a:pt x="37541" y="17911"/>
                </a:lnTo>
                <a:lnTo>
                  <a:pt x="36922" y="14740"/>
                </a:lnTo>
                <a:lnTo>
                  <a:pt x="35517" y="11633"/>
                </a:lnTo>
                <a:lnTo>
                  <a:pt x="33588" y="8570"/>
                </a:lnTo>
                <a:lnTo>
                  <a:pt x="28104" y="1265"/>
                </a:lnTo>
                <a:lnTo>
                  <a:pt x="26662" y="666"/>
                </a:lnTo>
                <a:lnTo>
                  <a:pt x="24708" y="266"/>
                </a:lnTo>
                <a:lnTo>
                  <a:pt x="22413" y="0"/>
                </a:lnTo>
                <a:lnTo>
                  <a:pt x="20884" y="814"/>
                </a:lnTo>
                <a:lnTo>
                  <a:pt x="19864" y="2350"/>
                </a:lnTo>
                <a:lnTo>
                  <a:pt x="19184" y="4365"/>
                </a:lnTo>
                <a:lnTo>
                  <a:pt x="17738" y="6701"/>
                </a:lnTo>
                <a:lnTo>
                  <a:pt x="15783" y="9251"/>
                </a:lnTo>
                <a:lnTo>
                  <a:pt x="13486" y="11943"/>
                </a:lnTo>
                <a:lnTo>
                  <a:pt x="11956" y="15722"/>
                </a:lnTo>
                <a:lnTo>
                  <a:pt x="10935" y="20226"/>
                </a:lnTo>
                <a:lnTo>
                  <a:pt x="10255" y="25213"/>
                </a:lnTo>
                <a:lnTo>
                  <a:pt x="9801" y="30521"/>
                </a:lnTo>
                <a:lnTo>
                  <a:pt x="9499" y="36045"/>
                </a:lnTo>
                <a:lnTo>
                  <a:pt x="9163" y="47474"/>
                </a:lnTo>
                <a:lnTo>
                  <a:pt x="8905" y="77563"/>
                </a:lnTo>
                <a:lnTo>
                  <a:pt x="9894" y="78320"/>
                </a:lnTo>
                <a:lnTo>
                  <a:pt x="11545" y="78825"/>
                </a:lnTo>
                <a:lnTo>
                  <a:pt x="13638" y="79161"/>
                </a:lnTo>
                <a:lnTo>
                  <a:pt x="16025" y="79386"/>
                </a:lnTo>
                <a:lnTo>
                  <a:pt x="18609" y="79535"/>
                </a:lnTo>
                <a:lnTo>
                  <a:pt x="25145" y="79776"/>
                </a:lnTo>
                <a:lnTo>
                  <a:pt x="26673" y="78803"/>
                </a:lnTo>
                <a:lnTo>
                  <a:pt x="28685" y="77162"/>
                </a:lnTo>
                <a:lnTo>
                  <a:pt x="31017" y="75077"/>
                </a:lnTo>
                <a:lnTo>
                  <a:pt x="32573" y="72694"/>
                </a:lnTo>
                <a:lnTo>
                  <a:pt x="33610" y="70113"/>
                </a:lnTo>
                <a:lnTo>
                  <a:pt x="34301" y="67400"/>
                </a:lnTo>
                <a:lnTo>
                  <a:pt x="34762" y="64600"/>
                </a:lnTo>
                <a:lnTo>
                  <a:pt x="35069" y="61741"/>
                </a:lnTo>
                <a:lnTo>
                  <a:pt x="35274" y="58842"/>
                </a:lnTo>
                <a:lnTo>
                  <a:pt x="35410" y="55918"/>
                </a:lnTo>
                <a:lnTo>
                  <a:pt x="35562" y="50023"/>
                </a:lnTo>
                <a:lnTo>
                  <a:pt x="35680" y="30967"/>
                </a:lnTo>
                <a:lnTo>
                  <a:pt x="34689" y="29397"/>
                </a:lnTo>
                <a:lnTo>
                  <a:pt x="33036" y="28350"/>
                </a:lnTo>
                <a:lnTo>
                  <a:pt x="30942" y="27652"/>
                </a:lnTo>
                <a:lnTo>
                  <a:pt x="28554" y="26195"/>
                </a:lnTo>
                <a:lnTo>
                  <a:pt x="25969" y="24231"/>
                </a:lnTo>
                <a:lnTo>
                  <a:pt x="23254" y="21929"/>
                </a:lnTo>
                <a:lnTo>
                  <a:pt x="21444" y="21388"/>
                </a:lnTo>
                <a:lnTo>
                  <a:pt x="20237" y="22018"/>
                </a:lnTo>
                <a:lnTo>
                  <a:pt x="19433" y="23431"/>
                </a:lnTo>
                <a:lnTo>
                  <a:pt x="17904" y="24373"/>
                </a:lnTo>
                <a:lnTo>
                  <a:pt x="15893" y="25001"/>
                </a:lnTo>
                <a:lnTo>
                  <a:pt x="13560" y="25419"/>
                </a:lnTo>
                <a:lnTo>
                  <a:pt x="12005" y="26691"/>
                </a:lnTo>
                <a:lnTo>
                  <a:pt x="10968" y="28530"/>
                </a:lnTo>
                <a:lnTo>
                  <a:pt x="10277" y="30748"/>
                </a:lnTo>
                <a:lnTo>
                  <a:pt x="8824" y="33220"/>
                </a:lnTo>
                <a:lnTo>
                  <a:pt x="6863" y="35860"/>
                </a:lnTo>
                <a:lnTo>
                  <a:pt x="4563" y="38612"/>
                </a:lnTo>
                <a:lnTo>
                  <a:pt x="3031" y="41438"/>
                </a:lnTo>
                <a:lnTo>
                  <a:pt x="2009" y="44316"/>
                </a:lnTo>
                <a:lnTo>
                  <a:pt x="1327" y="47226"/>
                </a:lnTo>
                <a:lnTo>
                  <a:pt x="873" y="50158"/>
                </a:lnTo>
                <a:lnTo>
                  <a:pt x="570" y="53105"/>
                </a:lnTo>
                <a:lnTo>
                  <a:pt x="368" y="56061"/>
                </a:lnTo>
                <a:lnTo>
                  <a:pt x="234" y="59025"/>
                </a:lnTo>
                <a:lnTo>
                  <a:pt x="0" y="69144"/>
                </a:lnTo>
                <a:lnTo>
                  <a:pt x="980" y="69731"/>
                </a:lnTo>
                <a:lnTo>
                  <a:pt x="2626" y="70123"/>
                </a:lnTo>
                <a:lnTo>
                  <a:pt x="4716" y="70383"/>
                </a:lnTo>
                <a:lnTo>
                  <a:pt x="7101" y="70557"/>
                </a:lnTo>
                <a:lnTo>
                  <a:pt x="9683" y="70673"/>
                </a:lnTo>
                <a:lnTo>
                  <a:pt x="17824" y="709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PenAnnotation299"/>
          <p:cNvSpPr/>
          <p:nvPr/>
        </p:nvSpPr>
        <p:spPr>
          <a:xfrm>
            <a:off x="642937" y="5473909"/>
            <a:ext cx="107157" cy="203854"/>
          </a:xfrm>
          <a:custGeom>
            <a:avLst/>
            <a:gdLst/>
            <a:ahLst/>
            <a:cxnLst/>
            <a:rect l="0" t="0" r="0" b="0"/>
            <a:pathLst>
              <a:path w="107157" h="203854">
                <a:moveTo>
                  <a:pt x="0" y="62497"/>
                </a:moveTo>
                <a:lnTo>
                  <a:pt x="0" y="74925"/>
                </a:lnTo>
                <a:lnTo>
                  <a:pt x="992" y="77728"/>
                </a:lnTo>
                <a:lnTo>
                  <a:pt x="2646" y="80588"/>
                </a:lnTo>
                <a:lnTo>
                  <a:pt x="4741" y="83487"/>
                </a:lnTo>
                <a:lnTo>
                  <a:pt x="6137" y="88397"/>
                </a:lnTo>
                <a:lnTo>
                  <a:pt x="7068" y="94646"/>
                </a:lnTo>
                <a:lnTo>
                  <a:pt x="7688" y="101789"/>
                </a:lnTo>
                <a:lnTo>
                  <a:pt x="9094" y="108535"/>
                </a:lnTo>
                <a:lnTo>
                  <a:pt x="11024" y="115018"/>
                </a:lnTo>
                <a:lnTo>
                  <a:pt x="13302" y="121323"/>
                </a:lnTo>
                <a:lnTo>
                  <a:pt x="14821" y="127511"/>
                </a:lnTo>
                <a:lnTo>
                  <a:pt x="15834" y="133621"/>
                </a:lnTo>
                <a:lnTo>
                  <a:pt x="16509" y="139678"/>
                </a:lnTo>
                <a:lnTo>
                  <a:pt x="17951" y="145701"/>
                </a:lnTo>
                <a:lnTo>
                  <a:pt x="19905" y="151701"/>
                </a:lnTo>
                <a:lnTo>
                  <a:pt x="22200" y="157685"/>
                </a:lnTo>
                <a:lnTo>
                  <a:pt x="23730" y="162666"/>
                </a:lnTo>
                <a:lnTo>
                  <a:pt x="24749" y="166980"/>
                </a:lnTo>
                <a:lnTo>
                  <a:pt x="25429" y="170847"/>
                </a:lnTo>
                <a:lnTo>
                  <a:pt x="26875" y="175410"/>
                </a:lnTo>
                <a:lnTo>
                  <a:pt x="28831" y="180436"/>
                </a:lnTo>
                <a:lnTo>
                  <a:pt x="34358" y="193280"/>
                </a:lnTo>
                <a:lnTo>
                  <a:pt x="35114" y="197683"/>
                </a:lnTo>
                <a:lnTo>
                  <a:pt x="35599" y="203853"/>
                </a:lnTo>
                <a:lnTo>
                  <a:pt x="35695" y="197943"/>
                </a:lnTo>
                <a:lnTo>
                  <a:pt x="35708" y="192809"/>
                </a:lnTo>
                <a:lnTo>
                  <a:pt x="34720" y="190052"/>
                </a:lnTo>
                <a:lnTo>
                  <a:pt x="33068" y="187221"/>
                </a:lnTo>
                <a:lnTo>
                  <a:pt x="30975" y="184341"/>
                </a:lnTo>
                <a:lnTo>
                  <a:pt x="29580" y="180437"/>
                </a:lnTo>
                <a:lnTo>
                  <a:pt x="28650" y="175850"/>
                </a:lnTo>
                <a:lnTo>
                  <a:pt x="28029" y="170808"/>
                </a:lnTo>
                <a:lnTo>
                  <a:pt x="27616" y="164470"/>
                </a:lnTo>
                <a:lnTo>
                  <a:pt x="27340" y="157268"/>
                </a:lnTo>
                <a:lnTo>
                  <a:pt x="26952" y="132911"/>
                </a:lnTo>
                <a:lnTo>
                  <a:pt x="26790" y="43834"/>
                </a:lnTo>
                <a:lnTo>
                  <a:pt x="27782" y="39140"/>
                </a:lnTo>
                <a:lnTo>
                  <a:pt x="29435" y="34028"/>
                </a:lnTo>
                <a:lnTo>
                  <a:pt x="34478" y="21044"/>
                </a:lnTo>
                <a:lnTo>
                  <a:pt x="37813" y="16623"/>
                </a:lnTo>
                <a:lnTo>
                  <a:pt x="40091" y="14055"/>
                </a:lnTo>
                <a:lnTo>
                  <a:pt x="42603" y="12343"/>
                </a:lnTo>
                <a:lnTo>
                  <a:pt x="45269" y="11202"/>
                </a:lnTo>
                <a:lnTo>
                  <a:pt x="48039" y="10440"/>
                </a:lnTo>
                <a:lnTo>
                  <a:pt x="49885" y="8941"/>
                </a:lnTo>
                <a:lnTo>
                  <a:pt x="51116" y="6949"/>
                </a:lnTo>
                <a:lnTo>
                  <a:pt x="51937" y="4629"/>
                </a:lnTo>
                <a:lnTo>
                  <a:pt x="53476" y="3083"/>
                </a:lnTo>
                <a:lnTo>
                  <a:pt x="55494" y="2051"/>
                </a:lnTo>
                <a:lnTo>
                  <a:pt x="57832" y="1364"/>
                </a:lnTo>
                <a:lnTo>
                  <a:pt x="60383" y="906"/>
                </a:lnTo>
                <a:lnTo>
                  <a:pt x="63076" y="600"/>
                </a:lnTo>
                <a:lnTo>
                  <a:pt x="65863" y="396"/>
                </a:lnTo>
                <a:lnTo>
                  <a:pt x="68713" y="260"/>
                </a:lnTo>
                <a:lnTo>
                  <a:pt x="74526" y="110"/>
                </a:lnTo>
                <a:lnTo>
                  <a:pt x="92283" y="0"/>
                </a:lnTo>
                <a:lnTo>
                  <a:pt x="95257" y="988"/>
                </a:lnTo>
                <a:lnTo>
                  <a:pt x="98231" y="2640"/>
                </a:lnTo>
                <a:lnTo>
                  <a:pt x="107156" y="89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PenAnnotation300"/>
          <p:cNvSpPr/>
          <p:nvPr/>
        </p:nvSpPr>
        <p:spPr>
          <a:xfrm>
            <a:off x="803671" y="5438705"/>
            <a:ext cx="169665" cy="195762"/>
          </a:xfrm>
          <a:custGeom>
            <a:avLst/>
            <a:gdLst/>
            <a:ahLst/>
            <a:cxnLst/>
            <a:rect l="0" t="0" r="0" b="0"/>
            <a:pathLst>
              <a:path w="169665" h="195762">
                <a:moveTo>
                  <a:pt x="0" y="115560"/>
                </a:moveTo>
                <a:lnTo>
                  <a:pt x="8562" y="115560"/>
                </a:lnTo>
                <a:lnTo>
                  <a:pt x="13562" y="110820"/>
                </a:lnTo>
                <a:lnTo>
                  <a:pt x="15987" y="109423"/>
                </a:lnTo>
                <a:lnTo>
                  <a:pt x="18595" y="108492"/>
                </a:lnTo>
                <a:lnTo>
                  <a:pt x="21327" y="107871"/>
                </a:lnTo>
                <a:lnTo>
                  <a:pt x="24140" y="107458"/>
                </a:lnTo>
                <a:lnTo>
                  <a:pt x="27007" y="107182"/>
                </a:lnTo>
                <a:lnTo>
                  <a:pt x="29911" y="106998"/>
                </a:lnTo>
                <a:lnTo>
                  <a:pt x="33832" y="105884"/>
                </a:lnTo>
                <a:lnTo>
                  <a:pt x="38430" y="104148"/>
                </a:lnTo>
                <a:lnTo>
                  <a:pt x="43479" y="101999"/>
                </a:lnTo>
                <a:lnTo>
                  <a:pt x="47838" y="98582"/>
                </a:lnTo>
                <a:lnTo>
                  <a:pt x="51736" y="94320"/>
                </a:lnTo>
                <a:lnTo>
                  <a:pt x="55327" y="89494"/>
                </a:lnTo>
                <a:lnTo>
                  <a:pt x="58713" y="85284"/>
                </a:lnTo>
                <a:lnTo>
                  <a:pt x="61962" y="81486"/>
                </a:lnTo>
                <a:lnTo>
                  <a:pt x="65121" y="77961"/>
                </a:lnTo>
                <a:lnTo>
                  <a:pt x="71276" y="71399"/>
                </a:lnTo>
                <a:lnTo>
                  <a:pt x="83312" y="59102"/>
                </a:lnTo>
                <a:lnTo>
                  <a:pt x="86299" y="55101"/>
                </a:lnTo>
                <a:lnTo>
                  <a:pt x="89283" y="50449"/>
                </a:lnTo>
                <a:lnTo>
                  <a:pt x="92264" y="45364"/>
                </a:lnTo>
                <a:lnTo>
                  <a:pt x="94252" y="40982"/>
                </a:lnTo>
                <a:lnTo>
                  <a:pt x="95577" y="37068"/>
                </a:lnTo>
                <a:lnTo>
                  <a:pt x="96460" y="33466"/>
                </a:lnTo>
                <a:lnTo>
                  <a:pt x="98041" y="30073"/>
                </a:lnTo>
                <a:lnTo>
                  <a:pt x="100088" y="26819"/>
                </a:lnTo>
                <a:lnTo>
                  <a:pt x="102444" y="23657"/>
                </a:lnTo>
                <a:lnTo>
                  <a:pt x="103023" y="20557"/>
                </a:lnTo>
                <a:lnTo>
                  <a:pt x="102416" y="17498"/>
                </a:lnTo>
                <a:lnTo>
                  <a:pt x="100089" y="11454"/>
                </a:lnTo>
                <a:lnTo>
                  <a:pt x="99054" y="5460"/>
                </a:lnTo>
                <a:lnTo>
                  <a:pt x="97786" y="3465"/>
                </a:lnTo>
                <a:lnTo>
                  <a:pt x="95949" y="2134"/>
                </a:lnTo>
                <a:lnTo>
                  <a:pt x="91261" y="656"/>
                </a:lnTo>
                <a:lnTo>
                  <a:pt x="88622" y="262"/>
                </a:lnTo>
                <a:lnTo>
                  <a:pt x="85871" y="0"/>
                </a:lnTo>
                <a:lnTo>
                  <a:pt x="84036" y="817"/>
                </a:lnTo>
                <a:lnTo>
                  <a:pt x="82813" y="2353"/>
                </a:lnTo>
                <a:lnTo>
                  <a:pt x="81998" y="4370"/>
                </a:lnTo>
                <a:lnTo>
                  <a:pt x="78446" y="9257"/>
                </a:lnTo>
                <a:lnTo>
                  <a:pt x="76110" y="11949"/>
                </a:lnTo>
                <a:lnTo>
                  <a:pt x="72568" y="14736"/>
                </a:lnTo>
                <a:lnTo>
                  <a:pt x="68223" y="17586"/>
                </a:lnTo>
                <a:lnTo>
                  <a:pt x="63341" y="20479"/>
                </a:lnTo>
                <a:lnTo>
                  <a:pt x="59095" y="23399"/>
                </a:lnTo>
                <a:lnTo>
                  <a:pt x="55272" y="26338"/>
                </a:lnTo>
                <a:lnTo>
                  <a:pt x="51731" y="29290"/>
                </a:lnTo>
                <a:lnTo>
                  <a:pt x="49370" y="33242"/>
                </a:lnTo>
                <a:lnTo>
                  <a:pt x="47796" y="37861"/>
                </a:lnTo>
                <a:lnTo>
                  <a:pt x="46747" y="42925"/>
                </a:lnTo>
                <a:lnTo>
                  <a:pt x="45056" y="48285"/>
                </a:lnTo>
                <a:lnTo>
                  <a:pt x="42936" y="53843"/>
                </a:lnTo>
                <a:lnTo>
                  <a:pt x="40530" y="59533"/>
                </a:lnTo>
                <a:lnTo>
                  <a:pt x="38926" y="66302"/>
                </a:lnTo>
                <a:lnTo>
                  <a:pt x="37857" y="73792"/>
                </a:lnTo>
                <a:lnTo>
                  <a:pt x="37145" y="81761"/>
                </a:lnTo>
                <a:lnTo>
                  <a:pt x="36669" y="89059"/>
                </a:lnTo>
                <a:lnTo>
                  <a:pt x="36141" y="102459"/>
                </a:lnTo>
                <a:lnTo>
                  <a:pt x="36993" y="108811"/>
                </a:lnTo>
                <a:lnTo>
                  <a:pt x="38553" y="115029"/>
                </a:lnTo>
                <a:lnTo>
                  <a:pt x="40585" y="121159"/>
                </a:lnTo>
                <a:lnTo>
                  <a:pt x="41939" y="127230"/>
                </a:lnTo>
                <a:lnTo>
                  <a:pt x="42843" y="133262"/>
                </a:lnTo>
                <a:lnTo>
                  <a:pt x="43445" y="139268"/>
                </a:lnTo>
                <a:lnTo>
                  <a:pt x="44838" y="144264"/>
                </a:lnTo>
                <a:lnTo>
                  <a:pt x="46760" y="148586"/>
                </a:lnTo>
                <a:lnTo>
                  <a:pt x="49032" y="152461"/>
                </a:lnTo>
                <a:lnTo>
                  <a:pt x="51540" y="157027"/>
                </a:lnTo>
                <a:lnTo>
                  <a:pt x="56972" y="167394"/>
                </a:lnTo>
                <a:lnTo>
                  <a:pt x="59810" y="171944"/>
                </a:lnTo>
                <a:lnTo>
                  <a:pt x="62693" y="175970"/>
                </a:lnTo>
                <a:lnTo>
                  <a:pt x="65608" y="179646"/>
                </a:lnTo>
                <a:lnTo>
                  <a:pt x="69536" y="183089"/>
                </a:lnTo>
                <a:lnTo>
                  <a:pt x="74139" y="186376"/>
                </a:lnTo>
                <a:lnTo>
                  <a:pt x="79191" y="189560"/>
                </a:lnTo>
                <a:lnTo>
                  <a:pt x="83552" y="191682"/>
                </a:lnTo>
                <a:lnTo>
                  <a:pt x="87452" y="193098"/>
                </a:lnTo>
                <a:lnTo>
                  <a:pt x="91043" y="194041"/>
                </a:lnTo>
                <a:lnTo>
                  <a:pt x="95422" y="194670"/>
                </a:lnTo>
                <a:lnTo>
                  <a:pt x="100326" y="195089"/>
                </a:lnTo>
                <a:lnTo>
                  <a:pt x="105579" y="195368"/>
                </a:lnTo>
                <a:lnTo>
                  <a:pt x="116708" y="195679"/>
                </a:lnTo>
                <a:lnTo>
                  <a:pt x="122454" y="195761"/>
                </a:lnTo>
                <a:lnTo>
                  <a:pt x="127277" y="194825"/>
                </a:lnTo>
                <a:lnTo>
                  <a:pt x="131484" y="193208"/>
                </a:lnTo>
                <a:lnTo>
                  <a:pt x="135281" y="191138"/>
                </a:lnTo>
                <a:lnTo>
                  <a:pt x="139797" y="189758"/>
                </a:lnTo>
                <a:lnTo>
                  <a:pt x="144792" y="188838"/>
                </a:lnTo>
                <a:lnTo>
                  <a:pt x="150106" y="188224"/>
                </a:lnTo>
                <a:lnTo>
                  <a:pt x="154641" y="186823"/>
                </a:lnTo>
                <a:lnTo>
                  <a:pt x="158657" y="184897"/>
                </a:lnTo>
                <a:lnTo>
                  <a:pt x="169664" y="1780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PenAnnotation301"/>
          <p:cNvSpPr/>
          <p:nvPr/>
        </p:nvSpPr>
        <p:spPr>
          <a:xfrm>
            <a:off x="1027338" y="5411390"/>
            <a:ext cx="204800" cy="205227"/>
          </a:xfrm>
          <a:custGeom>
            <a:avLst/>
            <a:gdLst/>
            <a:ahLst/>
            <a:cxnLst/>
            <a:rect l="0" t="0" r="0" b="0"/>
            <a:pathLst>
              <a:path w="204800" h="205227">
                <a:moveTo>
                  <a:pt x="115662" y="0"/>
                </a:moveTo>
                <a:lnTo>
                  <a:pt x="115662" y="8562"/>
                </a:lnTo>
                <a:lnTo>
                  <a:pt x="110921" y="13561"/>
                </a:lnTo>
                <a:lnTo>
                  <a:pt x="108532" y="14994"/>
                </a:lnTo>
                <a:lnTo>
                  <a:pt x="99438" y="18003"/>
                </a:lnTo>
                <a:lnTo>
                  <a:pt x="94924" y="19939"/>
                </a:lnTo>
                <a:lnTo>
                  <a:pt x="89930" y="22222"/>
                </a:lnTo>
                <a:lnTo>
                  <a:pt x="85609" y="23745"/>
                </a:lnTo>
                <a:lnTo>
                  <a:pt x="81736" y="24759"/>
                </a:lnTo>
                <a:lnTo>
                  <a:pt x="78162" y="25437"/>
                </a:lnTo>
                <a:lnTo>
                  <a:pt x="74787" y="26879"/>
                </a:lnTo>
                <a:lnTo>
                  <a:pt x="68391" y="31129"/>
                </a:lnTo>
                <a:lnTo>
                  <a:pt x="64304" y="32659"/>
                </a:lnTo>
                <a:lnTo>
                  <a:pt x="59595" y="33679"/>
                </a:lnTo>
                <a:lnTo>
                  <a:pt x="54471" y="34359"/>
                </a:lnTo>
                <a:lnTo>
                  <a:pt x="50063" y="35805"/>
                </a:lnTo>
                <a:lnTo>
                  <a:pt x="46133" y="37761"/>
                </a:lnTo>
                <a:lnTo>
                  <a:pt x="42520" y="40057"/>
                </a:lnTo>
                <a:lnTo>
                  <a:pt x="38127" y="41587"/>
                </a:lnTo>
                <a:lnTo>
                  <a:pt x="33214" y="42608"/>
                </a:lnTo>
                <a:lnTo>
                  <a:pt x="27954" y="43288"/>
                </a:lnTo>
                <a:lnTo>
                  <a:pt x="23456" y="44733"/>
                </a:lnTo>
                <a:lnTo>
                  <a:pt x="19464" y="46690"/>
                </a:lnTo>
                <a:lnTo>
                  <a:pt x="10670" y="52217"/>
                </a:lnTo>
                <a:lnTo>
                  <a:pt x="4406" y="57916"/>
                </a:lnTo>
                <a:lnTo>
                  <a:pt x="2796" y="60438"/>
                </a:lnTo>
                <a:lnTo>
                  <a:pt x="1007" y="65888"/>
                </a:lnTo>
                <a:lnTo>
                  <a:pt x="0" y="69793"/>
                </a:lnTo>
                <a:lnTo>
                  <a:pt x="850" y="71333"/>
                </a:lnTo>
                <a:lnTo>
                  <a:pt x="4442" y="75691"/>
                </a:lnTo>
                <a:lnTo>
                  <a:pt x="9345" y="80935"/>
                </a:lnTo>
                <a:lnTo>
                  <a:pt x="12042" y="83722"/>
                </a:lnTo>
                <a:lnTo>
                  <a:pt x="14832" y="85581"/>
                </a:lnTo>
                <a:lnTo>
                  <a:pt x="20577" y="87646"/>
                </a:lnTo>
                <a:lnTo>
                  <a:pt x="26438" y="91209"/>
                </a:lnTo>
                <a:lnTo>
                  <a:pt x="29390" y="93548"/>
                </a:lnTo>
                <a:lnTo>
                  <a:pt x="33343" y="95107"/>
                </a:lnTo>
                <a:lnTo>
                  <a:pt x="37962" y="96147"/>
                </a:lnTo>
                <a:lnTo>
                  <a:pt x="43026" y="96841"/>
                </a:lnTo>
                <a:lnTo>
                  <a:pt x="48386" y="97302"/>
                </a:lnTo>
                <a:lnTo>
                  <a:pt x="53944" y="97611"/>
                </a:lnTo>
                <a:lnTo>
                  <a:pt x="65411" y="97953"/>
                </a:lnTo>
                <a:lnTo>
                  <a:pt x="111174" y="98211"/>
                </a:lnTo>
                <a:lnTo>
                  <a:pt x="115647" y="98216"/>
                </a:lnTo>
                <a:lnTo>
                  <a:pt x="120613" y="99212"/>
                </a:lnTo>
                <a:lnTo>
                  <a:pt x="125908" y="100868"/>
                </a:lnTo>
                <a:lnTo>
                  <a:pt x="131422" y="102964"/>
                </a:lnTo>
                <a:lnTo>
                  <a:pt x="137082" y="104362"/>
                </a:lnTo>
                <a:lnTo>
                  <a:pt x="142841" y="105293"/>
                </a:lnTo>
                <a:lnTo>
                  <a:pt x="148664" y="105914"/>
                </a:lnTo>
                <a:lnTo>
                  <a:pt x="154530" y="106329"/>
                </a:lnTo>
                <a:lnTo>
                  <a:pt x="160425" y="106604"/>
                </a:lnTo>
                <a:lnTo>
                  <a:pt x="166340" y="106789"/>
                </a:lnTo>
                <a:lnTo>
                  <a:pt x="171275" y="107904"/>
                </a:lnTo>
                <a:lnTo>
                  <a:pt x="175558" y="109639"/>
                </a:lnTo>
                <a:lnTo>
                  <a:pt x="179405" y="111788"/>
                </a:lnTo>
                <a:lnTo>
                  <a:pt x="182962" y="113221"/>
                </a:lnTo>
                <a:lnTo>
                  <a:pt x="186325" y="114176"/>
                </a:lnTo>
                <a:lnTo>
                  <a:pt x="189560" y="114812"/>
                </a:lnTo>
                <a:lnTo>
                  <a:pt x="195799" y="118166"/>
                </a:lnTo>
                <a:lnTo>
                  <a:pt x="198852" y="120449"/>
                </a:lnTo>
                <a:lnTo>
                  <a:pt x="200888" y="122964"/>
                </a:lnTo>
                <a:lnTo>
                  <a:pt x="202245" y="125632"/>
                </a:lnTo>
                <a:lnTo>
                  <a:pt x="204422" y="132303"/>
                </a:lnTo>
                <a:lnTo>
                  <a:pt x="204799" y="138199"/>
                </a:lnTo>
                <a:lnTo>
                  <a:pt x="203860" y="140750"/>
                </a:lnTo>
                <a:lnTo>
                  <a:pt x="200171" y="146230"/>
                </a:lnTo>
                <a:lnTo>
                  <a:pt x="196806" y="149081"/>
                </a:lnTo>
                <a:lnTo>
                  <a:pt x="192578" y="151973"/>
                </a:lnTo>
                <a:lnTo>
                  <a:pt x="187775" y="154893"/>
                </a:lnTo>
                <a:lnTo>
                  <a:pt x="182589" y="158825"/>
                </a:lnTo>
                <a:lnTo>
                  <a:pt x="177147" y="163430"/>
                </a:lnTo>
                <a:lnTo>
                  <a:pt x="171535" y="168485"/>
                </a:lnTo>
                <a:lnTo>
                  <a:pt x="165809" y="172847"/>
                </a:lnTo>
                <a:lnTo>
                  <a:pt x="160007" y="176747"/>
                </a:lnTo>
                <a:lnTo>
                  <a:pt x="154155" y="180339"/>
                </a:lnTo>
                <a:lnTo>
                  <a:pt x="149261" y="183726"/>
                </a:lnTo>
                <a:lnTo>
                  <a:pt x="145007" y="186976"/>
                </a:lnTo>
                <a:lnTo>
                  <a:pt x="141178" y="190135"/>
                </a:lnTo>
                <a:lnTo>
                  <a:pt x="135649" y="193233"/>
                </a:lnTo>
                <a:lnTo>
                  <a:pt x="128987" y="196291"/>
                </a:lnTo>
                <a:lnTo>
                  <a:pt x="121568" y="199322"/>
                </a:lnTo>
                <a:lnTo>
                  <a:pt x="115631" y="201342"/>
                </a:lnTo>
                <a:lnTo>
                  <a:pt x="110680" y="202689"/>
                </a:lnTo>
                <a:lnTo>
                  <a:pt x="106387" y="203587"/>
                </a:lnTo>
                <a:lnTo>
                  <a:pt x="102533" y="204185"/>
                </a:lnTo>
                <a:lnTo>
                  <a:pt x="98972" y="204585"/>
                </a:lnTo>
                <a:lnTo>
                  <a:pt x="95605" y="204850"/>
                </a:lnTo>
                <a:lnTo>
                  <a:pt x="89219" y="205147"/>
                </a:lnTo>
                <a:lnTo>
                  <a:pt x="86127" y="205226"/>
                </a:lnTo>
                <a:lnTo>
                  <a:pt x="83073" y="204286"/>
                </a:lnTo>
                <a:lnTo>
                  <a:pt x="77035" y="200596"/>
                </a:lnTo>
                <a:lnTo>
                  <a:pt x="75027" y="198223"/>
                </a:lnTo>
                <a:lnTo>
                  <a:pt x="73689" y="195649"/>
                </a:lnTo>
                <a:lnTo>
                  <a:pt x="71013" y="1875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PenAnnotation302"/>
          <p:cNvSpPr/>
          <p:nvPr/>
        </p:nvSpPr>
        <p:spPr>
          <a:xfrm>
            <a:off x="1223416" y="5357812"/>
            <a:ext cx="204765" cy="205383"/>
          </a:xfrm>
          <a:custGeom>
            <a:avLst/>
            <a:gdLst/>
            <a:ahLst/>
            <a:cxnLst/>
            <a:rect l="0" t="0" r="0" b="0"/>
            <a:pathLst>
              <a:path w="204765" h="205383">
                <a:moveTo>
                  <a:pt x="133896" y="0"/>
                </a:moveTo>
                <a:lnTo>
                  <a:pt x="121467" y="0"/>
                </a:lnTo>
                <a:lnTo>
                  <a:pt x="117672" y="993"/>
                </a:lnTo>
                <a:lnTo>
                  <a:pt x="113159" y="2646"/>
                </a:lnTo>
                <a:lnTo>
                  <a:pt x="108165" y="4741"/>
                </a:lnTo>
                <a:lnTo>
                  <a:pt x="102851" y="7129"/>
                </a:lnTo>
                <a:lnTo>
                  <a:pt x="91656" y="12429"/>
                </a:lnTo>
                <a:lnTo>
                  <a:pt x="56455" y="29812"/>
                </a:lnTo>
                <a:lnTo>
                  <a:pt x="51511" y="32773"/>
                </a:lnTo>
                <a:lnTo>
                  <a:pt x="47223" y="35739"/>
                </a:lnTo>
                <a:lnTo>
                  <a:pt x="43372" y="38709"/>
                </a:lnTo>
                <a:lnTo>
                  <a:pt x="38820" y="40689"/>
                </a:lnTo>
                <a:lnTo>
                  <a:pt x="33801" y="42009"/>
                </a:lnTo>
                <a:lnTo>
                  <a:pt x="28471" y="42888"/>
                </a:lnTo>
                <a:lnTo>
                  <a:pt x="23925" y="44467"/>
                </a:lnTo>
                <a:lnTo>
                  <a:pt x="19902" y="46512"/>
                </a:lnTo>
                <a:lnTo>
                  <a:pt x="16228" y="48868"/>
                </a:lnTo>
                <a:lnTo>
                  <a:pt x="12787" y="50438"/>
                </a:lnTo>
                <a:lnTo>
                  <a:pt x="9500" y="51485"/>
                </a:lnTo>
                <a:lnTo>
                  <a:pt x="6317" y="52182"/>
                </a:lnTo>
                <a:lnTo>
                  <a:pt x="4195" y="53640"/>
                </a:lnTo>
                <a:lnTo>
                  <a:pt x="2780" y="55604"/>
                </a:lnTo>
                <a:lnTo>
                  <a:pt x="510" y="61144"/>
                </a:lnTo>
                <a:lnTo>
                  <a:pt x="116" y="66844"/>
                </a:lnTo>
                <a:lnTo>
                  <a:pt x="0" y="70077"/>
                </a:lnTo>
                <a:lnTo>
                  <a:pt x="976" y="70530"/>
                </a:lnTo>
                <a:lnTo>
                  <a:pt x="4706" y="71034"/>
                </a:lnTo>
                <a:lnTo>
                  <a:pt x="7089" y="72161"/>
                </a:lnTo>
                <a:lnTo>
                  <a:pt x="12384" y="76058"/>
                </a:lnTo>
                <a:lnTo>
                  <a:pt x="16177" y="77495"/>
                </a:lnTo>
                <a:lnTo>
                  <a:pt x="20690" y="78452"/>
                </a:lnTo>
                <a:lnTo>
                  <a:pt x="25683" y="79091"/>
                </a:lnTo>
                <a:lnTo>
                  <a:pt x="30996" y="79516"/>
                </a:lnTo>
                <a:lnTo>
                  <a:pt x="36523" y="79800"/>
                </a:lnTo>
                <a:lnTo>
                  <a:pt x="47955" y="80115"/>
                </a:lnTo>
                <a:lnTo>
                  <a:pt x="104121" y="80361"/>
                </a:lnTo>
                <a:lnTo>
                  <a:pt x="118678" y="80364"/>
                </a:lnTo>
                <a:lnTo>
                  <a:pt x="125735" y="81357"/>
                </a:lnTo>
                <a:lnTo>
                  <a:pt x="132424" y="83012"/>
                </a:lnTo>
                <a:lnTo>
                  <a:pt x="138868" y="85107"/>
                </a:lnTo>
                <a:lnTo>
                  <a:pt x="145148" y="87495"/>
                </a:lnTo>
                <a:lnTo>
                  <a:pt x="151319" y="90081"/>
                </a:lnTo>
                <a:lnTo>
                  <a:pt x="157418" y="92796"/>
                </a:lnTo>
                <a:lnTo>
                  <a:pt x="169486" y="98459"/>
                </a:lnTo>
                <a:lnTo>
                  <a:pt x="175482" y="101358"/>
                </a:lnTo>
                <a:lnTo>
                  <a:pt x="180471" y="104283"/>
                </a:lnTo>
                <a:lnTo>
                  <a:pt x="184790" y="107225"/>
                </a:lnTo>
                <a:lnTo>
                  <a:pt x="188661" y="110179"/>
                </a:lnTo>
                <a:lnTo>
                  <a:pt x="192234" y="113140"/>
                </a:lnTo>
                <a:lnTo>
                  <a:pt x="195609" y="116106"/>
                </a:lnTo>
                <a:lnTo>
                  <a:pt x="198850" y="119076"/>
                </a:lnTo>
                <a:lnTo>
                  <a:pt x="201011" y="123041"/>
                </a:lnTo>
                <a:lnTo>
                  <a:pt x="202452" y="127668"/>
                </a:lnTo>
                <a:lnTo>
                  <a:pt x="203413" y="132737"/>
                </a:lnTo>
                <a:lnTo>
                  <a:pt x="204053" y="137109"/>
                </a:lnTo>
                <a:lnTo>
                  <a:pt x="204480" y="141015"/>
                </a:lnTo>
                <a:lnTo>
                  <a:pt x="204764" y="144611"/>
                </a:lnTo>
                <a:lnTo>
                  <a:pt x="203962" y="148994"/>
                </a:lnTo>
                <a:lnTo>
                  <a:pt x="202435" y="153900"/>
                </a:lnTo>
                <a:lnTo>
                  <a:pt x="200424" y="159154"/>
                </a:lnTo>
                <a:lnTo>
                  <a:pt x="198092" y="163650"/>
                </a:lnTo>
                <a:lnTo>
                  <a:pt x="195545" y="167639"/>
                </a:lnTo>
                <a:lnTo>
                  <a:pt x="192855" y="171290"/>
                </a:lnTo>
                <a:lnTo>
                  <a:pt x="190069" y="174717"/>
                </a:lnTo>
                <a:lnTo>
                  <a:pt x="187220" y="177994"/>
                </a:lnTo>
                <a:lnTo>
                  <a:pt x="184328" y="181171"/>
                </a:lnTo>
                <a:lnTo>
                  <a:pt x="180416" y="184281"/>
                </a:lnTo>
                <a:lnTo>
                  <a:pt x="175823" y="187346"/>
                </a:lnTo>
                <a:lnTo>
                  <a:pt x="170777" y="190381"/>
                </a:lnTo>
                <a:lnTo>
                  <a:pt x="166421" y="193398"/>
                </a:lnTo>
                <a:lnTo>
                  <a:pt x="162525" y="196400"/>
                </a:lnTo>
                <a:lnTo>
                  <a:pt x="158935" y="199395"/>
                </a:lnTo>
                <a:lnTo>
                  <a:pt x="154557" y="201390"/>
                </a:lnTo>
                <a:lnTo>
                  <a:pt x="149655" y="202721"/>
                </a:lnTo>
                <a:lnTo>
                  <a:pt x="144402" y="203608"/>
                </a:lnTo>
                <a:lnTo>
                  <a:pt x="138915" y="204200"/>
                </a:lnTo>
                <a:lnTo>
                  <a:pt x="133274" y="204594"/>
                </a:lnTo>
                <a:lnTo>
                  <a:pt x="122705" y="205032"/>
                </a:lnTo>
                <a:lnTo>
                  <a:pt x="111177" y="205279"/>
                </a:lnTo>
                <a:lnTo>
                  <a:pt x="82094" y="205382"/>
                </a:lnTo>
                <a:lnTo>
                  <a:pt x="82494" y="204390"/>
                </a:lnTo>
                <a:lnTo>
                  <a:pt x="87620" y="198315"/>
                </a:lnTo>
                <a:lnTo>
                  <a:pt x="89248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PenAnnotation303"/>
          <p:cNvSpPr/>
          <p:nvPr/>
        </p:nvSpPr>
        <p:spPr>
          <a:xfrm>
            <a:off x="1513257" y="5251312"/>
            <a:ext cx="929337" cy="267179"/>
          </a:xfrm>
          <a:custGeom>
            <a:avLst/>
            <a:gdLst/>
            <a:ahLst/>
            <a:cxnLst/>
            <a:rect l="0" t="0" r="0" b="0"/>
            <a:pathLst>
              <a:path w="929337" h="267179">
                <a:moveTo>
                  <a:pt x="22649" y="151148"/>
                </a:moveTo>
                <a:lnTo>
                  <a:pt x="22649" y="142328"/>
                </a:lnTo>
                <a:lnTo>
                  <a:pt x="17908" y="142251"/>
                </a:lnTo>
                <a:lnTo>
                  <a:pt x="16512" y="143233"/>
                </a:lnTo>
                <a:lnTo>
                  <a:pt x="15581" y="144879"/>
                </a:lnTo>
                <a:lnTo>
                  <a:pt x="14960" y="146968"/>
                </a:lnTo>
                <a:lnTo>
                  <a:pt x="11625" y="151936"/>
                </a:lnTo>
                <a:lnTo>
                  <a:pt x="9346" y="154651"/>
                </a:lnTo>
                <a:lnTo>
                  <a:pt x="7827" y="157452"/>
                </a:lnTo>
                <a:lnTo>
                  <a:pt x="6140" y="163210"/>
                </a:lnTo>
                <a:lnTo>
                  <a:pt x="5690" y="167127"/>
                </a:lnTo>
                <a:lnTo>
                  <a:pt x="5389" y="171723"/>
                </a:lnTo>
                <a:lnTo>
                  <a:pt x="5189" y="176771"/>
                </a:lnTo>
                <a:lnTo>
                  <a:pt x="4967" y="187672"/>
                </a:lnTo>
                <a:lnTo>
                  <a:pt x="4800" y="220898"/>
                </a:lnTo>
                <a:lnTo>
                  <a:pt x="5789" y="225429"/>
                </a:lnTo>
                <a:lnTo>
                  <a:pt x="9533" y="233110"/>
                </a:lnTo>
                <a:lnTo>
                  <a:pt x="14504" y="242477"/>
                </a:lnTo>
                <a:lnTo>
                  <a:pt x="17219" y="247753"/>
                </a:lnTo>
                <a:lnTo>
                  <a:pt x="20021" y="252262"/>
                </a:lnTo>
                <a:lnTo>
                  <a:pt x="25780" y="259919"/>
                </a:lnTo>
                <a:lnTo>
                  <a:pt x="29697" y="262358"/>
                </a:lnTo>
                <a:lnTo>
                  <a:pt x="39342" y="265067"/>
                </a:lnTo>
                <a:lnTo>
                  <a:pt x="65721" y="267044"/>
                </a:lnTo>
                <a:lnTo>
                  <a:pt x="77854" y="267178"/>
                </a:lnTo>
                <a:lnTo>
                  <a:pt x="81281" y="266205"/>
                </a:lnTo>
                <a:lnTo>
                  <a:pt x="87733" y="262477"/>
                </a:lnTo>
                <a:lnTo>
                  <a:pt x="96944" y="254801"/>
                </a:lnTo>
                <a:lnTo>
                  <a:pt x="102963" y="246495"/>
                </a:lnTo>
                <a:lnTo>
                  <a:pt x="105957" y="241501"/>
                </a:lnTo>
                <a:lnTo>
                  <a:pt x="111930" y="233308"/>
                </a:lnTo>
                <a:lnTo>
                  <a:pt x="117892" y="225367"/>
                </a:lnTo>
                <a:lnTo>
                  <a:pt x="120871" y="220471"/>
                </a:lnTo>
                <a:lnTo>
                  <a:pt x="123849" y="215223"/>
                </a:lnTo>
                <a:lnTo>
                  <a:pt x="125834" y="209740"/>
                </a:lnTo>
                <a:lnTo>
                  <a:pt x="127158" y="204100"/>
                </a:lnTo>
                <a:lnTo>
                  <a:pt x="128040" y="198356"/>
                </a:lnTo>
                <a:lnTo>
                  <a:pt x="127636" y="192542"/>
                </a:lnTo>
                <a:lnTo>
                  <a:pt x="126375" y="186682"/>
                </a:lnTo>
                <a:lnTo>
                  <a:pt x="124542" y="180790"/>
                </a:lnTo>
                <a:lnTo>
                  <a:pt x="122327" y="174878"/>
                </a:lnTo>
                <a:lnTo>
                  <a:pt x="119859" y="168953"/>
                </a:lnTo>
                <a:lnTo>
                  <a:pt x="117221" y="163018"/>
                </a:lnTo>
                <a:lnTo>
                  <a:pt x="111644" y="151132"/>
                </a:lnTo>
                <a:lnTo>
                  <a:pt x="108768" y="145185"/>
                </a:lnTo>
                <a:lnTo>
                  <a:pt x="105859" y="140227"/>
                </a:lnTo>
                <a:lnTo>
                  <a:pt x="99980" y="132074"/>
                </a:lnTo>
                <a:lnTo>
                  <a:pt x="91414" y="125142"/>
                </a:lnTo>
                <a:lnTo>
                  <a:pt x="86352" y="121904"/>
                </a:lnTo>
                <a:lnTo>
                  <a:pt x="75435" y="118307"/>
                </a:lnTo>
                <a:lnTo>
                  <a:pt x="56998" y="115998"/>
                </a:lnTo>
                <a:lnTo>
                  <a:pt x="47507" y="118328"/>
                </a:lnTo>
                <a:lnTo>
                  <a:pt x="37665" y="122671"/>
                </a:lnTo>
                <a:lnTo>
                  <a:pt x="26547" y="130694"/>
                </a:lnTo>
                <a:lnTo>
                  <a:pt x="20082" y="136435"/>
                </a:lnTo>
                <a:lnTo>
                  <a:pt x="16969" y="140348"/>
                </a:lnTo>
                <a:lnTo>
                  <a:pt x="13901" y="144940"/>
                </a:lnTo>
                <a:lnTo>
                  <a:pt x="10864" y="149986"/>
                </a:lnTo>
                <a:lnTo>
                  <a:pt x="7489" y="158239"/>
                </a:lnTo>
                <a:lnTo>
                  <a:pt x="4997" y="166206"/>
                </a:lnTo>
                <a:lnTo>
                  <a:pt x="2944" y="171109"/>
                </a:lnTo>
                <a:lnTo>
                  <a:pt x="582" y="176361"/>
                </a:lnTo>
                <a:lnTo>
                  <a:pt x="0" y="181847"/>
                </a:lnTo>
                <a:lnTo>
                  <a:pt x="604" y="187490"/>
                </a:lnTo>
                <a:lnTo>
                  <a:pt x="1999" y="193235"/>
                </a:lnTo>
                <a:lnTo>
                  <a:pt x="3922" y="198058"/>
                </a:lnTo>
                <a:lnTo>
                  <a:pt x="8703" y="206062"/>
                </a:lnTo>
                <a:lnTo>
                  <a:pt x="11367" y="210578"/>
                </a:lnTo>
                <a:lnTo>
                  <a:pt x="14136" y="215572"/>
                </a:lnTo>
                <a:lnTo>
                  <a:pt x="16973" y="220887"/>
                </a:lnTo>
                <a:lnTo>
                  <a:pt x="20850" y="224430"/>
                </a:lnTo>
                <a:lnTo>
                  <a:pt x="25418" y="226792"/>
                </a:lnTo>
                <a:lnTo>
                  <a:pt x="35786" y="229416"/>
                </a:lnTo>
                <a:lnTo>
                  <a:pt x="61257" y="231101"/>
                </a:lnTo>
                <a:lnTo>
                  <a:pt x="76519" y="230339"/>
                </a:lnTo>
                <a:lnTo>
                  <a:pt x="89916" y="226693"/>
                </a:lnTo>
                <a:lnTo>
                  <a:pt x="102486" y="219119"/>
                </a:lnTo>
                <a:lnTo>
                  <a:pt x="108615" y="214322"/>
                </a:lnTo>
                <a:lnTo>
                  <a:pt x="120718" y="206345"/>
                </a:lnTo>
                <a:lnTo>
                  <a:pt x="126724" y="202829"/>
                </a:lnTo>
                <a:lnTo>
                  <a:pt x="132712" y="197508"/>
                </a:lnTo>
                <a:lnTo>
                  <a:pt x="138688" y="190985"/>
                </a:lnTo>
                <a:lnTo>
                  <a:pt x="144657" y="183659"/>
                </a:lnTo>
                <a:lnTo>
                  <a:pt x="150620" y="176791"/>
                </a:lnTo>
                <a:lnTo>
                  <a:pt x="156580" y="170228"/>
                </a:lnTo>
                <a:lnTo>
                  <a:pt x="162538" y="163868"/>
                </a:lnTo>
                <a:lnTo>
                  <a:pt x="167502" y="156652"/>
                </a:lnTo>
                <a:lnTo>
                  <a:pt x="171804" y="148864"/>
                </a:lnTo>
                <a:lnTo>
                  <a:pt x="185836" y="119719"/>
                </a:lnTo>
                <a:lnTo>
                  <a:pt x="187995" y="114320"/>
                </a:lnTo>
                <a:lnTo>
                  <a:pt x="189434" y="109729"/>
                </a:lnTo>
                <a:lnTo>
                  <a:pt x="191033" y="101982"/>
                </a:lnTo>
                <a:lnTo>
                  <a:pt x="191744" y="95232"/>
                </a:lnTo>
                <a:lnTo>
                  <a:pt x="192263" y="89219"/>
                </a:lnTo>
                <a:lnTo>
                  <a:pt x="192298" y="93552"/>
                </a:lnTo>
                <a:lnTo>
                  <a:pt x="191311" y="95884"/>
                </a:lnTo>
                <a:lnTo>
                  <a:pt x="187568" y="101120"/>
                </a:lnTo>
                <a:lnTo>
                  <a:pt x="186173" y="104898"/>
                </a:lnTo>
                <a:lnTo>
                  <a:pt x="185243" y="109401"/>
                </a:lnTo>
                <a:lnTo>
                  <a:pt x="184623" y="114387"/>
                </a:lnTo>
                <a:lnTo>
                  <a:pt x="183218" y="120688"/>
                </a:lnTo>
                <a:lnTo>
                  <a:pt x="181288" y="127865"/>
                </a:lnTo>
                <a:lnTo>
                  <a:pt x="179010" y="135626"/>
                </a:lnTo>
                <a:lnTo>
                  <a:pt x="178483" y="142785"/>
                </a:lnTo>
                <a:lnTo>
                  <a:pt x="179124" y="149541"/>
                </a:lnTo>
                <a:lnTo>
                  <a:pt x="180544" y="156030"/>
                </a:lnTo>
                <a:lnTo>
                  <a:pt x="181490" y="162340"/>
                </a:lnTo>
                <a:lnTo>
                  <a:pt x="182121" y="168531"/>
                </a:lnTo>
                <a:lnTo>
                  <a:pt x="182542" y="174644"/>
                </a:lnTo>
                <a:lnTo>
                  <a:pt x="183814" y="180702"/>
                </a:lnTo>
                <a:lnTo>
                  <a:pt x="185655" y="186726"/>
                </a:lnTo>
                <a:lnTo>
                  <a:pt x="187874" y="192726"/>
                </a:lnTo>
                <a:lnTo>
                  <a:pt x="190346" y="197718"/>
                </a:lnTo>
                <a:lnTo>
                  <a:pt x="195738" y="205911"/>
                </a:lnTo>
                <a:lnTo>
                  <a:pt x="201442" y="212860"/>
                </a:lnTo>
                <a:lnTo>
                  <a:pt x="207284" y="219256"/>
                </a:lnTo>
                <a:lnTo>
                  <a:pt x="213188" y="225406"/>
                </a:lnTo>
                <a:lnTo>
                  <a:pt x="217144" y="227442"/>
                </a:lnTo>
                <a:lnTo>
                  <a:pt x="226831" y="229705"/>
                </a:lnTo>
                <a:lnTo>
                  <a:pt x="238700" y="230979"/>
                </a:lnTo>
                <a:lnTo>
                  <a:pt x="242089" y="230166"/>
                </a:lnTo>
                <a:lnTo>
                  <a:pt x="248501" y="226616"/>
                </a:lnTo>
                <a:lnTo>
                  <a:pt x="257688" y="219040"/>
                </a:lnTo>
                <a:lnTo>
                  <a:pt x="263702" y="213404"/>
                </a:lnTo>
                <a:lnTo>
                  <a:pt x="266695" y="210511"/>
                </a:lnTo>
                <a:lnTo>
                  <a:pt x="269682" y="206598"/>
                </a:lnTo>
                <a:lnTo>
                  <a:pt x="272666" y="202006"/>
                </a:lnTo>
                <a:lnTo>
                  <a:pt x="275647" y="196960"/>
                </a:lnTo>
                <a:lnTo>
                  <a:pt x="277635" y="191611"/>
                </a:lnTo>
                <a:lnTo>
                  <a:pt x="278960" y="186061"/>
                </a:lnTo>
                <a:lnTo>
                  <a:pt x="279843" y="180376"/>
                </a:lnTo>
                <a:lnTo>
                  <a:pt x="281424" y="173611"/>
                </a:lnTo>
                <a:lnTo>
                  <a:pt x="283470" y="166123"/>
                </a:lnTo>
                <a:lnTo>
                  <a:pt x="285827" y="158155"/>
                </a:lnTo>
                <a:lnTo>
                  <a:pt x="287398" y="150859"/>
                </a:lnTo>
                <a:lnTo>
                  <a:pt x="288445" y="144010"/>
                </a:lnTo>
                <a:lnTo>
                  <a:pt x="289143" y="137460"/>
                </a:lnTo>
                <a:lnTo>
                  <a:pt x="290601" y="131109"/>
                </a:lnTo>
                <a:lnTo>
                  <a:pt x="292565" y="124890"/>
                </a:lnTo>
                <a:lnTo>
                  <a:pt x="294866" y="118760"/>
                </a:lnTo>
                <a:lnTo>
                  <a:pt x="295408" y="114673"/>
                </a:lnTo>
                <a:lnTo>
                  <a:pt x="294777" y="111949"/>
                </a:lnTo>
                <a:lnTo>
                  <a:pt x="291377" y="107576"/>
                </a:lnTo>
                <a:lnTo>
                  <a:pt x="292090" y="107218"/>
                </a:lnTo>
                <a:lnTo>
                  <a:pt x="298301" y="106595"/>
                </a:lnTo>
                <a:lnTo>
                  <a:pt x="298691" y="107555"/>
                </a:lnTo>
                <a:lnTo>
                  <a:pt x="299123" y="111268"/>
                </a:lnTo>
                <a:lnTo>
                  <a:pt x="301961" y="118872"/>
                </a:lnTo>
                <a:lnTo>
                  <a:pt x="304107" y="123678"/>
                </a:lnTo>
                <a:lnTo>
                  <a:pt x="305538" y="128866"/>
                </a:lnTo>
                <a:lnTo>
                  <a:pt x="306491" y="134309"/>
                </a:lnTo>
                <a:lnTo>
                  <a:pt x="307127" y="139922"/>
                </a:lnTo>
                <a:lnTo>
                  <a:pt x="308543" y="145649"/>
                </a:lnTo>
                <a:lnTo>
                  <a:pt x="310479" y="151451"/>
                </a:lnTo>
                <a:lnTo>
                  <a:pt x="312762" y="157303"/>
                </a:lnTo>
                <a:lnTo>
                  <a:pt x="315277" y="163189"/>
                </a:lnTo>
                <a:lnTo>
                  <a:pt x="320716" y="175021"/>
                </a:lnTo>
                <a:lnTo>
                  <a:pt x="329356" y="192838"/>
                </a:lnTo>
                <a:lnTo>
                  <a:pt x="332292" y="197793"/>
                </a:lnTo>
                <a:lnTo>
                  <a:pt x="338200" y="205945"/>
                </a:lnTo>
                <a:lnTo>
                  <a:pt x="342157" y="208515"/>
                </a:lnTo>
                <a:lnTo>
                  <a:pt x="351845" y="211371"/>
                </a:lnTo>
                <a:lnTo>
                  <a:pt x="373516" y="213455"/>
                </a:lnTo>
                <a:lnTo>
                  <a:pt x="376615" y="212530"/>
                </a:lnTo>
                <a:lnTo>
                  <a:pt x="382704" y="208857"/>
                </a:lnTo>
                <a:lnTo>
                  <a:pt x="384725" y="206488"/>
                </a:lnTo>
                <a:lnTo>
                  <a:pt x="386072" y="203916"/>
                </a:lnTo>
                <a:lnTo>
                  <a:pt x="386970" y="201209"/>
                </a:lnTo>
                <a:lnTo>
                  <a:pt x="390613" y="195557"/>
                </a:lnTo>
                <a:lnTo>
                  <a:pt x="392974" y="192660"/>
                </a:lnTo>
                <a:lnTo>
                  <a:pt x="395540" y="187753"/>
                </a:lnTo>
                <a:lnTo>
                  <a:pt x="398243" y="181504"/>
                </a:lnTo>
                <a:lnTo>
                  <a:pt x="401037" y="174362"/>
                </a:lnTo>
                <a:lnTo>
                  <a:pt x="406788" y="158489"/>
                </a:lnTo>
                <a:lnTo>
                  <a:pt x="409710" y="150089"/>
                </a:lnTo>
                <a:lnTo>
                  <a:pt x="411658" y="141513"/>
                </a:lnTo>
                <a:lnTo>
                  <a:pt x="412957" y="132818"/>
                </a:lnTo>
                <a:lnTo>
                  <a:pt x="413823" y="124045"/>
                </a:lnTo>
                <a:lnTo>
                  <a:pt x="415393" y="115220"/>
                </a:lnTo>
                <a:lnTo>
                  <a:pt x="417431" y="106360"/>
                </a:lnTo>
                <a:lnTo>
                  <a:pt x="419782" y="97477"/>
                </a:lnTo>
                <a:lnTo>
                  <a:pt x="422342" y="89571"/>
                </a:lnTo>
                <a:lnTo>
                  <a:pt x="425041" y="82315"/>
                </a:lnTo>
                <a:lnTo>
                  <a:pt x="427832" y="75494"/>
                </a:lnTo>
                <a:lnTo>
                  <a:pt x="429693" y="68962"/>
                </a:lnTo>
                <a:lnTo>
                  <a:pt x="430933" y="62623"/>
                </a:lnTo>
                <a:lnTo>
                  <a:pt x="431760" y="56413"/>
                </a:lnTo>
                <a:lnTo>
                  <a:pt x="433304" y="51281"/>
                </a:lnTo>
                <a:lnTo>
                  <a:pt x="437665" y="42932"/>
                </a:lnTo>
                <a:lnTo>
                  <a:pt x="440264" y="35914"/>
                </a:lnTo>
                <a:lnTo>
                  <a:pt x="440958" y="32654"/>
                </a:lnTo>
                <a:lnTo>
                  <a:pt x="442412" y="30480"/>
                </a:lnTo>
                <a:lnTo>
                  <a:pt x="444374" y="29031"/>
                </a:lnTo>
                <a:lnTo>
                  <a:pt x="446674" y="28065"/>
                </a:lnTo>
                <a:lnTo>
                  <a:pt x="448207" y="28413"/>
                </a:lnTo>
                <a:lnTo>
                  <a:pt x="449229" y="29637"/>
                </a:lnTo>
                <a:lnTo>
                  <a:pt x="449911" y="31446"/>
                </a:lnTo>
                <a:lnTo>
                  <a:pt x="458134" y="42469"/>
                </a:lnTo>
                <a:lnTo>
                  <a:pt x="460808" y="46945"/>
                </a:lnTo>
                <a:lnTo>
                  <a:pt x="463583" y="51914"/>
                </a:lnTo>
                <a:lnTo>
                  <a:pt x="465433" y="57211"/>
                </a:lnTo>
                <a:lnTo>
                  <a:pt x="466666" y="62727"/>
                </a:lnTo>
                <a:lnTo>
                  <a:pt x="467489" y="68388"/>
                </a:lnTo>
                <a:lnTo>
                  <a:pt x="469029" y="74147"/>
                </a:lnTo>
                <a:lnTo>
                  <a:pt x="471048" y="79970"/>
                </a:lnTo>
                <a:lnTo>
                  <a:pt x="473386" y="85837"/>
                </a:lnTo>
                <a:lnTo>
                  <a:pt x="478630" y="100293"/>
                </a:lnTo>
                <a:lnTo>
                  <a:pt x="481418" y="108315"/>
                </a:lnTo>
                <a:lnTo>
                  <a:pt x="484268" y="115648"/>
                </a:lnTo>
                <a:lnTo>
                  <a:pt x="487161" y="122520"/>
                </a:lnTo>
                <a:lnTo>
                  <a:pt x="490081" y="129086"/>
                </a:lnTo>
                <a:lnTo>
                  <a:pt x="493020" y="134456"/>
                </a:lnTo>
                <a:lnTo>
                  <a:pt x="495972" y="139028"/>
                </a:lnTo>
                <a:lnTo>
                  <a:pt x="498932" y="143068"/>
                </a:lnTo>
                <a:lnTo>
                  <a:pt x="501897" y="147746"/>
                </a:lnTo>
                <a:lnTo>
                  <a:pt x="504867" y="152849"/>
                </a:lnTo>
                <a:lnTo>
                  <a:pt x="507838" y="158235"/>
                </a:lnTo>
                <a:lnTo>
                  <a:pt x="511804" y="161826"/>
                </a:lnTo>
                <a:lnTo>
                  <a:pt x="516432" y="164221"/>
                </a:lnTo>
                <a:lnTo>
                  <a:pt x="528637" y="168062"/>
                </a:lnTo>
                <a:lnTo>
                  <a:pt x="535491" y="168728"/>
                </a:lnTo>
                <a:lnTo>
                  <a:pt x="538177" y="167829"/>
                </a:lnTo>
                <a:lnTo>
                  <a:pt x="543806" y="164184"/>
                </a:lnTo>
                <a:lnTo>
                  <a:pt x="549615" y="156612"/>
                </a:lnTo>
                <a:lnTo>
                  <a:pt x="552554" y="151814"/>
                </a:lnTo>
                <a:lnTo>
                  <a:pt x="555505" y="146631"/>
                </a:lnTo>
                <a:lnTo>
                  <a:pt x="561429" y="135581"/>
                </a:lnTo>
                <a:lnTo>
                  <a:pt x="570343" y="118203"/>
                </a:lnTo>
                <a:lnTo>
                  <a:pt x="572325" y="112318"/>
                </a:lnTo>
                <a:lnTo>
                  <a:pt x="573647" y="106410"/>
                </a:lnTo>
                <a:lnTo>
                  <a:pt x="574528" y="100487"/>
                </a:lnTo>
                <a:lnTo>
                  <a:pt x="575115" y="94553"/>
                </a:lnTo>
                <a:lnTo>
                  <a:pt x="575506" y="88614"/>
                </a:lnTo>
                <a:lnTo>
                  <a:pt x="575767" y="82670"/>
                </a:lnTo>
                <a:lnTo>
                  <a:pt x="576934" y="77715"/>
                </a:lnTo>
                <a:lnTo>
                  <a:pt x="580875" y="69563"/>
                </a:lnTo>
                <a:lnTo>
                  <a:pt x="584838" y="62529"/>
                </a:lnTo>
                <a:lnTo>
                  <a:pt x="585186" y="69600"/>
                </a:lnTo>
                <a:lnTo>
                  <a:pt x="592341" y="77677"/>
                </a:lnTo>
                <a:lnTo>
                  <a:pt x="597645" y="83106"/>
                </a:lnTo>
                <a:lnTo>
                  <a:pt x="600448" y="84951"/>
                </a:lnTo>
                <a:lnTo>
                  <a:pt x="606209" y="87001"/>
                </a:lnTo>
                <a:lnTo>
                  <a:pt x="608142" y="88540"/>
                </a:lnTo>
                <a:lnTo>
                  <a:pt x="609431" y="90558"/>
                </a:lnTo>
                <a:lnTo>
                  <a:pt x="611963" y="97449"/>
                </a:lnTo>
                <a:lnTo>
                  <a:pt x="611999" y="90417"/>
                </a:lnTo>
                <a:lnTo>
                  <a:pt x="612004" y="85131"/>
                </a:lnTo>
                <a:lnTo>
                  <a:pt x="611013" y="82332"/>
                </a:lnTo>
                <a:lnTo>
                  <a:pt x="607267" y="76577"/>
                </a:lnTo>
                <a:lnTo>
                  <a:pt x="604940" y="70711"/>
                </a:lnTo>
                <a:lnTo>
                  <a:pt x="604319" y="67758"/>
                </a:lnTo>
                <a:lnTo>
                  <a:pt x="600984" y="61831"/>
                </a:lnTo>
                <a:lnTo>
                  <a:pt x="596195" y="55889"/>
                </a:lnTo>
                <a:lnTo>
                  <a:pt x="590758" y="49941"/>
                </a:lnTo>
                <a:lnTo>
                  <a:pt x="582389" y="43991"/>
                </a:lnTo>
                <a:lnTo>
                  <a:pt x="573047" y="39030"/>
                </a:lnTo>
                <a:lnTo>
                  <a:pt x="565588" y="36826"/>
                </a:lnTo>
                <a:lnTo>
                  <a:pt x="563202" y="35246"/>
                </a:lnTo>
                <a:lnTo>
                  <a:pt x="561611" y="33201"/>
                </a:lnTo>
                <a:lnTo>
                  <a:pt x="560551" y="30845"/>
                </a:lnTo>
                <a:lnTo>
                  <a:pt x="558852" y="30266"/>
                </a:lnTo>
                <a:lnTo>
                  <a:pt x="556727" y="30873"/>
                </a:lnTo>
                <a:lnTo>
                  <a:pt x="554318" y="32269"/>
                </a:lnTo>
                <a:lnTo>
                  <a:pt x="548996" y="33821"/>
                </a:lnTo>
                <a:lnTo>
                  <a:pt x="546187" y="34235"/>
                </a:lnTo>
                <a:lnTo>
                  <a:pt x="544315" y="36495"/>
                </a:lnTo>
                <a:lnTo>
                  <a:pt x="543067" y="39986"/>
                </a:lnTo>
                <a:lnTo>
                  <a:pt x="541680" y="48165"/>
                </a:lnTo>
                <a:lnTo>
                  <a:pt x="541064" y="55107"/>
                </a:lnTo>
                <a:lnTo>
                  <a:pt x="540899" y="59340"/>
                </a:lnTo>
                <a:lnTo>
                  <a:pt x="540668" y="74778"/>
                </a:lnTo>
                <a:lnTo>
                  <a:pt x="540614" y="86117"/>
                </a:lnTo>
                <a:lnTo>
                  <a:pt x="541592" y="91919"/>
                </a:lnTo>
                <a:lnTo>
                  <a:pt x="543236" y="97772"/>
                </a:lnTo>
                <a:lnTo>
                  <a:pt x="545324" y="103658"/>
                </a:lnTo>
                <a:lnTo>
                  <a:pt x="548700" y="109566"/>
                </a:lnTo>
                <a:lnTo>
                  <a:pt x="552936" y="115490"/>
                </a:lnTo>
                <a:lnTo>
                  <a:pt x="557744" y="121423"/>
                </a:lnTo>
                <a:lnTo>
                  <a:pt x="561941" y="127362"/>
                </a:lnTo>
                <a:lnTo>
                  <a:pt x="565732" y="133307"/>
                </a:lnTo>
                <a:lnTo>
                  <a:pt x="569251" y="139254"/>
                </a:lnTo>
                <a:lnTo>
                  <a:pt x="573582" y="145203"/>
                </a:lnTo>
                <a:lnTo>
                  <a:pt x="578453" y="151154"/>
                </a:lnTo>
                <a:lnTo>
                  <a:pt x="588165" y="162065"/>
                </a:lnTo>
                <a:lnTo>
                  <a:pt x="595789" y="170222"/>
                </a:lnTo>
                <a:lnTo>
                  <a:pt x="605130" y="177154"/>
                </a:lnTo>
                <a:lnTo>
                  <a:pt x="610400" y="180392"/>
                </a:lnTo>
                <a:lnTo>
                  <a:pt x="621546" y="183989"/>
                </a:lnTo>
                <a:lnTo>
                  <a:pt x="644870" y="186299"/>
                </a:lnTo>
                <a:lnTo>
                  <a:pt x="671886" y="186792"/>
                </a:lnTo>
                <a:lnTo>
                  <a:pt x="675739" y="186818"/>
                </a:lnTo>
                <a:lnTo>
                  <a:pt x="679300" y="185842"/>
                </a:lnTo>
                <a:lnTo>
                  <a:pt x="685903" y="182112"/>
                </a:lnTo>
                <a:lnTo>
                  <a:pt x="694790" y="174501"/>
                </a:lnTo>
                <a:lnTo>
                  <a:pt x="704363" y="165496"/>
                </a:lnTo>
                <a:lnTo>
                  <a:pt x="711924" y="158187"/>
                </a:lnTo>
                <a:lnTo>
                  <a:pt x="714338" y="152864"/>
                </a:lnTo>
                <a:lnTo>
                  <a:pt x="715947" y="146339"/>
                </a:lnTo>
                <a:lnTo>
                  <a:pt x="717019" y="139012"/>
                </a:lnTo>
                <a:lnTo>
                  <a:pt x="718726" y="132144"/>
                </a:lnTo>
                <a:lnTo>
                  <a:pt x="720857" y="125580"/>
                </a:lnTo>
                <a:lnTo>
                  <a:pt x="723269" y="119220"/>
                </a:lnTo>
                <a:lnTo>
                  <a:pt x="724878" y="112996"/>
                </a:lnTo>
                <a:lnTo>
                  <a:pt x="725950" y="106862"/>
                </a:lnTo>
                <a:lnTo>
                  <a:pt x="726665" y="100788"/>
                </a:lnTo>
                <a:lnTo>
                  <a:pt x="727141" y="94755"/>
                </a:lnTo>
                <a:lnTo>
                  <a:pt x="727459" y="88748"/>
                </a:lnTo>
                <a:lnTo>
                  <a:pt x="727670" y="82759"/>
                </a:lnTo>
                <a:lnTo>
                  <a:pt x="726820" y="76782"/>
                </a:lnTo>
                <a:lnTo>
                  <a:pt x="725260" y="70813"/>
                </a:lnTo>
                <a:lnTo>
                  <a:pt x="723228" y="64850"/>
                </a:lnTo>
                <a:lnTo>
                  <a:pt x="721874" y="59881"/>
                </a:lnTo>
                <a:lnTo>
                  <a:pt x="720369" y="51716"/>
                </a:lnTo>
                <a:lnTo>
                  <a:pt x="717054" y="44779"/>
                </a:lnTo>
                <a:lnTo>
                  <a:pt x="712273" y="38389"/>
                </a:lnTo>
                <a:lnTo>
                  <a:pt x="706841" y="32241"/>
                </a:lnTo>
                <a:lnTo>
                  <a:pt x="704003" y="31197"/>
                </a:lnTo>
                <a:lnTo>
                  <a:pt x="701120" y="31494"/>
                </a:lnTo>
                <a:lnTo>
                  <a:pt x="694103" y="34357"/>
                </a:lnTo>
                <a:lnTo>
                  <a:pt x="690497" y="40041"/>
                </a:lnTo>
                <a:lnTo>
                  <a:pt x="686580" y="48190"/>
                </a:lnTo>
                <a:lnTo>
                  <a:pt x="684839" y="55118"/>
                </a:lnTo>
                <a:lnTo>
                  <a:pt x="684374" y="59347"/>
                </a:lnTo>
                <a:lnTo>
                  <a:pt x="684065" y="64151"/>
                </a:lnTo>
                <a:lnTo>
                  <a:pt x="683858" y="69338"/>
                </a:lnTo>
                <a:lnTo>
                  <a:pt x="684713" y="74779"/>
                </a:lnTo>
                <a:lnTo>
                  <a:pt x="686275" y="80392"/>
                </a:lnTo>
                <a:lnTo>
                  <a:pt x="688308" y="86118"/>
                </a:lnTo>
                <a:lnTo>
                  <a:pt x="690656" y="91920"/>
                </a:lnTo>
                <a:lnTo>
                  <a:pt x="693214" y="97772"/>
                </a:lnTo>
                <a:lnTo>
                  <a:pt x="695911" y="103658"/>
                </a:lnTo>
                <a:lnTo>
                  <a:pt x="698701" y="108574"/>
                </a:lnTo>
                <a:lnTo>
                  <a:pt x="704447" y="116682"/>
                </a:lnTo>
                <a:lnTo>
                  <a:pt x="710308" y="123593"/>
                </a:lnTo>
                <a:lnTo>
                  <a:pt x="716221" y="129972"/>
                </a:lnTo>
                <a:lnTo>
                  <a:pt x="722155" y="136114"/>
                </a:lnTo>
                <a:lnTo>
                  <a:pt x="726119" y="138149"/>
                </a:lnTo>
                <a:lnTo>
                  <a:pt x="735815" y="140410"/>
                </a:lnTo>
                <a:lnTo>
                  <a:pt x="747690" y="141683"/>
                </a:lnTo>
                <a:lnTo>
                  <a:pt x="756978" y="139335"/>
                </a:lnTo>
                <a:lnTo>
                  <a:pt x="766728" y="134984"/>
                </a:lnTo>
                <a:lnTo>
                  <a:pt x="774369" y="129743"/>
                </a:lnTo>
                <a:lnTo>
                  <a:pt x="783718" y="121460"/>
                </a:lnTo>
                <a:lnTo>
                  <a:pt x="788989" y="116473"/>
                </a:lnTo>
                <a:lnTo>
                  <a:pt x="793496" y="110172"/>
                </a:lnTo>
                <a:lnTo>
                  <a:pt x="797492" y="102996"/>
                </a:lnTo>
                <a:lnTo>
                  <a:pt x="801148" y="95234"/>
                </a:lnTo>
                <a:lnTo>
                  <a:pt x="805570" y="88076"/>
                </a:lnTo>
                <a:lnTo>
                  <a:pt x="810503" y="81318"/>
                </a:lnTo>
                <a:lnTo>
                  <a:pt x="815776" y="74830"/>
                </a:lnTo>
                <a:lnTo>
                  <a:pt x="820283" y="67527"/>
                </a:lnTo>
                <a:lnTo>
                  <a:pt x="824280" y="59682"/>
                </a:lnTo>
                <a:lnTo>
                  <a:pt x="827937" y="51475"/>
                </a:lnTo>
                <a:lnTo>
                  <a:pt x="832359" y="45012"/>
                </a:lnTo>
                <a:lnTo>
                  <a:pt x="837291" y="39711"/>
                </a:lnTo>
                <a:lnTo>
                  <a:pt x="842564" y="35185"/>
                </a:lnTo>
                <a:lnTo>
                  <a:pt x="848064" y="30183"/>
                </a:lnTo>
                <a:lnTo>
                  <a:pt x="859466" y="19334"/>
                </a:lnTo>
                <a:lnTo>
                  <a:pt x="872301" y="6811"/>
                </a:lnTo>
                <a:lnTo>
                  <a:pt x="876818" y="4321"/>
                </a:lnTo>
                <a:lnTo>
                  <a:pt x="887129" y="1556"/>
                </a:lnTo>
                <a:lnTo>
                  <a:pt x="899349" y="0"/>
                </a:lnTo>
                <a:lnTo>
                  <a:pt x="902788" y="773"/>
                </a:lnTo>
                <a:lnTo>
                  <a:pt x="909254" y="4278"/>
                </a:lnTo>
                <a:lnTo>
                  <a:pt x="918473" y="11830"/>
                </a:lnTo>
                <a:lnTo>
                  <a:pt x="920497" y="14614"/>
                </a:lnTo>
                <a:lnTo>
                  <a:pt x="922747" y="20352"/>
                </a:lnTo>
                <a:lnTo>
                  <a:pt x="924339" y="24264"/>
                </a:lnTo>
                <a:lnTo>
                  <a:pt x="926393" y="28855"/>
                </a:lnTo>
                <a:lnTo>
                  <a:pt x="928754" y="33901"/>
                </a:lnTo>
                <a:lnTo>
                  <a:pt x="929336" y="39249"/>
                </a:lnTo>
                <a:lnTo>
                  <a:pt x="928732" y="44799"/>
                </a:lnTo>
                <a:lnTo>
                  <a:pt x="927337" y="50483"/>
                </a:lnTo>
                <a:lnTo>
                  <a:pt x="926407" y="56257"/>
                </a:lnTo>
                <a:lnTo>
                  <a:pt x="925787" y="62091"/>
                </a:lnTo>
                <a:lnTo>
                  <a:pt x="925374" y="67964"/>
                </a:lnTo>
                <a:lnTo>
                  <a:pt x="924106" y="74857"/>
                </a:lnTo>
                <a:lnTo>
                  <a:pt x="922269" y="82428"/>
                </a:lnTo>
                <a:lnTo>
                  <a:pt x="920052" y="90452"/>
                </a:lnTo>
                <a:lnTo>
                  <a:pt x="916589" y="96793"/>
                </a:lnTo>
                <a:lnTo>
                  <a:pt x="912297" y="102013"/>
                </a:lnTo>
                <a:lnTo>
                  <a:pt x="907450" y="106485"/>
                </a:lnTo>
                <a:lnTo>
                  <a:pt x="903227" y="111452"/>
                </a:lnTo>
                <a:lnTo>
                  <a:pt x="899420" y="116747"/>
                </a:lnTo>
                <a:lnTo>
                  <a:pt x="895889" y="122261"/>
                </a:lnTo>
                <a:lnTo>
                  <a:pt x="891551" y="126929"/>
                </a:lnTo>
                <a:lnTo>
                  <a:pt x="881440" y="134762"/>
                </a:lnTo>
                <a:lnTo>
                  <a:pt x="872977" y="141551"/>
                </a:lnTo>
                <a:lnTo>
                  <a:pt x="869331" y="144750"/>
                </a:lnTo>
                <a:lnTo>
                  <a:pt x="865908" y="146883"/>
                </a:lnTo>
                <a:lnTo>
                  <a:pt x="854991" y="150587"/>
                </a:lnTo>
                <a:lnTo>
                  <a:pt x="848927" y="150982"/>
                </a:lnTo>
                <a:lnTo>
                  <a:pt x="846352" y="150045"/>
                </a:lnTo>
                <a:lnTo>
                  <a:pt x="836908" y="143445"/>
                </a:lnTo>
                <a:lnTo>
                  <a:pt x="836356" y="142044"/>
                </a:lnTo>
                <a:lnTo>
                  <a:pt x="835987" y="140118"/>
                </a:lnTo>
                <a:lnTo>
                  <a:pt x="835250" y="1332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PenAnnotation304"/>
          <p:cNvSpPr/>
          <p:nvPr/>
        </p:nvSpPr>
        <p:spPr>
          <a:xfrm>
            <a:off x="2580679" y="5202172"/>
            <a:ext cx="223243" cy="244938"/>
          </a:xfrm>
          <a:custGeom>
            <a:avLst/>
            <a:gdLst/>
            <a:ahLst/>
            <a:cxnLst/>
            <a:rect l="0" t="0" r="0" b="0"/>
            <a:pathLst>
              <a:path w="223243" h="244938">
                <a:moveTo>
                  <a:pt x="0" y="30624"/>
                </a:moveTo>
                <a:lnTo>
                  <a:pt x="4741" y="35365"/>
                </a:lnTo>
                <a:lnTo>
                  <a:pt x="6137" y="37753"/>
                </a:lnTo>
                <a:lnTo>
                  <a:pt x="9095" y="46847"/>
                </a:lnTo>
                <a:lnTo>
                  <a:pt x="11024" y="51362"/>
                </a:lnTo>
                <a:lnTo>
                  <a:pt x="15814" y="61669"/>
                </a:lnTo>
                <a:lnTo>
                  <a:pt x="47636" y="125889"/>
                </a:lnTo>
                <a:lnTo>
                  <a:pt x="50609" y="130845"/>
                </a:lnTo>
                <a:lnTo>
                  <a:pt x="53583" y="135142"/>
                </a:lnTo>
                <a:lnTo>
                  <a:pt x="56558" y="138998"/>
                </a:lnTo>
                <a:lnTo>
                  <a:pt x="58541" y="143553"/>
                </a:lnTo>
                <a:lnTo>
                  <a:pt x="59864" y="148574"/>
                </a:lnTo>
                <a:lnTo>
                  <a:pt x="60745" y="153906"/>
                </a:lnTo>
                <a:lnTo>
                  <a:pt x="62325" y="157460"/>
                </a:lnTo>
                <a:lnTo>
                  <a:pt x="64370" y="159830"/>
                </a:lnTo>
                <a:lnTo>
                  <a:pt x="66726" y="161410"/>
                </a:lnTo>
                <a:lnTo>
                  <a:pt x="68297" y="163456"/>
                </a:lnTo>
                <a:lnTo>
                  <a:pt x="69344" y="165811"/>
                </a:lnTo>
                <a:lnTo>
                  <a:pt x="71315" y="173050"/>
                </a:lnTo>
                <a:lnTo>
                  <a:pt x="71413" y="166282"/>
                </a:lnTo>
                <a:lnTo>
                  <a:pt x="71438" y="57243"/>
                </a:lnTo>
                <a:lnTo>
                  <a:pt x="72430" y="49363"/>
                </a:lnTo>
                <a:lnTo>
                  <a:pt x="74083" y="42124"/>
                </a:lnTo>
                <a:lnTo>
                  <a:pt x="76178" y="35315"/>
                </a:lnTo>
                <a:lnTo>
                  <a:pt x="78567" y="29782"/>
                </a:lnTo>
                <a:lnTo>
                  <a:pt x="81151" y="25102"/>
                </a:lnTo>
                <a:lnTo>
                  <a:pt x="83867" y="20990"/>
                </a:lnTo>
                <a:lnTo>
                  <a:pt x="89530" y="13775"/>
                </a:lnTo>
                <a:lnTo>
                  <a:pt x="95353" y="7261"/>
                </a:lnTo>
                <a:lnTo>
                  <a:pt x="101249" y="1058"/>
                </a:lnTo>
                <a:lnTo>
                  <a:pt x="104210" y="0"/>
                </a:lnTo>
                <a:lnTo>
                  <a:pt x="107177" y="286"/>
                </a:lnTo>
                <a:lnTo>
                  <a:pt x="114111" y="3250"/>
                </a:lnTo>
                <a:lnTo>
                  <a:pt x="123807" y="7875"/>
                </a:lnTo>
                <a:lnTo>
                  <a:pt x="128179" y="10497"/>
                </a:lnTo>
                <a:lnTo>
                  <a:pt x="132086" y="13237"/>
                </a:lnTo>
                <a:lnTo>
                  <a:pt x="135682" y="16056"/>
                </a:lnTo>
                <a:lnTo>
                  <a:pt x="139072" y="20913"/>
                </a:lnTo>
                <a:lnTo>
                  <a:pt x="142324" y="27127"/>
                </a:lnTo>
                <a:lnTo>
                  <a:pt x="148584" y="40976"/>
                </a:lnTo>
                <a:lnTo>
                  <a:pt x="154673" y="53746"/>
                </a:lnTo>
                <a:lnTo>
                  <a:pt x="157685" y="60922"/>
                </a:lnTo>
                <a:lnTo>
                  <a:pt x="160686" y="68682"/>
                </a:lnTo>
                <a:lnTo>
                  <a:pt x="166666" y="85242"/>
                </a:lnTo>
                <a:lnTo>
                  <a:pt x="172631" y="102524"/>
                </a:lnTo>
                <a:lnTo>
                  <a:pt x="175611" y="112292"/>
                </a:lnTo>
                <a:lnTo>
                  <a:pt x="181568" y="133729"/>
                </a:lnTo>
                <a:lnTo>
                  <a:pt x="183553" y="143017"/>
                </a:lnTo>
                <a:lnTo>
                  <a:pt x="184877" y="151193"/>
                </a:lnTo>
                <a:lnTo>
                  <a:pt x="185759" y="158628"/>
                </a:lnTo>
                <a:lnTo>
                  <a:pt x="187339" y="166562"/>
                </a:lnTo>
                <a:lnTo>
                  <a:pt x="189385" y="174828"/>
                </a:lnTo>
                <a:lnTo>
                  <a:pt x="191741" y="183315"/>
                </a:lnTo>
                <a:lnTo>
                  <a:pt x="193312" y="190957"/>
                </a:lnTo>
                <a:lnTo>
                  <a:pt x="194359" y="198036"/>
                </a:lnTo>
                <a:lnTo>
                  <a:pt x="195057" y="204740"/>
                </a:lnTo>
                <a:lnTo>
                  <a:pt x="196515" y="211194"/>
                </a:lnTo>
                <a:lnTo>
                  <a:pt x="198479" y="217481"/>
                </a:lnTo>
                <a:lnTo>
                  <a:pt x="200780" y="223656"/>
                </a:lnTo>
                <a:lnTo>
                  <a:pt x="203307" y="227774"/>
                </a:lnTo>
                <a:lnTo>
                  <a:pt x="205983" y="230518"/>
                </a:lnTo>
                <a:lnTo>
                  <a:pt x="211603" y="234560"/>
                </a:lnTo>
                <a:lnTo>
                  <a:pt x="217408" y="239663"/>
                </a:lnTo>
                <a:lnTo>
                  <a:pt x="223242" y="2449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PenAnnotation305"/>
          <p:cNvSpPr/>
          <p:nvPr/>
        </p:nvSpPr>
        <p:spPr>
          <a:xfrm>
            <a:off x="2839686" y="5188148"/>
            <a:ext cx="214268" cy="230359"/>
          </a:xfrm>
          <a:custGeom>
            <a:avLst/>
            <a:gdLst/>
            <a:ahLst/>
            <a:cxnLst/>
            <a:rect l="0" t="0" r="0" b="0"/>
            <a:pathLst>
              <a:path w="214268" h="230359">
                <a:moveTo>
                  <a:pt x="71392" y="0"/>
                </a:moveTo>
                <a:lnTo>
                  <a:pt x="56015" y="0"/>
                </a:lnTo>
                <a:lnTo>
                  <a:pt x="51990" y="2646"/>
                </a:lnTo>
                <a:lnTo>
                  <a:pt x="46894" y="7129"/>
                </a:lnTo>
                <a:lnTo>
                  <a:pt x="41321" y="12429"/>
                </a:lnTo>
                <a:lnTo>
                  <a:pt x="38446" y="16223"/>
                </a:lnTo>
                <a:lnTo>
                  <a:pt x="35537" y="20737"/>
                </a:lnTo>
                <a:lnTo>
                  <a:pt x="32606" y="25731"/>
                </a:lnTo>
                <a:lnTo>
                  <a:pt x="29660" y="31045"/>
                </a:lnTo>
                <a:lnTo>
                  <a:pt x="23740" y="42240"/>
                </a:lnTo>
                <a:lnTo>
                  <a:pt x="5905" y="77441"/>
                </a:lnTo>
                <a:lnTo>
                  <a:pt x="3921" y="84369"/>
                </a:lnTo>
                <a:lnTo>
                  <a:pt x="2599" y="91965"/>
                </a:lnTo>
                <a:lnTo>
                  <a:pt x="1718" y="100005"/>
                </a:lnTo>
                <a:lnTo>
                  <a:pt x="1130" y="108342"/>
                </a:lnTo>
                <a:lnTo>
                  <a:pt x="738" y="116877"/>
                </a:lnTo>
                <a:lnTo>
                  <a:pt x="302" y="134297"/>
                </a:lnTo>
                <a:lnTo>
                  <a:pt x="0" y="173899"/>
                </a:lnTo>
                <a:lnTo>
                  <a:pt x="977" y="180425"/>
                </a:lnTo>
                <a:lnTo>
                  <a:pt x="2620" y="186760"/>
                </a:lnTo>
                <a:lnTo>
                  <a:pt x="4708" y="192968"/>
                </a:lnTo>
                <a:lnTo>
                  <a:pt x="7092" y="198098"/>
                </a:lnTo>
                <a:lnTo>
                  <a:pt x="9674" y="202511"/>
                </a:lnTo>
                <a:lnTo>
                  <a:pt x="12387" y="206445"/>
                </a:lnTo>
                <a:lnTo>
                  <a:pt x="18048" y="213462"/>
                </a:lnTo>
                <a:lnTo>
                  <a:pt x="23871" y="219888"/>
                </a:lnTo>
                <a:lnTo>
                  <a:pt x="29766" y="226050"/>
                </a:lnTo>
                <a:lnTo>
                  <a:pt x="32727" y="228091"/>
                </a:lnTo>
                <a:lnTo>
                  <a:pt x="38663" y="230358"/>
                </a:lnTo>
                <a:lnTo>
                  <a:pt x="41635" y="229970"/>
                </a:lnTo>
                <a:lnTo>
                  <a:pt x="44609" y="228720"/>
                </a:lnTo>
                <a:lnTo>
                  <a:pt x="50558" y="224685"/>
                </a:lnTo>
                <a:lnTo>
                  <a:pt x="56510" y="219584"/>
                </a:lnTo>
                <a:lnTo>
                  <a:pt x="58494" y="215842"/>
                </a:lnTo>
                <a:lnTo>
                  <a:pt x="59817" y="211364"/>
                </a:lnTo>
                <a:lnTo>
                  <a:pt x="60698" y="206393"/>
                </a:lnTo>
                <a:lnTo>
                  <a:pt x="62278" y="201095"/>
                </a:lnTo>
                <a:lnTo>
                  <a:pt x="64324" y="195579"/>
                </a:lnTo>
                <a:lnTo>
                  <a:pt x="66680" y="189918"/>
                </a:lnTo>
                <a:lnTo>
                  <a:pt x="69243" y="183166"/>
                </a:lnTo>
                <a:lnTo>
                  <a:pt x="74736" y="167728"/>
                </a:lnTo>
                <a:lnTo>
                  <a:pt x="76598" y="159444"/>
                </a:lnTo>
                <a:lnTo>
                  <a:pt x="77839" y="150944"/>
                </a:lnTo>
                <a:lnTo>
                  <a:pt x="78666" y="142302"/>
                </a:lnTo>
                <a:lnTo>
                  <a:pt x="79218" y="134555"/>
                </a:lnTo>
                <a:lnTo>
                  <a:pt x="79586" y="127407"/>
                </a:lnTo>
                <a:lnTo>
                  <a:pt x="79831" y="120657"/>
                </a:lnTo>
                <a:lnTo>
                  <a:pt x="80176" y="96935"/>
                </a:lnTo>
                <a:lnTo>
                  <a:pt x="80309" y="64653"/>
                </a:lnTo>
                <a:lnTo>
                  <a:pt x="79321" y="59969"/>
                </a:lnTo>
                <a:lnTo>
                  <a:pt x="77670" y="55854"/>
                </a:lnTo>
                <a:lnTo>
                  <a:pt x="71500" y="44843"/>
                </a:lnTo>
                <a:lnTo>
                  <a:pt x="71424" y="49447"/>
                </a:lnTo>
                <a:lnTo>
                  <a:pt x="72405" y="51816"/>
                </a:lnTo>
                <a:lnTo>
                  <a:pt x="76142" y="57095"/>
                </a:lnTo>
                <a:lnTo>
                  <a:pt x="77535" y="59891"/>
                </a:lnTo>
                <a:lnTo>
                  <a:pt x="79083" y="65644"/>
                </a:lnTo>
                <a:lnTo>
                  <a:pt x="80488" y="69560"/>
                </a:lnTo>
                <a:lnTo>
                  <a:pt x="82417" y="74154"/>
                </a:lnTo>
                <a:lnTo>
                  <a:pt x="84695" y="79202"/>
                </a:lnTo>
                <a:lnTo>
                  <a:pt x="89872" y="90102"/>
                </a:lnTo>
                <a:lnTo>
                  <a:pt x="92642" y="95787"/>
                </a:lnTo>
                <a:lnTo>
                  <a:pt x="96472" y="102553"/>
                </a:lnTo>
                <a:lnTo>
                  <a:pt x="101010" y="110041"/>
                </a:lnTo>
                <a:lnTo>
                  <a:pt x="106020" y="118009"/>
                </a:lnTo>
                <a:lnTo>
                  <a:pt x="110352" y="125305"/>
                </a:lnTo>
                <a:lnTo>
                  <a:pt x="114233" y="132154"/>
                </a:lnTo>
                <a:lnTo>
                  <a:pt x="117812" y="138704"/>
                </a:lnTo>
                <a:lnTo>
                  <a:pt x="121190" y="146048"/>
                </a:lnTo>
                <a:lnTo>
                  <a:pt x="124434" y="153920"/>
                </a:lnTo>
                <a:lnTo>
                  <a:pt x="127589" y="162144"/>
                </a:lnTo>
                <a:lnTo>
                  <a:pt x="130685" y="169612"/>
                </a:lnTo>
                <a:lnTo>
                  <a:pt x="133741" y="176575"/>
                </a:lnTo>
                <a:lnTo>
                  <a:pt x="136770" y="183201"/>
                </a:lnTo>
                <a:lnTo>
                  <a:pt x="139782" y="188610"/>
                </a:lnTo>
                <a:lnTo>
                  <a:pt x="142782" y="193209"/>
                </a:lnTo>
                <a:lnTo>
                  <a:pt x="145774" y="197267"/>
                </a:lnTo>
                <a:lnTo>
                  <a:pt x="149754" y="200964"/>
                </a:lnTo>
                <a:lnTo>
                  <a:pt x="154391" y="204422"/>
                </a:lnTo>
                <a:lnTo>
                  <a:pt x="159466" y="207719"/>
                </a:lnTo>
                <a:lnTo>
                  <a:pt x="163843" y="209916"/>
                </a:lnTo>
                <a:lnTo>
                  <a:pt x="167752" y="211382"/>
                </a:lnTo>
                <a:lnTo>
                  <a:pt x="171351" y="212359"/>
                </a:lnTo>
                <a:lnTo>
                  <a:pt x="175734" y="212018"/>
                </a:lnTo>
                <a:lnTo>
                  <a:pt x="180641" y="210798"/>
                </a:lnTo>
                <a:lnTo>
                  <a:pt x="185896" y="208993"/>
                </a:lnTo>
                <a:lnTo>
                  <a:pt x="190392" y="206798"/>
                </a:lnTo>
                <a:lnTo>
                  <a:pt x="194382" y="204342"/>
                </a:lnTo>
                <a:lnTo>
                  <a:pt x="198033" y="201712"/>
                </a:lnTo>
                <a:lnTo>
                  <a:pt x="201460" y="199959"/>
                </a:lnTo>
                <a:lnTo>
                  <a:pt x="204737" y="198791"/>
                </a:lnTo>
                <a:lnTo>
                  <a:pt x="214267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PenAnnotation306"/>
          <p:cNvSpPr/>
          <p:nvPr/>
        </p:nvSpPr>
        <p:spPr>
          <a:xfrm>
            <a:off x="3046274" y="5063132"/>
            <a:ext cx="70187" cy="392908"/>
          </a:xfrm>
          <a:custGeom>
            <a:avLst/>
            <a:gdLst/>
            <a:ahLst/>
            <a:cxnLst/>
            <a:rect l="0" t="0" r="0" b="0"/>
            <a:pathLst>
              <a:path w="70187" h="392908">
                <a:moveTo>
                  <a:pt x="16608" y="0"/>
                </a:moveTo>
                <a:lnTo>
                  <a:pt x="8920" y="0"/>
                </a:lnTo>
                <a:lnTo>
                  <a:pt x="8506" y="993"/>
                </a:lnTo>
                <a:lnTo>
                  <a:pt x="7842" y="12360"/>
                </a:lnTo>
                <a:lnTo>
                  <a:pt x="7788" y="17170"/>
                </a:lnTo>
                <a:lnTo>
                  <a:pt x="6759" y="23352"/>
                </a:lnTo>
                <a:lnTo>
                  <a:pt x="5081" y="30452"/>
                </a:lnTo>
                <a:lnTo>
                  <a:pt x="2970" y="38160"/>
                </a:lnTo>
                <a:lnTo>
                  <a:pt x="1563" y="46276"/>
                </a:lnTo>
                <a:lnTo>
                  <a:pt x="625" y="54664"/>
                </a:lnTo>
                <a:lnTo>
                  <a:pt x="0" y="63231"/>
                </a:lnTo>
                <a:lnTo>
                  <a:pt x="575" y="72912"/>
                </a:lnTo>
                <a:lnTo>
                  <a:pt x="1951" y="83335"/>
                </a:lnTo>
                <a:lnTo>
                  <a:pt x="3860" y="94252"/>
                </a:lnTo>
                <a:lnTo>
                  <a:pt x="5133" y="105499"/>
                </a:lnTo>
                <a:lnTo>
                  <a:pt x="5981" y="116965"/>
                </a:lnTo>
                <a:lnTo>
                  <a:pt x="6547" y="128579"/>
                </a:lnTo>
                <a:lnTo>
                  <a:pt x="7176" y="154712"/>
                </a:lnTo>
                <a:lnTo>
                  <a:pt x="7343" y="168626"/>
                </a:lnTo>
                <a:lnTo>
                  <a:pt x="8447" y="182862"/>
                </a:lnTo>
                <a:lnTo>
                  <a:pt x="10175" y="197315"/>
                </a:lnTo>
                <a:lnTo>
                  <a:pt x="12320" y="211910"/>
                </a:lnTo>
                <a:lnTo>
                  <a:pt x="14742" y="225609"/>
                </a:lnTo>
                <a:lnTo>
                  <a:pt x="17348" y="238711"/>
                </a:lnTo>
                <a:lnTo>
                  <a:pt x="22890" y="263852"/>
                </a:lnTo>
                <a:lnTo>
                  <a:pt x="37488" y="324306"/>
                </a:lnTo>
                <a:lnTo>
                  <a:pt x="40450" y="334274"/>
                </a:lnTo>
                <a:lnTo>
                  <a:pt x="43417" y="342904"/>
                </a:lnTo>
                <a:lnTo>
                  <a:pt x="46387" y="350642"/>
                </a:lnTo>
                <a:lnTo>
                  <a:pt x="49359" y="357785"/>
                </a:lnTo>
                <a:lnTo>
                  <a:pt x="52333" y="364532"/>
                </a:lnTo>
                <a:lnTo>
                  <a:pt x="55308" y="371013"/>
                </a:lnTo>
                <a:lnTo>
                  <a:pt x="57291" y="376327"/>
                </a:lnTo>
                <a:lnTo>
                  <a:pt x="58613" y="380861"/>
                </a:lnTo>
                <a:lnTo>
                  <a:pt x="59494" y="384876"/>
                </a:lnTo>
                <a:lnTo>
                  <a:pt x="61074" y="387553"/>
                </a:lnTo>
                <a:lnTo>
                  <a:pt x="63119" y="389338"/>
                </a:lnTo>
                <a:lnTo>
                  <a:pt x="70186" y="3929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PenAnnotation307"/>
          <p:cNvSpPr/>
          <p:nvPr/>
        </p:nvSpPr>
        <p:spPr>
          <a:xfrm>
            <a:off x="3009416" y="4818532"/>
            <a:ext cx="1221892" cy="510561"/>
          </a:xfrm>
          <a:custGeom>
            <a:avLst/>
            <a:gdLst/>
            <a:ahLst/>
            <a:cxnLst/>
            <a:rect l="0" t="0" r="0" b="0"/>
            <a:pathLst>
              <a:path w="1221892" h="510561">
                <a:moveTo>
                  <a:pt x="17748" y="351757"/>
                </a:moveTo>
                <a:lnTo>
                  <a:pt x="0" y="351757"/>
                </a:lnTo>
                <a:lnTo>
                  <a:pt x="73248" y="351757"/>
                </a:lnTo>
                <a:lnTo>
                  <a:pt x="87394" y="349111"/>
                </a:lnTo>
                <a:lnTo>
                  <a:pt x="100295" y="345620"/>
                </a:lnTo>
                <a:lnTo>
                  <a:pt x="118715" y="342662"/>
                </a:lnTo>
                <a:lnTo>
                  <a:pt x="142717" y="335923"/>
                </a:lnTo>
                <a:lnTo>
                  <a:pt x="172523" y="333172"/>
                </a:lnTo>
                <a:lnTo>
                  <a:pt x="202984" y="325346"/>
                </a:lnTo>
                <a:lnTo>
                  <a:pt x="204739" y="326212"/>
                </a:lnTo>
                <a:lnTo>
                  <a:pt x="217499" y="337430"/>
                </a:lnTo>
                <a:lnTo>
                  <a:pt x="219376" y="341213"/>
                </a:lnTo>
                <a:lnTo>
                  <a:pt x="221462" y="350709"/>
                </a:lnTo>
                <a:lnTo>
                  <a:pt x="222389" y="361544"/>
                </a:lnTo>
                <a:lnTo>
                  <a:pt x="222801" y="372973"/>
                </a:lnTo>
                <a:lnTo>
                  <a:pt x="223033" y="391557"/>
                </a:lnTo>
                <a:lnTo>
                  <a:pt x="223118" y="427921"/>
                </a:lnTo>
                <a:lnTo>
                  <a:pt x="220479" y="440509"/>
                </a:lnTo>
                <a:lnTo>
                  <a:pt x="216991" y="452717"/>
                </a:lnTo>
                <a:lnTo>
                  <a:pt x="215441" y="464758"/>
                </a:lnTo>
                <a:lnTo>
                  <a:pt x="216020" y="469755"/>
                </a:lnTo>
                <a:lnTo>
                  <a:pt x="217398" y="474079"/>
                </a:lnTo>
                <a:lnTo>
                  <a:pt x="220583" y="481528"/>
                </a:lnTo>
                <a:lnTo>
                  <a:pt x="222376" y="491300"/>
                </a:lnTo>
                <a:lnTo>
                  <a:pt x="222795" y="497450"/>
                </a:lnTo>
                <a:lnTo>
                  <a:pt x="223899" y="499488"/>
                </a:lnTo>
                <a:lnTo>
                  <a:pt x="225627" y="500846"/>
                </a:lnTo>
                <a:lnTo>
                  <a:pt x="230789" y="503025"/>
                </a:lnTo>
                <a:lnTo>
                  <a:pt x="232205" y="502211"/>
                </a:lnTo>
                <a:lnTo>
                  <a:pt x="236424" y="498662"/>
                </a:lnTo>
                <a:lnTo>
                  <a:pt x="237946" y="496326"/>
                </a:lnTo>
                <a:lnTo>
                  <a:pt x="241080" y="486315"/>
                </a:lnTo>
                <a:lnTo>
                  <a:pt x="245329" y="473076"/>
                </a:lnTo>
                <a:lnTo>
                  <a:pt x="250525" y="459916"/>
                </a:lnTo>
                <a:lnTo>
                  <a:pt x="256142" y="446460"/>
                </a:lnTo>
                <a:lnTo>
                  <a:pt x="261945" y="430558"/>
                </a:lnTo>
                <a:lnTo>
                  <a:pt x="270791" y="404871"/>
                </a:lnTo>
                <a:lnTo>
                  <a:pt x="276724" y="389915"/>
                </a:lnTo>
                <a:lnTo>
                  <a:pt x="281676" y="376653"/>
                </a:lnTo>
                <a:lnTo>
                  <a:pt x="283877" y="364145"/>
                </a:lnTo>
                <a:lnTo>
                  <a:pt x="285117" y="350687"/>
                </a:lnTo>
                <a:lnTo>
                  <a:pt x="285592" y="343517"/>
                </a:lnTo>
                <a:lnTo>
                  <a:pt x="285632" y="355277"/>
                </a:lnTo>
                <a:lnTo>
                  <a:pt x="285638" y="416089"/>
                </a:lnTo>
                <a:lnTo>
                  <a:pt x="286630" y="424411"/>
                </a:lnTo>
                <a:lnTo>
                  <a:pt x="288284" y="432935"/>
                </a:lnTo>
                <a:lnTo>
                  <a:pt x="290379" y="441594"/>
                </a:lnTo>
                <a:lnTo>
                  <a:pt x="295352" y="456508"/>
                </a:lnTo>
                <a:lnTo>
                  <a:pt x="299877" y="469750"/>
                </a:lnTo>
                <a:lnTo>
                  <a:pt x="301889" y="482250"/>
                </a:lnTo>
                <a:lnTo>
                  <a:pt x="305428" y="491774"/>
                </a:lnTo>
                <a:lnTo>
                  <a:pt x="313000" y="502715"/>
                </a:lnTo>
                <a:lnTo>
                  <a:pt x="315785" y="505974"/>
                </a:lnTo>
                <a:lnTo>
                  <a:pt x="319627" y="508146"/>
                </a:lnTo>
                <a:lnTo>
                  <a:pt x="329187" y="510560"/>
                </a:lnTo>
                <a:lnTo>
                  <a:pt x="333522" y="510212"/>
                </a:lnTo>
                <a:lnTo>
                  <a:pt x="337405" y="508987"/>
                </a:lnTo>
                <a:lnTo>
                  <a:pt x="344364" y="504981"/>
                </a:lnTo>
                <a:lnTo>
                  <a:pt x="350765" y="499893"/>
                </a:lnTo>
                <a:lnTo>
                  <a:pt x="359946" y="486710"/>
                </a:lnTo>
                <a:lnTo>
                  <a:pt x="365958" y="473251"/>
                </a:lnTo>
                <a:lnTo>
                  <a:pt x="368951" y="465496"/>
                </a:lnTo>
                <a:lnTo>
                  <a:pt x="371938" y="456356"/>
                </a:lnTo>
                <a:lnTo>
                  <a:pt x="374921" y="446294"/>
                </a:lnTo>
                <a:lnTo>
                  <a:pt x="377902" y="435618"/>
                </a:lnTo>
                <a:lnTo>
                  <a:pt x="379890" y="425523"/>
                </a:lnTo>
                <a:lnTo>
                  <a:pt x="381215" y="415817"/>
                </a:lnTo>
                <a:lnTo>
                  <a:pt x="382098" y="406370"/>
                </a:lnTo>
                <a:lnTo>
                  <a:pt x="382687" y="397095"/>
                </a:lnTo>
                <a:lnTo>
                  <a:pt x="383342" y="378853"/>
                </a:lnTo>
                <a:lnTo>
                  <a:pt x="383762" y="343880"/>
                </a:lnTo>
                <a:lnTo>
                  <a:pt x="383851" y="310615"/>
                </a:lnTo>
                <a:lnTo>
                  <a:pt x="381213" y="298414"/>
                </a:lnTo>
                <a:lnTo>
                  <a:pt x="376175" y="283893"/>
                </a:lnTo>
                <a:lnTo>
                  <a:pt x="374968" y="271851"/>
                </a:lnTo>
                <a:lnTo>
                  <a:pt x="374945" y="276266"/>
                </a:lnTo>
                <a:lnTo>
                  <a:pt x="375933" y="277617"/>
                </a:lnTo>
                <a:lnTo>
                  <a:pt x="377585" y="278518"/>
                </a:lnTo>
                <a:lnTo>
                  <a:pt x="379679" y="279118"/>
                </a:lnTo>
                <a:lnTo>
                  <a:pt x="381074" y="280511"/>
                </a:lnTo>
                <a:lnTo>
                  <a:pt x="382004" y="282431"/>
                </a:lnTo>
                <a:lnTo>
                  <a:pt x="382624" y="284704"/>
                </a:lnTo>
                <a:lnTo>
                  <a:pt x="384030" y="286219"/>
                </a:lnTo>
                <a:lnTo>
                  <a:pt x="385959" y="287229"/>
                </a:lnTo>
                <a:lnTo>
                  <a:pt x="388238" y="287903"/>
                </a:lnTo>
                <a:lnTo>
                  <a:pt x="393415" y="291296"/>
                </a:lnTo>
                <a:lnTo>
                  <a:pt x="396185" y="293590"/>
                </a:lnTo>
                <a:lnTo>
                  <a:pt x="404824" y="306300"/>
                </a:lnTo>
                <a:lnTo>
                  <a:pt x="416631" y="321243"/>
                </a:lnTo>
                <a:lnTo>
                  <a:pt x="431493" y="336775"/>
                </a:lnTo>
                <a:lnTo>
                  <a:pt x="433476" y="340777"/>
                </a:lnTo>
                <a:lnTo>
                  <a:pt x="437260" y="354897"/>
                </a:lnTo>
                <a:lnTo>
                  <a:pt x="441661" y="362413"/>
                </a:lnTo>
                <a:lnTo>
                  <a:pt x="449717" y="372222"/>
                </a:lnTo>
                <a:lnTo>
                  <a:pt x="451578" y="376314"/>
                </a:lnTo>
                <a:lnTo>
                  <a:pt x="455191" y="391555"/>
                </a:lnTo>
                <a:lnTo>
                  <a:pt x="459552" y="402848"/>
                </a:lnTo>
                <a:lnTo>
                  <a:pt x="467586" y="415622"/>
                </a:lnTo>
                <a:lnTo>
                  <a:pt x="479189" y="428827"/>
                </a:lnTo>
                <a:lnTo>
                  <a:pt x="485101" y="434958"/>
                </a:lnTo>
                <a:lnTo>
                  <a:pt x="498748" y="443988"/>
                </a:lnTo>
                <a:lnTo>
                  <a:pt x="507023" y="447319"/>
                </a:lnTo>
                <a:lnTo>
                  <a:pt x="517260" y="449194"/>
                </a:lnTo>
                <a:lnTo>
                  <a:pt x="520420" y="449457"/>
                </a:lnTo>
                <a:lnTo>
                  <a:pt x="523519" y="448640"/>
                </a:lnTo>
                <a:lnTo>
                  <a:pt x="529608" y="445087"/>
                </a:lnTo>
                <a:lnTo>
                  <a:pt x="544585" y="431871"/>
                </a:lnTo>
                <a:lnTo>
                  <a:pt x="547566" y="428979"/>
                </a:lnTo>
                <a:lnTo>
                  <a:pt x="556503" y="415427"/>
                </a:lnTo>
                <a:lnTo>
                  <a:pt x="562457" y="404529"/>
                </a:lnTo>
                <a:lnTo>
                  <a:pt x="565434" y="398844"/>
                </a:lnTo>
                <a:lnTo>
                  <a:pt x="568742" y="387237"/>
                </a:lnTo>
                <a:lnTo>
                  <a:pt x="570212" y="374471"/>
                </a:lnTo>
                <a:lnTo>
                  <a:pt x="570865" y="358875"/>
                </a:lnTo>
                <a:lnTo>
                  <a:pt x="571234" y="338101"/>
                </a:lnTo>
                <a:lnTo>
                  <a:pt x="571342" y="319378"/>
                </a:lnTo>
                <a:lnTo>
                  <a:pt x="570365" y="314296"/>
                </a:lnTo>
                <a:lnTo>
                  <a:pt x="566634" y="306004"/>
                </a:lnTo>
                <a:lnTo>
                  <a:pt x="558955" y="295756"/>
                </a:lnTo>
                <a:lnTo>
                  <a:pt x="556154" y="293587"/>
                </a:lnTo>
                <a:lnTo>
                  <a:pt x="550396" y="291177"/>
                </a:lnTo>
                <a:lnTo>
                  <a:pt x="547472" y="291527"/>
                </a:lnTo>
                <a:lnTo>
                  <a:pt x="544530" y="292752"/>
                </a:lnTo>
                <a:lnTo>
                  <a:pt x="541576" y="294560"/>
                </a:lnTo>
                <a:lnTo>
                  <a:pt x="535649" y="296571"/>
                </a:lnTo>
                <a:lnTo>
                  <a:pt x="532679" y="297106"/>
                </a:lnTo>
                <a:lnTo>
                  <a:pt x="530699" y="299449"/>
                </a:lnTo>
                <a:lnTo>
                  <a:pt x="529380" y="302994"/>
                </a:lnTo>
                <a:lnTo>
                  <a:pt x="527522" y="317465"/>
                </a:lnTo>
                <a:lnTo>
                  <a:pt x="527087" y="328578"/>
                </a:lnTo>
                <a:lnTo>
                  <a:pt x="526843" y="346984"/>
                </a:lnTo>
                <a:lnTo>
                  <a:pt x="526785" y="362534"/>
                </a:lnTo>
                <a:lnTo>
                  <a:pt x="529406" y="376721"/>
                </a:lnTo>
                <a:lnTo>
                  <a:pt x="533878" y="389641"/>
                </a:lnTo>
                <a:lnTo>
                  <a:pt x="539173" y="401998"/>
                </a:lnTo>
                <a:lnTo>
                  <a:pt x="544833" y="414104"/>
                </a:lnTo>
                <a:lnTo>
                  <a:pt x="547731" y="420111"/>
                </a:lnTo>
                <a:lnTo>
                  <a:pt x="551648" y="425107"/>
                </a:lnTo>
                <a:lnTo>
                  <a:pt x="566642" y="437872"/>
                </a:lnTo>
                <a:lnTo>
                  <a:pt x="577878" y="448239"/>
                </a:lnTo>
                <a:lnTo>
                  <a:pt x="583652" y="451797"/>
                </a:lnTo>
                <a:lnTo>
                  <a:pt x="595360" y="455750"/>
                </a:lnTo>
                <a:lnTo>
                  <a:pt x="612908" y="458288"/>
                </a:lnTo>
                <a:lnTo>
                  <a:pt x="623245" y="458635"/>
                </a:lnTo>
                <a:lnTo>
                  <a:pt x="628780" y="456743"/>
                </a:lnTo>
                <a:lnTo>
                  <a:pt x="640221" y="449350"/>
                </a:lnTo>
                <a:lnTo>
                  <a:pt x="657819" y="434031"/>
                </a:lnTo>
                <a:lnTo>
                  <a:pt x="669664" y="422719"/>
                </a:lnTo>
                <a:lnTo>
                  <a:pt x="675600" y="416924"/>
                </a:lnTo>
                <a:lnTo>
                  <a:pt x="680551" y="409092"/>
                </a:lnTo>
                <a:lnTo>
                  <a:pt x="684843" y="399902"/>
                </a:lnTo>
                <a:lnTo>
                  <a:pt x="688697" y="389807"/>
                </a:lnTo>
                <a:lnTo>
                  <a:pt x="692258" y="379108"/>
                </a:lnTo>
                <a:lnTo>
                  <a:pt x="695624" y="368006"/>
                </a:lnTo>
                <a:lnTo>
                  <a:pt x="698861" y="356637"/>
                </a:lnTo>
                <a:lnTo>
                  <a:pt x="701018" y="345088"/>
                </a:lnTo>
                <a:lnTo>
                  <a:pt x="702457" y="333420"/>
                </a:lnTo>
                <a:lnTo>
                  <a:pt x="703415" y="321674"/>
                </a:lnTo>
                <a:lnTo>
                  <a:pt x="705047" y="308880"/>
                </a:lnTo>
                <a:lnTo>
                  <a:pt x="707127" y="295391"/>
                </a:lnTo>
                <a:lnTo>
                  <a:pt x="709506" y="281438"/>
                </a:lnTo>
                <a:lnTo>
                  <a:pt x="711092" y="268166"/>
                </a:lnTo>
                <a:lnTo>
                  <a:pt x="712149" y="255350"/>
                </a:lnTo>
                <a:lnTo>
                  <a:pt x="712854" y="242837"/>
                </a:lnTo>
                <a:lnTo>
                  <a:pt x="713637" y="215705"/>
                </a:lnTo>
                <a:lnTo>
                  <a:pt x="714140" y="162605"/>
                </a:lnTo>
                <a:lnTo>
                  <a:pt x="713189" y="151241"/>
                </a:lnTo>
                <a:lnTo>
                  <a:pt x="711562" y="140689"/>
                </a:lnTo>
                <a:lnTo>
                  <a:pt x="709486" y="130677"/>
                </a:lnTo>
                <a:lnTo>
                  <a:pt x="708102" y="122019"/>
                </a:lnTo>
                <a:lnTo>
                  <a:pt x="706564" y="107107"/>
                </a:lnTo>
                <a:lnTo>
                  <a:pt x="703235" y="93865"/>
                </a:lnTo>
                <a:lnTo>
                  <a:pt x="698447" y="82357"/>
                </a:lnTo>
                <a:lnTo>
                  <a:pt x="691167" y="70300"/>
                </a:lnTo>
                <a:lnTo>
                  <a:pt x="689115" y="63616"/>
                </a:lnTo>
                <a:lnTo>
                  <a:pt x="687576" y="62428"/>
                </a:lnTo>
                <a:lnTo>
                  <a:pt x="685558" y="62628"/>
                </a:lnTo>
                <a:lnTo>
                  <a:pt x="683220" y="63755"/>
                </a:lnTo>
                <a:lnTo>
                  <a:pt x="681661" y="65498"/>
                </a:lnTo>
                <a:lnTo>
                  <a:pt x="680622" y="67651"/>
                </a:lnTo>
                <a:lnTo>
                  <a:pt x="679930" y="70080"/>
                </a:lnTo>
                <a:lnTo>
                  <a:pt x="676514" y="75424"/>
                </a:lnTo>
                <a:lnTo>
                  <a:pt x="674214" y="78238"/>
                </a:lnTo>
                <a:lnTo>
                  <a:pt x="671659" y="89302"/>
                </a:lnTo>
                <a:lnTo>
                  <a:pt x="670523" y="104141"/>
                </a:lnTo>
                <a:lnTo>
                  <a:pt x="670019" y="120658"/>
                </a:lnTo>
                <a:lnTo>
                  <a:pt x="670876" y="130222"/>
                </a:lnTo>
                <a:lnTo>
                  <a:pt x="672440" y="140567"/>
                </a:lnTo>
                <a:lnTo>
                  <a:pt x="674475" y="151433"/>
                </a:lnTo>
                <a:lnTo>
                  <a:pt x="675831" y="162645"/>
                </a:lnTo>
                <a:lnTo>
                  <a:pt x="676736" y="174088"/>
                </a:lnTo>
                <a:lnTo>
                  <a:pt x="677339" y="185686"/>
                </a:lnTo>
                <a:lnTo>
                  <a:pt x="678733" y="197387"/>
                </a:lnTo>
                <a:lnTo>
                  <a:pt x="680654" y="209156"/>
                </a:lnTo>
                <a:lnTo>
                  <a:pt x="682928" y="220971"/>
                </a:lnTo>
                <a:lnTo>
                  <a:pt x="688099" y="244682"/>
                </a:lnTo>
                <a:lnTo>
                  <a:pt x="690867" y="256561"/>
                </a:lnTo>
                <a:lnTo>
                  <a:pt x="694697" y="268449"/>
                </a:lnTo>
                <a:lnTo>
                  <a:pt x="699235" y="280343"/>
                </a:lnTo>
                <a:lnTo>
                  <a:pt x="704244" y="292242"/>
                </a:lnTo>
                <a:lnTo>
                  <a:pt x="708576" y="304142"/>
                </a:lnTo>
                <a:lnTo>
                  <a:pt x="712456" y="316045"/>
                </a:lnTo>
                <a:lnTo>
                  <a:pt x="716035" y="327949"/>
                </a:lnTo>
                <a:lnTo>
                  <a:pt x="720405" y="337869"/>
                </a:lnTo>
                <a:lnTo>
                  <a:pt x="725304" y="346467"/>
                </a:lnTo>
                <a:lnTo>
                  <a:pt x="736037" y="361312"/>
                </a:lnTo>
                <a:lnTo>
                  <a:pt x="747422" y="374525"/>
                </a:lnTo>
                <a:lnTo>
                  <a:pt x="759097" y="387011"/>
                </a:lnTo>
                <a:lnTo>
                  <a:pt x="778020" y="406456"/>
                </a:lnTo>
                <a:lnTo>
                  <a:pt x="782565" y="409059"/>
                </a:lnTo>
                <a:lnTo>
                  <a:pt x="792906" y="411951"/>
                </a:lnTo>
                <a:lnTo>
                  <a:pt x="809884" y="413579"/>
                </a:lnTo>
                <a:lnTo>
                  <a:pt x="814722" y="412815"/>
                </a:lnTo>
                <a:lnTo>
                  <a:pt x="822742" y="409321"/>
                </a:lnTo>
                <a:lnTo>
                  <a:pt x="837576" y="397035"/>
                </a:lnTo>
                <a:lnTo>
                  <a:pt x="846129" y="383786"/>
                </a:lnTo>
                <a:lnTo>
                  <a:pt x="853237" y="367977"/>
                </a:lnTo>
                <a:lnTo>
                  <a:pt x="856522" y="359593"/>
                </a:lnTo>
                <a:lnTo>
                  <a:pt x="859704" y="351028"/>
                </a:lnTo>
                <a:lnTo>
                  <a:pt x="862817" y="341349"/>
                </a:lnTo>
                <a:lnTo>
                  <a:pt x="865885" y="330927"/>
                </a:lnTo>
                <a:lnTo>
                  <a:pt x="868923" y="320011"/>
                </a:lnTo>
                <a:lnTo>
                  <a:pt x="870948" y="307772"/>
                </a:lnTo>
                <a:lnTo>
                  <a:pt x="872298" y="294653"/>
                </a:lnTo>
                <a:lnTo>
                  <a:pt x="873198" y="280945"/>
                </a:lnTo>
                <a:lnTo>
                  <a:pt x="874790" y="267838"/>
                </a:lnTo>
                <a:lnTo>
                  <a:pt x="876844" y="255131"/>
                </a:lnTo>
                <a:lnTo>
                  <a:pt x="879205" y="242691"/>
                </a:lnTo>
                <a:lnTo>
                  <a:pt x="880779" y="229437"/>
                </a:lnTo>
                <a:lnTo>
                  <a:pt x="881829" y="215640"/>
                </a:lnTo>
                <a:lnTo>
                  <a:pt x="882528" y="201481"/>
                </a:lnTo>
                <a:lnTo>
                  <a:pt x="883305" y="172520"/>
                </a:lnTo>
                <a:lnTo>
                  <a:pt x="883891" y="78427"/>
                </a:lnTo>
                <a:lnTo>
                  <a:pt x="882911" y="68333"/>
                </a:lnTo>
                <a:lnTo>
                  <a:pt x="881265" y="58628"/>
                </a:lnTo>
                <a:lnTo>
                  <a:pt x="879176" y="49182"/>
                </a:lnTo>
                <a:lnTo>
                  <a:pt x="876855" y="33393"/>
                </a:lnTo>
                <a:lnTo>
                  <a:pt x="875823" y="20754"/>
                </a:lnTo>
                <a:lnTo>
                  <a:pt x="875364" y="11830"/>
                </a:lnTo>
                <a:lnTo>
                  <a:pt x="874250" y="8060"/>
                </a:lnTo>
                <a:lnTo>
                  <a:pt x="870366" y="1226"/>
                </a:lnTo>
                <a:lnTo>
                  <a:pt x="868933" y="0"/>
                </a:lnTo>
                <a:lnTo>
                  <a:pt x="867978" y="174"/>
                </a:lnTo>
                <a:lnTo>
                  <a:pt x="867341" y="1282"/>
                </a:lnTo>
                <a:lnTo>
                  <a:pt x="861705" y="7583"/>
                </a:lnTo>
                <a:lnTo>
                  <a:pt x="860183" y="11182"/>
                </a:lnTo>
                <a:lnTo>
                  <a:pt x="858491" y="20474"/>
                </a:lnTo>
                <a:lnTo>
                  <a:pt x="857740" y="33864"/>
                </a:lnTo>
                <a:lnTo>
                  <a:pt x="857406" y="50728"/>
                </a:lnTo>
                <a:lnTo>
                  <a:pt x="857149" y="148326"/>
                </a:lnTo>
                <a:lnTo>
                  <a:pt x="858137" y="161566"/>
                </a:lnTo>
                <a:lnTo>
                  <a:pt x="859789" y="175353"/>
                </a:lnTo>
                <a:lnTo>
                  <a:pt x="861882" y="189506"/>
                </a:lnTo>
                <a:lnTo>
                  <a:pt x="864269" y="202910"/>
                </a:lnTo>
                <a:lnTo>
                  <a:pt x="866853" y="215815"/>
                </a:lnTo>
                <a:lnTo>
                  <a:pt x="878129" y="269782"/>
                </a:lnTo>
                <a:lnTo>
                  <a:pt x="882046" y="283217"/>
                </a:lnTo>
                <a:lnTo>
                  <a:pt x="886642" y="296141"/>
                </a:lnTo>
                <a:lnTo>
                  <a:pt x="891690" y="308727"/>
                </a:lnTo>
                <a:lnTo>
                  <a:pt x="899945" y="330648"/>
                </a:lnTo>
                <a:lnTo>
                  <a:pt x="903536" y="340661"/>
                </a:lnTo>
                <a:lnTo>
                  <a:pt x="907913" y="350312"/>
                </a:lnTo>
                <a:lnTo>
                  <a:pt x="912817" y="359724"/>
                </a:lnTo>
                <a:lnTo>
                  <a:pt x="922564" y="377126"/>
                </a:lnTo>
                <a:lnTo>
                  <a:pt x="930203" y="391475"/>
                </a:lnTo>
                <a:lnTo>
                  <a:pt x="939552" y="401820"/>
                </a:lnTo>
                <a:lnTo>
                  <a:pt x="949329" y="408734"/>
                </a:lnTo>
                <a:lnTo>
                  <a:pt x="956982" y="411806"/>
                </a:lnTo>
                <a:lnTo>
                  <a:pt x="971609" y="413536"/>
                </a:lnTo>
                <a:lnTo>
                  <a:pt x="976116" y="412787"/>
                </a:lnTo>
                <a:lnTo>
                  <a:pt x="983770" y="409308"/>
                </a:lnTo>
                <a:lnTo>
                  <a:pt x="990479" y="401809"/>
                </a:lnTo>
                <a:lnTo>
                  <a:pt x="999834" y="386431"/>
                </a:lnTo>
                <a:lnTo>
                  <a:pt x="1005886" y="373120"/>
                </a:lnTo>
                <a:lnTo>
                  <a:pt x="1008890" y="364015"/>
                </a:lnTo>
                <a:lnTo>
                  <a:pt x="1011884" y="353976"/>
                </a:lnTo>
                <a:lnTo>
                  <a:pt x="1013880" y="343314"/>
                </a:lnTo>
                <a:lnTo>
                  <a:pt x="1015211" y="332238"/>
                </a:lnTo>
                <a:lnTo>
                  <a:pt x="1016098" y="320885"/>
                </a:lnTo>
                <a:lnTo>
                  <a:pt x="1017682" y="309347"/>
                </a:lnTo>
                <a:lnTo>
                  <a:pt x="1019730" y="297687"/>
                </a:lnTo>
                <a:lnTo>
                  <a:pt x="1022087" y="285944"/>
                </a:lnTo>
                <a:lnTo>
                  <a:pt x="1023659" y="275140"/>
                </a:lnTo>
                <a:lnTo>
                  <a:pt x="1024707" y="264960"/>
                </a:lnTo>
                <a:lnTo>
                  <a:pt x="1025405" y="255197"/>
                </a:lnTo>
                <a:lnTo>
                  <a:pt x="1024879" y="245711"/>
                </a:lnTo>
                <a:lnTo>
                  <a:pt x="1023536" y="236411"/>
                </a:lnTo>
                <a:lnTo>
                  <a:pt x="1021648" y="227235"/>
                </a:lnTo>
                <a:lnTo>
                  <a:pt x="1019550" y="211747"/>
                </a:lnTo>
                <a:lnTo>
                  <a:pt x="1017626" y="198248"/>
                </a:lnTo>
                <a:lnTo>
                  <a:pt x="1013464" y="185635"/>
                </a:lnTo>
                <a:lnTo>
                  <a:pt x="1010283" y="176859"/>
                </a:lnTo>
                <a:lnTo>
                  <a:pt x="1008844" y="175626"/>
                </a:lnTo>
                <a:lnTo>
                  <a:pt x="1006893" y="174805"/>
                </a:lnTo>
                <a:lnTo>
                  <a:pt x="999406" y="173650"/>
                </a:lnTo>
                <a:lnTo>
                  <a:pt x="996632" y="173488"/>
                </a:lnTo>
                <a:lnTo>
                  <a:pt x="994782" y="175363"/>
                </a:lnTo>
                <a:lnTo>
                  <a:pt x="993550" y="178599"/>
                </a:lnTo>
                <a:lnTo>
                  <a:pt x="991187" y="187485"/>
                </a:lnTo>
                <a:lnTo>
                  <a:pt x="984279" y="204636"/>
                </a:lnTo>
                <a:lnTo>
                  <a:pt x="978799" y="219894"/>
                </a:lnTo>
                <a:lnTo>
                  <a:pt x="976941" y="228129"/>
                </a:lnTo>
                <a:lnTo>
                  <a:pt x="975702" y="236596"/>
                </a:lnTo>
                <a:lnTo>
                  <a:pt x="974876" y="245217"/>
                </a:lnTo>
                <a:lnTo>
                  <a:pt x="975317" y="253942"/>
                </a:lnTo>
                <a:lnTo>
                  <a:pt x="976604" y="262734"/>
                </a:lnTo>
                <a:lnTo>
                  <a:pt x="978454" y="271572"/>
                </a:lnTo>
                <a:lnTo>
                  <a:pt x="979687" y="280441"/>
                </a:lnTo>
                <a:lnTo>
                  <a:pt x="980509" y="289330"/>
                </a:lnTo>
                <a:lnTo>
                  <a:pt x="981058" y="298233"/>
                </a:lnTo>
                <a:lnTo>
                  <a:pt x="983407" y="307144"/>
                </a:lnTo>
                <a:lnTo>
                  <a:pt x="986959" y="316062"/>
                </a:lnTo>
                <a:lnTo>
                  <a:pt x="1011678" y="366118"/>
                </a:lnTo>
                <a:lnTo>
                  <a:pt x="1014735" y="370261"/>
                </a:lnTo>
                <a:lnTo>
                  <a:pt x="1017765" y="373022"/>
                </a:lnTo>
                <a:lnTo>
                  <a:pt x="1020777" y="374863"/>
                </a:lnTo>
                <a:lnTo>
                  <a:pt x="1029416" y="376909"/>
                </a:lnTo>
                <a:lnTo>
                  <a:pt x="1046391" y="378222"/>
                </a:lnTo>
                <a:lnTo>
                  <a:pt x="1055683" y="375756"/>
                </a:lnTo>
                <a:lnTo>
                  <a:pt x="1060939" y="373709"/>
                </a:lnTo>
                <a:lnTo>
                  <a:pt x="1072070" y="366144"/>
                </a:lnTo>
                <a:lnTo>
                  <a:pt x="1077817" y="361348"/>
                </a:lnTo>
                <a:lnTo>
                  <a:pt x="1086848" y="348082"/>
                </a:lnTo>
                <a:lnTo>
                  <a:pt x="1095161" y="332264"/>
                </a:lnTo>
                <a:lnTo>
                  <a:pt x="1100156" y="323878"/>
                </a:lnTo>
                <a:lnTo>
                  <a:pt x="1105471" y="315312"/>
                </a:lnTo>
                <a:lnTo>
                  <a:pt x="1110006" y="306624"/>
                </a:lnTo>
                <a:lnTo>
                  <a:pt x="1114021" y="297856"/>
                </a:lnTo>
                <a:lnTo>
                  <a:pt x="1117691" y="289034"/>
                </a:lnTo>
                <a:lnTo>
                  <a:pt x="1122121" y="280176"/>
                </a:lnTo>
                <a:lnTo>
                  <a:pt x="1127059" y="271294"/>
                </a:lnTo>
                <a:lnTo>
                  <a:pt x="1132336" y="262396"/>
                </a:lnTo>
                <a:lnTo>
                  <a:pt x="1136845" y="253487"/>
                </a:lnTo>
                <a:lnTo>
                  <a:pt x="1140844" y="244572"/>
                </a:lnTo>
                <a:lnTo>
                  <a:pt x="1144502" y="235652"/>
                </a:lnTo>
                <a:lnTo>
                  <a:pt x="1151212" y="220449"/>
                </a:lnTo>
                <a:lnTo>
                  <a:pt x="1157502" y="207077"/>
                </a:lnTo>
                <a:lnTo>
                  <a:pt x="1163605" y="194520"/>
                </a:lnTo>
                <a:lnTo>
                  <a:pt x="1167613" y="189385"/>
                </a:lnTo>
                <a:lnTo>
                  <a:pt x="1185659" y="174015"/>
                </a:lnTo>
                <a:lnTo>
                  <a:pt x="1189262" y="170755"/>
                </a:lnTo>
                <a:lnTo>
                  <a:pt x="1192656" y="169573"/>
                </a:lnTo>
                <a:lnTo>
                  <a:pt x="1195910" y="169778"/>
                </a:lnTo>
                <a:lnTo>
                  <a:pt x="1203522" y="172494"/>
                </a:lnTo>
                <a:lnTo>
                  <a:pt x="1209581" y="182446"/>
                </a:lnTo>
                <a:lnTo>
                  <a:pt x="1212217" y="189856"/>
                </a:lnTo>
                <a:lnTo>
                  <a:pt x="1216347" y="204898"/>
                </a:lnTo>
                <a:lnTo>
                  <a:pt x="1220185" y="220010"/>
                </a:lnTo>
                <a:lnTo>
                  <a:pt x="1221209" y="228206"/>
                </a:lnTo>
                <a:lnTo>
                  <a:pt x="1221891" y="236648"/>
                </a:lnTo>
                <a:lnTo>
                  <a:pt x="1220003" y="251318"/>
                </a:lnTo>
                <a:lnTo>
                  <a:pt x="1215857" y="265445"/>
                </a:lnTo>
                <a:lnTo>
                  <a:pt x="1202229" y="307502"/>
                </a:lnTo>
                <a:lnTo>
                  <a:pt x="1193736" y="322496"/>
                </a:lnTo>
                <a:lnTo>
                  <a:pt x="1184339" y="335776"/>
                </a:lnTo>
                <a:lnTo>
                  <a:pt x="1176855" y="348292"/>
                </a:lnTo>
                <a:lnTo>
                  <a:pt x="1167576" y="360469"/>
                </a:lnTo>
                <a:lnTo>
                  <a:pt x="1153841" y="375836"/>
                </a:lnTo>
                <a:lnTo>
                  <a:pt x="1150190" y="379715"/>
                </a:lnTo>
                <a:lnTo>
                  <a:pt x="1146764" y="382302"/>
                </a:lnTo>
                <a:lnTo>
                  <a:pt x="1134136" y="389100"/>
                </a:lnTo>
                <a:lnTo>
                  <a:pt x="1125029" y="3964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PenAnnotation308"/>
          <p:cNvSpPr/>
          <p:nvPr/>
        </p:nvSpPr>
        <p:spPr>
          <a:xfrm>
            <a:off x="964406" y="5867326"/>
            <a:ext cx="35720" cy="79846"/>
          </a:xfrm>
          <a:custGeom>
            <a:avLst/>
            <a:gdLst/>
            <a:ahLst/>
            <a:cxnLst/>
            <a:rect l="0" t="0" r="0" b="0"/>
            <a:pathLst>
              <a:path w="35720" h="79846">
                <a:moveTo>
                  <a:pt x="35719" y="53056"/>
                </a:moveTo>
                <a:lnTo>
                  <a:pt x="35719" y="44494"/>
                </a:lnTo>
                <a:lnTo>
                  <a:pt x="34726" y="44372"/>
                </a:lnTo>
                <a:lnTo>
                  <a:pt x="33073" y="44290"/>
                </a:lnTo>
                <a:lnTo>
                  <a:pt x="30978" y="44236"/>
                </a:lnTo>
                <a:lnTo>
                  <a:pt x="29582" y="43207"/>
                </a:lnTo>
                <a:lnTo>
                  <a:pt x="28651" y="41529"/>
                </a:lnTo>
                <a:lnTo>
                  <a:pt x="28030" y="39419"/>
                </a:lnTo>
                <a:lnTo>
                  <a:pt x="27616" y="37019"/>
                </a:lnTo>
                <a:lnTo>
                  <a:pt x="27341" y="34427"/>
                </a:lnTo>
                <a:lnTo>
                  <a:pt x="27157" y="31708"/>
                </a:lnTo>
                <a:lnTo>
                  <a:pt x="27034" y="28902"/>
                </a:lnTo>
                <a:lnTo>
                  <a:pt x="26898" y="23139"/>
                </a:lnTo>
                <a:lnTo>
                  <a:pt x="25869" y="20213"/>
                </a:lnTo>
                <a:lnTo>
                  <a:pt x="24191" y="17270"/>
                </a:lnTo>
                <a:lnTo>
                  <a:pt x="22081" y="14316"/>
                </a:lnTo>
                <a:lnTo>
                  <a:pt x="20673" y="11355"/>
                </a:lnTo>
                <a:lnTo>
                  <a:pt x="19735" y="8388"/>
                </a:lnTo>
                <a:lnTo>
                  <a:pt x="18230" y="1238"/>
                </a:lnTo>
                <a:lnTo>
                  <a:pt x="17114" y="652"/>
                </a:lnTo>
                <a:lnTo>
                  <a:pt x="15378" y="260"/>
                </a:lnTo>
                <a:lnTo>
                  <a:pt x="13228" y="0"/>
                </a:lnTo>
                <a:lnTo>
                  <a:pt x="11795" y="818"/>
                </a:lnTo>
                <a:lnTo>
                  <a:pt x="10840" y="2356"/>
                </a:lnTo>
                <a:lnTo>
                  <a:pt x="10203" y="4373"/>
                </a:lnTo>
                <a:lnTo>
                  <a:pt x="9779" y="6710"/>
                </a:lnTo>
                <a:lnTo>
                  <a:pt x="9496" y="9261"/>
                </a:lnTo>
                <a:lnTo>
                  <a:pt x="9307" y="11953"/>
                </a:lnTo>
                <a:lnTo>
                  <a:pt x="9181" y="14740"/>
                </a:lnTo>
                <a:lnTo>
                  <a:pt x="9041" y="20483"/>
                </a:lnTo>
                <a:lnTo>
                  <a:pt x="8012" y="23403"/>
                </a:lnTo>
                <a:lnTo>
                  <a:pt x="6333" y="26342"/>
                </a:lnTo>
                <a:lnTo>
                  <a:pt x="4222" y="29294"/>
                </a:lnTo>
                <a:lnTo>
                  <a:pt x="2815" y="33246"/>
                </a:lnTo>
                <a:lnTo>
                  <a:pt x="1876" y="37865"/>
                </a:lnTo>
                <a:lnTo>
                  <a:pt x="370" y="50055"/>
                </a:lnTo>
                <a:lnTo>
                  <a:pt x="247" y="52048"/>
                </a:lnTo>
                <a:lnTo>
                  <a:pt x="3" y="61854"/>
                </a:lnTo>
                <a:lnTo>
                  <a:pt x="0" y="53421"/>
                </a:lnTo>
                <a:lnTo>
                  <a:pt x="992" y="52307"/>
                </a:lnTo>
                <a:lnTo>
                  <a:pt x="8821" y="44238"/>
                </a:lnTo>
                <a:lnTo>
                  <a:pt x="8857" y="45193"/>
                </a:lnTo>
                <a:lnTo>
                  <a:pt x="8925" y="55155"/>
                </a:lnTo>
                <a:lnTo>
                  <a:pt x="8929" y="74015"/>
                </a:lnTo>
                <a:lnTo>
                  <a:pt x="9921" y="75959"/>
                </a:lnTo>
                <a:lnTo>
                  <a:pt x="11575" y="77254"/>
                </a:lnTo>
                <a:lnTo>
                  <a:pt x="17859" y="798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PenAnnotation309"/>
          <p:cNvSpPr/>
          <p:nvPr/>
        </p:nvSpPr>
        <p:spPr>
          <a:xfrm>
            <a:off x="1223658" y="5635873"/>
            <a:ext cx="62218" cy="319646"/>
          </a:xfrm>
          <a:custGeom>
            <a:avLst/>
            <a:gdLst/>
            <a:ahLst/>
            <a:cxnLst/>
            <a:rect l="0" t="0" r="0" b="0"/>
            <a:pathLst>
              <a:path w="62218" h="319646">
                <a:moveTo>
                  <a:pt x="8638" y="7689"/>
                </a:moveTo>
                <a:lnTo>
                  <a:pt x="3898" y="2949"/>
                </a:lnTo>
                <a:lnTo>
                  <a:pt x="3494" y="1552"/>
                </a:lnTo>
                <a:lnTo>
                  <a:pt x="4216" y="621"/>
                </a:lnTo>
                <a:lnTo>
                  <a:pt x="5690" y="0"/>
                </a:lnTo>
                <a:lnTo>
                  <a:pt x="5681" y="579"/>
                </a:lnTo>
                <a:lnTo>
                  <a:pt x="4682" y="1957"/>
                </a:lnTo>
                <a:lnTo>
                  <a:pt x="3024" y="3868"/>
                </a:lnTo>
                <a:lnTo>
                  <a:pt x="1919" y="6134"/>
                </a:lnTo>
                <a:lnTo>
                  <a:pt x="691" y="11298"/>
                </a:lnTo>
                <a:lnTo>
                  <a:pt x="0" y="19782"/>
                </a:lnTo>
                <a:lnTo>
                  <a:pt x="895" y="23689"/>
                </a:lnTo>
                <a:lnTo>
                  <a:pt x="2484" y="28277"/>
                </a:lnTo>
                <a:lnTo>
                  <a:pt x="4535" y="33321"/>
                </a:lnTo>
                <a:lnTo>
                  <a:pt x="5903" y="39660"/>
                </a:lnTo>
                <a:lnTo>
                  <a:pt x="6815" y="46862"/>
                </a:lnTo>
                <a:lnTo>
                  <a:pt x="7423" y="54640"/>
                </a:lnTo>
                <a:lnTo>
                  <a:pt x="7828" y="62802"/>
                </a:lnTo>
                <a:lnTo>
                  <a:pt x="8278" y="79809"/>
                </a:lnTo>
                <a:lnTo>
                  <a:pt x="9390" y="89503"/>
                </a:lnTo>
                <a:lnTo>
                  <a:pt x="11124" y="99935"/>
                </a:lnTo>
                <a:lnTo>
                  <a:pt x="13272" y="110858"/>
                </a:lnTo>
                <a:lnTo>
                  <a:pt x="18305" y="133578"/>
                </a:lnTo>
                <a:lnTo>
                  <a:pt x="21036" y="145193"/>
                </a:lnTo>
                <a:lnTo>
                  <a:pt x="23848" y="155913"/>
                </a:lnTo>
                <a:lnTo>
                  <a:pt x="35492" y="197151"/>
                </a:lnTo>
                <a:lnTo>
                  <a:pt x="38447" y="208411"/>
                </a:lnTo>
                <a:lnTo>
                  <a:pt x="40417" y="218894"/>
                </a:lnTo>
                <a:lnTo>
                  <a:pt x="41731" y="228860"/>
                </a:lnTo>
                <a:lnTo>
                  <a:pt x="42606" y="238480"/>
                </a:lnTo>
                <a:lnTo>
                  <a:pt x="44182" y="247870"/>
                </a:lnTo>
                <a:lnTo>
                  <a:pt x="46225" y="257107"/>
                </a:lnTo>
                <a:lnTo>
                  <a:pt x="48579" y="266241"/>
                </a:lnTo>
                <a:lnTo>
                  <a:pt x="51140" y="274315"/>
                </a:lnTo>
                <a:lnTo>
                  <a:pt x="53840" y="281682"/>
                </a:lnTo>
                <a:lnTo>
                  <a:pt x="56632" y="288577"/>
                </a:lnTo>
                <a:lnTo>
                  <a:pt x="58494" y="294166"/>
                </a:lnTo>
                <a:lnTo>
                  <a:pt x="59735" y="298885"/>
                </a:lnTo>
                <a:lnTo>
                  <a:pt x="61113" y="306773"/>
                </a:lnTo>
                <a:lnTo>
                  <a:pt x="61890" y="315800"/>
                </a:lnTo>
                <a:lnTo>
                  <a:pt x="62173" y="319645"/>
                </a:lnTo>
                <a:lnTo>
                  <a:pt x="62217" y="3112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PenAnnotation310"/>
          <p:cNvSpPr/>
          <p:nvPr/>
        </p:nvSpPr>
        <p:spPr>
          <a:xfrm>
            <a:off x="1144350" y="5636600"/>
            <a:ext cx="686236" cy="301484"/>
          </a:xfrm>
          <a:custGeom>
            <a:avLst/>
            <a:gdLst/>
            <a:ahLst/>
            <a:cxnLst/>
            <a:rect l="0" t="0" r="0" b="0"/>
            <a:pathLst>
              <a:path w="686236" h="301484">
                <a:moveTo>
                  <a:pt x="16509" y="221275"/>
                </a:moveTo>
                <a:lnTo>
                  <a:pt x="8820" y="221275"/>
                </a:lnTo>
                <a:lnTo>
                  <a:pt x="0" y="213586"/>
                </a:lnTo>
                <a:lnTo>
                  <a:pt x="542" y="213172"/>
                </a:lnTo>
                <a:lnTo>
                  <a:pt x="6045" y="212590"/>
                </a:lnTo>
                <a:lnTo>
                  <a:pt x="19675" y="212377"/>
                </a:lnTo>
                <a:lnTo>
                  <a:pt x="38558" y="206214"/>
                </a:lnTo>
                <a:lnTo>
                  <a:pt x="55564" y="203252"/>
                </a:lnTo>
                <a:lnTo>
                  <a:pt x="73170" y="196532"/>
                </a:lnTo>
                <a:lnTo>
                  <a:pt x="91947" y="188257"/>
                </a:lnTo>
                <a:lnTo>
                  <a:pt x="107584" y="182457"/>
                </a:lnTo>
                <a:lnTo>
                  <a:pt x="128381" y="173613"/>
                </a:lnTo>
                <a:lnTo>
                  <a:pt x="140975" y="170326"/>
                </a:lnTo>
                <a:lnTo>
                  <a:pt x="153186" y="167873"/>
                </a:lnTo>
                <a:lnTo>
                  <a:pt x="170225" y="160913"/>
                </a:lnTo>
                <a:lnTo>
                  <a:pt x="178424" y="155421"/>
                </a:lnTo>
                <a:lnTo>
                  <a:pt x="188021" y="152319"/>
                </a:lnTo>
                <a:lnTo>
                  <a:pt x="207836" y="149982"/>
                </a:lnTo>
                <a:lnTo>
                  <a:pt x="212829" y="149841"/>
                </a:lnTo>
                <a:lnTo>
                  <a:pt x="212936" y="157959"/>
                </a:lnTo>
                <a:lnTo>
                  <a:pt x="212959" y="183257"/>
                </a:lnTo>
                <a:lnTo>
                  <a:pt x="213952" y="187992"/>
                </a:lnTo>
                <a:lnTo>
                  <a:pt x="217701" y="195899"/>
                </a:lnTo>
                <a:lnTo>
                  <a:pt x="219098" y="200389"/>
                </a:lnTo>
                <a:lnTo>
                  <a:pt x="220029" y="205366"/>
                </a:lnTo>
                <a:lnTo>
                  <a:pt x="220650" y="210669"/>
                </a:lnTo>
                <a:lnTo>
                  <a:pt x="222056" y="216188"/>
                </a:lnTo>
                <a:lnTo>
                  <a:pt x="223986" y="221853"/>
                </a:lnTo>
                <a:lnTo>
                  <a:pt x="226264" y="227613"/>
                </a:lnTo>
                <a:lnTo>
                  <a:pt x="228775" y="233438"/>
                </a:lnTo>
                <a:lnTo>
                  <a:pt x="234212" y="245202"/>
                </a:lnTo>
                <a:lnTo>
                  <a:pt x="242850" y="262980"/>
                </a:lnTo>
                <a:lnTo>
                  <a:pt x="246778" y="267930"/>
                </a:lnTo>
                <a:lnTo>
                  <a:pt x="256434" y="276076"/>
                </a:lnTo>
                <a:lnTo>
                  <a:pt x="264694" y="283003"/>
                </a:lnTo>
                <a:lnTo>
                  <a:pt x="271673" y="289389"/>
                </a:lnTo>
                <a:lnTo>
                  <a:pt x="278082" y="295535"/>
                </a:lnTo>
                <a:lnTo>
                  <a:pt x="282172" y="297570"/>
                </a:lnTo>
                <a:lnTo>
                  <a:pt x="296418" y="300436"/>
                </a:lnTo>
                <a:lnTo>
                  <a:pt x="313788" y="301483"/>
                </a:lnTo>
                <a:lnTo>
                  <a:pt x="315898" y="300543"/>
                </a:lnTo>
                <a:lnTo>
                  <a:pt x="317305" y="298925"/>
                </a:lnTo>
                <a:lnTo>
                  <a:pt x="318243" y="296854"/>
                </a:lnTo>
                <a:lnTo>
                  <a:pt x="324303" y="289199"/>
                </a:lnTo>
                <a:lnTo>
                  <a:pt x="325885" y="285409"/>
                </a:lnTo>
                <a:lnTo>
                  <a:pt x="326939" y="280898"/>
                </a:lnTo>
                <a:lnTo>
                  <a:pt x="327642" y="275907"/>
                </a:lnTo>
                <a:lnTo>
                  <a:pt x="328111" y="269603"/>
                </a:lnTo>
                <a:lnTo>
                  <a:pt x="328423" y="262423"/>
                </a:lnTo>
                <a:lnTo>
                  <a:pt x="328770" y="246508"/>
                </a:lnTo>
                <a:lnTo>
                  <a:pt x="328924" y="229512"/>
                </a:lnTo>
                <a:lnTo>
                  <a:pt x="327973" y="220813"/>
                </a:lnTo>
                <a:lnTo>
                  <a:pt x="326347" y="212037"/>
                </a:lnTo>
                <a:lnTo>
                  <a:pt x="324271" y="203210"/>
                </a:lnTo>
                <a:lnTo>
                  <a:pt x="321894" y="194349"/>
                </a:lnTo>
                <a:lnTo>
                  <a:pt x="316608" y="176566"/>
                </a:lnTo>
                <a:lnTo>
                  <a:pt x="308054" y="149819"/>
                </a:lnTo>
                <a:lnTo>
                  <a:pt x="305130" y="142880"/>
                </a:lnTo>
                <a:lnTo>
                  <a:pt x="302189" y="137261"/>
                </a:lnTo>
                <a:lnTo>
                  <a:pt x="296275" y="128373"/>
                </a:lnTo>
                <a:lnTo>
                  <a:pt x="290339" y="121115"/>
                </a:lnTo>
                <a:lnTo>
                  <a:pt x="287367" y="118783"/>
                </a:lnTo>
                <a:lnTo>
                  <a:pt x="281419" y="116191"/>
                </a:lnTo>
                <a:lnTo>
                  <a:pt x="267752" y="114733"/>
                </a:lnTo>
                <a:lnTo>
                  <a:pt x="263379" y="115520"/>
                </a:lnTo>
                <a:lnTo>
                  <a:pt x="255875" y="119041"/>
                </a:lnTo>
                <a:lnTo>
                  <a:pt x="253477" y="122361"/>
                </a:lnTo>
                <a:lnTo>
                  <a:pt x="250812" y="131342"/>
                </a:lnTo>
                <a:lnTo>
                  <a:pt x="249110" y="136515"/>
                </a:lnTo>
                <a:lnTo>
                  <a:pt x="246982" y="141948"/>
                </a:lnTo>
                <a:lnTo>
                  <a:pt x="244572" y="147554"/>
                </a:lnTo>
                <a:lnTo>
                  <a:pt x="242965" y="153276"/>
                </a:lnTo>
                <a:lnTo>
                  <a:pt x="241894" y="159075"/>
                </a:lnTo>
                <a:lnTo>
                  <a:pt x="241179" y="164926"/>
                </a:lnTo>
                <a:lnTo>
                  <a:pt x="240703" y="170810"/>
                </a:lnTo>
                <a:lnTo>
                  <a:pt x="240386" y="176718"/>
                </a:lnTo>
                <a:lnTo>
                  <a:pt x="240174" y="182640"/>
                </a:lnTo>
                <a:lnTo>
                  <a:pt x="241026" y="188573"/>
                </a:lnTo>
                <a:lnTo>
                  <a:pt x="242585" y="194513"/>
                </a:lnTo>
                <a:lnTo>
                  <a:pt x="244617" y="200457"/>
                </a:lnTo>
                <a:lnTo>
                  <a:pt x="246964" y="206404"/>
                </a:lnTo>
                <a:lnTo>
                  <a:pt x="249521" y="212353"/>
                </a:lnTo>
                <a:lnTo>
                  <a:pt x="252217" y="218304"/>
                </a:lnTo>
                <a:lnTo>
                  <a:pt x="255007" y="222270"/>
                </a:lnTo>
                <a:lnTo>
                  <a:pt x="257859" y="224915"/>
                </a:lnTo>
                <a:lnTo>
                  <a:pt x="266614" y="231283"/>
                </a:lnTo>
                <a:lnTo>
                  <a:pt x="269566" y="233900"/>
                </a:lnTo>
                <a:lnTo>
                  <a:pt x="272526" y="235645"/>
                </a:lnTo>
                <a:lnTo>
                  <a:pt x="278461" y="237583"/>
                </a:lnTo>
                <a:lnTo>
                  <a:pt x="292121" y="238675"/>
                </a:lnTo>
                <a:lnTo>
                  <a:pt x="296492" y="237835"/>
                </a:lnTo>
                <a:lnTo>
                  <a:pt x="303995" y="234257"/>
                </a:lnTo>
                <a:lnTo>
                  <a:pt x="313798" y="226665"/>
                </a:lnTo>
                <a:lnTo>
                  <a:pt x="319955" y="218379"/>
                </a:lnTo>
                <a:lnTo>
                  <a:pt x="322986" y="213391"/>
                </a:lnTo>
                <a:lnTo>
                  <a:pt x="326991" y="208081"/>
                </a:lnTo>
                <a:lnTo>
                  <a:pt x="331645" y="202557"/>
                </a:lnTo>
                <a:lnTo>
                  <a:pt x="336733" y="196890"/>
                </a:lnTo>
                <a:lnTo>
                  <a:pt x="341116" y="191128"/>
                </a:lnTo>
                <a:lnTo>
                  <a:pt x="345031" y="185302"/>
                </a:lnTo>
                <a:lnTo>
                  <a:pt x="348633" y="179433"/>
                </a:lnTo>
                <a:lnTo>
                  <a:pt x="352027" y="172545"/>
                </a:lnTo>
                <a:lnTo>
                  <a:pt x="355281" y="164975"/>
                </a:lnTo>
                <a:lnTo>
                  <a:pt x="358443" y="156952"/>
                </a:lnTo>
                <a:lnTo>
                  <a:pt x="361543" y="149620"/>
                </a:lnTo>
                <a:lnTo>
                  <a:pt x="367633" y="136180"/>
                </a:lnTo>
                <a:lnTo>
                  <a:pt x="370647" y="130811"/>
                </a:lnTo>
                <a:lnTo>
                  <a:pt x="376640" y="122199"/>
                </a:lnTo>
                <a:lnTo>
                  <a:pt x="380853" y="116513"/>
                </a:lnTo>
                <a:lnTo>
                  <a:pt x="382436" y="115715"/>
                </a:lnTo>
                <a:lnTo>
                  <a:pt x="386841" y="114828"/>
                </a:lnTo>
                <a:lnTo>
                  <a:pt x="388413" y="115583"/>
                </a:lnTo>
                <a:lnTo>
                  <a:pt x="389460" y="117079"/>
                </a:lnTo>
                <a:lnTo>
                  <a:pt x="391617" y="122380"/>
                </a:lnTo>
                <a:lnTo>
                  <a:pt x="395882" y="131350"/>
                </a:lnTo>
                <a:lnTo>
                  <a:pt x="398409" y="137512"/>
                </a:lnTo>
                <a:lnTo>
                  <a:pt x="401085" y="144597"/>
                </a:lnTo>
                <a:lnTo>
                  <a:pt x="406705" y="160407"/>
                </a:lnTo>
                <a:lnTo>
                  <a:pt x="412510" y="177355"/>
                </a:lnTo>
                <a:lnTo>
                  <a:pt x="415447" y="185050"/>
                </a:lnTo>
                <a:lnTo>
                  <a:pt x="418398" y="192163"/>
                </a:lnTo>
                <a:lnTo>
                  <a:pt x="421356" y="198890"/>
                </a:lnTo>
                <a:lnTo>
                  <a:pt x="427290" y="211657"/>
                </a:lnTo>
                <a:lnTo>
                  <a:pt x="430262" y="217839"/>
                </a:lnTo>
                <a:lnTo>
                  <a:pt x="433235" y="222953"/>
                </a:lnTo>
                <a:lnTo>
                  <a:pt x="439184" y="231281"/>
                </a:lnTo>
                <a:lnTo>
                  <a:pt x="442489" y="238290"/>
                </a:lnTo>
                <a:lnTo>
                  <a:pt x="443371" y="241548"/>
                </a:lnTo>
                <a:lnTo>
                  <a:pt x="444951" y="243720"/>
                </a:lnTo>
                <a:lnTo>
                  <a:pt x="446996" y="245168"/>
                </a:lnTo>
                <a:lnTo>
                  <a:pt x="449352" y="246133"/>
                </a:lnTo>
                <a:lnTo>
                  <a:pt x="451915" y="245784"/>
                </a:lnTo>
                <a:lnTo>
                  <a:pt x="454615" y="244560"/>
                </a:lnTo>
                <a:lnTo>
                  <a:pt x="457408" y="242751"/>
                </a:lnTo>
                <a:lnTo>
                  <a:pt x="459270" y="240553"/>
                </a:lnTo>
                <a:lnTo>
                  <a:pt x="460511" y="238096"/>
                </a:lnTo>
                <a:lnTo>
                  <a:pt x="461338" y="235465"/>
                </a:lnTo>
                <a:lnTo>
                  <a:pt x="464904" y="229897"/>
                </a:lnTo>
                <a:lnTo>
                  <a:pt x="467243" y="227022"/>
                </a:lnTo>
                <a:lnTo>
                  <a:pt x="468803" y="223122"/>
                </a:lnTo>
                <a:lnTo>
                  <a:pt x="469843" y="218537"/>
                </a:lnTo>
                <a:lnTo>
                  <a:pt x="470536" y="213497"/>
                </a:lnTo>
                <a:lnTo>
                  <a:pt x="471991" y="208152"/>
                </a:lnTo>
                <a:lnTo>
                  <a:pt x="473953" y="202604"/>
                </a:lnTo>
                <a:lnTo>
                  <a:pt x="476253" y="196921"/>
                </a:lnTo>
                <a:lnTo>
                  <a:pt x="478778" y="191148"/>
                </a:lnTo>
                <a:lnTo>
                  <a:pt x="484230" y="179442"/>
                </a:lnTo>
                <a:lnTo>
                  <a:pt x="486081" y="173543"/>
                </a:lnTo>
                <a:lnTo>
                  <a:pt x="487315" y="167625"/>
                </a:lnTo>
                <a:lnTo>
                  <a:pt x="488137" y="161696"/>
                </a:lnTo>
                <a:lnTo>
                  <a:pt x="489051" y="152462"/>
                </a:lnTo>
                <a:lnTo>
                  <a:pt x="489457" y="145050"/>
                </a:lnTo>
                <a:lnTo>
                  <a:pt x="489638" y="138449"/>
                </a:lnTo>
                <a:lnTo>
                  <a:pt x="490678" y="137284"/>
                </a:lnTo>
                <a:lnTo>
                  <a:pt x="492364" y="137500"/>
                </a:lnTo>
                <a:lnTo>
                  <a:pt x="494480" y="138636"/>
                </a:lnTo>
                <a:lnTo>
                  <a:pt x="495891" y="140385"/>
                </a:lnTo>
                <a:lnTo>
                  <a:pt x="496831" y="142544"/>
                </a:lnTo>
                <a:lnTo>
                  <a:pt x="498868" y="148580"/>
                </a:lnTo>
                <a:lnTo>
                  <a:pt x="503081" y="157877"/>
                </a:lnTo>
                <a:lnTo>
                  <a:pt x="513870" y="180015"/>
                </a:lnTo>
                <a:lnTo>
                  <a:pt x="528514" y="209423"/>
                </a:lnTo>
                <a:lnTo>
                  <a:pt x="532471" y="214365"/>
                </a:lnTo>
                <a:lnTo>
                  <a:pt x="542159" y="222503"/>
                </a:lnTo>
                <a:lnTo>
                  <a:pt x="550433" y="229427"/>
                </a:lnTo>
                <a:lnTo>
                  <a:pt x="557418" y="235812"/>
                </a:lnTo>
                <a:lnTo>
                  <a:pt x="563830" y="241957"/>
                </a:lnTo>
                <a:lnTo>
                  <a:pt x="566928" y="243000"/>
                </a:lnTo>
                <a:lnTo>
                  <a:pt x="569987" y="242704"/>
                </a:lnTo>
                <a:lnTo>
                  <a:pt x="573017" y="241514"/>
                </a:lnTo>
                <a:lnTo>
                  <a:pt x="575038" y="239728"/>
                </a:lnTo>
                <a:lnTo>
                  <a:pt x="576385" y="237546"/>
                </a:lnTo>
                <a:lnTo>
                  <a:pt x="578874" y="231483"/>
                </a:lnTo>
                <a:lnTo>
                  <a:pt x="583287" y="222173"/>
                </a:lnTo>
                <a:lnTo>
                  <a:pt x="584861" y="215921"/>
                </a:lnTo>
                <a:lnTo>
                  <a:pt x="585911" y="208775"/>
                </a:lnTo>
                <a:lnTo>
                  <a:pt x="586610" y="201035"/>
                </a:lnTo>
                <a:lnTo>
                  <a:pt x="587076" y="192899"/>
                </a:lnTo>
                <a:lnTo>
                  <a:pt x="587594" y="175921"/>
                </a:lnTo>
                <a:lnTo>
                  <a:pt x="587972" y="110557"/>
                </a:lnTo>
                <a:lnTo>
                  <a:pt x="586992" y="99838"/>
                </a:lnTo>
                <a:lnTo>
                  <a:pt x="585347" y="89715"/>
                </a:lnTo>
                <a:lnTo>
                  <a:pt x="583258" y="79990"/>
                </a:lnTo>
                <a:lnTo>
                  <a:pt x="581865" y="70531"/>
                </a:lnTo>
                <a:lnTo>
                  <a:pt x="580936" y="61247"/>
                </a:lnTo>
                <a:lnTo>
                  <a:pt x="580317" y="52082"/>
                </a:lnTo>
                <a:lnTo>
                  <a:pt x="578912" y="43987"/>
                </a:lnTo>
                <a:lnTo>
                  <a:pt x="576984" y="36606"/>
                </a:lnTo>
                <a:lnTo>
                  <a:pt x="574706" y="29702"/>
                </a:lnTo>
                <a:lnTo>
                  <a:pt x="573187" y="24106"/>
                </a:lnTo>
                <a:lnTo>
                  <a:pt x="571500" y="15243"/>
                </a:lnTo>
                <a:lnTo>
                  <a:pt x="570750" y="7997"/>
                </a:lnTo>
                <a:lnTo>
                  <a:pt x="570268" y="0"/>
                </a:lnTo>
                <a:lnTo>
                  <a:pt x="570185" y="3356"/>
                </a:lnTo>
                <a:lnTo>
                  <a:pt x="571165" y="5550"/>
                </a:lnTo>
                <a:lnTo>
                  <a:pt x="576293" y="13379"/>
                </a:lnTo>
                <a:lnTo>
                  <a:pt x="577841" y="19074"/>
                </a:lnTo>
                <a:lnTo>
                  <a:pt x="581175" y="27559"/>
                </a:lnTo>
                <a:lnTo>
                  <a:pt x="583453" y="32600"/>
                </a:lnTo>
                <a:lnTo>
                  <a:pt x="588630" y="43492"/>
                </a:lnTo>
                <a:lnTo>
                  <a:pt x="591400" y="49175"/>
                </a:lnTo>
                <a:lnTo>
                  <a:pt x="595230" y="55940"/>
                </a:lnTo>
                <a:lnTo>
                  <a:pt x="599768" y="63427"/>
                </a:lnTo>
                <a:lnTo>
                  <a:pt x="604778" y="71394"/>
                </a:lnTo>
                <a:lnTo>
                  <a:pt x="609110" y="78690"/>
                </a:lnTo>
                <a:lnTo>
                  <a:pt x="612991" y="85539"/>
                </a:lnTo>
                <a:lnTo>
                  <a:pt x="616570" y="92089"/>
                </a:lnTo>
                <a:lnTo>
                  <a:pt x="619948" y="99432"/>
                </a:lnTo>
                <a:lnTo>
                  <a:pt x="623192" y="107304"/>
                </a:lnTo>
                <a:lnTo>
                  <a:pt x="626347" y="115528"/>
                </a:lnTo>
                <a:lnTo>
                  <a:pt x="629443" y="122996"/>
                </a:lnTo>
                <a:lnTo>
                  <a:pt x="632499" y="129959"/>
                </a:lnTo>
                <a:lnTo>
                  <a:pt x="635528" y="136585"/>
                </a:lnTo>
                <a:lnTo>
                  <a:pt x="639532" y="141994"/>
                </a:lnTo>
                <a:lnTo>
                  <a:pt x="649273" y="150651"/>
                </a:lnTo>
                <a:lnTo>
                  <a:pt x="653656" y="155341"/>
                </a:lnTo>
                <a:lnTo>
                  <a:pt x="657571" y="160451"/>
                </a:lnTo>
                <a:lnTo>
                  <a:pt x="661172" y="165843"/>
                </a:lnTo>
                <a:lnTo>
                  <a:pt x="664566" y="169437"/>
                </a:lnTo>
                <a:lnTo>
                  <a:pt x="667820" y="171834"/>
                </a:lnTo>
                <a:lnTo>
                  <a:pt x="674082" y="175489"/>
                </a:lnTo>
                <a:lnTo>
                  <a:pt x="683541" y="183273"/>
                </a:lnTo>
                <a:lnTo>
                  <a:pt x="686235" y="1855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PenAnnotation311"/>
          <p:cNvSpPr/>
          <p:nvPr/>
        </p:nvSpPr>
        <p:spPr>
          <a:xfrm>
            <a:off x="1678781" y="5706102"/>
            <a:ext cx="214313" cy="26758"/>
          </a:xfrm>
          <a:custGeom>
            <a:avLst/>
            <a:gdLst/>
            <a:ahLst/>
            <a:cxnLst/>
            <a:rect l="0" t="0" r="0" b="0"/>
            <a:pathLst>
              <a:path w="214313" h="26758">
                <a:moveTo>
                  <a:pt x="0" y="26757"/>
                </a:moveTo>
                <a:lnTo>
                  <a:pt x="0" y="22017"/>
                </a:lnTo>
                <a:lnTo>
                  <a:pt x="992" y="20620"/>
                </a:lnTo>
                <a:lnTo>
                  <a:pt x="2646" y="19689"/>
                </a:lnTo>
                <a:lnTo>
                  <a:pt x="4740" y="19068"/>
                </a:lnTo>
                <a:lnTo>
                  <a:pt x="9713" y="18379"/>
                </a:lnTo>
                <a:lnTo>
                  <a:pt x="12429" y="18195"/>
                </a:lnTo>
                <a:lnTo>
                  <a:pt x="14239" y="17080"/>
                </a:lnTo>
                <a:lnTo>
                  <a:pt x="15446" y="15345"/>
                </a:lnTo>
                <a:lnTo>
                  <a:pt x="16250" y="13196"/>
                </a:lnTo>
                <a:lnTo>
                  <a:pt x="18771" y="11763"/>
                </a:lnTo>
                <a:lnTo>
                  <a:pt x="22436" y="10808"/>
                </a:lnTo>
                <a:lnTo>
                  <a:pt x="26863" y="10171"/>
                </a:lnTo>
                <a:lnTo>
                  <a:pt x="31799" y="9747"/>
                </a:lnTo>
                <a:lnTo>
                  <a:pt x="37075" y="9464"/>
                </a:lnTo>
                <a:lnTo>
                  <a:pt x="48227" y="9149"/>
                </a:lnTo>
                <a:lnTo>
                  <a:pt x="59799" y="9009"/>
                </a:lnTo>
                <a:lnTo>
                  <a:pt x="65663" y="7980"/>
                </a:lnTo>
                <a:lnTo>
                  <a:pt x="71556" y="6302"/>
                </a:lnTo>
                <a:lnTo>
                  <a:pt x="77470" y="4190"/>
                </a:lnTo>
                <a:lnTo>
                  <a:pt x="84389" y="2783"/>
                </a:lnTo>
                <a:lnTo>
                  <a:pt x="91978" y="1844"/>
                </a:lnTo>
                <a:lnTo>
                  <a:pt x="100014" y="1219"/>
                </a:lnTo>
                <a:lnTo>
                  <a:pt x="107355" y="802"/>
                </a:lnTo>
                <a:lnTo>
                  <a:pt x="120805" y="338"/>
                </a:lnTo>
                <a:lnTo>
                  <a:pt x="148996" y="17"/>
                </a:lnTo>
                <a:lnTo>
                  <a:pt x="152909" y="0"/>
                </a:lnTo>
                <a:lnTo>
                  <a:pt x="157502" y="982"/>
                </a:lnTo>
                <a:lnTo>
                  <a:pt x="162548" y="2628"/>
                </a:lnTo>
                <a:lnTo>
                  <a:pt x="167896" y="4718"/>
                </a:lnTo>
                <a:lnTo>
                  <a:pt x="173446" y="6111"/>
                </a:lnTo>
                <a:lnTo>
                  <a:pt x="179131" y="7040"/>
                </a:lnTo>
                <a:lnTo>
                  <a:pt x="184905" y="7659"/>
                </a:lnTo>
                <a:lnTo>
                  <a:pt x="189747" y="8072"/>
                </a:lnTo>
                <a:lnTo>
                  <a:pt x="193966" y="8347"/>
                </a:lnTo>
                <a:lnTo>
                  <a:pt x="201301" y="8653"/>
                </a:lnTo>
                <a:lnTo>
                  <a:pt x="214312" y="88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PenAnnotation312"/>
          <p:cNvSpPr/>
          <p:nvPr/>
        </p:nvSpPr>
        <p:spPr>
          <a:xfrm>
            <a:off x="1964531" y="5554265"/>
            <a:ext cx="107157" cy="250032"/>
          </a:xfrm>
          <a:custGeom>
            <a:avLst/>
            <a:gdLst/>
            <a:ahLst/>
            <a:cxnLst/>
            <a:rect l="0" t="0" r="0" b="0"/>
            <a:pathLst>
              <a:path w="107157" h="250032">
                <a:moveTo>
                  <a:pt x="0" y="0"/>
                </a:moveTo>
                <a:lnTo>
                  <a:pt x="4740" y="4741"/>
                </a:lnTo>
                <a:lnTo>
                  <a:pt x="6137" y="7129"/>
                </a:lnTo>
                <a:lnTo>
                  <a:pt x="9094" y="16223"/>
                </a:lnTo>
                <a:lnTo>
                  <a:pt x="11023" y="20738"/>
                </a:lnTo>
                <a:lnTo>
                  <a:pt x="13302" y="25731"/>
                </a:lnTo>
                <a:lnTo>
                  <a:pt x="15813" y="32037"/>
                </a:lnTo>
                <a:lnTo>
                  <a:pt x="21249" y="46981"/>
                </a:lnTo>
                <a:lnTo>
                  <a:pt x="29888" y="72129"/>
                </a:lnTo>
                <a:lnTo>
                  <a:pt x="32824" y="81820"/>
                </a:lnTo>
                <a:lnTo>
                  <a:pt x="38731" y="103172"/>
                </a:lnTo>
                <a:lnTo>
                  <a:pt x="42688" y="113430"/>
                </a:lnTo>
                <a:lnTo>
                  <a:pt x="47310" y="123245"/>
                </a:lnTo>
                <a:lnTo>
                  <a:pt x="52376" y="132765"/>
                </a:lnTo>
                <a:lnTo>
                  <a:pt x="55753" y="142088"/>
                </a:lnTo>
                <a:lnTo>
                  <a:pt x="58005" y="151280"/>
                </a:lnTo>
                <a:lnTo>
                  <a:pt x="59506" y="160385"/>
                </a:lnTo>
                <a:lnTo>
                  <a:pt x="61499" y="168439"/>
                </a:lnTo>
                <a:lnTo>
                  <a:pt x="63819" y="175792"/>
                </a:lnTo>
                <a:lnTo>
                  <a:pt x="66358" y="182679"/>
                </a:lnTo>
                <a:lnTo>
                  <a:pt x="69044" y="189255"/>
                </a:lnTo>
                <a:lnTo>
                  <a:pt x="71826" y="195623"/>
                </a:lnTo>
                <a:lnTo>
                  <a:pt x="77563" y="207991"/>
                </a:lnTo>
                <a:lnTo>
                  <a:pt x="83420" y="220102"/>
                </a:lnTo>
                <a:lnTo>
                  <a:pt x="85379" y="225118"/>
                </a:lnTo>
                <a:lnTo>
                  <a:pt x="86685" y="229454"/>
                </a:lnTo>
                <a:lnTo>
                  <a:pt x="87555" y="233336"/>
                </a:lnTo>
                <a:lnTo>
                  <a:pt x="89128" y="236917"/>
                </a:lnTo>
                <a:lnTo>
                  <a:pt x="91169" y="240296"/>
                </a:lnTo>
                <a:lnTo>
                  <a:pt x="97813" y="249462"/>
                </a:lnTo>
                <a:lnTo>
                  <a:pt x="100689" y="249779"/>
                </a:lnTo>
                <a:lnTo>
                  <a:pt x="107156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PenAnnotation313"/>
          <p:cNvSpPr/>
          <p:nvPr/>
        </p:nvSpPr>
        <p:spPr>
          <a:xfrm>
            <a:off x="2098476" y="5654291"/>
            <a:ext cx="151806" cy="158410"/>
          </a:xfrm>
          <a:custGeom>
            <a:avLst/>
            <a:gdLst/>
            <a:ahLst/>
            <a:cxnLst/>
            <a:rect l="0" t="0" r="0" b="0"/>
            <a:pathLst>
              <a:path w="151806" h="158410">
                <a:moveTo>
                  <a:pt x="0" y="16060"/>
                </a:moveTo>
                <a:lnTo>
                  <a:pt x="0" y="29362"/>
                </a:lnTo>
                <a:lnTo>
                  <a:pt x="992" y="31874"/>
                </a:lnTo>
                <a:lnTo>
                  <a:pt x="2646" y="34540"/>
                </a:lnTo>
                <a:lnTo>
                  <a:pt x="4740" y="37310"/>
                </a:lnTo>
                <a:lnTo>
                  <a:pt x="7129" y="41140"/>
                </a:lnTo>
                <a:lnTo>
                  <a:pt x="9714" y="45679"/>
                </a:lnTo>
                <a:lnTo>
                  <a:pt x="12429" y="50689"/>
                </a:lnTo>
                <a:lnTo>
                  <a:pt x="15231" y="55021"/>
                </a:lnTo>
                <a:lnTo>
                  <a:pt x="18092" y="58901"/>
                </a:lnTo>
                <a:lnTo>
                  <a:pt x="20991" y="62480"/>
                </a:lnTo>
                <a:lnTo>
                  <a:pt x="23916" y="65859"/>
                </a:lnTo>
                <a:lnTo>
                  <a:pt x="26858" y="69103"/>
                </a:lnTo>
                <a:lnTo>
                  <a:pt x="32773" y="75353"/>
                </a:lnTo>
                <a:lnTo>
                  <a:pt x="47629" y="90443"/>
                </a:lnTo>
                <a:lnTo>
                  <a:pt x="50604" y="92438"/>
                </a:lnTo>
                <a:lnTo>
                  <a:pt x="53580" y="93768"/>
                </a:lnTo>
                <a:lnTo>
                  <a:pt x="56556" y="94654"/>
                </a:lnTo>
                <a:lnTo>
                  <a:pt x="59532" y="95245"/>
                </a:lnTo>
                <a:lnTo>
                  <a:pt x="62508" y="95639"/>
                </a:lnTo>
                <a:lnTo>
                  <a:pt x="65485" y="95902"/>
                </a:lnTo>
                <a:lnTo>
                  <a:pt x="68461" y="96077"/>
                </a:lnTo>
                <a:lnTo>
                  <a:pt x="74414" y="96271"/>
                </a:lnTo>
                <a:lnTo>
                  <a:pt x="76399" y="95331"/>
                </a:lnTo>
                <a:lnTo>
                  <a:pt x="77721" y="93712"/>
                </a:lnTo>
                <a:lnTo>
                  <a:pt x="78604" y="91641"/>
                </a:lnTo>
                <a:lnTo>
                  <a:pt x="82229" y="86693"/>
                </a:lnTo>
                <a:lnTo>
                  <a:pt x="84585" y="83985"/>
                </a:lnTo>
                <a:lnTo>
                  <a:pt x="86156" y="81187"/>
                </a:lnTo>
                <a:lnTo>
                  <a:pt x="87203" y="78330"/>
                </a:lnTo>
                <a:lnTo>
                  <a:pt x="87901" y="75432"/>
                </a:lnTo>
                <a:lnTo>
                  <a:pt x="88366" y="71517"/>
                </a:lnTo>
                <a:lnTo>
                  <a:pt x="88676" y="66922"/>
                </a:lnTo>
                <a:lnTo>
                  <a:pt x="89021" y="57517"/>
                </a:lnTo>
                <a:lnTo>
                  <a:pt x="89174" y="50030"/>
                </a:lnTo>
                <a:lnTo>
                  <a:pt x="89261" y="35496"/>
                </a:lnTo>
                <a:lnTo>
                  <a:pt x="88281" y="31002"/>
                </a:lnTo>
                <a:lnTo>
                  <a:pt x="86635" y="27013"/>
                </a:lnTo>
                <a:lnTo>
                  <a:pt x="84546" y="23362"/>
                </a:lnTo>
                <a:lnTo>
                  <a:pt x="82161" y="19936"/>
                </a:lnTo>
                <a:lnTo>
                  <a:pt x="79579" y="16660"/>
                </a:lnTo>
                <a:lnTo>
                  <a:pt x="76865" y="13483"/>
                </a:lnTo>
                <a:lnTo>
                  <a:pt x="74064" y="10373"/>
                </a:lnTo>
                <a:lnTo>
                  <a:pt x="68305" y="4272"/>
                </a:lnTo>
                <a:lnTo>
                  <a:pt x="64388" y="2249"/>
                </a:lnTo>
                <a:lnTo>
                  <a:pt x="59793" y="899"/>
                </a:lnTo>
                <a:lnTo>
                  <a:pt x="54745" y="0"/>
                </a:lnTo>
                <a:lnTo>
                  <a:pt x="50387" y="392"/>
                </a:lnTo>
                <a:lnTo>
                  <a:pt x="46490" y="1646"/>
                </a:lnTo>
                <a:lnTo>
                  <a:pt x="42900" y="3474"/>
                </a:lnTo>
                <a:lnTo>
                  <a:pt x="39514" y="6677"/>
                </a:lnTo>
                <a:lnTo>
                  <a:pt x="36265" y="10797"/>
                </a:lnTo>
                <a:lnTo>
                  <a:pt x="33106" y="15528"/>
                </a:lnTo>
                <a:lnTo>
                  <a:pt x="29016" y="19674"/>
                </a:lnTo>
                <a:lnTo>
                  <a:pt x="24305" y="23431"/>
                </a:lnTo>
                <a:lnTo>
                  <a:pt x="19180" y="26927"/>
                </a:lnTo>
                <a:lnTo>
                  <a:pt x="15763" y="31242"/>
                </a:lnTo>
                <a:lnTo>
                  <a:pt x="13485" y="36103"/>
                </a:lnTo>
                <a:lnTo>
                  <a:pt x="11967" y="41329"/>
                </a:lnTo>
                <a:lnTo>
                  <a:pt x="9962" y="46796"/>
                </a:lnTo>
                <a:lnTo>
                  <a:pt x="7634" y="52426"/>
                </a:lnTo>
                <a:lnTo>
                  <a:pt x="5089" y="58163"/>
                </a:lnTo>
                <a:lnTo>
                  <a:pt x="3393" y="63973"/>
                </a:lnTo>
                <a:lnTo>
                  <a:pt x="2262" y="69830"/>
                </a:lnTo>
                <a:lnTo>
                  <a:pt x="1508" y="75719"/>
                </a:lnTo>
                <a:lnTo>
                  <a:pt x="1998" y="81630"/>
                </a:lnTo>
                <a:lnTo>
                  <a:pt x="3316" y="87554"/>
                </a:lnTo>
                <a:lnTo>
                  <a:pt x="5188" y="93489"/>
                </a:lnTo>
                <a:lnTo>
                  <a:pt x="6435" y="99429"/>
                </a:lnTo>
                <a:lnTo>
                  <a:pt x="7266" y="105374"/>
                </a:lnTo>
                <a:lnTo>
                  <a:pt x="7821" y="111321"/>
                </a:lnTo>
                <a:lnTo>
                  <a:pt x="9183" y="116279"/>
                </a:lnTo>
                <a:lnTo>
                  <a:pt x="11083" y="120576"/>
                </a:lnTo>
                <a:lnTo>
                  <a:pt x="13341" y="124432"/>
                </a:lnTo>
                <a:lnTo>
                  <a:pt x="16832" y="127995"/>
                </a:lnTo>
                <a:lnTo>
                  <a:pt x="21143" y="131364"/>
                </a:lnTo>
                <a:lnTo>
                  <a:pt x="26002" y="134601"/>
                </a:lnTo>
                <a:lnTo>
                  <a:pt x="31225" y="137751"/>
                </a:lnTo>
                <a:lnTo>
                  <a:pt x="36692" y="140844"/>
                </a:lnTo>
                <a:lnTo>
                  <a:pt x="42321" y="143898"/>
                </a:lnTo>
                <a:lnTo>
                  <a:pt x="47065" y="146926"/>
                </a:lnTo>
                <a:lnTo>
                  <a:pt x="51221" y="149937"/>
                </a:lnTo>
                <a:lnTo>
                  <a:pt x="54983" y="152936"/>
                </a:lnTo>
                <a:lnTo>
                  <a:pt x="59476" y="154936"/>
                </a:lnTo>
                <a:lnTo>
                  <a:pt x="64455" y="156269"/>
                </a:lnTo>
                <a:lnTo>
                  <a:pt x="69759" y="157158"/>
                </a:lnTo>
                <a:lnTo>
                  <a:pt x="75280" y="157750"/>
                </a:lnTo>
                <a:lnTo>
                  <a:pt x="80944" y="158145"/>
                </a:lnTo>
                <a:lnTo>
                  <a:pt x="86705" y="158409"/>
                </a:lnTo>
                <a:lnTo>
                  <a:pt x="91538" y="157592"/>
                </a:lnTo>
                <a:lnTo>
                  <a:pt x="95752" y="156055"/>
                </a:lnTo>
                <a:lnTo>
                  <a:pt x="99553" y="154038"/>
                </a:lnTo>
                <a:lnTo>
                  <a:pt x="103080" y="151702"/>
                </a:lnTo>
                <a:lnTo>
                  <a:pt x="106423" y="149152"/>
                </a:lnTo>
                <a:lnTo>
                  <a:pt x="109644" y="146460"/>
                </a:lnTo>
                <a:lnTo>
                  <a:pt x="113776" y="143673"/>
                </a:lnTo>
                <a:lnTo>
                  <a:pt x="118515" y="140823"/>
                </a:lnTo>
                <a:lnTo>
                  <a:pt x="123658" y="137931"/>
                </a:lnTo>
                <a:lnTo>
                  <a:pt x="128079" y="136003"/>
                </a:lnTo>
                <a:lnTo>
                  <a:pt x="132019" y="134717"/>
                </a:lnTo>
                <a:lnTo>
                  <a:pt x="135638" y="133860"/>
                </a:lnTo>
                <a:lnTo>
                  <a:pt x="139042" y="132296"/>
                </a:lnTo>
                <a:lnTo>
                  <a:pt x="142304" y="130262"/>
                </a:lnTo>
                <a:lnTo>
                  <a:pt x="151805" y="1232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PenAnnotation314"/>
          <p:cNvSpPr/>
          <p:nvPr/>
        </p:nvSpPr>
        <p:spPr>
          <a:xfrm>
            <a:off x="2339578" y="5511595"/>
            <a:ext cx="1089423" cy="318919"/>
          </a:xfrm>
          <a:custGeom>
            <a:avLst/>
            <a:gdLst/>
            <a:ahLst/>
            <a:cxnLst/>
            <a:rect l="0" t="0" r="0" b="0"/>
            <a:pathLst>
              <a:path w="1089423" h="318919">
                <a:moveTo>
                  <a:pt x="0" y="149826"/>
                </a:moveTo>
                <a:lnTo>
                  <a:pt x="0" y="154567"/>
                </a:lnTo>
                <a:lnTo>
                  <a:pt x="992" y="156955"/>
                </a:lnTo>
                <a:lnTo>
                  <a:pt x="6137" y="165058"/>
                </a:lnTo>
                <a:lnTo>
                  <a:pt x="9094" y="174734"/>
                </a:lnTo>
                <a:lnTo>
                  <a:pt x="13302" y="184378"/>
                </a:lnTo>
                <a:lnTo>
                  <a:pt x="16805" y="189728"/>
                </a:lnTo>
                <a:lnTo>
                  <a:pt x="21125" y="195279"/>
                </a:lnTo>
                <a:lnTo>
                  <a:pt x="25990" y="200964"/>
                </a:lnTo>
                <a:lnTo>
                  <a:pt x="30225" y="206738"/>
                </a:lnTo>
                <a:lnTo>
                  <a:pt x="34040" y="212573"/>
                </a:lnTo>
                <a:lnTo>
                  <a:pt x="37576" y="218446"/>
                </a:lnTo>
                <a:lnTo>
                  <a:pt x="40926" y="224347"/>
                </a:lnTo>
                <a:lnTo>
                  <a:pt x="47293" y="236194"/>
                </a:lnTo>
                <a:lnTo>
                  <a:pt x="56456" y="254020"/>
                </a:lnTo>
                <a:lnTo>
                  <a:pt x="62464" y="263273"/>
                </a:lnTo>
                <a:lnTo>
                  <a:pt x="68441" y="270692"/>
                </a:lnTo>
                <a:lnTo>
                  <a:pt x="74405" y="277297"/>
                </a:lnTo>
                <a:lnTo>
                  <a:pt x="76392" y="280447"/>
                </a:lnTo>
                <a:lnTo>
                  <a:pt x="78600" y="286594"/>
                </a:lnTo>
                <a:lnTo>
                  <a:pt x="80182" y="288630"/>
                </a:lnTo>
                <a:lnTo>
                  <a:pt x="82228" y="289987"/>
                </a:lnTo>
                <a:lnTo>
                  <a:pt x="84584" y="290892"/>
                </a:lnTo>
                <a:lnTo>
                  <a:pt x="86155" y="290503"/>
                </a:lnTo>
                <a:lnTo>
                  <a:pt x="87202" y="289251"/>
                </a:lnTo>
                <a:lnTo>
                  <a:pt x="87900" y="287425"/>
                </a:lnTo>
                <a:lnTo>
                  <a:pt x="88883" y="280113"/>
                </a:lnTo>
                <a:lnTo>
                  <a:pt x="89021" y="275380"/>
                </a:lnTo>
                <a:lnTo>
                  <a:pt x="89260" y="238018"/>
                </a:lnTo>
                <a:lnTo>
                  <a:pt x="90264" y="229457"/>
                </a:lnTo>
                <a:lnTo>
                  <a:pt x="91926" y="220773"/>
                </a:lnTo>
                <a:lnTo>
                  <a:pt x="94026" y="212007"/>
                </a:lnTo>
                <a:lnTo>
                  <a:pt x="95426" y="203186"/>
                </a:lnTo>
                <a:lnTo>
                  <a:pt x="96359" y="194329"/>
                </a:lnTo>
                <a:lnTo>
                  <a:pt x="96982" y="185448"/>
                </a:lnTo>
                <a:lnTo>
                  <a:pt x="97397" y="177543"/>
                </a:lnTo>
                <a:lnTo>
                  <a:pt x="97857" y="163468"/>
                </a:lnTo>
                <a:lnTo>
                  <a:pt x="98973" y="157929"/>
                </a:lnTo>
                <a:lnTo>
                  <a:pt x="102857" y="149128"/>
                </a:lnTo>
                <a:lnTo>
                  <a:pt x="107891" y="141909"/>
                </a:lnTo>
                <a:lnTo>
                  <a:pt x="114467" y="133931"/>
                </a:lnTo>
                <a:lnTo>
                  <a:pt x="115999" y="134269"/>
                </a:lnTo>
                <a:lnTo>
                  <a:pt x="128232" y="141939"/>
                </a:lnTo>
                <a:lnTo>
                  <a:pt x="133113" y="144569"/>
                </a:lnTo>
                <a:lnTo>
                  <a:pt x="141182" y="152781"/>
                </a:lnTo>
                <a:lnTo>
                  <a:pt x="144723" y="157750"/>
                </a:lnTo>
                <a:lnTo>
                  <a:pt x="148075" y="164038"/>
                </a:lnTo>
                <a:lnTo>
                  <a:pt x="151303" y="171207"/>
                </a:lnTo>
                <a:lnTo>
                  <a:pt x="154447" y="178963"/>
                </a:lnTo>
                <a:lnTo>
                  <a:pt x="157535" y="186118"/>
                </a:lnTo>
                <a:lnTo>
                  <a:pt x="163612" y="199360"/>
                </a:lnTo>
                <a:lnTo>
                  <a:pt x="166621" y="206661"/>
                </a:lnTo>
                <a:lnTo>
                  <a:pt x="169620" y="214505"/>
                </a:lnTo>
                <a:lnTo>
                  <a:pt x="172611" y="222711"/>
                </a:lnTo>
                <a:lnTo>
                  <a:pt x="175597" y="230166"/>
                </a:lnTo>
                <a:lnTo>
                  <a:pt x="178580" y="237121"/>
                </a:lnTo>
                <a:lnTo>
                  <a:pt x="181561" y="243742"/>
                </a:lnTo>
                <a:lnTo>
                  <a:pt x="183548" y="250140"/>
                </a:lnTo>
                <a:lnTo>
                  <a:pt x="184873" y="256390"/>
                </a:lnTo>
                <a:lnTo>
                  <a:pt x="185757" y="262540"/>
                </a:lnTo>
                <a:lnTo>
                  <a:pt x="186738" y="272020"/>
                </a:lnTo>
                <a:lnTo>
                  <a:pt x="187000" y="275938"/>
                </a:lnTo>
                <a:lnTo>
                  <a:pt x="188166" y="278549"/>
                </a:lnTo>
                <a:lnTo>
                  <a:pt x="189936" y="280290"/>
                </a:lnTo>
                <a:lnTo>
                  <a:pt x="195166" y="283084"/>
                </a:lnTo>
                <a:lnTo>
                  <a:pt x="195595" y="282321"/>
                </a:lnTo>
                <a:lnTo>
                  <a:pt x="196071" y="278828"/>
                </a:lnTo>
                <a:lnTo>
                  <a:pt x="196199" y="274523"/>
                </a:lnTo>
                <a:lnTo>
                  <a:pt x="196446" y="203164"/>
                </a:lnTo>
                <a:lnTo>
                  <a:pt x="196453" y="130033"/>
                </a:lnTo>
                <a:lnTo>
                  <a:pt x="197445" y="126709"/>
                </a:lnTo>
                <a:lnTo>
                  <a:pt x="201193" y="120370"/>
                </a:lnTo>
                <a:lnTo>
                  <a:pt x="203582" y="119274"/>
                </a:lnTo>
                <a:lnTo>
                  <a:pt x="206166" y="119537"/>
                </a:lnTo>
                <a:lnTo>
                  <a:pt x="208882" y="120703"/>
                </a:lnTo>
                <a:lnTo>
                  <a:pt x="211684" y="123466"/>
                </a:lnTo>
                <a:lnTo>
                  <a:pt x="217444" y="131827"/>
                </a:lnTo>
                <a:lnTo>
                  <a:pt x="220368" y="136835"/>
                </a:lnTo>
                <a:lnTo>
                  <a:pt x="223311" y="142157"/>
                </a:lnTo>
                <a:lnTo>
                  <a:pt x="226264" y="147690"/>
                </a:lnTo>
                <a:lnTo>
                  <a:pt x="230218" y="154356"/>
                </a:lnTo>
                <a:lnTo>
                  <a:pt x="239902" y="169698"/>
                </a:lnTo>
                <a:lnTo>
                  <a:pt x="244271" y="177957"/>
                </a:lnTo>
                <a:lnTo>
                  <a:pt x="248175" y="186440"/>
                </a:lnTo>
                <a:lnTo>
                  <a:pt x="251770" y="195072"/>
                </a:lnTo>
                <a:lnTo>
                  <a:pt x="256151" y="203803"/>
                </a:lnTo>
                <a:lnTo>
                  <a:pt x="261056" y="212600"/>
                </a:lnTo>
                <a:lnTo>
                  <a:pt x="266311" y="221441"/>
                </a:lnTo>
                <a:lnTo>
                  <a:pt x="270806" y="229319"/>
                </a:lnTo>
                <a:lnTo>
                  <a:pt x="278447" y="243365"/>
                </a:lnTo>
                <a:lnTo>
                  <a:pt x="288326" y="262428"/>
                </a:lnTo>
                <a:lnTo>
                  <a:pt x="292428" y="266567"/>
                </a:lnTo>
                <a:lnTo>
                  <a:pt x="297147" y="269325"/>
                </a:lnTo>
                <a:lnTo>
                  <a:pt x="306690" y="273382"/>
                </a:lnTo>
                <a:lnTo>
                  <a:pt x="314239" y="278493"/>
                </a:lnTo>
                <a:lnTo>
                  <a:pt x="317641" y="279260"/>
                </a:lnTo>
                <a:lnTo>
                  <a:pt x="320901" y="278780"/>
                </a:lnTo>
                <a:lnTo>
                  <a:pt x="327169" y="276592"/>
                </a:lnTo>
                <a:lnTo>
                  <a:pt x="333262" y="275620"/>
                </a:lnTo>
                <a:lnTo>
                  <a:pt x="336276" y="273376"/>
                </a:lnTo>
                <a:lnTo>
                  <a:pt x="342271" y="265592"/>
                </a:lnTo>
                <a:lnTo>
                  <a:pt x="345259" y="260738"/>
                </a:lnTo>
                <a:lnTo>
                  <a:pt x="348243" y="255517"/>
                </a:lnTo>
                <a:lnTo>
                  <a:pt x="351224" y="250053"/>
                </a:lnTo>
                <a:lnTo>
                  <a:pt x="353212" y="243433"/>
                </a:lnTo>
                <a:lnTo>
                  <a:pt x="354537" y="236043"/>
                </a:lnTo>
                <a:lnTo>
                  <a:pt x="355420" y="228140"/>
                </a:lnTo>
                <a:lnTo>
                  <a:pt x="357001" y="219895"/>
                </a:lnTo>
                <a:lnTo>
                  <a:pt x="359048" y="211422"/>
                </a:lnTo>
                <a:lnTo>
                  <a:pt x="361404" y="202796"/>
                </a:lnTo>
                <a:lnTo>
                  <a:pt x="362975" y="195061"/>
                </a:lnTo>
                <a:lnTo>
                  <a:pt x="364022" y="187920"/>
                </a:lnTo>
                <a:lnTo>
                  <a:pt x="364720" y="181176"/>
                </a:lnTo>
                <a:lnTo>
                  <a:pt x="365186" y="174695"/>
                </a:lnTo>
                <a:lnTo>
                  <a:pt x="365496" y="168389"/>
                </a:lnTo>
                <a:lnTo>
                  <a:pt x="365933" y="152681"/>
                </a:lnTo>
                <a:lnTo>
                  <a:pt x="366106" y="141586"/>
                </a:lnTo>
                <a:lnTo>
                  <a:pt x="366114" y="145842"/>
                </a:lnTo>
                <a:lnTo>
                  <a:pt x="368761" y="153347"/>
                </a:lnTo>
                <a:lnTo>
                  <a:pt x="370856" y="158127"/>
                </a:lnTo>
                <a:lnTo>
                  <a:pt x="372253" y="164290"/>
                </a:lnTo>
                <a:lnTo>
                  <a:pt x="373184" y="171375"/>
                </a:lnTo>
                <a:lnTo>
                  <a:pt x="373805" y="179075"/>
                </a:lnTo>
                <a:lnTo>
                  <a:pt x="375211" y="186193"/>
                </a:lnTo>
                <a:lnTo>
                  <a:pt x="377141" y="192922"/>
                </a:lnTo>
                <a:lnTo>
                  <a:pt x="387366" y="222721"/>
                </a:lnTo>
                <a:lnTo>
                  <a:pt x="396005" y="248485"/>
                </a:lnTo>
                <a:lnTo>
                  <a:pt x="399933" y="256278"/>
                </a:lnTo>
                <a:lnTo>
                  <a:pt x="404536" y="263459"/>
                </a:lnTo>
                <a:lnTo>
                  <a:pt x="409589" y="270229"/>
                </a:lnTo>
                <a:lnTo>
                  <a:pt x="413950" y="276728"/>
                </a:lnTo>
                <a:lnTo>
                  <a:pt x="417849" y="283045"/>
                </a:lnTo>
                <a:lnTo>
                  <a:pt x="421441" y="289240"/>
                </a:lnTo>
                <a:lnTo>
                  <a:pt x="430724" y="298770"/>
                </a:lnTo>
                <a:lnTo>
                  <a:pt x="441464" y="306313"/>
                </a:lnTo>
                <a:lnTo>
                  <a:pt x="457674" y="315145"/>
                </a:lnTo>
                <a:lnTo>
                  <a:pt x="465679" y="317559"/>
                </a:lnTo>
                <a:lnTo>
                  <a:pt x="475763" y="318918"/>
                </a:lnTo>
                <a:lnTo>
                  <a:pt x="478902" y="318117"/>
                </a:lnTo>
                <a:lnTo>
                  <a:pt x="485035" y="314580"/>
                </a:lnTo>
                <a:lnTo>
                  <a:pt x="487068" y="312249"/>
                </a:lnTo>
                <a:lnTo>
                  <a:pt x="488423" y="309702"/>
                </a:lnTo>
                <a:lnTo>
                  <a:pt x="489326" y="307011"/>
                </a:lnTo>
                <a:lnTo>
                  <a:pt x="490330" y="298730"/>
                </a:lnTo>
                <a:lnTo>
                  <a:pt x="490597" y="293745"/>
                </a:lnTo>
                <a:lnTo>
                  <a:pt x="490894" y="282912"/>
                </a:lnTo>
                <a:lnTo>
                  <a:pt x="490974" y="277246"/>
                </a:lnTo>
                <a:lnTo>
                  <a:pt x="490034" y="270491"/>
                </a:lnTo>
                <a:lnTo>
                  <a:pt x="488416" y="263012"/>
                </a:lnTo>
                <a:lnTo>
                  <a:pt x="486345" y="255049"/>
                </a:lnTo>
                <a:lnTo>
                  <a:pt x="484964" y="246764"/>
                </a:lnTo>
                <a:lnTo>
                  <a:pt x="484044" y="238264"/>
                </a:lnTo>
                <a:lnTo>
                  <a:pt x="483430" y="229621"/>
                </a:lnTo>
                <a:lnTo>
                  <a:pt x="481037" y="220882"/>
                </a:lnTo>
                <a:lnTo>
                  <a:pt x="477457" y="212080"/>
                </a:lnTo>
                <a:lnTo>
                  <a:pt x="473085" y="203234"/>
                </a:lnTo>
                <a:lnTo>
                  <a:pt x="469179" y="194362"/>
                </a:lnTo>
                <a:lnTo>
                  <a:pt x="465583" y="185470"/>
                </a:lnTo>
                <a:lnTo>
                  <a:pt x="462193" y="176565"/>
                </a:lnTo>
                <a:lnTo>
                  <a:pt x="458941" y="169636"/>
                </a:lnTo>
                <a:lnTo>
                  <a:pt x="455781" y="164026"/>
                </a:lnTo>
                <a:lnTo>
                  <a:pt x="452682" y="159292"/>
                </a:lnTo>
                <a:lnTo>
                  <a:pt x="443947" y="151388"/>
                </a:lnTo>
                <a:lnTo>
                  <a:pt x="433450" y="144567"/>
                </a:lnTo>
                <a:lnTo>
                  <a:pt x="417376" y="136141"/>
                </a:lnTo>
                <a:lnTo>
                  <a:pt x="405889" y="133204"/>
                </a:lnTo>
                <a:lnTo>
                  <a:pt x="399338" y="132517"/>
                </a:lnTo>
                <a:lnTo>
                  <a:pt x="396202" y="133326"/>
                </a:lnTo>
                <a:lnTo>
                  <a:pt x="385782" y="139704"/>
                </a:lnTo>
                <a:lnTo>
                  <a:pt x="379771" y="145284"/>
                </a:lnTo>
                <a:lnTo>
                  <a:pt x="378196" y="147790"/>
                </a:lnTo>
                <a:lnTo>
                  <a:pt x="376446" y="153221"/>
                </a:lnTo>
                <a:lnTo>
                  <a:pt x="375461" y="161856"/>
                </a:lnTo>
                <a:lnTo>
                  <a:pt x="376315" y="164792"/>
                </a:lnTo>
                <a:lnTo>
                  <a:pt x="379910" y="170699"/>
                </a:lnTo>
                <a:lnTo>
                  <a:pt x="382257" y="172671"/>
                </a:lnTo>
                <a:lnTo>
                  <a:pt x="384815" y="173986"/>
                </a:lnTo>
                <a:lnTo>
                  <a:pt x="390302" y="175447"/>
                </a:lnTo>
                <a:lnTo>
                  <a:pt x="404861" y="176462"/>
                </a:lnTo>
                <a:lnTo>
                  <a:pt x="413433" y="173901"/>
                </a:lnTo>
                <a:lnTo>
                  <a:pt x="418497" y="171830"/>
                </a:lnTo>
                <a:lnTo>
                  <a:pt x="429415" y="164236"/>
                </a:lnTo>
                <a:lnTo>
                  <a:pt x="435105" y="159433"/>
                </a:lnTo>
                <a:lnTo>
                  <a:pt x="440882" y="154247"/>
                </a:lnTo>
                <a:lnTo>
                  <a:pt x="452593" y="143192"/>
                </a:lnTo>
                <a:lnTo>
                  <a:pt x="465602" y="130553"/>
                </a:lnTo>
                <a:lnTo>
                  <a:pt x="475156" y="123732"/>
                </a:lnTo>
                <a:lnTo>
                  <a:pt x="491690" y="114314"/>
                </a:lnTo>
                <a:lnTo>
                  <a:pt x="502295" y="109239"/>
                </a:lnTo>
                <a:lnTo>
                  <a:pt x="510315" y="106982"/>
                </a:lnTo>
                <a:lnTo>
                  <a:pt x="514835" y="107373"/>
                </a:lnTo>
                <a:lnTo>
                  <a:pt x="525149" y="110453"/>
                </a:lnTo>
                <a:lnTo>
                  <a:pt x="533701" y="115130"/>
                </a:lnTo>
                <a:lnTo>
                  <a:pt x="537371" y="117765"/>
                </a:lnTo>
                <a:lnTo>
                  <a:pt x="540810" y="122499"/>
                </a:lnTo>
                <a:lnTo>
                  <a:pt x="544094" y="128632"/>
                </a:lnTo>
                <a:lnTo>
                  <a:pt x="547276" y="135697"/>
                </a:lnTo>
                <a:lnTo>
                  <a:pt x="550390" y="143383"/>
                </a:lnTo>
                <a:lnTo>
                  <a:pt x="553458" y="151484"/>
                </a:lnTo>
                <a:lnTo>
                  <a:pt x="556495" y="159861"/>
                </a:lnTo>
                <a:lnTo>
                  <a:pt x="560504" y="169415"/>
                </a:lnTo>
                <a:lnTo>
                  <a:pt x="565162" y="179752"/>
                </a:lnTo>
                <a:lnTo>
                  <a:pt x="570251" y="190613"/>
                </a:lnTo>
                <a:lnTo>
                  <a:pt x="573644" y="200830"/>
                </a:lnTo>
                <a:lnTo>
                  <a:pt x="575906" y="210618"/>
                </a:lnTo>
                <a:lnTo>
                  <a:pt x="577413" y="220120"/>
                </a:lnTo>
                <a:lnTo>
                  <a:pt x="579411" y="229430"/>
                </a:lnTo>
                <a:lnTo>
                  <a:pt x="581735" y="238615"/>
                </a:lnTo>
                <a:lnTo>
                  <a:pt x="584276" y="247714"/>
                </a:lnTo>
                <a:lnTo>
                  <a:pt x="586962" y="254772"/>
                </a:lnTo>
                <a:lnTo>
                  <a:pt x="589746" y="260470"/>
                </a:lnTo>
                <a:lnTo>
                  <a:pt x="594492" y="269447"/>
                </a:lnTo>
                <a:lnTo>
                  <a:pt x="596601" y="276743"/>
                </a:lnTo>
                <a:lnTo>
                  <a:pt x="597789" y="286430"/>
                </a:lnTo>
                <a:lnTo>
                  <a:pt x="597955" y="287528"/>
                </a:lnTo>
                <a:lnTo>
                  <a:pt x="598067" y="287268"/>
                </a:lnTo>
                <a:lnTo>
                  <a:pt x="598269" y="278787"/>
                </a:lnTo>
                <a:lnTo>
                  <a:pt x="598289" y="154881"/>
                </a:lnTo>
                <a:lnTo>
                  <a:pt x="599281" y="149228"/>
                </a:lnTo>
                <a:lnTo>
                  <a:pt x="603029" y="140300"/>
                </a:lnTo>
                <a:lnTo>
                  <a:pt x="605977" y="134436"/>
                </a:lnTo>
                <a:lnTo>
                  <a:pt x="607383" y="133613"/>
                </a:lnTo>
                <a:lnTo>
                  <a:pt x="611591" y="132698"/>
                </a:lnTo>
                <a:lnTo>
                  <a:pt x="614102" y="133447"/>
                </a:lnTo>
                <a:lnTo>
                  <a:pt x="619538" y="136924"/>
                </a:lnTo>
                <a:lnTo>
                  <a:pt x="622377" y="141225"/>
                </a:lnTo>
                <a:lnTo>
                  <a:pt x="625262" y="147068"/>
                </a:lnTo>
                <a:lnTo>
                  <a:pt x="628177" y="153941"/>
                </a:lnTo>
                <a:lnTo>
                  <a:pt x="634062" y="166869"/>
                </a:lnTo>
                <a:lnTo>
                  <a:pt x="637020" y="173095"/>
                </a:lnTo>
                <a:lnTo>
                  <a:pt x="639985" y="180221"/>
                </a:lnTo>
                <a:lnTo>
                  <a:pt x="642953" y="187949"/>
                </a:lnTo>
                <a:lnTo>
                  <a:pt x="645924" y="196078"/>
                </a:lnTo>
                <a:lnTo>
                  <a:pt x="648898" y="203481"/>
                </a:lnTo>
                <a:lnTo>
                  <a:pt x="651872" y="210401"/>
                </a:lnTo>
                <a:lnTo>
                  <a:pt x="654847" y="216999"/>
                </a:lnTo>
                <a:lnTo>
                  <a:pt x="658814" y="223381"/>
                </a:lnTo>
                <a:lnTo>
                  <a:pt x="663444" y="229621"/>
                </a:lnTo>
                <a:lnTo>
                  <a:pt x="668515" y="235765"/>
                </a:lnTo>
                <a:lnTo>
                  <a:pt x="672887" y="241845"/>
                </a:lnTo>
                <a:lnTo>
                  <a:pt x="676795" y="247884"/>
                </a:lnTo>
                <a:lnTo>
                  <a:pt x="685454" y="262351"/>
                </a:lnTo>
                <a:lnTo>
                  <a:pt x="687157" y="263538"/>
                </a:lnTo>
                <a:lnTo>
                  <a:pt x="691694" y="264857"/>
                </a:lnTo>
                <a:lnTo>
                  <a:pt x="694294" y="264217"/>
                </a:lnTo>
                <a:lnTo>
                  <a:pt x="699827" y="260860"/>
                </a:lnTo>
                <a:lnTo>
                  <a:pt x="705594" y="253414"/>
                </a:lnTo>
                <a:lnTo>
                  <a:pt x="711465" y="243490"/>
                </a:lnTo>
                <a:lnTo>
                  <a:pt x="717381" y="232465"/>
                </a:lnTo>
                <a:lnTo>
                  <a:pt x="719355" y="225755"/>
                </a:lnTo>
                <a:lnTo>
                  <a:pt x="720672" y="218305"/>
                </a:lnTo>
                <a:lnTo>
                  <a:pt x="721549" y="210362"/>
                </a:lnTo>
                <a:lnTo>
                  <a:pt x="723126" y="202089"/>
                </a:lnTo>
                <a:lnTo>
                  <a:pt x="725170" y="193598"/>
                </a:lnTo>
                <a:lnTo>
                  <a:pt x="727525" y="184960"/>
                </a:lnTo>
                <a:lnTo>
                  <a:pt x="729095" y="176226"/>
                </a:lnTo>
                <a:lnTo>
                  <a:pt x="730141" y="167426"/>
                </a:lnTo>
                <a:lnTo>
                  <a:pt x="730839" y="158583"/>
                </a:lnTo>
                <a:lnTo>
                  <a:pt x="732296" y="149711"/>
                </a:lnTo>
                <a:lnTo>
                  <a:pt x="734260" y="140820"/>
                </a:lnTo>
                <a:lnTo>
                  <a:pt x="736561" y="131916"/>
                </a:lnTo>
                <a:lnTo>
                  <a:pt x="739087" y="124988"/>
                </a:lnTo>
                <a:lnTo>
                  <a:pt x="741764" y="119376"/>
                </a:lnTo>
                <a:lnTo>
                  <a:pt x="744540" y="114644"/>
                </a:lnTo>
                <a:lnTo>
                  <a:pt x="747383" y="111489"/>
                </a:lnTo>
                <a:lnTo>
                  <a:pt x="750271" y="109385"/>
                </a:lnTo>
                <a:lnTo>
                  <a:pt x="757294" y="106009"/>
                </a:lnTo>
                <a:lnTo>
                  <a:pt x="758863" y="106724"/>
                </a:lnTo>
                <a:lnTo>
                  <a:pt x="768509" y="115001"/>
                </a:lnTo>
                <a:lnTo>
                  <a:pt x="771300" y="117680"/>
                </a:lnTo>
                <a:lnTo>
                  <a:pt x="777047" y="125948"/>
                </a:lnTo>
                <a:lnTo>
                  <a:pt x="779969" y="130931"/>
                </a:lnTo>
                <a:lnTo>
                  <a:pt x="788507" y="139113"/>
                </a:lnTo>
                <a:lnTo>
                  <a:pt x="793562" y="142684"/>
                </a:lnTo>
                <a:lnTo>
                  <a:pt x="801824" y="151944"/>
                </a:lnTo>
                <a:lnTo>
                  <a:pt x="807812" y="161682"/>
                </a:lnTo>
                <a:lnTo>
                  <a:pt x="810473" y="169317"/>
                </a:lnTo>
                <a:lnTo>
                  <a:pt x="814301" y="176017"/>
                </a:lnTo>
                <a:lnTo>
                  <a:pt x="821405" y="185380"/>
                </a:lnTo>
                <a:lnTo>
                  <a:pt x="816753" y="180756"/>
                </a:lnTo>
                <a:lnTo>
                  <a:pt x="815369" y="178384"/>
                </a:lnTo>
                <a:lnTo>
                  <a:pt x="812429" y="169312"/>
                </a:lnTo>
                <a:lnTo>
                  <a:pt x="808225" y="159809"/>
                </a:lnTo>
                <a:lnTo>
                  <a:pt x="800280" y="143304"/>
                </a:lnTo>
                <a:lnTo>
                  <a:pt x="782799" y="108105"/>
                </a:lnTo>
                <a:lnTo>
                  <a:pt x="776866" y="98872"/>
                </a:lnTo>
                <a:lnTo>
                  <a:pt x="773895" y="95021"/>
                </a:lnTo>
                <a:lnTo>
                  <a:pt x="770922" y="92453"/>
                </a:lnTo>
                <a:lnTo>
                  <a:pt x="767948" y="90742"/>
                </a:lnTo>
                <a:lnTo>
                  <a:pt x="761997" y="88840"/>
                </a:lnTo>
                <a:lnTo>
                  <a:pt x="756046" y="87995"/>
                </a:lnTo>
                <a:lnTo>
                  <a:pt x="754061" y="89754"/>
                </a:lnTo>
                <a:lnTo>
                  <a:pt x="752739" y="92911"/>
                </a:lnTo>
                <a:lnTo>
                  <a:pt x="751857" y="97000"/>
                </a:lnTo>
                <a:lnTo>
                  <a:pt x="748231" y="104189"/>
                </a:lnTo>
                <a:lnTo>
                  <a:pt x="745875" y="107495"/>
                </a:lnTo>
                <a:lnTo>
                  <a:pt x="744305" y="112676"/>
                </a:lnTo>
                <a:lnTo>
                  <a:pt x="743258" y="119107"/>
                </a:lnTo>
                <a:lnTo>
                  <a:pt x="742560" y="126370"/>
                </a:lnTo>
                <a:lnTo>
                  <a:pt x="742094" y="134189"/>
                </a:lnTo>
                <a:lnTo>
                  <a:pt x="741577" y="150814"/>
                </a:lnTo>
                <a:lnTo>
                  <a:pt x="742432" y="159415"/>
                </a:lnTo>
                <a:lnTo>
                  <a:pt x="743993" y="168124"/>
                </a:lnTo>
                <a:lnTo>
                  <a:pt x="746027" y="176908"/>
                </a:lnTo>
                <a:lnTo>
                  <a:pt x="747382" y="185740"/>
                </a:lnTo>
                <a:lnTo>
                  <a:pt x="748286" y="194605"/>
                </a:lnTo>
                <a:lnTo>
                  <a:pt x="748889" y="203491"/>
                </a:lnTo>
                <a:lnTo>
                  <a:pt x="750282" y="211400"/>
                </a:lnTo>
                <a:lnTo>
                  <a:pt x="752204" y="218656"/>
                </a:lnTo>
                <a:lnTo>
                  <a:pt x="754477" y="225479"/>
                </a:lnTo>
                <a:lnTo>
                  <a:pt x="756984" y="232011"/>
                </a:lnTo>
                <a:lnTo>
                  <a:pt x="759648" y="238351"/>
                </a:lnTo>
                <a:lnTo>
                  <a:pt x="762416" y="244562"/>
                </a:lnTo>
                <a:lnTo>
                  <a:pt x="768138" y="256754"/>
                </a:lnTo>
                <a:lnTo>
                  <a:pt x="771053" y="262783"/>
                </a:lnTo>
                <a:lnTo>
                  <a:pt x="774981" y="266803"/>
                </a:lnTo>
                <a:lnTo>
                  <a:pt x="779583" y="269483"/>
                </a:lnTo>
                <a:lnTo>
                  <a:pt x="788997" y="273452"/>
                </a:lnTo>
                <a:lnTo>
                  <a:pt x="796488" y="278524"/>
                </a:lnTo>
                <a:lnTo>
                  <a:pt x="799875" y="279280"/>
                </a:lnTo>
                <a:lnTo>
                  <a:pt x="803125" y="278793"/>
                </a:lnTo>
                <a:lnTo>
                  <a:pt x="806284" y="277476"/>
                </a:lnTo>
                <a:lnTo>
                  <a:pt x="815470" y="270882"/>
                </a:lnTo>
                <a:lnTo>
                  <a:pt x="821483" y="262830"/>
                </a:lnTo>
                <a:lnTo>
                  <a:pt x="824475" y="257904"/>
                </a:lnTo>
                <a:lnTo>
                  <a:pt x="826470" y="252636"/>
                </a:lnTo>
                <a:lnTo>
                  <a:pt x="827801" y="247139"/>
                </a:lnTo>
                <a:lnTo>
                  <a:pt x="828687" y="241491"/>
                </a:lnTo>
                <a:lnTo>
                  <a:pt x="829278" y="234749"/>
                </a:lnTo>
                <a:lnTo>
                  <a:pt x="829672" y="227277"/>
                </a:lnTo>
                <a:lnTo>
                  <a:pt x="830110" y="210046"/>
                </a:lnTo>
                <a:lnTo>
                  <a:pt x="830305" y="189158"/>
                </a:lnTo>
                <a:lnTo>
                  <a:pt x="829365" y="178032"/>
                </a:lnTo>
                <a:lnTo>
                  <a:pt x="827746" y="166646"/>
                </a:lnTo>
                <a:lnTo>
                  <a:pt x="825674" y="155086"/>
                </a:lnTo>
                <a:lnTo>
                  <a:pt x="824293" y="143411"/>
                </a:lnTo>
                <a:lnTo>
                  <a:pt x="823372" y="131659"/>
                </a:lnTo>
                <a:lnTo>
                  <a:pt x="822759" y="119855"/>
                </a:lnTo>
                <a:lnTo>
                  <a:pt x="821357" y="108018"/>
                </a:lnTo>
                <a:lnTo>
                  <a:pt x="819431" y="96157"/>
                </a:lnTo>
                <a:lnTo>
                  <a:pt x="817154" y="84281"/>
                </a:lnTo>
                <a:lnTo>
                  <a:pt x="814644" y="73388"/>
                </a:lnTo>
                <a:lnTo>
                  <a:pt x="811979" y="63148"/>
                </a:lnTo>
                <a:lnTo>
                  <a:pt x="809210" y="53346"/>
                </a:lnTo>
                <a:lnTo>
                  <a:pt x="806372" y="44826"/>
                </a:lnTo>
                <a:lnTo>
                  <a:pt x="803487" y="37162"/>
                </a:lnTo>
                <a:lnTo>
                  <a:pt x="800572" y="30069"/>
                </a:lnTo>
                <a:lnTo>
                  <a:pt x="797636" y="24348"/>
                </a:lnTo>
                <a:lnTo>
                  <a:pt x="791729" y="15344"/>
                </a:lnTo>
                <a:lnTo>
                  <a:pt x="785796" y="8036"/>
                </a:lnTo>
                <a:lnTo>
                  <a:pt x="778643" y="0"/>
                </a:lnTo>
                <a:lnTo>
                  <a:pt x="778056" y="332"/>
                </a:lnTo>
                <a:lnTo>
                  <a:pt x="777665" y="1547"/>
                </a:lnTo>
                <a:lnTo>
                  <a:pt x="777037" y="10624"/>
                </a:lnTo>
                <a:lnTo>
                  <a:pt x="776928" y="23805"/>
                </a:lnTo>
                <a:lnTo>
                  <a:pt x="777905" y="29101"/>
                </a:lnTo>
                <a:lnTo>
                  <a:pt x="779549" y="34616"/>
                </a:lnTo>
                <a:lnTo>
                  <a:pt x="784021" y="47028"/>
                </a:lnTo>
                <a:lnTo>
                  <a:pt x="789315" y="62467"/>
                </a:lnTo>
                <a:lnTo>
                  <a:pt x="792116" y="71743"/>
                </a:lnTo>
                <a:lnTo>
                  <a:pt x="797874" y="92633"/>
                </a:lnTo>
                <a:lnTo>
                  <a:pt x="801791" y="102768"/>
                </a:lnTo>
                <a:lnTo>
                  <a:pt x="806387" y="112501"/>
                </a:lnTo>
                <a:lnTo>
                  <a:pt x="811435" y="121966"/>
                </a:lnTo>
                <a:lnTo>
                  <a:pt x="815792" y="131253"/>
                </a:lnTo>
                <a:lnTo>
                  <a:pt x="819690" y="140421"/>
                </a:lnTo>
                <a:lnTo>
                  <a:pt x="823280" y="149509"/>
                </a:lnTo>
                <a:lnTo>
                  <a:pt x="827658" y="158544"/>
                </a:lnTo>
                <a:lnTo>
                  <a:pt x="832561" y="167545"/>
                </a:lnTo>
                <a:lnTo>
                  <a:pt x="837814" y="176522"/>
                </a:lnTo>
                <a:lnTo>
                  <a:pt x="848942" y="194433"/>
                </a:lnTo>
                <a:lnTo>
                  <a:pt x="854688" y="203377"/>
                </a:lnTo>
                <a:lnTo>
                  <a:pt x="860503" y="210331"/>
                </a:lnTo>
                <a:lnTo>
                  <a:pt x="866364" y="215960"/>
                </a:lnTo>
                <a:lnTo>
                  <a:pt x="878167" y="224860"/>
                </a:lnTo>
                <a:lnTo>
                  <a:pt x="890028" y="232123"/>
                </a:lnTo>
                <a:lnTo>
                  <a:pt x="907862" y="241789"/>
                </a:lnTo>
                <a:lnTo>
                  <a:pt x="917117" y="245269"/>
                </a:lnTo>
                <a:lnTo>
                  <a:pt x="925529" y="246816"/>
                </a:lnTo>
                <a:lnTo>
                  <a:pt x="935882" y="247503"/>
                </a:lnTo>
                <a:lnTo>
                  <a:pt x="939437" y="246694"/>
                </a:lnTo>
                <a:lnTo>
                  <a:pt x="941807" y="245163"/>
                </a:lnTo>
                <a:lnTo>
                  <a:pt x="945432" y="239823"/>
                </a:lnTo>
                <a:lnTo>
                  <a:pt x="950351" y="230836"/>
                </a:lnTo>
                <a:lnTo>
                  <a:pt x="958698" y="214619"/>
                </a:lnTo>
                <a:lnTo>
                  <a:pt x="960601" y="208897"/>
                </a:lnTo>
                <a:lnTo>
                  <a:pt x="961869" y="203097"/>
                </a:lnTo>
                <a:lnTo>
                  <a:pt x="962715" y="197246"/>
                </a:lnTo>
                <a:lnTo>
                  <a:pt x="962286" y="190369"/>
                </a:lnTo>
                <a:lnTo>
                  <a:pt x="961008" y="182808"/>
                </a:lnTo>
                <a:lnTo>
                  <a:pt x="959164" y="174791"/>
                </a:lnTo>
                <a:lnTo>
                  <a:pt x="956943" y="166469"/>
                </a:lnTo>
                <a:lnTo>
                  <a:pt x="951829" y="149286"/>
                </a:lnTo>
                <a:lnTo>
                  <a:pt x="950068" y="141528"/>
                </a:lnTo>
                <a:lnTo>
                  <a:pt x="948894" y="134373"/>
                </a:lnTo>
                <a:lnTo>
                  <a:pt x="948112" y="127618"/>
                </a:lnTo>
                <a:lnTo>
                  <a:pt x="946598" y="121130"/>
                </a:lnTo>
                <a:lnTo>
                  <a:pt x="944596" y="114820"/>
                </a:lnTo>
                <a:lnTo>
                  <a:pt x="942270" y="108630"/>
                </a:lnTo>
                <a:lnTo>
                  <a:pt x="938735" y="103510"/>
                </a:lnTo>
                <a:lnTo>
                  <a:pt x="929515" y="95176"/>
                </a:lnTo>
                <a:lnTo>
                  <a:pt x="926262" y="91565"/>
                </a:lnTo>
                <a:lnTo>
                  <a:pt x="924094" y="88165"/>
                </a:lnTo>
                <a:lnTo>
                  <a:pt x="922648" y="84906"/>
                </a:lnTo>
                <a:lnTo>
                  <a:pt x="920693" y="83726"/>
                </a:lnTo>
                <a:lnTo>
                  <a:pt x="918397" y="83931"/>
                </a:lnTo>
                <a:lnTo>
                  <a:pt x="912323" y="86649"/>
                </a:lnTo>
                <a:lnTo>
                  <a:pt x="911492" y="92312"/>
                </a:lnTo>
                <a:lnTo>
                  <a:pt x="911123" y="101444"/>
                </a:lnTo>
                <a:lnTo>
                  <a:pt x="910886" y="123476"/>
                </a:lnTo>
                <a:lnTo>
                  <a:pt x="910867" y="129283"/>
                </a:lnTo>
                <a:lnTo>
                  <a:pt x="911846" y="135139"/>
                </a:lnTo>
                <a:lnTo>
                  <a:pt x="913491" y="141027"/>
                </a:lnTo>
                <a:lnTo>
                  <a:pt x="923260" y="169476"/>
                </a:lnTo>
                <a:lnTo>
                  <a:pt x="927054" y="175824"/>
                </a:lnTo>
                <a:lnTo>
                  <a:pt x="940881" y="190492"/>
                </a:lnTo>
                <a:lnTo>
                  <a:pt x="944754" y="195788"/>
                </a:lnTo>
                <a:lnTo>
                  <a:pt x="948328" y="201303"/>
                </a:lnTo>
                <a:lnTo>
                  <a:pt x="953688" y="205973"/>
                </a:lnTo>
                <a:lnTo>
                  <a:pt x="967580" y="213806"/>
                </a:lnTo>
                <a:lnTo>
                  <a:pt x="987395" y="223795"/>
                </a:lnTo>
                <a:lnTo>
                  <a:pt x="999759" y="227350"/>
                </a:lnTo>
                <a:lnTo>
                  <a:pt x="1005834" y="228298"/>
                </a:lnTo>
                <a:lnTo>
                  <a:pt x="1020521" y="226705"/>
                </a:lnTo>
                <a:lnTo>
                  <a:pt x="1042879" y="220231"/>
                </a:lnTo>
                <a:lnTo>
                  <a:pt x="1056830" y="213859"/>
                </a:lnTo>
                <a:lnTo>
                  <a:pt x="1072952" y="204413"/>
                </a:lnTo>
                <a:lnTo>
                  <a:pt x="1089422" y="1944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PenAnnotation315"/>
          <p:cNvSpPr/>
          <p:nvPr/>
        </p:nvSpPr>
        <p:spPr>
          <a:xfrm>
            <a:off x="3554015" y="5340571"/>
            <a:ext cx="678657" cy="541783"/>
          </a:xfrm>
          <a:custGeom>
            <a:avLst/>
            <a:gdLst/>
            <a:ahLst/>
            <a:cxnLst/>
            <a:rect l="0" t="0" r="0" b="0"/>
            <a:pathLst>
              <a:path w="678657" h="541783">
                <a:moveTo>
                  <a:pt x="0" y="213694"/>
                </a:moveTo>
                <a:lnTo>
                  <a:pt x="0" y="242373"/>
                </a:lnTo>
                <a:lnTo>
                  <a:pt x="2646" y="254221"/>
                </a:lnTo>
                <a:lnTo>
                  <a:pt x="7129" y="270402"/>
                </a:lnTo>
                <a:lnTo>
                  <a:pt x="12429" y="290822"/>
                </a:lnTo>
                <a:lnTo>
                  <a:pt x="16224" y="301824"/>
                </a:lnTo>
                <a:lnTo>
                  <a:pt x="20738" y="313127"/>
                </a:lnTo>
                <a:lnTo>
                  <a:pt x="25732" y="324631"/>
                </a:lnTo>
                <a:lnTo>
                  <a:pt x="36572" y="347997"/>
                </a:lnTo>
                <a:lnTo>
                  <a:pt x="42241" y="359784"/>
                </a:lnTo>
                <a:lnTo>
                  <a:pt x="47012" y="371611"/>
                </a:lnTo>
                <a:lnTo>
                  <a:pt x="51185" y="383464"/>
                </a:lnTo>
                <a:lnTo>
                  <a:pt x="65012" y="426264"/>
                </a:lnTo>
                <a:lnTo>
                  <a:pt x="68146" y="436767"/>
                </a:lnTo>
                <a:lnTo>
                  <a:pt x="74274" y="459020"/>
                </a:lnTo>
                <a:lnTo>
                  <a:pt x="77297" y="468526"/>
                </a:lnTo>
                <a:lnTo>
                  <a:pt x="83302" y="484380"/>
                </a:lnTo>
                <a:lnTo>
                  <a:pt x="89279" y="498041"/>
                </a:lnTo>
                <a:lnTo>
                  <a:pt x="94250" y="510727"/>
                </a:lnTo>
                <a:lnTo>
                  <a:pt x="96459" y="522980"/>
                </a:lnTo>
                <a:lnTo>
                  <a:pt x="97877" y="538894"/>
                </a:lnTo>
                <a:lnTo>
                  <a:pt x="98072" y="541782"/>
                </a:lnTo>
                <a:lnTo>
                  <a:pt x="98181" y="533927"/>
                </a:lnTo>
                <a:lnTo>
                  <a:pt x="95561" y="524361"/>
                </a:lnTo>
                <a:lnTo>
                  <a:pt x="91088" y="511510"/>
                </a:lnTo>
                <a:lnTo>
                  <a:pt x="85794" y="492570"/>
                </a:lnTo>
                <a:lnTo>
                  <a:pt x="77235" y="459594"/>
                </a:lnTo>
                <a:lnTo>
                  <a:pt x="74310" y="446088"/>
                </a:lnTo>
                <a:lnTo>
                  <a:pt x="68415" y="415207"/>
                </a:lnTo>
                <a:lnTo>
                  <a:pt x="66446" y="399630"/>
                </a:lnTo>
                <a:lnTo>
                  <a:pt x="65133" y="384284"/>
                </a:lnTo>
                <a:lnTo>
                  <a:pt x="64258" y="369093"/>
                </a:lnTo>
                <a:lnTo>
                  <a:pt x="62683" y="353012"/>
                </a:lnTo>
                <a:lnTo>
                  <a:pt x="60640" y="336338"/>
                </a:lnTo>
                <a:lnTo>
                  <a:pt x="58286" y="319269"/>
                </a:lnTo>
                <a:lnTo>
                  <a:pt x="56717" y="303921"/>
                </a:lnTo>
                <a:lnTo>
                  <a:pt x="55671" y="289721"/>
                </a:lnTo>
                <a:lnTo>
                  <a:pt x="54973" y="276285"/>
                </a:lnTo>
                <a:lnTo>
                  <a:pt x="55501" y="262366"/>
                </a:lnTo>
                <a:lnTo>
                  <a:pt x="56844" y="248127"/>
                </a:lnTo>
                <a:lnTo>
                  <a:pt x="58732" y="233673"/>
                </a:lnTo>
                <a:lnTo>
                  <a:pt x="60983" y="221060"/>
                </a:lnTo>
                <a:lnTo>
                  <a:pt x="63476" y="209675"/>
                </a:lnTo>
                <a:lnTo>
                  <a:pt x="66130" y="199109"/>
                </a:lnTo>
                <a:lnTo>
                  <a:pt x="68891" y="190080"/>
                </a:lnTo>
                <a:lnTo>
                  <a:pt x="74605" y="174757"/>
                </a:lnTo>
                <a:lnTo>
                  <a:pt x="80452" y="161331"/>
                </a:lnTo>
                <a:lnTo>
                  <a:pt x="86358" y="149742"/>
                </a:lnTo>
                <a:lnTo>
                  <a:pt x="92290" y="141284"/>
                </a:lnTo>
                <a:lnTo>
                  <a:pt x="96254" y="139624"/>
                </a:lnTo>
                <a:lnTo>
                  <a:pt x="100880" y="139509"/>
                </a:lnTo>
                <a:lnTo>
                  <a:pt x="105949" y="140425"/>
                </a:lnTo>
                <a:lnTo>
                  <a:pt x="114226" y="144088"/>
                </a:lnTo>
                <a:lnTo>
                  <a:pt x="117823" y="146454"/>
                </a:lnTo>
                <a:lnTo>
                  <a:pt x="124465" y="154375"/>
                </a:lnTo>
                <a:lnTo>
                  <a:pt x="141554" y="180369"/>
                </a:lnTo>
                <a:lnTo>
                  <a:pt x="145963" y="189493"/>
                </a:lnTo>
                <a:lnTo>
                  <a:pt x="149894" y="199545"/>
                </a:lnTo>
                <a:lnTo>
                  <a:pt x="153508" y="210214"/>
                </a:lnTo>
                <a:lnTo>
                  <a:pt x="155917" y="220304"/>
                </a:lnTo>
                <a:lnTo>
                  <a:pt x="157523" y="230007"/>
                </a:lnTo>
                <a:lnTo>
                  <a:pt x="158594" y="239453"/>
                </a:lnTo>
                <a:lnTo>
                  <a:pt x="159307" y="249718"/>
                </a:lnTo>
                <a:lnTo>
                  <a:pt x="159783" y="260530"/>
                </a:lnTo>
                <a:lnTo>
                  <a:pt x="160312" y="282135"/>
                </a:lnTo>
                <a:lnTo>
                  <a:pt x="160679" y="329386"/>
                </a:lnTo>
                <a:lnTo>
                  <a:pt x="158064" y="344818"/>
                </a:lnTo>
                <a:lnTo>
                  <a:pt x="153594" y="357300"/>
                </a:lnTo>
                <a:lnTo>
                  <a:pt x="144483" y="371977"/>
                </a:lnTo>
                <a:lnTo>
                  <a:pt x="142955" y="372794"/>
                </a:lnTo>
                <a:lnTo>
                  <a:pt x="138611" y="373702"/>
                </a:lnTo>
                <a:lnTo>
                  <a:pt x="130588" y="374213"/>
                </a:lnTo>
                <a:lnTo>
                  <a:pt x="122200" y="371687"/>
                </a:lnTo>
                <a:lnTo>
                  <a:pt x="117186" y="369624"/>
                </a:lnTo>
                <a:lnTo>
                  <a:pt x="112851" y="366265"/>
                </a:lnTo>
                <a:lnTo>
                  <a:pt x="105387" y="357240"/>
                </a:lnTo>
                <a:lnTo>
                  <a:pt x="95608" y="341003"/>
                </a:lnTo>
                <a:lnTo>
                  <a:pt x="89456" y="329477"/>
                </a:lnTo>
                <a:lnTo>
                  <a:pt x="80415" y="314477"/>
                </a:lnTo>
                <a:lnTo>
                  <a:pt x="77422" y="310648"/>
                </a:lnTo>
                <a:lnTo>
                  <a:pt x="74098" y="303749"/>
                </a:lnTo>
                <a:lnTo>
                  <a:pt x="71593" y="294629"/>
                </a:lnTo>
                <a:lnTo>
                  <a:pt x="74153" y="294314"/>
                </a:lnTo>
                <a:lnTo>
                  <a:pt x="76224" y="294229"/>
                </a:lnTo>
                <a:lnTo>
                  <a:pt x="78597" y="296157"/>
                </a:lnTo>
                <a:lnTo>
                  <a:pt x="89535" y="310865"/>
                </a:lnTo>
                <a:lnTo>
                  <a:pt x="100943" y="323184"/>
                </a:lnTo>
                <a:lnTo>
                  <a:pt x="111340" y="332802"/>
                </a:lnTo>
                <a:lnTo>
                  <a:pt x="128350" y="343794"/>
                </a:lnTo>
                <a:lnTo>
                  <a:pt x="145958" y="353336"/>
                </a:lnTo>
                <a:lnTo>
                  <a:pt x="157805" y="359432"/>
                </a:lnTo>
                <a:lnTo>
                  <a:pt x="169685" y="362802"/>
                </a:lnTo>
                <a:lnTo>
                  <a:pt x="175631" y="363701"/>
                </a:lnTo>
                <a:lnTo>
                  <a:pt x="180588" y="363308"/>
                </a:lnTo>
                <a:lnTo>
                  <a:pt x="184884" y="362054"/>
                </a:lnTo>
                <a:lnTo>
                  <a:pt x="192304" y="358015"/>
                </a:lnTo>
                <a:lnTo>
                  <a:pt x="198908" y="352912"/>
                </a:lnTo>
                <a:lnTo>
                  <a:pt x="205151" y="344692"/>
                </a:lnTo>
                <a:lnTo>
                  <a:pt x="212225" y="333431"/>
                </a:lnTo>
                <a:lnTo>
                  <a:pt x="221984" y="318504"/>
                </a:lnTo>
                <a:lnTo>
                  <a:pt x="227644" y="301948"/>
                </a:lnTo>
                <a:lnTo>
                  <a:pt x="229153" y="293366"/>
                </a:lnTo>
                <a:lnTo>
                  <a:pt x="231152" y="283676"/>
                </a:lnTo>
                <a:lnTo>
                  <a:pt x="236018" y="262326"/>
                </a:lnTo>
                <a:lnTo>
                  <a:pt x="244336" y="227993"/>
                </a:lnTo>
                <a:lnTo>
                  <a:pt x="246234" y="217274"/>
                </a:lnTo>
                <a:lnTo>
                  <a:pt x="247500" y="207151"/>
                </a:lnTo>
                <a:lnTo>
                  <a:pt x="248344" y="197426"/>
                </a:lnTo>
                <a:lnTo>
                  <a:pt x="249899" y="187966"/>
                </a:lnTo>
                <a:lnTo>
                  <a:pt x="251927" y="178683"/>
                </a:lnTo>
                <a:lnTo>
                  <a:pt x="254272" y="169517"/>
                </a:lnTo>
                <a:lnTo>
                  <a:pt x="259523" y="154042"/>
                </a:lnTo>
                <a:lnTo>
                  <a:pt x="264172" y="141542"/>
                </a:lnTo>
                <a:lnTo>
                  <a:pt x="266238" y="132679"/>
                </a:lnTo>
                <a:lnTo>
                  <a:pt x="267781" y="129918"/>
                </a:lnTo>
                <a:lnTo>
                  <a:pt x="269802" y="128078"/>
                </a:lnTo>
                <a:lnTo>
                  <a:pt x="272141" y="126851"/>
                </a:lnTo>
                <a:lnTo>
                  <a:pt x="280033" y="125488"/>
                </a:lnTo>
                <a:lnTo>
                  <a:pt x="284915" y="125124"/>
                </a:lnTo>
                <a:lnTo>
                  <a:pt x="289162" y="126866"/>
                </a:lnTo>
                <a:lnTo>
                  <a:pt x="292986" y="130012"/>
                </a:lnTo>
                <a:lnTo>
                  <a:pt x="296527" y="134094"/>
                </a:lnTo>
                <a:lnTo>
                  <a:pt x="315477" y="148765"/>
                </a:lnTo>
                <a:lnTo>
                  <a:pt x="327520" y="165131"/>
                </a:lnTo>
                <a:lnTo>
                  <a:pt x="337719" y="180205"/>
                </a:lnTo>
                <a:lnTo>
                  <a:pt x="346220" y="194179"/>
                </a:lnTo>
                <a:lnTo>
                  <a:pt x="356584" y="210558"/>
                </a:lnTo>
                <a:lnTo>
                  <a:pt x="370999" y="227172"/>
                </a:lnTo>
                <a:lnTo>
                  <a:pt x="373247" y="229606"/>
                </a:lnTo>
                <a:lnTo>
                  <a:pt x="373847" y="231247"/>
                </a:lnTo>
                <a:lnTo>
                  <a:pt x="374692" y="236314"/>
                </a:lnTo>
                <a:lnTo>
                  <a:pt x="374889" y="234330"/>
                </a:lnTo>
                <a:lnTo>
                  <a:pt x="375000" y="227636"/>
                </a:lnTo>
                <a:lnTo>
                  <a:pt x="374024" y="224973"/>
                </a:lnTo>
                <a:lnTo>
                  <a:pt x="365327" y="210924"/>
                </a:lnTo>
                <a:lnTo>
                  <a:pt x="356954" y="195014"/>
                </a:lnTo>
                <a:lnTo>
                  <a:pt x="351131" y="182572"/>
                </a:lnTo>
                <a:lnTo>
                  <a:pt x="345235" y="167119"/>
                </a:lnTo>
                <a:lnTo>
                  <a:pt x="336662" y="152976"/>
                </a:lnTo>
                <a:lnTo>
                  <a:pt x="323325" y="136503"/>
                </a:lnTo>
                <a:lnTo>
                  <a:pt x="315348" y="128785"/>
                </a:lnTo>
                <a:lnTo>
                  <a:pt x="296704" y="115747"/>
                </a:lnTo>
                <a:lnTo>
                  <a:pt x="293053" y="112677"/>
                </a:lnTo>
                <a:lnTo>
                  <a:pt x="289627" y="111623"/>
                </a:lnTo>
                <a:lnTo>
                  <a:pt x="286350" y="111912"/>
                </a:lnTo>
                <a:lnTo>
                  <a:pt x="278703" y="114766"/>
                </a:lnTo>
                <a:lnTo>
                  <a:pt x="278075" y="116984"/>
                </a:lnTo>
                <a:lnTo>
                  <a:pt x="277378" y="124741"/>
                </a:lnTo>
                <a:lnTo>
                  <a:pt x="276200" y="128595"/>
                </a:lnTo>
                <a:lnTo>
                  <a:pt x="272245" y="135523"/>
                </a:lnTo>
                <a:lnTo>
                  <a:pt x="271786" y="139752"/>
                </a:lnTo>
                <a:lnTo>
                  <a:pt x="274888" y="155185"/>
                </a:lnTo>
                <a:lnTo>
                  <a:pt x="275962" y="166523"/>
                </a:lnTo>
                <a:lnTo>
                  <a:pt x="279085" y="178177"/>
                </a:lnTo>
                <a:lnTo>
                  <a:pt x="283780" y="190964"/>
                </a:lnTo>
                <a:lnTo>
                  <a:pt x="289174" y="206569"/>
                </a:lnTo>
                <a:lnTo>
                  <a:pt x="294879" y="220780"/>
                </a:lnTo>
                <a:lnTo>
                  <a:pt x="300721" y="233711"/>
                </a:lnTo>
                <a:lnTo>
                  <a:pt x="306625" y="246072"/>
                </a:lnTo>
                <a:lnTo>
                  <a:pt x="310581" y="251154"/>
                </a:lnTo>
                <a:lnTo>
                  <a:pt x="328542" y="266441"/>
                </a:lnTo>
                <a:lnTo>
                  <a:pt x="332138" y="269694"/>
                </a:lnTo>
                <a:lnTo>
                  <a:pt x="335527" y="271863"/>
                </a:lnTo>
                <a:lnTo>
                  <a:pt x="341938" y="274274"/>
                </a:lnTo>
                <a:lnTo>
                  <a:pt x="354139" y="275821"/>
                </a:lnTo>
                <a:lnTo>
                  <a:pt x="360132" y="276033"/>
                </a:lnTo>
                <a:lnTo>
                  <a:pt x="363119" y="275097"/>
                </a:lnTo>
                <a:lnTo>
                  <a:pt x="369085" y="271411"/>
                </a:lnTo>
                <a:lnTo>
                  <a:pt x="371072" y="269039"/>
                </a:lnTo>
                <a:lnTo>
                  <a:pt x="372397" y="266466"/>
                </a:lnTo>
                <a:lnTo>
                  <a:pt x="373280" y="263759"/>
                </a:lnTo>
                <a:lnTo>
                  <a:pt x="374524" y="250466"/>
                </a:lnTo>
                <a:lnTo>
                  <a:pt x="374814" y="236983"/>
                </a:lnTo>
                <a:lnTo>
                  <a:pt x="375001" y="204073"/>
                </a:lnTo>
                <a:lnTo>
                  <a:pt x="372381" y="189244"/>
                </a:lnTo>
                <a:lnTo>
                  <a:pt x="368901" y="176038"/>
                </a:lnTo>
                <a:lnTo>
                  <a:pt x="367354" y="163555"/>
                </a:lnTo>
                <a:lnTo>
                  <a:pt x="364021" y="154037"/>
                </a:lnTo>
                <a:lnTo>
                  <a:pt x="360225" y="146500"/>
                </a:lnTo>
                <a:lnTo>
                  <a:pt x="358538" y="139843"/>
                </a:lnTo>
                <a:lnTo>
                  <a:pt x="357095" y="138663"/>
                </a:lnTo>
                <a:lnTo>
                  <a:pt x="355142" y="138869"/>
                </a:lnTo>
                <a:lnTo>
                  <a:pt x="349618" y="141587"/>
                </a:lnTo>
                <a:lnTo>
                  <a:pt x="351508" y="147251"/>
                </a:lnTo>
                <a:lnTo>
                  <a:pt x="353401" y="151539"/>
                </a:lnTo>
                <a:lnTo>
                  <a:pt x="355505" y="161596"/>
                </a:lnTo>
                <a:lnTo>
                  <a:pt x="357432" y="173673"/>
                </a:lnTo>
                <a:lnTo>
                  <a:pt x="361596" y="188962"/>
                </a:lnTo>
                <a:lnTo>
                  <a:pt x="369399" y="203033"/>
                </a:lnTo>
                <a:lnTo>
                  <a:pt x="378490" y="216894"/>
                </a:lnTo>
                <a:lnTo>
                  <a:pt x="385838" y="232976"/>
                </a:lnTo>
                <a:lnTo>
                  <a:pt x="390178" y="239446"/>
                </a:lnTo>
                <a:lnTo>
                  <a:pt x="404776" y="254287"/>
                </a:lnTo>
                <a:lnTo>
                  <a:pt x="412403" y="265139"/>
                </a:lnTo>
                <a:lnTo>
                  <a:pt x="416818" y="268827"/>
                </a:lnTo>
                <a:lnTo>
                  <a:pt x="421746" y="271285"/>
                </a:lnTo>
                <a:lnTo>
                  <a:pt x="435517" y="274745"/>
                </a:lnTo>
                <a:lnTo>
                  <a:pt x="439173" y="275231"/>
                </a:lnTo>
                <a:lnTo>
                  <a:pt x="448527" y="273125"/>
                </a:lnTo>
                <a:lnTo>
                  <a:pt x="458306" y="268881"/>
                </a:lnTo>
                <a:lnTo>
                  <a:pt x="465960" y="263688"/>
                </a:lnTo>
                <a:lnTo>
                  <a:pt x="468398" y="259922"/>
                </a:lnTo>
                <a:lnTo>
                  <a:pt x="472821" y="244148"/>
                </a:lnTo>
                <a:lnTo>
                  <a:pt x="477372" y="229214"/>
                </a:lnTo>
                <a:lnTo>
                  <a:pt x="480056" y="212654"/>
                </a:lnTo>
                <a:lnTo>
                  <a:pt x="480772" y="204071"/>
                </a:lnTo>
                <a:lnTo>
                  <a:pt x="481249" y="195373"/>
                </a:lnTo>
                <a:lnTo>
                  <a:pt x="481779" y="177770"/>
                </a:lnTo>
                <a:lnTo>
                  <a:pt x="482913" y="168909"/>
                </a:lnTo>
                <a:lnTo>
                  <a:pt x="484661" y="160025"/>
                </a:lnTo>
                <a:lnTo>
                  <a:pt x="488256" y="143208"/>
                </a:lnTo>
                <a:lnTo>
                  <a:pt x="489855" y="129120"/>
                </a:lnTo>
                <a:lnTo>
                  <a:pt x="490565" y="116243"/>
                </a:lnTo>
                <a:lnTo>
                  <a:pt x="490754" y="110032"/>
                </a:lnTo>
                <a:lnTo>
                  <a:pt x="489888" y="105891"/>
                </a:lnTo>
                <a:lnTo>
                  <a:pt x="488319" y="103130"/>
                </a:lnTo>
                <a:lnTo>
                  <a:pt x="482309" y="97704"/>
                </a:lnTo>
                <a:lnTo>
                  <a:pt x="486975" y="97636"/>
                </a:lnTo>
                <a:lnTo>
                  <a:pt x="488361" y="98619"/>
                </a:lnTo>
                <a:lnTo>
                  <a:pt x="489285" y="100267"/>
                </a:lnTo>
                <a:lnTo>
                  <a:pt x="493231" y="109971"/>
                </a:lnTo>
                <a:lnTo>
                  <a:pt x="500685" y="125415"/>
                </a:lnTo>
                <a:lnTo>
                  <a:pt x="505300" y="136756"/>
                </a:lnTo>
                <a:lnTo>
                  <a:pt x="507351" y="148411"/>
                </a:lnTo>
                <a:lnTo>
                  <a:pt x="510909" y="160206"/>
                </a:lnTo>
                <a:lnTo>
                  <a:pt x="515797" y="173054"/>
                </a:lnTo>
                <a:lnTo>
                  <a:pt x="527020" y="205556"/>
                </a:lnTo>
                <a:lnTo>
                  <a:pt x="532880" y="221984"/>
                </a:lnTo>
                <a:lnTo>
                  <a:pt x="538791" y="235899"/>
                </a:lnTo>
                <a:lnTo>
                  <a:pt x="544726" y="248698"/>
                </a:lnTo>
                <a:lnTo>
                  <a:pt x="556620" y="273084"/>
                </a:lnTo>
                <a:lnTo>
                  <a:pt x="565548" y="286302"/>
                </a:lnTo>
                <a:lnTo>
                  <a:pt x="568524" y="288889"/>
                </a:lnTo>
                <a:lnTo>
                  <a:pt x="571501" y="290613"/>
                </a:lnTo>
                <a:lnTo>
                  <a:pt x="577453" y="292529"/>
                </a:lnTo>
                <a:lnTo>
                  <a:pt x="583406" y="293380"/>
                </a:lnTo>
                <a:lnTo>
                  <a:pt x="586383" y="292615"/>
                </a:lnTo>
                <a:lnTo>
                  <a:pt x="592336" y="289119"/>
                </a:lnTo>
                <a:lnTo>
                  <a:pt x="594320" y="285806"/>
                </a:lnTo>
                <a:lnTo>
                  <a:pt x="598105" y="270669"/>
                </a:lnTo>
                <a:lnTo>
                  <a:pt x="602507" y="255883"/>
                </a:lnTo>
                <a:lnTo>
                  <a:pt x="605124" y="239390"/>
                </a:lnTo>
                <a:lnTo>
                  <a:pt x="605823" y="230825"/>
                </a:lnTo>
                <a:lnTo>
                  <a:pt x="607280" y="221146"/>
                </a:lnTo>
                <a:lnTo>
                  <a:pt x="609244" y="210724"/>
                </a:lnTo>
                <a:lnTo>
                  <a:pt x="611546" y="199808"/>
                </a:lnTo>
                <a:lnTo>
                  <a:pt x="613080" y="188562"/>
                </a:lnTo>
                <a:lnTo>
                  <a:pt x="614103" y="177096"/>
                </a:lnTo>
                <a:lnTo>
                  <a:pt x="614785" y="165483"/>
                </a:lnTo>
                <a:lnTo>
                  <a:pt x="615542" y="141996"/>
                </a:lnTo>
                <a:lnTo>
                  <a:pt x="615744" y="130177"/>
                </a:lnTo>
                <a:lnTo>
                  <a:pt x="614887" y="118328"/>
                </a:lnTo>
                <a:lnTo>
                  <a:pt x="613323" y="106460"/>
                </a:lnTo>
                <a:lnTo>
                  <a:pt x="611288" y="94580"/>
                </a:lnTo>
                <a:lnTo>
                  <a:pt x="609932" y="83683"/>
                </a:lnTo>
                <a:lnTo>
                  <a:pt x="609028" y="73442"/>
                </a:lnTo>
                <a:lnTo>
                  <a:pt x="608425" y="63638"/>
                </a:lnTo>
                <a:lnTo>
                  <a:pt x="607755" y="44807"/>
                </a:lnTo>
                <a:lnTo>
                  <a:pt x="606465" y="28501"/>
                </a:lnTo>
                <a:lnTo>
                  <a:pt x="601153" y="13742"/>
                </a:lnTo>
                <a:lnTo>
                  <a:pt x="598401" y="0"/>
                </a:lnTo>
                <a:lnTo>
                  <a:pt x="598323" y="9046"/>
                </a:lnTo>
                <a:lnTo>
                  <a:pt x="599303" y="12770"/>
                </a:lnTo>
                <a:lnTo>
                  <a:pt x="603040" y="19553"/>
                </a:lnTo>
                <a:lnTo>
                  <a:pt x="605362" y="31167"/>
                </a:lnTo>
                <a:lnTo>
                  <a:pt x="607386" y="47243"/>
                </a:lnTo>
                <a:lnTo>
                  <a:pt x="609314" y="57086"/>
                </a:lnTo>
                <a:lnTo>
                  <a:pt x="611592" y="67617"/>
                </a:lnTo>
                <a:lnTo>
                  <a:pt x="614103" y="77614"/>
                </a:lnTo>
                <a:lnTo>
                  <a:pt x="616769" y="87255"/>
                </a:lnTo>
                <a:lnTo>
                  <a:pt x="619539" y="96659"/>
                </a:lnTo>
                <a:lnTo>
                  <a:pt x="625262" y="117692"/>
                </a:lnTo>
                <a:lnTo>
                  <a:pt x="628178" y="128857"/>
                </a:lnTo>
                <a:lnTo>
                  <a:pt x="630121" y="140268"/>
                </a:lnTo>
                <a:lnTo>
                  <a:pt x="631417" y="151845"/>
                </a:lnTo>
                <a:lnTo>
                  <a:pt x="632281" y="163532"/>
                </a:lnTo>
                <a:lnTo>
                  <a:pt x="633849" y="175292"/>
                </a:lnTo>
                <a:lnTo>
                  <a:pt x="635886" y="187100"/>
                </a:lnTo>
                <a:lnTo>
                  <a:pt x="638237" y="198942"/>
                </a:lnTo>
                <a:lnTo>
                  <a:pt x="640796" y="209813"/>
                </a:lnTo>
                <a:lnTo>
                  <a:pt x="643494" y="220036"/>
                </a:lnTo>
                <a:lnTo>
                  <a:pt x="646285" y="229828"/>
                </a:lnTo>
                <a:lnTo>
                  <a:pt x="652032" y="246000"/>
                </a:lnTo>
                <a:lnTo>
                  <a:pt x="656902" y="259803"/>
                </a:lnTo>
                <a:lnTo>
                  <a:pt x="659066" y="272551"/>
                </a:lnTo>
                <a:lnTo>
                  <a:pt x="662674" y="282186"/>
                </a:lnTo>
                <a:lnTo>
                  <a:pt x="668333" y="291716"/>
                </a:lnTo>
                <a:lnTo>
                  <a:pt x="669790" y="292497"/>
                </a:lnTo>
                <a:lnTo>
                  <a:pt x="674054" y="293366"/>
                </a:lnTo>
                <a:lnTo>
                  <a:pt x="675588" y="292606"/>
                </a:lnTo>
                <a:lnTo>
                  <a:pt x="676611" y="291107"/>
                </a:lnTo>
                <a:lnTo>
                  <a:pt x="677293" y="289115"/>
                </a:lnTo>
                <a:lnTo>
                  <a:pt x="678387" y="272653"/>
                </a:lnTo>
                <a:lnTo>
                  <a:pt x="678656" y="2583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PenAnnotation316"/>
          <p:cNvSpPr/>
          <p:nvPr/>
        </p:nvSpPr>
        <p:spPr>
          <a:xfrm>
            <a:off x="4107656" y="5402871"/>
            <a:ext cx="196454" cy="191633"/>
          </a:xfrm>
          <a:custGeom>
            <a:avLst/>
            <a:gdLst/>
            <a:ahLst/>
            <a:cxnLst/>
            <a:rect l="0" t="0" r="0" b="0"/>
            <a:pathLst>
              <a:path w="196454" h="191633">
                <a:moveTo>
                  <a:pt x="0" y="17449"/>
                </a:moveTo>
                <a:lnTo>
                  <a:pt x="0" y="31087"/>
                </a:lnTo>
                <a:lnTo>
                  <a:pt x="992" y="32494"/>
                </a:lnTo>
                <a:lnTo>
                  <a:pt x="2646" y="33432"/>
                </a:lnTo>
                <a:lnTo>
                  <a:pt x="4740" y="34057"/>
                </a:lnTo>
                <a:lnTo>
                  <a:pt x="6137" y="35466"/>
                </a:lnTo>
                <a:lnTo>
                  <a:pt x="7068" y="37398"/>
                </a:lnTo>
                <a:lnTo>
                  <a:pt x="7688" y="39678"/>
                </a:lnTo>
                <a:lnTo>
                  <a:pt x="9094" y="41198"/>
                </a:lnTo>
                <a:lnTo>
                  <a:pt x="11024" y="42212"/>
                </a:lnTo>
                <a:lnTo>
                  <a:pt x="15814" y="43338"/>
                </a:lnTo>
                <a:lnTo>
                  <a:pt x="21250" y="43838"/>
                </a:lnTo>
                <a:lnTo>
                  <a:pt x="25080" y="43971"/>
                </a:lnTo>
                <a:lnTo>
                  <a:pt x="42841" y="44185"/>
                </a:lnTo>
                <a:lnTo>
                  <a:pt x="56197" y="44227"/>
                </a:lnTo>
                <a:lnTo>
                  <a:pt x="60285" y="43239"/>
                </a:lnTo>
                <a:lnTo>
                  <a:pt x="64995" y="41587"/>
                </a:lnTo>
                <a:lnTo>
                  <a:pt x="70119" y="39494"/>
                </a:lnTo>
                <a:lnTo>
                  <a:pt x="74527" y="38099"/>
                </a:lnTo>
                <a:lnTo>
                  <a:pt x="78458" y="37169"/>
                </a:lnTo>
                <a:lnTo>
                  <a:pt x="82071" y="36549"/>
                </a:lnTo>
                <a:lnTo>
                  <a:pt x="86464" y="35143"/>
                </a:lnTo>
                <a:lnTo>
                  <a:pt x="91377" y="33214"/>
                </a:lnTo>
                <a:lnTo>
                  <a:pt x="96637" y="30936"/>
                </a:lnTo>
                <a:lnTo>
                  <a:pt x="101135" y="29416"/>
                </a:lnTo>
                <a:lnTo>
                  <a:pt x="105127" y="28404"/>
                </a:lnTo>
                <a:lnTo>
                  <a:pt x="108780" y="27729"/>
                </a:lnTo>
                <a:lnTo>
                  <a:pt x="112207" y="26286"/>
                </a:lnTo>
                <a:lnTo>
                  <a:pt x="115485" y="24333"/>
                </a:lnTo>
                <a:lnTo>
                  <a:pt x="118661" y="22038"/>
                </a:lnTo>
                <a:lnTo>
                  <a:pt x="122764" y="19516"/>
                </a:lnTo>
                <a:lnTo>
                  <a:pt x="127483" y="16843"/>
                </a:lnTo>
                <a:lnTo>
                  <a:pt x="139835" y="10164"/>
                </a:lnTo>
                <a:lnTo>
                  <a:pt x="144170" y="6604"/>
                </a:lnTo>
                <a:lnTo>
                  <a:pt x="150296" y="975"/>
                </a:lnTo>
                <a:lnTo>
                  <a:pt x="153780" y="205"/>
                </a:lnTo>
                <a:lnTo>
                  <a:pt x="156098" y="0"/>
                </a:lnTo>
                <a:lnTo>
                  <a:pt x="157644" y="856"/>
                </a:lnTo>
                <a:lnTo>
                  <a:pt x="158674" y="2418"/>
                </a:lnTo>
                <a:lnTo>
                  <a:pt x="159819" y="6799"/>
                </a:lnTo>
                <a:lnTo>
                  <a:pt x="160327" y="12055"/>
                </a:lnTo>
                <a:lnTo>
                  <a:pt x="160554" y="17697"/>
                </a:lnTo>
                <a:lnTo>
                  <a:pt x="160654" y="24505"/>
                </a:lnTo>
                <a:lnTo>
                  <a:pt x="160724" y="50728"/>
                </a:lnTo>
                <a:lnTo>
                  <a:pt x="161719" y="56502"/>
                </a:lnTo>
                <a:lnTo>
                  <a:pt x="163375" y="62336"/>
                </a:lnTo>
                <a:lnTo>
                  <a:pt x="165471" y="68210"/>
                </a:lnTo>
                <a:lnTo>
                  <a:pt x="166869" y="74110"/>
                </a:lnTo>
                <a:lnTo>
                  <a:pt x="167801" y="80028"/>
                </a:lnTo>
                <a:lnTo>
                  <a:pt x="168422" y="85957"/>
                </a:lnTo>
                <a:lnTo>
                  <a:pt x="168836" y="92887"/>
                </a:lnTo>
                <a:lnTo>
                  <a:pt x="169296" y="108523"/>
                </a:lnTo>
                <a:lnTo>
                  <a:pt x="169555" y="129321"/>
                </a:lnTo>
                <a:lnTo>
                  <a:pt x="170584" y="135687"/>
                </a:lnTo>
                <a:lnTo>
                  <a:pt x="172261" y="141914"/>
                </a:lnTo>
                <a:lnTo>
                  <a:pt x="174372" y="148051"/>
                </a:lnTo>
                <a:lnTo>
                  <a:pt x="175779" y="153134"/>
                </a:lnTo>
                <a:lnTo>
                  <a:pt x="176718" y="157515"/>
                </a:lnTo>
                <a:lnTo>
                  <a:pt x="177343" y="161428"/>
                </a:lnTo>
                <a:lnTo>
                  <a:pt x="177759" y="166021"/>
                </a:lnTo>
                <a:lnTo>
                  <a:pt x="178038" y="171067"/>
                </a:lnTo>
                <a:lnTo>
                  <a:pt x="178223" y="176416"/>
                </a:lnTo>
                <a:lnTo>
                  <a:pt x="179339" y="179981"/>
                </a:lnTo>
                <a:lnTo>
                  <a:pt x="181075" y="182359"/>
                </a:lnTo>
                <a:lnTo>
                  <a:pt x="183224" y="183943"/>
                </a:lnTo>
                <a:lnTo>
                  <a:pt x="184657" y="185992"/>
                </a:lnTo>
                <a:lnTo>
                  <a:pt x="186250" y="190915"/>
                </a:lnTo>
                <a:lnTo>
                  <a:pt x="187666" y="191632"/>
                </a:lnTo>
                <a:lnTo>
                  <a:pt x="189603" y="191118"/>
                </a:lnTo>
                <a:lnTo>
                  <a:pt x="191886" y="189782"/>
                </a:lnTo>
                <a:lnTo>
                  <a:pt x="193408" y="187900"/>
                </a:lnTo>
                <a:lnTo>
                  <a:pt x="194424" y="185654"/>
                </a:lnTo>
                <a:lnTo>
                  <a:pt x="196453" y="1781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PenAnnotation317"/>
          <p:cNvSpPr/>
          <p:nvPr/>
        </p:nvSpPr>
        <p:spPr>
          <a:xfrm>
            <a:off x="4277320" y="533102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368" y="0"/>
                </a:lnTo>
                <a:lnTo>
                  <a:pt x="245" y="993"/>
                </a:lnTo>
                <a:lnTo>
                  <a:pt x="163" y="2646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PenAnnotation318"/>
          <p:cNvSpPr/>
          <p:nvPr/>
        </p:nvSpPr>
        <p:spPr>
          <a:xfrm>
            <a:off x="4348880" y="5357931"/>
            <a:ext cx="142753" cy="177794"/>
          </a:xfrm>
          <a:custGeom>
            <a:avLst/>
            <a:gdLst/>
            <a:ahLst/>
            <a:cxnLst/>
            <a:rect l="0" t="0" r="0" b="0"/>
            <a:pathLst>
              <a:path w="142753" h="177794">
                <a:moveTo>
                  <a:pt x="80245" y="17740"/>
                </a:moveTo>
                <a:lnTo>
                  <a:pt x="66584" y="17740"/>
                </a:lnTo>
                <a:lnTo>
                  <a:pt x="65184" y="16749"/>
                </a:lnTo>
                <a:lnTo>
                  <a:pt x="64251" y="15095"/>
                </a:lnTo>
                <a:lnTo>
                  <a:pt x="63629" y="13000"/>
                </a:lnTo>
                <a:lnTo>
                  <a:pt x="62222" y="11604"/>
                </a:lnTo>
                <a:lnTo>
                  <a:pt x="60292" y="10673"/>
                </a:lnTo>
                <a:lnTo>
                  <a:pt x="58013" y="10052"/>
                </a:lnTo>
                <a:lnTo>
                  <a:pt x="55502" y="8646"/>
                </a:lnTo>
                <a:lnTo>
                  <a:pt x="52835" y="6717"/>
                </a:lnTo>
                <a:lnTo>
                  <a:pt x="50065" y="4438"/>
                </a:lnTo>
                <a:lnTo>
                  <a:pt x="47227" y="2919"/>
                </a:lnTo>
                <a:lnTo>
                  <a:pt x="44342" y="1906"/>
                </a:lnTo>
                <a:lnTo>
                  <a:pt x="41427" y="1232"/>
                </a:lnTo>
                <a:lnTo>
                  <a:pt x="38491" y="781"/>
                </a:lnTo>
                <a:lnTo>
                  <a:pt x="35542" y="481"/>
                </a:lnTo>
                <a:lnTo>
                  <a:pt x="32583" y="281"/>
                </a:lnTo>
                <a:lnTo>
                  <a:pt x="29619" y="148"/>
                </a:lnTo>
                <a:lnTo>
                  <a:pt x="23679" y="0"/>
                </a:lnTo>
                <a:lnTo>
                  <a:pt x="20706" y="953"/>
                </a:lnTo>
                <a:lnTo>
                  <a:pt x="17732" y="2579"/>
                </a:lnTo>
                <a:lnTo>
                  <a:pt x="14757" y="4657"/>
                </a:lnTo>
                <a:lnTo>
                  <a:pt x="12774" y="8026"/>
                </a:lnTo>
                <a:lnTo>
                  <a:pt x="11451" y="12256"/>
                </a:lnTo>
                <a:lnTo>
                  <a:pt x="10570" y="17061"/>
                </a:lnTo>
                <a:lnTo>
                  <a:pt x="8990" y="22248"/>
                </a:lnTo>
                <a:lnTo>
                  <a:pt x="6945" y="27691"/>
                </a:lnTo>
                <a:lnTo>
                  <a:pt x="4589" y="33303"/>
                </a:lnTo>
                <a:lnTo>
                  <a:pt x="3018" y="39030"/>
                </a:lnTo>
                <a:lnTo>
                  <a:pt x="1971" y="44832"/>
                </a:lnTo>
                <a:lnTo>
                  <a:pt x="1273" y="50684"/>
                </a:lnTo>
                <a:lnTo>
                  <a:pt x="808" y="57562"/>
                </a:lnTo>
                <a:lnTo>
                  <a:pt x="498" y="65124"/>
                </a:lnTo>
                <a:lnTo>
                  <a:pt x="153" y="81464"/>
                </a:lnTo>
                <a:lnTo>
                  <a:pt x="0" y="98648"/>
                </a:lnTo>
                <a:lnTo>
                  <a:pt x="951" y="106406"/>
                </a:lnTo>
                <a:lnTo>
                  <a:pt x="2578" y="113561"/>
                </a:lnTo>
                <a:lnTo>
                  <a:pt x="4654" y="120316"/>
                </a:lnTo>
                <a:lnTo>
                  <a:pt x="6039" y="126804"/>
                </a:lnTo>
                <a:lnTo>
                  <a:pt x="6961" y="133114"/>
                </a:lnTo>
                <a:lnTo>
                  <a:pt x="7576" y="139304"/>
                </a:lnTo>
                <a:lnTo>
                  <a:pt x="8979" y="145416"/>
                </a:lnTo>
                <a:lnTo>
                  <a:pt x="10906" y="151475"/>
                </a:lnTo>
                <a:lnTo>
                  <a:pt x="13183" y="157498"/>
                </a:lnTo>
                <a:lnTo>
                  <a:pt x="15693" y="162506"/>
                </a:lnTo>
                <a:lnTo>
                  <a:pt x="18359" y="166837"/>
                </a:lnTo>
                <a:lnTo>
                  <a:pt x="21128" y="170716"/>
                </a:lnTo>
                <a:lnTo>
                  <a:pt x="23966" y="173303"/>
                </a:lnTo>
                <a:lnTo>
                  <a:pt x="26851" y="175027"/>
                </a:lnTo>
                <a:lnTo>
                  <a:pt x="29766" y="176176"/>
                </a:lnTo>
                <a:lnTo>
                  <a:pt x="32701" y="176942"/>
                </a:lnTo>
                <a:lnTo>
                  <a:pt x="35651" y="177453"/>
                </a:lnTo>
                <a:lnTo>
                  <a:pt x="38609" y="177793"/>
                </a:lnTo>
                <a:lnTo>
                  <a:pt x="42566" y="177028"/>
                </a:lnTo>
                <a:lnTo>
                  <a:pt x="47188" y="175526"/>
                </a:lnTo>
                <a:lnTo>
                  <a:pt x="52254" y="173532"/>
                </a:lnTo>
                <a:lnTo>
                  <a:pt x="56623" y="170219"/>
                </a:lnTo>
                <a:lnTo>
                  <a:pt x="60528" y="166026"/>
                </a:lnTo>
                <a:lnTo>
                  <a:pt x="64124" y="161246"/>
                </a:lnTo>
                <a:lnTo>
                  <a:pt x="67513" y="156075"/>
                </a:lnTo>
                <a:lnTo>
                  <a:pt x="70764" y="150643"/>
                </a:lnTo>
                <a:lnTo>
                  <a:pt x="73924" y="145038"/>
                </a:lnTo>
                <a:lnTo>
                  <a:pt x="80082" y="133517"/>
                </a:lnTo>
                <a:lnTo>
                  <a:pt x="83112" y="127667"/>
                </a:lnTo>
                <a:lnTo>
                  <a:pt x="86125" y="120790"/>
                </a:lnTo>
                <a:lnTo>
                  <a:pt x="89126" y="113230"/>
                </a:lnTo>
                <a:lnTo>
                  <a:pt x="92119" y="105213"/>
                </a:lnTo>
                <a:lnTo>
                  <a:pt x="95106" y="97883"/>
                </a:lnTo>
                <a:lnTo>
                  <a:pt x="98090" y="91013"/>
                </a:lnTo>
                <a:lnTo>
                  <a:pt x="101071" y="84448"/>
                </a:lnTo>
                <a:lnTo>
                  <a:pt x="103059" y="78087"/>
                </a:lnTo>
                <a:lnTo>
                  <a:pt x="104383" y="71862"/>
                </a:lnTo>
                <a:lnTo>
                  <a:pt x="105267" y="65728"/>
                </a:lnTo>
                <a:lnTo>
                  <a:pt x="106848" y="60646"/>
                </a:lnTo>
                <a:lnTo>
                  <a:pt x="108894" y="56266"/>
                </a:lnTo>
                <a:lnTo>
                  <a:pt x="111251" y="52354"/>
                </a:lnTo>
                <a:lnTo>
                  <a:pt x="112822" y="48753"/>
                </a:lnTo>
                <a:lnTo>
                  <a:pt x="113869" y="45361"/>
                </a:lnTo>
                <a:lnTo>
                  <a:pt x="115841" y="36171"/>
                </a:lnTo>
                <a:lnTo>
                  <a:pt x="115927" y="40510"/>
                </a:lnTo>
                <a:lnTo>
                  <a:pt x="115963" y="95301"/>
                </a:lnTo>
                <a:lnTo>
                  <a:pt x="116955" y="101197"/>
                </a:lnTo>
                <a:lnTo>
                  <a:pt x="118609" y="107113"/>
                </a:lnTo>
                <a:lnTo>
                  <a:pt x="120704" y="113041"/>
                </a:lnTo>
                <a:lnTo>
                  <a:pt x="122100" y="117985"/>
                </a:lnTo>
                <a:lnTo>
                  <a:pt x="123031" y="122274"/>
                </a:lnTo>
                <a:lnTo>
                  <a:pt x="124525" y="131544"/>
                </a:lnTo>
                <a:lnTo>
                  <a:pt x="125640" y="132305"/>
                </a:lnTo>
                <a:lnTo>
                  <a:pt x="129524" y="133150"/>
                </a:lnTo>
                <a:lnTo>
                  <a:pt x="131949" y="133376"/>
                </a:lnTo>
                <a:lnTo>
                  <a:pt x="134558" y="133526"/>
                </a:lnTo>
                <a:lnTo>
                  <a:pt x="142752" y="1338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PenAnnotation319"/>
          <p:cNvSpPr/>
          <p:nvPr/>
        </p:nvSpPr>
        <p:spPr>
          <a:xfrm>
            <a:off x="4482703" y="5250656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0"/>
                </a:moveTo>
                <a:lnTo>
                  <a:pt x="367" y="8562"/>
                </a:lnTo>
                <a:lnTo>
                  <a:pt x="245" y="9677"/>
                </a:lnTo>
                <a:lnTo>
                  <a:pt x="163" y="11412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PenAnnotation320"/>
          <p:cNvSpPr/>
          <p:nvPr/>
        </p:nvSpPr>
        <p:spPr>
          <a:xfrm>
            <a:off x="4518947" y="5234619"/>
            <a:ext cx="276296" cy="452898"/>
          </a:xfrm>
          <a:custGeom>
            <a:avLst/>
            <a:gdLst/>
            <a:ahLst/>
            <a:cxnLst/>
            <a:rect l="0" t="0" r="0" b="0"/>
            <a:pathLst>
              <a:path w="276296" h="452898">
                <a:moveTo>
                  <a:pt x="35193" y="33896"/>
                </a:moveTo>
                <a:lnTo>
                  <a:pt x="30453" y="38637"/>
                </a:lnTo>
                <a:lnTo>
                  <a:pt x="29056" y="43010"/>
                </a:lnTo>
                <a:lnTo>
                  <a:pt x="27505" y="55806"/>
                </a:lnTo>
                <a:lnTo>
                  <a:pt x="28083" y="60409"/>
                </a:lnTo>
                <a:lnTo>
                  <a:pt x="29461" y="63478"/>
                </a:lnTo>
                <a:lnTo>
                  <a:pt x="31372" y="65523"/>
                </a:lnTo>
                <a:lnTo>
                  <a:pt x="33495" y="78380"/>
                </a:lnTo>
                <a:lnTo>
                  <a:pt x="34061" y="87365"/>
                </a:lnTo>
                <a:lnTo>
                  <a:pt x="35430" y="97323"/>
                </a:lnTo>
                <a:lnTo>
                  <a:pt x="37336" y="107931"/>
                </a:lnTo>
                <a:lnTo>
                  <a:pt x="39598" y="118971"/>
                </a:lnTo>
                <a:lnTo>
                  <a:pt x="41106" y="130301"/>
                </a:lnTo>
                <a:lnTo>
                  <a:pt x="42112" y="141822"/>
                </a:lnTo>
                <a:lnTo>
                  <a:pt x="42782" y="153472"/>
                </a:lnTo>
                <a:lnTo>
                  <a:pt x="44221" y="165207"/>
                </a:lnTo>
                <a:lnTo>
                  <a:pt x="46173" y="176999"/>
                </a:lnTo>
                <a:lnTo>
                  <a:pt x="48466" y="188830"/>
                </a:lnTo>
                <a:lnTo>
                  <a:pt x="53660" y="212557"/>
                </a:lnTo>
                <a:lnTo>
                  <a:pt x="65079" y="260128"/>
                </a:lnTo>
                <a:lnTo>
                  <a:pt x="67023" y="272030"/>
                </a:lnTo>
                <a:lnTo>
                  <a:pt x="68320" y="283933"/>
                </a:lnTo>
                <a:lnTo>
                  <a:pt x="69184" y="295838"/>
                </a:lnTo>
                <a:lnTo>
                  <a:pt x="70752" y="306750"/>
                </a:lnTo>
                <a:lnTo>
                  <a:pt x="72790" y="317002"/>
                </a:lnTo>
                <a:lnTo>
                  <a:pt x="75140" y="326813"/>
                </a:lnTo>
                <a:lnTo>
                  <a:pt x="76708" y="337323"/>
                </a:lnTo>
                <a:lnTo>
                  <a:pt x="77752" y="348297"/>
                </a:lnTo>
                <a:lnTo>
                  <a:pt x="78449" y="359583"/>
                </a:lnTo>
                <a:lnTo>
                  <a:pt x="79906" y="370083"/>
                </a:lnTo>
                <a:lnTo>
                  <a:pt x="81869" y="380060"/>
                </a:lnTo>
                <a:lnTo>
                  <a:pt x="84169" y="389688"/>
                </a:lnTo>
                <a:lnTo>
                  <a:pt x="85703" y="398091"/>
                </a:lnTo>
                <a:lnTo>
                  <a:pt x="86726" y="405677"/>
                </a:lnTo>
                <a:lnTo>
                  <a:pt x="87862" y="419398"/>
                </a:lnTo>
                <a:lnTo>
                  <a:pt x="88367" y="432110"/>
                </a:lnTo>
                <a:lnTo>
                  <a:pt x="89494" y="437287"/>
                </a:lnTo>
                <a:lnTo>
                  <a:pt x="93392" y="445683"/>
                </a:lnTo>
                <a:lnTo>
                  <a:pt x="93836" y="448319"/>
                </a:lnTo>
                <a:lnTo>
                  <a:pt x="93140" y="450077"/>
                </a:lnTo>
                <a:lnTo>
                  <a:pt x="89634" y="452897"/>
                </a:lnTo>
                <a:lnTo>
                  <a:pt x="89347" y="452136"/>
                </a:lnTo>
                <a:lnTo>
                  <a:pt x="89027" y="448645"/>
                </a:lnTo>
                <a:lnTo>
                  <a:pt x="84106" y="436361"/>
                </a:lnTo>
                <a:lnTo>
                  <a:pt x="81737" y="423113"/>
                </a:lnTo>
                <a:lnTo>
                  <a:pt x="81105" y="415413"/>
                </a:lnTo>
                <a:lnTo>
                  <a:pt x="79692" y="406311"/>
                </a:lnTo>
                <a:lnTo>
                  <a:pt x="77757" y="396274"/>
                </a:lnTo>
                <a:lnTo>
                  <a:pt x="50040" y="259895"/>
                </a:lnTo>
                <a:lnTo>
                  <a:pt x="48068" y="245086"/>
                </a:lnTo>
                <a:lnTo>
                  <a:pt x="46752" y="230252"/>
                </a:lnTo>
                <a:lnTo>
                  <a:pt x="45876" y="215401"/>
                </a:lnTo>
                <a:lnTo>
                  <a:pt x="44902" y="188318"/>
                </a:lnTo>
                <a:lnTo>
                  <a:pt x="44277" y="143333"/>
                </a:lnTo>
                <a:lnTo>
                  <a:pt x="44168" y="114939"/>
                </a:lnTo>
                <a:lnTo>
                  <a:pt x="45145" y="105784"/>
                </a:lnTo>
                <a:lnTo>
                  <a:pt x="46789" y="96704"/>
                </a:lnTo>
                <a:lnTo>
                  <a:pt x="48877" y="87674"/>
                </a:lnTo>
                <a:lnTo>
                  <a:pt x="51197" y="74995"/>
                </a:lnTo>
                <a:lnTo>
                  <a:pt x="51815" y="70225"/>
                </a:lnTo>
                <a:lnTo>
                  <a:pt x="53220" y="67045"/>
                </a:lnTo>
                <a:lnTo>
                  <a:pt x="55148" y="64926"/>
                </a:lnTo>
                <a:lnTo>
                  <a:pt x="57426" y="63512"/>
                </a:lnTo>
                <a:lnTo>
                  <a:pt x="62603" y="61941"/>
                </a:lnTo>
                <a:lnTo>
                  <a:pt x="65373" y="61523"/>
                </a:lnTo>
                <a:lnTo>
                  <a:pt x="68211" y="62236"/>
                </a:lnTo>
                <a:lnTo>
                  <a:pt x="74011" y="65674"/>
                </a:lnTo>
                <a:lnTo>
                  <a:pt x="79896" y="73155"/>
                </a:lnTo>
                <a:lnTo>
                  <a:pt x="82855" y="77928"/>
                </a:lnTo>
                <a:lnTo>
                  <a:pt x="86142" y="88523"/>
                </a:lnTo>
                <a:lnTo>
                  <a:pt x="88595" y="100839"/>
                </a:lnTo>
                <a:lnTo>
                  <a:pt x="90638" y="108290"/>
                </a:lnTo>
                <a:lnTo>
                  <a:pt x="92992" y="116235"/>
                </a:lnTo>
                <a:lnTo>
                  <a:pt x="95608" y="130353"/>
                </a:lnTo>
                <a:lnTo>
                  <a:pt x="96771" y="144235"/>
                </a:lnTo>
                <a:lnTo>
                  <a:pt x="97081" y="152104"/>
                </a:lnTo>
                <a:lnTo>
                  <a:pt x="97517" y="174754"/>
                </a:lnTo>
                <a:lnTo>
                  <a:pt x="97578" y="181379"/>
                </a:lnTo>
                <a:lnTo>
                  <a:pt x="95001" y="194032"/>
                </a:lnTo>
                <a:lnTo>
                  <a:pt x="90547" y="205279"/>
                </a:lnTo>
                <a:lnTo>
                  <a:pt x="83455" y="217188"/>
                </a:lnTo>
                <a:lnTo>
                  <a:pt x="81447" y="223839"/>
                </a:lnTo>
                <a:lnTo>
                  <a:pt x="79920" y="226009"/>
                </a:lnTo>
                <a:lnTo>
                  <a:pt x="77910" y="227456"/>
                </a:lnTo>
                <a:lnTo>
                  <a:pt x="73030" y="229063"/>
                </a:lnTo>
                <a:lnTo>
                  <a:pt x="67554" y="229778"/>
                </a:lnTo>
                <a:lnTo>
                  <a:pt x="64704" y="228976"/>
                </a:lnTo>
                <a:lnTo>
                  <a:pt x="58892" y="225439"/>
                </a:lnTo>
                <a:lnTo>
                  <a:pt x="50357" y="220561"/>
                </a:lnTo>
                <a:lnTo>
                  <a:pt x="45302" y="217870"/>
                </a:lnTo>
                <a:lnTo>
                  <a:pt x="37040" y="212235"/>
                </a:lnTo>
                <a:lnTo>
                  <a:pt x="30061" y="206424"/>
                </a:lnTo>
                <a:lnTo>
                  <a:pt x="23652" y="200533"/>
                </a:lnTo>
                <a:lnTo>
                  <a:pt x="14465" y="191639"/>
                </a:lnTo>
                <a:lnTo>
                  <a:pt x="11453" y="189660"/>
                </a:lnTo>
                <a:lnTo>
                  <a:pt x="3464" y="186874"/>
                </a:lnTo>
                <a:lnTo>
                  <a:pt x="0" y="185855"/>
                </a:lnTo>
                <a:lnTo>
                  <a:pt x="4370" y="185747"/>
                </a:lnTo>
                <a:lnTo>
                  <a:pt x="5715" y="186724"/>
                </a:lnTo>
                <a:lnTo>
                  <a:pt x="6612" y="188367"/>
                </a:lnTo>
                <a:lnTo>
                  <a:pt x="7209" y="190454"/>
                </a:lnTo>
                <a:lnTo>
                  <a:pt x="8600" y="191847"/>
                </a:lnTo>
                <a:lnTo>
                  <a:pt x="10519" y="192775"/>
                </a:lnTo>
                <a:lnTo>
                  <a:pt x="16289" y="194798"/>
                </a:lnTo>
                <a:lnTo>
                  <a:pt x="20606" y="196726"/>
                </a:lnTo>
                <a:lnTo>
                  <a:pt x="30695" y="201515"/>
                </a:lnTo>
                <a:lnTo>
                  <a:pt x="41793" y="206951"/>
                </a:lnTo>
                <a:lnTo>
                  <a:pt x="46538" y="208797"/>
                </a:lnTo>
                <a:lnTo>
                  <a:pt x="54457" y="210849"/>
                </a:lnTo>
                <a:lnTo>
                  <a:pt x="58950" y="212388"/>
                </a:lnTo>
                <a:lnTo>
                  <a:pt x="63930" y="214406"/>
                </a:lnTo>
                <a:lnTo>
                  <a:pt x="69233" y="216744"/>
                </a:lnTo>
                <a:lnTo>
                  <a:pt x="74754" y="218303"/>
                </a:lnTo>
                <a:lnTo>
                  <a:pt x="80419" y="219342"/>
                </a:lnTo>
                <a:lnTo>
                  <a:pt x="86180" y="220034"/>
                </a:lnTo>
                <a:lnTo>
                  <a:pt x="92004" y="219504"/>
                </a:lnTo>
                <a:lnTo>
                  <a:pt x="97872" y="218158"/>
                </a:lnTo>
                <a:lnTo>
                  <a:pt x="103768" y="216269"/>
                </a:lnTo>
                <a:lnTo>
                  <a:pt x="109683" y="214017"/>
                </a:lnTo>
                <a:lnTo>
                  <a:pt x="115611" y="211524"/>
                </a:lnTo>
                <a:lnTo>
                  <a:pt x="121548" y="208869"/>
                </a:lnTo>
                <a:lnTo>
                  <a:pt x="126497" y="206107"/>
                </a:lnTo>
                <a:lnTo>
                  <a:pt x="134643" y="200393"/>
                </a:lnTo>
                <a:lnTo>
                  <a:pt x="141570" y="191900"/>
                </a:lnTo>
                <a:lnTo>
                  <a:pt x="147956" y="181511"/>
                </a:lnTo>
                <a:lnTo>
                  <a:pt x="154102" y="170279"/>
                </a:lnTo>
                <a:lnTo>
                  <a:pt x="163140" y="152799"/>
                </a:lnTo>
                <a:lnTo>
                  <a:pt x="165139" y="145907"/>
                </a:lnTo>
                <a:lnTo>
                  <a:pt x="166472" y="138335"/>
                </a:lnTo>
                <a:lnTo>
                  <a:pt x="167361" y="130312"/>
                </a:lnTo>
                <a:lnTo>
                  <a:pt x="168945" y="122978"/>
                </a:lnTo>
                <a:lnTo>
                  <a:pt x="173353" y="109537"/>
                </a:lnTo>
                <a:lnTo>
                  <a:pt x="174925" y="102183"/>
                </a:lnTo>
                <a:lnTo>
                  <a:pt x="175973" y="94303"/>
                </a:lnTo>
                <a:lnTo>
                  <a:pt x="176671" y="86074"/>
                </a:lnTo>
                <a:lnTo>
                  <a:pt x="177137" y="77611"/>
                </a:lnTo>
                <a:lnTo>
                  <a:pt x="177654" y="60270"/>
                </a:lnTo>
                <a:lnTo>
                  <a:pt x="176800" y="52471"/>
                </a:lnTo>
                <a:lnTo>
                  <a:pt x="173205" y="38514"/>
                </a:lnTo>
                <a:lnTo>
                  <a:pt x="170946" y="28342"/>
                </a:lnTo>
                <a:lnTo>
                  <a:pt x="170343" y="24240"/>
                </a:lnTo>
                <a:lnTo>
                  <a:pt x="167028" y="17037"/>
                </a:lnTo>
                <a:lnTo>
                  <a:pt x="164755" y="13727"/>
                </a:lnTo>
                <a:lnTo>
                  <a:pt x="162229" y="7404"/>
                </a:lnTo>
                <a:lnTo>
                  <a:pt x="161556" y="4328"/>
                </a:lnTo>
                <a:lnTo>
                  <a:pt x="160115" y="2278"/>
                </a:lnTo>
                <a:lnTo>
                  <a:pt x="158162" y="911"/>
                </a:lnTo>
                <a:lnTo>
                  <a:pt x="155868" y="0"/>
                </a:lnTo>
                <a:lnTo>
                  <a:pt x="154338" y="385"/>
                </a:lnTo>
                <a:lnTo>
                  <a:pt x="153318" y="1633"/>
                </a:lnTo>
                <a:lnTo>
                  <a:pt x="152639" y="3458"/>
                </a:lnTo>
                <a:lnTo>
                  <a:pt x="151682" y="10767"/>
                </a:lnTo>
                <a:lnTo>
                  <a:pt x="151459" y="21632"/>
                </a:lnTo>
                <a:lnTo>
                  <a:pt x="151280" y="132152"/>
                </a:lnTo>
                <a:lnTo>
                  <a:pt x="152272" y="141071"/>
                </a:lnTo>
                <a:lnTo>
                  <a:pt x="153925" y="149995"/>
                </a:lnTo>
                <a:lnTo>
                  <a:pt x="156020" y="158920"/>
                </a:lnTo>
                <a:lnTo>
                  <a:pt x="159401" y="167847"/>
                </a:lnTo>
                <a:lnTo>
                  <a:pt x="163639" y="176775"/>
                </a:lnTo>
                <a:lnTo>
                  <a:pt x="176438" y="200916"/>
                </a:lnTo>
                <a:lnTo>
                  <a:pt x="179959" y="207750"/>
                </a:lnTo>
                <a:lnTo>
                  <a:pt x="184289" y="213299"/>
                </a:lnTo>
                <a:lnTo>
                  <a:pt x="189161" y="217990"/>
                </a:lnTo>
                <a:lnTo>
                  <a:pt x="194393" y="222109"/>
                </a:lnTo>
                <a:lnTo>
                  <a:pt x="199865" y="224857"/>
                </a:lnTo>
                <a:lnTo>
                  <a:pt x="205498" y="226687"/>
                </a:lnTo>
                <a:lnTo>
                  <a:pt x="211238" y="227908"/>
                </a:lnTo>
                <a:lnTo>
                  <a:pt x="217048" y="228722"/>
                </a:lnTo>
                <a:lnTo>
                  <a:pt x="222907" y="229264"/>
                </a:lnTo>
                <a:lnTo>
                  <a:pt x="233715" y="229867"/>
                </a:lnTo>
                <a:lnTo>
                  <a:pt x="241826" y="230135"/>
                </a:lnTo>
                <a:lnTo>
                  <a:pt x="256711" y="230285"/>
                </a:lnTo>
                <a:lnTo>
                  <a:pt x="261255" y="229315"/>
                </a:lnTo>
                <a:lnTo>
                  <a:pt x="265276" y="227675"/>
                </a:lnTo>
                <a:lnTo>
                  <a:pt x="276295" y="2214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PenAnnotation321"/>
          <p:cNvSpPr/>
          <p:nvPr/>
        </p:nvSpPr>
        <p:spPr>
          <a:xfrm>
            <a:off x="1946672" y="6161516"/>
            <a:ext cx="26789" cy="35688"/>
          </a:xfrm>
          <a:custGeom>
            <a:avLst/>
            <a:gdLst/>
            <a:ahLst/>
            <a:cxnLst/>
            <a:rect l="0" t="0" r="0" b="0"/>
            <a:pathLst>
              <a:path w="26789" h="35688">
                <a:moveTo>
                  <a:pt x="26788" y="8898"/>
                </a:moveTo>
                <a:lnTo>
                  <a:pt x="9039" y="8898"/>
                </a:lnTo>
                <a:lnTo>
                  <a:pt x="9002" y="7906"/>
                </a:lnTo>
                <a:lnTo>
                  <a:pt x="8962" y="4158"/>
                </a:lnTo>
                <a:lnTo>
                  <a:pt x="7959" y="2761"/>
                </a:lnTo>
                <a:lnTo>
                  <a:pt x="6298" y="1830"/>
                </a:lnTo>
                <a:lnTo>
                  <a:pt x="109" y="0"/>
                </a:lnTo>
                <a:lnTo>
                  <a:pt x="72" y="982"/>
                </a:lnTo>
                <a:lnTo>
                  <a:pt x="4" y="18061"/>
                </a:lnTo>
                <a:lnTo>
                  <a:pt x="0" y="29780"/>
                </a:lnTo>
                <a:lnTo>
                  <a:pt x="992" y="31749"/>
                </a:lnTo>
                <a:lnTo>
                  <a:pt x="2646" y="33061"/>
                </a:lnTo>
                <a:lnTo>
                  <a:pt x="8929" y="356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PenAnnotation322"/>
          <p:cNvSpPr/>
          <p:nvPr/>
        </p:nvSpPr>
        <p:spPr>
          <a:xfrm>
            <a:off x="2102268" y="6054345"/>
            <a:ext cx="103362" cy="223179"/>
          </a:xfrm>
          <a:custGeom>
            <a:avLst/>
            <a:gdLst/>
            <a:ahLst/>
            <a:cxnLst/>
            <a:rect l="0" t="0" r="0" b="0"/>
            <a:pathLst>
              <a:path w="103362" h="223179">
                <a:moveTo>
                  <a:pt x="22997" y="35701"/>
                </a:moveTo>
                <a:lnTo>
                  <a:pt x="9695" y="35701"/>
                </a:lnTo>
                <a:lnTo>
                  <a:pt x="8176" y="36694"/>
                </a:lnTo>
                <a:lnTo>
                  <a:pt x="7163" y="38347"/>
                </a:lnTo>
                <a:lnTo>
                  <a:pt x="6038" y="42830"/>
                </a:lnTo>
                <a:lnTo>
                  <a:pt x="5538" y="48130"/>
                </a:lnTo>
                <a:lnTo>
                  <a:pt x="5404" y="51924"/>
                </a:lnTo>
                <a:lnTo>
                  <a:pt x="5190" y="69627"/>
                </a:lnTo>
                <a:lnTo>
                  <a:pt x="5173" y="73201"/>
                </a:lnTo>
                <a:lnTo>
                  <a:pt x="4169" y="77569"/>
                </a:lnTo>
                <a:lnTo>
                  <a:pt x="2508" y="82464"/>
                </a:lnTo>
                <a:lnTo>
                  <a:pt x="408" y="87713"/>
                </a:lnTo>
                <a:lnTo>
                  <a:pt x="0" y="93196"/>
                </a:lnTo>
                <a:lnTo>
                  <a:pt x="720" y="98836"/>
                </a:lnTo>
                <a:lnTo>
                  <a:pt x="2193" y="104580"/>
                </a:lnTo>
                <a:lnTo>
                  <a:pt x="3174" y="110394"/>
                </a:lnTo>
                <a:lnTo>
                  <a:pt x="3829" y="116255"/>
                </a:lnTo>
                <a:lnTo>
                  <a:pt x="4265" y="122146"/>
                </a:lnTo>
                <a:lnTo>
                  <a:pt x="4556" y="128057"/>
                </a:lnTo>
                <a:lnTo>
                  <a:pt x="4879" y="139918"/>
                </a:lnTo>
                <a:lnTo>
                  <a:pt x="5958" y="145859"/>
                </a:lnTo>
                <a:lnTo>
                  <a:pt x="7669" y="151804"/>
                </a:lnTo>
                <a:lnTo>
                  <a:pt x="9802" y="157752"/>
                </a:lnTo>
                <a:lnTo>
                  <a:pt x="11223" y="162708"/>
                </a:lnTo>
                <a:lnTo>
                  <a:pt x="12172" y="167006"/>
                </a:lnTo>
                <a:lnTo>
                  <a:pt x="12804" y="170863"/>
                </a:lnTo>
                <a:lnTo>
                  <a:pt x="14217" y="175418"/>
                </a:lnTo>
                <a:lnTo>
                  <a:pt x="16151" y="180440"/>
                </a:lnTo>
                <a:lnTo>
                  <a:pt x="18433" y="185772"/>
                </a:lnTo>
                <a:lnTo>
                  <a:pt x="19955" y="190318"/>
                </a:lnTo>
                <a:lnTo>
                  <a:pt x="20969" y="194342"/>
                </a:lnTo>
                <a:lnTo>
                  <a:pt x="21645" y="198016"/>
                </a:lnTo>
                <a:lnTo>
                  <a:pt x="23088" y="201458"/>
                </a:lnTo>
                <a:lnTo>
                  <a:pt x="25042" y="204745"/>
                </a:lnTo>
                <a:lnTo>
                  <a:pt x="27337" y="207929"/>
                </a:lnTo>
                <a:lnTo>
                  <a:pt x="29859" y="211043"/>
                </a:lnTo>
                <a:lnTo>
                  <a:pt x="32533" y="214111"/>
                </a:lnTo>
                <a:lnTo>
                  <a:pt x="35307" y="217150"/>
                </a:lnTo>
                <a:lnTo>
                  <a:pt x="39141" y="219175"/>
                </a:lnTo>
                <a:lnTo>
                  <a:pt x="43682" y="220525"/>
                </a:lnTo>
                <a:lnTo>
                  <a:pt x="55746" y="222692"/>
                </a:lnTo>
                <a:lnTo>
                  <a:pt x="57728" y="222869"/>
                </a:lnTo>
                <a:lnTo>
                  <a:pt x="60042" y="222988"/>
                </a:lnTo>
                <a:lnTo>
                  <a:pt x="65258" y="223120"/>
                </a:lnTo>
                <a:lnTo>
                  <a:pt x="70884" y="223178"/>
                </a:lnTo>
                <a:lnTo>
                  <a:pt x="72781" y="222201"/>
                </a:lnTo>
                <a:lnTo>
                  <a:pt x="74046" y="220558"/>
                </a:lnTo>
                <a:lnTo>
                  <a:pt x="74889" y="218470"/>
                </a:lnTo>
                <a:lnTo>
                  <a:pt x="76443" y="217079"/>
                </a:lnTo>
                <a:lnTo>
                  <a:pt x="78472" y="216151"/>
                </a:lnTo>
                <a:lnTo>
                  <a:pt x="80816" y="215532"/>
                </a:lnTo>
                <a:lnTo>
                  <a:pt x="83371" y="214128"/>
                </a:lnTo>
                <a:lnTo>
                  <a:pt x="86067" y="212200"/>
                </a:lnTo>
                <a:lnTo>
                  <a:pt x="88856" y="209921"/>
                </a:lnTo>
                <a:lnTo>
                  <a:pt x="90716" y="207410"/>
                </a:lnTo>
                <a:lnTo>
                  <a:pt x="92782" y="201975"/>
                </a:lnTo>
                <a:lnTo>
                  <a:pt x="94325" y="198145"/>
                </a:lnTo>
                <a:lnTo>
                  <a:pt x="96346" y="193606"/>
                </a:lnTo>
                <a:lnTo>
                  <a:pt x="98685" y="188596"/>
                </a:lnTo>
                <a:lnTo>
                  <a:pt x="100245" y="183272"/>
                </a:lnTo>
                <a:lnTo>
                  <a:pt x="101285" y="177738"/>
                </a:lnTo>
                <a:lnTo>
                  <a:pt x="101978" y="172064"/>
                </a:lnTo>
                <a:lnTo>
                  <a:pt x="102440" y="165305"/>
                </a:lnTo>
                <a:lnTo>
                  <a:pt x="102748" y="157823"/>
                </a:lnTo>
                <a:lnTo>
                  <a:pt x="103090" y="141571"/>
                </a:lnTo>
                <a:lnTo>
                  <a:pt x="103361" y="57919"/>
                </a:lnTo>
                <a:lnTo>
                  <a:pt x="102370" y="51505"/>
                </a:lnTo>
                <a:lnTo>
                  <a:pt x="100717" y="45245"/>
                </a:lnTo>
                <a:lnTo>
                  <a:pt x="98623" y="39087"/>
                </a:lnTo>
                <a:lnTo>
                  <a:pt x="97227" y="32998"/>
                </a:lnTo>
                <a:lnTo>
                  <a:pt x="96296" y="26954"/>
                </a:lnTo>
                <a:lnTo>
                  <a:pt x="95676" y="20940"/>
                </a:lnTo>
                <a:lnTo>
                  <a:pt x="94270" y="15939"/>
                </a:lnTo>
                <a:lnTo>
                  <a:pt x="92340" y="11613"/>
                </a:lnTo>
                <a:lnTo>
                  <a:pt x="85624" y="184"/>
                </a:lnTo>
                <a:lnTo>
                  <a:pt x="82912" y="73"/>
                </a:lnTo>
                <a:lnTo>
                  <a:pt x="77827" y="0"/>
                </a:lnTo>
                <a:lnTo>
                  <a:pt x="78402" y="986"/>
                </a:lnTo>
                <a:lnTo>
                  <a:pt x="79777" y="2636"/>
                </a:lnTo>
                <a:lnTo>
                  <a:pt x="81687" y="4729"/>
                </a:lnTo>
                <a:lnTo>
                  <a:pt x="82959" y="7116"/>
                </a:lnTo>
                <a:lnTo>
                  <a:pt x="84374" y="12413"/>
                </a:lnTo>
                <a:lnTo>
                  <a:pt x="85743" y="14222"/>
                </a:lnTo>
                <a:lnTo>
                  <a:pt x="87648" y="15429"/>
                </a:lnTo>
                <a:lnTo>
                  <a:pt x="89910" y="16234"/>
                </a:lnTo>
                <a:lnTo>
                  <a:pt x="91418" y="17762"/>
                </a:lnTo>
                <a:lnTo>
                  <a:pt x="92424" y="19773"/>
                </a:lnTo>
                <a:lnTo>
                  <a:pt x="94435" y="267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PenAnnotation323"/>
          <p:cNvSpPr/>
          <p:nvPr/>
        </p:nvSpPr>
        <p:spPr>
          <a:xfrm>
            <a:off x="2304263" y="6072356"/>
            <a:ext cx="142055" cy="169003"/>
          </a:xfrm>
          <a:custGeom>
            <a:avLst/>
            <a:gdLst/>
            <a:ahLst/>
            <a:cxnLst/>
            <a:rect l="0" t="0" r="0" b="0"/>
            <a:pathLst>
              <a:path w="142055" h="169003">
                <a:moveTo>
                  <a:pt x="62104" y="26620"/>
                </a:moveTo>
                <a:lnTo>
                  <a:pt x="48801" y="13318"/>
                </a:lnTo>
                <a:lnTo>
                  <a:pt x="46290" y="11798"/>
                </a:lnTo>
                <a:lnTo>
                  <a:pt x="43624" y="10786"/>
                </a:lnTo>
                <a:lnTo>
                  <a:pt x="36956" y="9161"/>
                </a:lnTo>
                <a:lnTo>
                  <a:pt x="33398" y="8938"/>
                </a:lnTo>
                <a:lnTo>
                  <a:pt x="28510" y="8840"/>
                </a:lnTo>
                <a:lnTo>
                  <a:pt x="13204" y="8764"/>
                </a:lnTo>
                <a:lnTo>
                  <a:pt x="11645" y="9755"/>
                </a:lnTo>
                <a:lnTo>
                  <a:pt x="10605" y="11408"/>
                </a:lnTo>
                <a:lnTo>
                  <a:pt x="9912" y="13502"/>
                </a:lnTo>
                <a:lnTo>
                  <a:pt x="6496" y="18475"/>
                </a:lnTo>
                <a:lnTo>
                  <a:pt x="4196" y="21190"/>
                </a:lnTo>
                <a:lnTo>
                  <a:pt x="2663" y="23992"/>
                </a:lnTo>
                <a:lnTo>
                  <a:pt x="1640" y="26853"/>
                </a:lnTo>
                <a:lnTo>
                  <a:pt x="959" y="29752"/>
                </a:lnTo>
                <a:lnTo>
                  <a:pt x="504" y="33669"/>
                </a:lnTo>
                <a:lnTo>
                  <a:pt x="202" y="38265"/>
                </a:lnTo>
                <a:lnTo>
                  <a:pt x="0" y="43313"/>
                </a:lnTo>
                <a:lnTo>
                  <a:pt x="857" y="47671"/>
                </a:lnTo>
                <a:lnTo>
                  <a:pt x="2421" y="51568"/>
                </a:lnTo>
                <a:lnTo>
                  <a:pt x="4456" y="55158"/>
                </a:lnTo>
                <a:lnTo>
                  <a:pt x="5813" y="59536"/>
                </a:lnTo>
                <a:lnTo>
                  <a:pt x="6717" y="64439"/>
                </a:lnTo>
                <a:lnTo>
                  <a:pt x="7320" y="69692"/>
                </a:lnTo>
                <a:lnTo>
                  <a:pt x="7722" y="74187"/>
                </a:lnTo>
                <a:lnTo>
                  <a:pt x="7990" y="78175"/>
                </a:lnTo>
                <a:lnTo>
                  <a:pt x="8168" y="81826"/>
                </a:lnTo>
                <a:lnTo>
                  <a:pt x="9280" y="86244"/>
                </a:lnTo>
                <a:lnTo>
                  <a:pt x="11013" y="91174"/>
                </a:lnTo>
                <a:lnTo>
                  <a:pt x="13160" y="96445"/>
                </a:lnTo>
                <a:lnTo>
                  <a:pt x="15584" y="100952"/>
                </a:lnTo>
                <a:lnTo>
                  <a:pt x="18192" y="104948"/>
                </a:lnTo>
                <a:lnTo>
                  <a:pt x="20923" y="108604"/>
                </a:lnTo>
                <a:lnTo>
                  <a:pt x="23736" y="112034"/>
                </a:lnTo>
                <a:lnTo>
                  <a:pt x="26603" y="115312"/>
                </a:lnTo>
                <a:lnTo>
                  <a:pt x="29507" y="118490"/>
                </a:lnTo>
                <a:lnTo>
                  <a:pt x="38025" y="127314"/>
                </a:lnTo>
                <a:lnTo>
                  <a:pt x="54922" y="144406"/>
                </a:lnTo>
                <a:lnTo>
                  <a:pt x="59300" y="146816"/>
                </a:lnTo>
                <a:lnTo>
                  <a:pt x="64204" y="148423"/>
                </a:lnTo>
                <a:lnTo>
                  <a:pt x="69457" y="149494"/>
                </a:lnTo>
                <a:lnTo>
                  <a:pt x="73951" y="151200"/>
                </a:lnTo>
                <a:lnTo>
                  <a:pt x="77939" y="153330"/>
                </a:lnTo>
                <a:lnTo>
                  <a:pt x="81590" y="155741"/>
                </a:lnTo>
                <a:lnTo>
                  <a:pt x="85017" y="158341"/>
                </a:lnTo>
                <a:lnTo>
                  <a:pt x="88293" y="161067"/>
                </a:lnTo>
                <a:lnTo>
                  <a:pt x="91470" y="163876"/>
                </a:lnTo>
                <a:lnTo>
                  <a:pt x="95572" y="165750"/>
                </a:lnTo>
                <a:lnTo>
                  <a:pt x="100291" y="166998"/>
                </a:lnTo>
                <a:lnTo>
                  <a:pt x="105421" y="167830"/>
                </a:lnTo>
                <a:lnTo>
                  <a:pt x="109833" y="168385"/>
                </a:lnTo>
                <a:lnTo>
                  <a:pt x="113767" y="168756"/>
                </a:lnTo>
                <a:lnTo>
                  <a:pt x="117382" y="169002"/>
                </a:lnTo>
                <a:lnTo>
                  <a:pt x="120784" y="168174"/>
                </a:lnTo>
                <a:lnTo>
                  <a:pt x="124044" y="166630"/>
                </a:lnTo>
                <a:lnTo>
                  <a:pt x="131665" y="161763"/>
                </a:lnTo>
                <a:lnTo>
                  <a:pt x="135353" y="158452"/>
                </a:lnTo>
                <a:lnTo>
                  <a:pt x="137726" y="156180"/>
                </a:lnTo>
                <a:lnTo>
                  <a:pt x="139308" y="153673"/>
                </a:lnTo>
                <a:lnTo>
                  <a:pt x="140362" y="151009"/>
                </a:lnTo>
                <a:lnTo>
                  <a:pt x="141065" y="148242"/>
                </a:lnTo>
                <a:lnTo>
                  <a:pt x="141534" y="144412"/>
                </a:lnTo>
                <a:lnTo>
                  <a:pt x="141846" y="139875"/>
                </a:lnTo>
                <a:lnTo>
                  <a:pt x="142054" y="134865"/>
                </a:lnTo>
                <a:lnTo>
                  <a:pt x="141201" y="130533"/>
                </a:lnTo>
                <a:lnTo>
                  <a:pt x="139640" y="126654"/>
                </a:lnTo>
                <a:lnTo>
                  <a:pt x="137607" y="123075"/>
                </a:lnTo>
                <a:lnTo>
                  <a:pt x="136252" y="117712"/>
                </a:lnTo>
                <a:lnTo>
                  <a:pt x="135348" y="111161"/>
                </a:lnTo>
                <a:lnTo>
                  <a:pt x="134746" y="103817"/>
                </a:lnTo>
                <a:lnTo>
                  <a:pt x="132360" y="96936"/>
                </a:lnTo>
                <a:lnTo>
                  <a:pt x="128785" y="90365"/>
                </a:lnTo>
                <a:lnTo>
                  <a:pt x="124417" y="83999"/>
                </a:lnTo>
                <a:lnTo>
                  <a:pt x="120513" y="77771"/>
                </a:lnTo>
                <a:lnTo>
                  <a:pt x="116919" y="71635"/>
                </a:lnTo>
                <a:lnTo>
                  <a:pt x="113530" y="65560"/>
                </a:lnTo>
                <a:lnTo>
                  <a:pt x="107119" y="53518"/>
                </a:lnTo>
                <a:lnTo>
                  <a:pt x="94918" y="29618"/>
                </a:lnTo>
                <a:lnTo>
                  <a:pt x="90925" y="24650"/>
                </a:lnTo>
                <a:lnTo>
                  <a:pt x="86279" y="20346"/>
                </a:lnTo>
                <a:lnTo>
                  <a:pt x="81197" y="16484"/>
                </a:lnTo>
                <a:lnTo>
                  <a:pt x="76817" y="12917"/>
                </a:lnTo>
                <a:lnTo>
                  <a:pt x="72905" y="9548"/>
                </a:lnTo>
                <a:lnTo>
                  <a:pt x="69305" y="6309"/>
                </a:lnTo>
                <a:lnTo>
                  <a:pt x="65912" y="4149"/>
                </a:lnTo>
                <a:lnTo>
                  <a:pt x="62658" y="2710"/>
                </a:lnTo>
                <a:lnTo>
                  <a:pt x="59497" y="1751"/>
                </a:lnTo>
                <a:lnTo>
                  <a:pt x="55405" y="1111"/>
                </a:lnTo>
                <a:lnTo>
                  <a:pt x="50693" y="684"/>
                </a:lnTo>
                <a:lnTo>
                  <a:pt x="38352" y="0"/>
                </a:lnTo>
                <a:lnTo>
                  <a:pt x="36348" y="936"/>
                </a:lnTo>
                <a:lnTo>
                  <a:pt x="34019" y="2552"/>
                </a:lnTo>
                <a:lnTo>
                  <a:pt x="31474" y="4621"/>
                </a:lnTo>
                <a:lnTo>
                  <a:pt x="28786" y="6993"/>
                </a:lnTo>
                <a:lnTo>
                  <a:pt x="23152" y="12274"/>
                </a:lnTo>
                <a:lnTo>
                  <a:pt x="21253" y="16065"/>
                </a:lnTo>
                <a:lnTo>
                  <a:pt x="19987" y="20575"/>
                </a:lnTo>
                <a:lnTo>
                  <a:pt x="19143" y="25567"/>
                </a:lnTo>
                <a:lnTo>
                  <a:pt x="18581" y="29887"/>
                </a:lnTo>
                <a:lnTo>
                  <a:pt x="18205" y="33759"/>
                </a:lnTo>
                <a:lnTo>
                  <a:pt x="17955" y="37333"/>
                </a:lnTo>
                <a:lnTo>
                  <a:pt x="18781" y="40707"/>
                </a:lnTo>
                <a:lnTo>
                  <a:pt x="20323" y="43948"/>
                </a:lnTo>
                <a:lnTo>
                  <a:pt x="22344" y="47103"/>
                </a:lnTo>
                <a:lnTo>
                  <a:pt x="23691" y="50197"/>
                </a:lnTo>
                <a:lnTo>
                  <a:pt x="24589" y="53252"/>
                </a:lnTo>
                <a:lnTo>
                  <a:pt x="25188" y="56281"/>
                </a:lnTo>
                <a:lnTo>
                  <a:pt x="26579" y="59292"/>
                </a:lnTo>
                <a:lnTo>
                  <a:pt x="28499" y="62292"/>
                </a:lnTo>
                <a:lnTo>
                  <a:pt x="30771" y="65285"/>
                </a:lnTo>
                <a:lnTo>
                  <a:pt x="33278" y="67279"/>
                </a:lnTo>
                <a:lnTo>
                  <a:pt x="35941" y="68609"/>
                </a:lnTo>
                <a:lnTo>
                  <a:pt x="44244" y="712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PenAnnotation324"/>
          <p:cNvSpPr/>
          <p:nvPr/>
        </p:nvSpPr>
        <p:spPr>
          <a:xfrm>
            <a:off x="2465867" y="5769196"/>
            <a:ext cx="1436407" cy="614958"/>
          </a:xfrm>
          <a:custGeom>
            <a:avLst/>
            <a:gdLst/>
            <a:ahLst/>
            <a:cxnLst/>
            <a:rect l="0" t="0" r="0" b="0"/>
            <a:pathLst>
              <a:path w="1436407" h="614958">
                <a:moveTo>
                  <a:pt x="16586" y="258343"/>
                </a:moveTo>
                <a:lnTo>
                  <a:pt x="11845" y="258343"/>
                </a:lnTo>
                <a:lnTo>
                  <a:pt x="10449" y="259335"/>
                </a:lnTo>
                <a:lnTo>
                  <a:pt x="9518" y="260989"/>
                </a:lnTo>
                <a:lnTo>
                  <a:pt x="8024" y="266031"/>
                </a:lnTo>
                <a:lnTo>
                  <a:pt x="3025" y="271645"/>
                </a:lnTo>
                <a:lnTo>
                  <a:pt x="1592" y="274156"/>
                </a:lnTo>
                <a:lnTo>
                  <a:pt x="0" y="279592"/>
                </a:lnTo>
                <a:lnTo>
                  <a:pt x="1938" y="287961"/>
                </a:lnTo>
                <a:lnTo>
                  <a:pt x="5115" y="298296"/>
                </a:lnTo>
                <a:lnTo>
                  <a:pt x="7895" y="315270"/>
                </a:lnTo>
                <a:lnTo>
                  <a:pt x="14562" y="332867"/>
                </a:lnTo>
                <a:lnTo>
                  <a:pt x="22821" y="350649"/>
                </a:lnTo>
                <a:lnTo>
                  <a:pt x="46362" y="398242"/>
                </a:lnTo>
                <a:lnTo>
                  <a:pt x="50327" y="403203"/>
                </a:lnTo>
                <a:lnTo>
                  <a:pt x="60025" y="411360"/>
                </a:lnTo>
                <a:lnTo>
                  <a:pt x="65389" y="413932"/>
                </a:lnTo>
                <a:lnTo>
                  <a:pt x="94131" y="423140"/>
                </a:lnTo>
                <a:lnTo>
                  <a:pt x="100033" y="423770"/>
                </a:lnTo>
                <a:lnTo>
                  <a:pt x="111882" y="421824"/>
                </a:lnTo>
                <a:lnTo>
                  <a:pt x="121116" y="417652"/>
                </a:lnTo>
                <a:lnTo>
                  <a:pt x="144416" y="403014"/>
                </a:lnTo>
                <a:lnTo>
                  <a:pt x="152113" y="393417"/>
                </a:lnTo>
                <a:lnTo>
                  <a:pt x="156195" y="382537"/>
                </a:lnTo>
                <a:lnTo>
                  <a:pt x="159001" y="370095"/>
                </a:lnTo>
                <a:lnTo>
                  <a:pt x="163556" y="354643"/>
                </a:lnTo>
                <a:lnTo>
                  <a:pt x="166242" y="337854"/>
                </a:lnTo>
                <a:lnTo>
                  <a:pt x="166443" y="320470"/>
                </a:lnTo>
                <a:lnTo>
                  <a:pt x="161971" y="294941"/>
                </a:lnTo>
                <a:lnTo>
                  <a:pt x="160576" y="280892"/>
                </a:lnTo>
                <a:lnTo>
                  <a:pt x="155051" y="261827"/>
                </a:lnTo>
                <a:lnTo>
                  <a:pt x="149894" y="252285"/>
                </a:lnTo>
                <a:lnTo>
                  <a:pt x="145287" y="244736"/>
                </a:lnTo>
                <a:lnTo>
                  <a:pt x="143239" y="238074"/>
                </a:lnTo>
                <a:lnTo>
                  <a:pt x="141701" y="235901"/>
                </a:lnTo>
                <a:lnTo>
                  <a:pt x="139684" y="234451"/>
                </a:lnTo>
                <a:lnTo>
                  <a:pt x="134796" y="232841"/>
                </a:lnTo>
                <a:lnTo>
                  <a:pt x="129316" y="232126"/>
                </a:lnTo>
                <a:lnTo>
                  <a:pt x="127458" y="232927"/>
                </a:lnTo>
                <a:lnTo>
                  <a:pt x="126219" y="234454"/>
                </a:lnTo>
                <a:lnTo>
                  <a:pt x="125394" y="236464"/>
                </a:lnTo>
                <a:lnTo>
                  <a:pt x="124231" y="244033"/>
                </a:lnTo>
                <a:lnTo>
                  <a:pt x="126605" y="252313"/>
                </a:lnTo>
                <a:lnTo>
                  <a:pt x="133520" y="268132"/>
                </a:lnTo>
                <a:lnTo>
                  <a:pt x="141853" y="285386"/>
                </a:lnTo>
                <a:lnTo>
                  <a:pt x="147666" y="298144"/>
                </a:lnTo>
                <a:lnTo>
                  <a:pt x="153557" y="313735"/>
                </a:lnTo>
                <a:lnTo>
                  <a:pt x="162128" y="330587"/>
                </a:lnTo>
                <a:lnTo>
                  <a:pt x="172553" y="347998"/>
                </a:lnTo>
                <a:lnTo>
                  <a:pt x="183800" y="365658"/>
                </a:lnTo>
                <a:lnTo>
                  <a:pt x="190570" y="375527"/>
                </a:lnTo>
                <a:lnTo>
                  <a:pt x="220176" y="417236"/>
                </a:lnTo>
                <a:lnTo>
                  <a:pt x="234070" y="436118"/>
                </a:lnTo>
                <a:lnTo>
                  <a:pt x="250167" y="454432"/>
                </a:lnTo>
                <a:lnTo>
                  <a:pt x="257635" y="464475"/>
                </a:lnTo>
                <a:lnTo>
                  <a:pt x="264598" y="475139"/>
                </a:lnTo>
                <a:lnTo>
                  <a:pt x="271224" y="486217"/>
                </a:lnTo>
                <a:lnTo>
                  <a:pt x="283878" y="506464"/>
                </a:lnTo>
                <a:lnTo>
                  <a:pt x="308171" y="543715"/>
                </a:lnTo>
                <a:lnTo>
                  <a:pt x="317497" y="559139"/>
                </a:lnTo>
                <a:lnTo>
                  <a:pt x="324949" y="572608"/>
                </a:lnTo>
                <a:lnTo>
                  <a:pt x="333730" y="590355"/>
                </a:lnTo>
                <a:lnTo>
                  <a:pt x="336133" y="598719"/>
                </a:lnTo>
                <a:lnTo>
                  <a:pt x="335781" y="602338"/>
                </a:lnTo>
                <a:lnTo>
                  <a:pt x="334555" y="605743"/>
                </a:lnTo>
                <a:lnTo>
                  <a:pt x="332744" y="609006"/>
                </a:lnTo>
                <a:lnTo>
                  <a:pt x="330546" y="611180"/>
                </a:lnTo>
                <a:lnTo>
                  <a:pt x="328088" y="612631"/>
                </a:lnTo>
                <a:lnTo>
                  <a:pt x="322711" y="614242"/>
                </a:lnTo>
                <a:lnTo>
                  <a:pt x="317014" y="614957"/>
                </a:lnTo>
                <a:lnTo>
                  <a:pt x="314105" y="614156"/>
                </a:lnTo>
                <a:lnTo>
                  <a:pt x="308228" y="610620"/>
                </a:lnTo>
                <a:lnTo>
                  <a:pt x="294601" y="593571"/>
                </a:lnTo>
                <a:lnTo>
                  <a:pt x="272218" y="567279"/>
                </a:lnTo>
                <a:lnTo>
                  <a:pt x="260507" y="551421"/>
                </a:lnTo>
                <a:lnTo>
                  <a:pt x="254606" y="542033"/>
                </a:lnTo>
                <a:lnTo>
                  <a:pt x="248688" y="531806"/>
                </a:lnTo>
                <a:lnTo>
                  <a:pt x="242758" y="521018"/>
                </a:lnTo>
                <a:lnTo>
                  <a:pt x="236820" y="510850"/>
                </a:lnTo>
                <a:lnTo>
                  <a:pt x="224931" y="491616"/>
                </a:lnTo>
                <a:lnTo>
                  <a:pt x="219975" y="481326"/>
                </a:lnTo>
                <a:lnTo>
                  <a:pt x="215679" y="470498"/>
                </a:lnTo>
                <a:lnTo>
                  <a:pt x="211822" y="459311"/>
                </a:lnTo>
                <a:lnTo>
                  <a:pt x="209251" y="448876"/>
                </a:lnTo>
                <a:lnTo>
                  <a:pt x="207537" y="438943"/>
                </a:lnTo>
                <a:lnTo>
                  <a:pt x="205633" y="419969"/>
                </a:lnTo>
                <a:lnTo>
                  <a:pt x="204786" y="401614"/>
                </a:lnTo>
                <a:lnTo>
                  <a:pt x="207056" y="383535"/>
                </a:lnTo>
                <a:lnTo>
                  <a:pt x="210380" y="366569"/>
                </a:lnTo>
                <a:lnTo>
                  <a:pt x="211857" y="352415"/>
                </a:lnTo>
                <a:lnTo>
                  <a:pt x="215159" y="342155"/>
                </a:lnTo>
                <a:lnTo>
                  <a:pt x="219934" y="334288"/>
                </a:lnTo>
                <a:lnTo>
                  <a:pt x="225364" y="327484"/>
                </a:lnTo>
                <a:lnTo>
                  <a:pt x="228201" y="325273"/>
                </a:lnTo>
                <a:lnTo>
                  <a:pt x="231084" y="323799"/>
                </a:lnTo>
                <a:lnTo>
                  <a:pt x="258488" y="314041"/>
                </a:lnTo>
                <a:lnTo>
                  <a:pt x="264174" y="313335"/>
                </a:lnTo>
                <a:lnTo>
                  <a:pt x="268957" y="313855"/>
                </a:lnTo>
                <a:lnTo>
                  <a:pt x="273138" y="315195"/>
                </a:lnTo>
                <a:lnTo>
                  <a:pt x="276917" y="317080"/>
                </a:lnTo>
                <a:lnTo>
                  <a:pt x="286408" y="319175"/>
                </a:lnTo>
                <a:lnTo>
                  <a:pt x="303930" y="320519"/>
                </a:lnTo>
                <a:lnTo>
                  <a:pt x="313297" y="318058"/>
                </a:lnTo>
                <a:lnTo>
                  <a:pt x="327081" y="313739"/>
                </a:lnTo>
                <a:lnTo>
                  <a:pt x="340627" y="312280"/>
                </a:lnTo>
                <a:lnTo>
                  <a:pt x="342746" y="311168"/>
                </a:lnTo>
                <a:lnTo>
                  <a:pt x="344159" y="309435"/>
                </a:lnTo>
                <a:lnTo>
                  <a:pt x="345101" y="307287"/>
                </a:lnTo>
                <a:lnTo>
                  <a:pt x="346612" y="290574"/>
                </a:lnTo>
                <a:lnTo>
                  <a:pt x="346819" y="283251"/>
                </a:lnTo>
                <a:lnTo>
                  <a:pt x="344265" y="274043"/>
                </a:lnTo>
                <a:lnTo>
                  <a:pt x="339822" y="264329"/>
                </a:lnTo>
                <a:lnTo>
                  <a:pt x="328886" y="250007"/>
                </a:lnTo>
                <a:lnTo>
                  <a:pt x="325989" y="246833"/>
                </a:lnTo>
                <a:lnTo>
                  <a:pt x="323066" y="244716"/>
                </a:lnTo>
                <a:lnTo>
                  <a:pt x="317171" y="242364"/>
                </a:lnTo>
                <a:lnTo>
                  <a:pt x="308275" y="241041"/>
                </a:lnTo>
                <a:lnTo>
                  <a:pt x="282740" y="240532"/>
                </a:lnTo>
                <a:lnTo>
                  <a:pt x="280342" y="241508"/>
                </a:lnTo>
                <a:lnTo>
                  <a:pt x="278744" y="243150"/>
                </a:lnTo>
                <a:lnTo>
                  <a:pt x="277678" y="245238"/>
                </a:lnTo>
                <a:lnTo>
                  <a:pt x="269831" y="255717"/>
                </a:lnTo>
                <a:lnTo>
                  <a:pt x="268045" y="261475"/>
                </a:lnTo>
                <a:lnTo>
                  <a:pt x="267040" y="275036"/>
                </a:lnTo>
                <a:lnTo>
                  <a:pt x="269451" y="285936"/>
                </a:lnTo>
                <a:lnTo>
                  <a:pt x="276386" y="303230"/>
                </a:lnTo>
                <a:lnTo>
                  <a:pt x="284725" y="320921"/>
                </a:lnTo>
                <a:lnTo>
                  <a:pt x="291532" y="332788"/>
                </a:lnTo>
                <a:lnTo>
                  <a:pt x="305529" y="349633"/>
                </a:lnTo>
                <a:lnTo>
                  <a:pt x="322296" y="367363"/>
                </a:lnTo>
                <a:lnTo>
                  <a:pt x="327548" y="372694"/>
                </a:lnTo>
                <a:lnTo>
                  <a:pt x="333035" y="376249"/>
                </a:lnTo>
                <a:lnTo>
                  <a:pt x="353452" y="384600"/>
                </a:lnTo>
                <a:lnTo>
                  <a:pt x="360773" y="388871"/>
                </a:lnTo>
                <a:lnTo>
                  <a:pt x="367334" y="390769"/>
                </a:lnTo>
                <a:lnTo>
                  <a:pt x="376606" y="391838"/>
                </a:lnTo>
                <a:lnTo>
                  <a:pt x="379630" y="390996"/>
                </a:lnTo>
                <a:lnTo>
                  <a:pt x="385637" y="387414"/>
                </a:lnTo>
                <a:lnTo>
                  <a:pt x="387635" y="385070"/>
                </a:lnTo>
                <a:lnTo>
                  <a:pt x="388968" y="382515"/>
                </a:lnTo>
                <a:lnTo>
                  <a:pt x="390448" y="377030"/>
                </a:lnTo>
                <a:lnTo>
                  <a:pt x="391477" y="362473"/>
                </a:lnTo>
                <a:lnTo>
                  <a:pt x="388918" y="353902"/>
                </a:lnTo>
                <a:lnTo>
                  <a:pt x="381898" y="337919"/>
                </a:lnTo>
                <a:lnTo>
                  <a:pt x="370638" y="314741"/>
                </a:lnTo>
                <a:lnTo>
                  <a:pt x="361820" y="301732"/>
                </a:lnTo>
                <a:lnTo>
                  <a:pt x="352923" y="291594"/>
                </a:lnTo>
                <a:lnTo>
                  <a:pt x="349952" y="289440"/>
                </a:lnTo>
                <a:lnTo>
                  <a:pt x="338209" y="285181"/>
                </a:lnTo>
                <a:lnTo>
                  <a:pt x="342841" y="285146"/>
                </a:lnTo>
                <a:lnTo>
                  <a:pt x="345214" y="286134"/>
                </a:lnTo>
                <a:lnTo>
                  <a:pt x="353295" y="292264"/>
                </a:lnTo>
                <a:lnTo>
                  <a:pt x="371820" y="309048"/>
                </a:lnTo>
                <a:lnTo>
                  <a:pt x="398112" y="323841"/>
                </a:lnTo>
                <a:lnTo>
                  <a:pt x="409726" y="327141"/>
                </a:lnTo>
                <a:lnTo>
                  <a:pt x="415601" y="328020"/>
                </a:lnTo>
                <a:lnTo>
                  <a:pt x="424775" y="331644"/>
                </a:lnTo>
                <a:lnTo>
                  <a:pt x="428610" y="333999"/>
                </a:lnTo>
                <a:lnTo>
                  <a:pt x="438163" y="336616"/>
                </a:lnTo>
                <a:lnTo>
                  <a:pt x="455725" y="338297"/>
                </a:lnTo>
                <a:lnTo>
                  <a:pt x="459165" y="337442"/>
                </a:lnTo>
                <a:lnTo>
                  <a:pt x="465634" y="333847"/>
                </a:lnTo>
                <a:lnTo>
                  <a:pt x="474854" y="326245"/>
                </a:lnTo>
                <a:lnTo>
                  <a:pt x="483870" y="312968"/>
                </a:lnTo>
                <a:lnTo>
                  <a:pt x="487197" y="302134"/>
                </a:lnTo>
                <a:lnTo>
                  <a:pt x="489668" y="289712"/>
                </a:lnTo>
                <a:lnTo>
                  <a:pt x="494074" y="274269"/>
                </a:lnTo>
                <a:lnTo>
                  <a:pt x="496693" y="257484"/>
                </a:lnTo>
                <a:lnTo>
                  <a:pt x="497857" y="241094"/>
                </a:lnTo>
                <a:lnTo>
                  <a:pt x="498375" y="227194"/>
                </a:lnTo>
                <a:lnTo>
                  <a:pt x="498666" y="208213"/>
                </a:lnTo>
                <a:lnTo>
                  <a:pt x="499699" y="203095"/>
                </a:lnTo>
                <a:lnTo>
                  <a:pt x="503493" y="194762"/>
                </a:lnTo>
                <a:lnTo>
                  <a:pt x="511207" y="184493"/>
                </a:lnTo>
                <a:lnTo>
                  <a:pt x="514013" y="182320"/>
                </a:lnTo>
                <a:lnTo>
                  <a:pt x="519776" y="179906"/>
                </a:lnTo>
                <a:lnTo>
                  <a:pt x="528599" y="178548"/>
                </a:lnTo>
                <a:lnTo>
                  <a:pt x="531561" y="179349"/>
                </a:lnTo>
                <a:lnTo>
                  <a:pt x="537497" y="182886"/>
                </a:lnTo>
                <a:lnTo>
                  <a:pt x="555345" y="198981"/>
                </a:lnTo>
                <a:lnTo>
                  <a:pt x="570226" y="220784"/>
                </a:lnTo>
                <a:lnTo>
                  <a:pt x="573203" y="224374"/>
                </a:lnTo>
                <a:lnTo>
                  <a:pt x="576180" y="226767"/>
                </a:lnTo>
                <a:lnTo>
                  <a:pt x="579156" y="228363"/>
                </a:lnTo>
                <a:lnTo>
                  <a:pt x="582133" y="229426"/>
                </a:lnTo>
                <a:lnTo>
                  <a:pt x="584117" y="231128"/>
                </a:lnTo>
                <a:lnTo>
                  <a:pt x="585440" y="233254"/>
                </a:lnTo>
                <a:lnTo>
                  <a:pt x="587931" y="240060"/>
                </a:lnTo>
                <a:lnTo>
                  <a:pt x="588040" y="235618"/>
                </a:lnTo>
                <a:lnTo>
                  <a:pt x="587063" y="234263"/>
                </a:lnTo>
                <a:lnTo>
                  <a:pt x="585419" y="233360"/>
                </a:lnTo>
                <a:lnTo>
                  <a:pt x="583332" y="232757"/>
                </a:lnTo>
                <a:lnTo>
                  <a:pt x="578366" y="229443"/>
                </a:lnTo>
                <a:lnTo>
                  <a:pt x="558274" y="210594"/>
                </a:lnTo>
                <a:lnTo>
                  <a:pt x="543431" y="188751"/>
                </a:lnTo>
                <a:lnTo>
                  <a:pt x="540457" y="185159"/>
                </a:lnTo>
                <a:lnTo>
                  <a:pt x="537481" y="182765"/>
                </a:lnTo>
                <a:lnTo>
                  <a:pt x="534506" y="181168"/>
                </a:lnTo>
                <a:lnTo>
                  <a:pt x="528554" y="179395"/>
                </a:lnTo>
                <a:lnTo>
                  <a:pt x="522601" y="178606"/>
                </a:lnTo>
                <a:lnTo>
                  <a:pt x="520617" y="179388"/>
                </a:lnTo>
                <a:lnTo>
                  <a:pt x="519294" y="180902"/>
                </a:lnTo>
                <a:lnTo>
                  <a:pt x="518412" y="182903"/>
                </a:lnTo>
                <a:lnTo>
                  <a:pt x="510860" y="193244"/>
                </a:lnTo>
                <a:lnTo>
                  <a:pt x="509114" y="198982"/>
                </a:lnTo>
                <a:lnTo>
                  <a:pt x="508132" y="212532"/>
                </a:lnTo>
                <a:lnTo>
                  <a:pt x="510548" y="223430"/>
                </a:lnTo>
                <a:lnTo>
                  <a:pt x="513937" y="234889"/>
                </a:lnTo>
                <a:lnTo>
                  <a:pt x="515443" y="246596"/>
                </a:lnTo>
                <a:lnTo>
                  <a:pt x="517829" y="251503"/>
                </a:lnTo>
                <a:lnTo>
                  <a:pt x="521404" y="255767"/>
                </a:lnTo>
                <a:lnTo>
                  <a:pt x="529676" y="264143"/>
                </a:lnTo>
                <a:lnTo>
                  <a:pt x="539911" y="280016"/>
                </a:lnTo>
                <a:lnTo>
                  <a:pt x="546169" y="291457"/>
                </a:lnTo>
                <a:lnTo>
                  <a:pt x="554904" y="300511"/>
                </a:lnTo>
                <a:lnTo>
                  <a:pt x="564409" y="306850"/>
                </a:lnTo>
                <a:lnTo>
                  <a:pt x="571940" y="309667"/>
                </a:lnTo>
                <a:lnTo>
                  <a:pt x="603781" y="311863"/>
                </a:lnTo>
                <a:lnTo>
                  <a:pt x="607629" y="309249"/>
                </a:lnTo>
                <a:lnTo>
                  <a:pt x="610044" y="307163"/>
                </a:lnTo>
                <a:lnTo>
                  <a:pt x="611654" y="304780"/>
                </a:lnTo>
                <a:lnTo>
                  <a:pt x="613443" y="299487"/>
                </a:lnTo>
                <a:lnTo>
                  <a:pt x="614451" y="286188"/>
                </a:lnTo>
                <a:lnTo>
                  <a:pt x="614686" y="272703"/>
                </a:lnTo>
                <a:lnTo>
                  <a:pt x="613799" y="257779"/>
                </a:lnTo>
                <a:lnTo>
                  <a:pt x="610097" y="244532"/>
                </a:lnTo>
                <a:lnTo>
                  <a:pt x="602435" y="221178"/>
                </a:lnTo>
                <a:lnTo>
                  <a:pt x="598621" y="204887"/>
                </a:lnTo>
                <a:lnTo>
                  <a:pt x="592751" y="189036"/>
                </a:lnTo>
                <a:lnTo>
                  <a:pt x="590204" y="185349"/>
                </a:lnTo>
                <a:lnTo>
                  <a:pt x="587513" y="182891"/>
                </a:lnTo>
                <a:lnTo>
                  <a:pt x="581878" y="179168"/>
                </a:lnTo>
                <a:lnTo>
                  <a:pt x="571957" y="170575"/>
                </a:lnTo>
                <a:lnTo>
                  <a:pt x="571380" y="171057"/>
                </a:lnTo>
                <a:lnTo>
                  <a:pt x="570995" y="172371"/>
                </a:lnTo>
                <a:lnTo>
                  <a:pt x="570739" y="174239"/>
                </a:lnTo>
                <a:lnTo>
                  <a:pt x="571560" y="175484"/>
                </a:lnTo>
                <a:lnTo>
                  <a:pt x="573100" y="176315"/>
                </a:lnTo>
                <a:lnTo>
                  <a:pt x="575119" y="176868"/>
                </a:lnTo>
                <a:lnTo>
                  <a:pt x="577457" y="179222"/>
                </a:lnTo>
                <a:lnTo>
                  <a:pt x="591230" y="197996"/>
                </a:lnTo>
                <a:lnTo>
                  <a:pt x="600042" y="212240"/>
                </a:lnTo>
                <a:lnTo>
                  <a:pt x="613677" y="229028"/>
                </a:lnTo>
                <a:lnTo>
                  <a:pt x="624595" y="243330"/>
                </a:lnTo>
                <a:lnTo>
                  <a:pt x="637054" y="259608"/>
                </a:lnTo>
                <a:lnTo>
                  <a:pt x="652513" y="276764"/>
                </a:lnTo>
                <a:lnTo>
                  <a:pt x="666660" y="294311"/>
                </a:lnTo>
                <a:lnTo>
                  <a:pt x="680555" y="312032"/>
                </a:lnTo>
                <a:lnTo>
                  <a:pt x="696652" y="329830"/>
                </a:lnTo>
                <a:lnTo>
                  <a:pt x="711082" y="347661"/>
                </a:lnTo>
                <a:lnTo>
                  <a:pt x="725102" y="365509"/>
                </a:lnTo>
                <a:lnTo>
                  <a:pt x="741255" y="383362"/>
                </a:lnTo>
                <a:lnTo>
                  <a:pt x="755710" y="401220"/>
                </a:lnTo>
                <a:lnTo>
                  <a:pt x="767757" y="419078"/>
                </a:lnTo>
                <a:lnTo>
                  <a:pt x="776419" y="436937"/>
                </a:lnTo>
                <a:lnTo>
                  <a:pt x="786873" y="458985"/>
                </a:lnTo>
                <a:lnTo>
                  <a:pt x="793183" y="474517"/>
                </a:lnTo>
                <a:lnTo>
                  <a:pt x="798303" y="489358"/>
                </a:lnTo>
                <a:lnTo>
                  <a:pt x="800578" y="499260"/>
                </a:lnTo>
                <a:lnTo>
                  <a:pt x="800192" y="503290"/>
                </a:lnTo>
                <a:lnTo>
                  <a:pt x="798943" y="506969"/>
                </a:lnTo>
                <a:lnTo>
                  <a:pt x="795902" y="513703"/>
                </a:lnTo>
                <a:lnTo>
                  <a:pt x="794550" y="520003"/>
                </a:lnTo>
                <a:lnTo>
                  <a:pt x="792205" y="521088"/>
                </a:lnTo>
                <a:lnTo>
                  <a:pt x="788657" y="520818"/>
                </a:lnTo>
                <a:lnTo>
                  <a:pt x="784308" y="519646"/>
                </a:lnTo>
                <a:lnTo>
                  <a:pt x="776829" y="515699"/>
                </a:lnTo>
                <a:lnTo>
                  <a:pt x="753758" y="500225"/>
                </a:lnTo>
                <a:lnTo>
                  <a:pt x="728114" y="471045"/>
                </a:lnTo>
                <a:lnTo>
                  <a:pt x="712828" y="454081"/>
                </a:lnTo>
                <a:lnTo>
                  <a:pt x="699420" y="436619"/>
                </a:lnTo>
                <a:lnTo>
                  <a:pt x="694059" y="425810"/>
                </a:lnTo>
                <a:lnTo>
                  <a:pt x="689492" y="413644"/>
                </a:lnTo>
                <a:lnTo>
                  <a:pt x="685456" y="400572"/>
                </a:lnTo>
                <a:lnTo>
                  <a:pt x="680780" y="387889"/>
                </a:lnTo>
                <a:lnTo>
                  <a:pt x="675679" y="375464"/>
                </a:lnTo>
                <a:lnTo>
                  <a:pt x="670294" y="363213"/>
                </a:lnTo>
                <a:lnTo>
                  <a:pt x="665711" y="352069"/>
                </a:lnTo>
                <a:lnTo>
                  <a:pt x="661664" y="341663"/>
                </a:lnTo>
                <a:lnTo>
                  <a:pt x="657974" y="331749"/>
                </a:lnTo>
                <a:lnTo>
                  <a:pt x="654522" y="321171"/>
                </a:lnTo>
                <a:lnTo>
                  <a:pt x="651228" y="310150"/>
                </a:lnTo>
                <a:lnTo>
                  <a:pt x="648040" y="298834"/>
                </a:lnTo>
                <a:lnTo>
                  <a:pt x="645914" y="288314"/>
                </a:lnTo>
                <a:lnTo>
                  <a:pt x="644498" y="278323"/>
                </a:lnTo>
                <a:lnTo>
                  <a:pt x="643916" y="259286"/>
                </a:lnTo>
                <a:lnTo>
                  <a:pt x="646964" y="240902"/>
                </a:lnTo>
                <a:lnTo>
                  <a:pt x="648980" y="225456"/>
                </a:lnTo>
                <a:lnTo>
                  <a:pt x="650869" y="211976"/>
                </a:lnTo>
                <a:lnTo>
                  <a:pt x="655015" y="199371"/>
                </a:lnTo>
                <a:lnTo>
                  <a:pt x="660166" y="189800"/>
                </a:lnTo>
                <a:lnTo>
                  <a:pt x="662928" y="185858"/>
                </a:lnTo>
                <a:lnTo>
                  <a:pt x="665762" y="183230"/>
                </a:lnTo>
                <a:lnTo>
                  <a:pt x="668643" y="181479"/>
                </a:lnTo>
                <a:lnTo>
                  <a:pt x="671556" y="180311"/>
                </a:lnTo>
                <a:lnTo>
                  <a:pt x="685137" y="178668"/>
                </a:lnTo>
                <a:lnTo>
                  <a:pt x="696043" y="180929"/>
                </a:lnTo>
                <a:lnTo>
                  <a:pt x="736960" y="198984"/>
                </a:lnTo>
                <a:lnTo>
                  <a:pt x="764948" y="216686"/>
                </a:lnTo>
                <a:lnTo>
                  <a:pt x="777191" y="225605"/>
                </a:lnTo>
                <a:lnTo>
                  <a:pt x="779640" y="228580"/>
                </a:lnTo>
                <a:lnTo>
                  <a:pt x="781273" y="231556"/>
                </a:lnTo>
                <a:lnTo>
                  <a:pt x="782362" y="234532"/>
                </a:lnTo>
                <a:lnTo>
                  <a:pt x="784079" y="236515"/>
                </a:lnTo>
                <a:lnTo>
                  <a:pt x="786217" y="237838"/>
                </a:lnTo>
                <a:lnTo>
                  <a:pt x="793044" y="240329"/>
                </a:lnTo>
                <a:lnTo>
                  <a:pt x="793431" y="228041"/>
                </a:lnTo>
                <a:lnTo>
                  <a:pt x="792451" y="225243"/>
                </a:lnTo>
                <a:lnTo>
                  <a:pt x="783750" y="210978"/>
                </a:lnTo>
                <a:lnTo>
                  <a:pt x="777243" y="200581"/>
                </a:lnTo>
                <a:lnTo>
                  <a:pt x="763415" y="184563"/>
                </a:lnTo>
                <a:lnTo>
                  <a:pt x="751601" y="173092"/>
                </a:lnTo>
                <a:lnTo>
                  <a:pt x="725905" y="155249"/>
                </a:lnTo>
                <a:lnTo>
                  <a:pt x="714983" y="151722"/>
                </a:lnTo>
                <a:lnTo>
                  <a:pt x="714356" y="152535"/>
                </a:lnTo>
                <a:lnTo>
                  <a:pt x="713659" y="156086"/>
                </a:lnTo>
                <a:lnTo>
                  <a:pt x="713150" y="172191"/>
                </a:lnTo>
                <a:lnTo>
                  <a:pt x="713106" y="202325"/>
                </a:lnTo>
                <a:lnTo>
                  <a:pt x="715749" y="213933"/>
                </a:lnTo>
                <a:lnTo>
                  <a:pt x="722816" y="231624"/>
                </a:lnTo>
                <a:lnTo>
                  <a:pt x="729325" y="243491"/>
                </a:lnTo>
                <a:lnTo>
                  <a:pt x="744146" y="261328"/>
                </a:lnTo>
                <a:lnTo>
                  <a:pt x="760113" y="277197"/>
                </a:lnTo>
                <a:lnTo>
                  <a:pt x="782854" y="288828"/>
                </a:lnTo>
                <a:lnTo>
                  <a:pt x="791396" y="291735"/>
                </a:lnTo>
                <a:lnTo>
                  <a:pt x="804430" y="293372"/>
                </a:lnTo>
                <a:lnTo>
                  <a:pt x="809706" y="293602"/>
                </a:lnTo>
                <a:lnTo>
                  <a:pt x="813223" y="292763"/>
                </a:lnTo>
                <a:lnTo>
                  <a:pt x="815568" y="291211"/>
                </a:lnTo>
                <a:lnTo>
                  <a:pt x="817131" y="289185"/>
                </a:lnTo>
                <a:lnTo>
                  <a:pt x="819166" y="287834"/>
                </a:lnTo>
                <a:lnTo>
                  <a:pt x="824072" y="286332"/>
                </a:lnTo>
                <a:lnTo>
                  <a:pt x="825777" y="283948"/>
                </a:lnTo>
                <a:lnTo>
                  <a:pt x="827671" y="276007"/>
                </a:lnTo>
                <a:lnTo>
                  <a:pt x="828888" y="259884"/>
                </a:lnTo>
                <a:lnTo>
                  <a:pt x="829148" y="226391"/>
                </a:lnTo>
                <a:lnTo>
                  <a:pt x="826524" y="214046"/>
                </a:lnTo>
                <a:lnTo>
                  <a:pt x="822114" y="198585"/>
                </a:lnTo>
                <a:lnTo>
                  <a:pt x="821495" y="194692"/>
                </a:lnTo>
                <a:lnTo>
                  <a:pt x="818162" y="187720"/>
                </a:lnTo>
                <a:lnTo>
                  <a:pt x="802542" y="169205"/>
                </a:lnTo>
                <a:lnTo>
                  <a:pt x="802441" y="173833"/>
                </a:lnTo>
                <a:lnTo>
                  <a:pt x="803419" y="175214"/>
                </a:lnTo>
                <a:lnTo>
                  <a:pt x="805063" y="176134"/>
                </a:lnTo>
                <a:lnTo>
                  <a:pt x="807151" y="176748"/>
                </a:lnTo>
                <a:lnTo>
                  <a:pt x="809536" y="179142"/>
                </a:lnTo>
                <a:lnTo>
                  <a:pt x="823390" y="197985"/>
                </a:lnTo>
                <a:lnTo>
                  <a:pt x="832210" y="207496"/>
                </a:lnTo>
                <a:lnTo>
                  <a:pt x="845848" y="216598"/>
                </a:lnTo>
                <a:lnTo>
                  <a:pt x="871424" y="231544"/>
                </a:lnTo>
                <a:lnTo>
                  <a:pt x="875205" y="234524"/>
                </a:lnTo>
                <a:lnTo>
                  <a:pt x="879709" y="236510"/>
                </a:lnTo>
                <a:lnTo>
                  <a:pt x="894538" y="239306"/>
                </a:lnTo>
                <a:lnTo>
                  <a:pt x="912121" y="240329"/>
                </a:lnTo>
                <a:lnTo>
                  <a:pt x="915235" y="239388"/>
                </a:lnTo>
                <a:lnTo>
                  <a:pt x="924357" y="234316"/>
                </a:lnTo>
                <a:lnTo>
                  <a:pt x="930354" y="232781"/>
                </a:lnTo>
                <a:lnTo>
                  <a:pt x="932351" y="231379"/>
                </a:lnTo>
                <a:lnTo>
                  <a:pt x="933682" y="229454"/>
                </a:lnTo>
                <a:lnTo>
                  <a:pt x="934569" y="227177"/>
                </a:lnTo>
                <a:lnTo>
                  <a:pt x="935993" y="210257"/>
                </a:lnTo>
                <a:lnTo>
                  <a:pt x="936297" y="193190"/>
                </a:lnTo>
                <a:lnTo>
                  <a:pt x="936330" y="179286"/>
                </a:lnTo>
                <a:lnTo>
                  <a:pt x="935342" y="174881"/>
                </a:lnTo>
                <a:lnTo>
                  <a:pt x="928654" y="162256"/>
                </a:lnTo>
                <a:lnTo>
                  <a:pt x="927965" y="158422"/>
                </a:lnTo>
                <a:lnTo>
                  <a:pt x="927659" y="155394"/>
                </a:lnTo>
                <a:lnTo>
                  <a:pt x="927446" y="164039"/>
                </a:lnTo>
                <a:lnTo>
                  <a:pt x="928428" y="166700"/>
                </a:lnTo>
                <a:lnTo>
                  <a:pt x="939846" y="185776"/>
                </a:lnTo>
                <a:lnTo>
                  <a:pt x="948405" y="202335"/>
                </a:lnTo>
                <a:lnTo>
                  <a:pt x="957225" y="219809"/>
                </a:lnTo>
                <a:lnTo>
                  <a:pt x="961179" y="224716"/>
                </a:lnTo>
                <a:lnTo>
                  <a:pt x="982731" y="242952"/>
                </a:lnTo>
                <a:lnTo>
                  <a:pt x="997272" y="252239"/>
                </a:lnTo>
                <a:lnTo>
                  <a:pt x="1008402" y="255630"/>
                </a:lnTo>
                <a:lnTo>
                  <a:pt x="1026976" y="257807"/>
                </a:lnTo>
                <a:lnTo>
                  <a:pt x="1036487" y="255459"/>
                </a:lnTo>
                <a:lnTo>
                  <a:pt x="1046336" y="251108"/>
                </a:lnTo>
                <a:lnTo>
                  <a:pt x="1057459" y="243080"/>
                </a:lnTo>
                <a:lnTo>
                  <a:pt x="1063925" y="237338"/>
                </a:lnTo>
                <a:lnTo>
                  <a:pt x="1066046" y="234418"/>
                </a:lnTo>
                <a:lnTo>
                  <a:pt x="1074470" y="214892"/>
                </a:lnTo>
                <a:lnTo>
                  <a:pt x="1077108" y="201328"/>
                </a:lnTo>
                <a:lnTo>
                  <a:pt x="1078281" y="186370"/>
                </a:lnTo>
                <a:lnTo>
                  <a:pt x="1078802" y="173108"/>
                </a:lnTo>
                <a:lnTo>
                  <a:pt x="1076387" y="160599"/>
                </a:lnTo>
                <a:lnTo>
                  <a:pt x="1069450" y="142399"/>
                </a:lnTo>
                <a:lnTo>
                  <a:pt x="1063963" y="131406"/>
                </a:lnTo>
                <a:lnTo>
                  <a:pt x="1052356" y="116264"/>
                </a:lnTo>
                <a:lnTo>
                  <a:pt x="1049404" y="113022"/>
                </a:lnTo>
                <a:lnTo>
                  <a:pt x="1046444" y="110860"/>
                </a:lnTo>
                <a:lnTo>
                  <a:pt x="1040508" y="108459"/>
                </a:lnTo>
                <a:lnTo>
                  <a:pt x="1037537" y="108811"/>
                </a:lnTo>
                <a:lnTo>
                  <a:pt x="1034563" y="110038"/>
                </a:lnTo>
                <a:lnTo>
                  <a:pt x="1027403" y="114395"/>
                </a:lnTo>
                <a:lnTo>
                  <a:pt x="1021422" y="119890"/>
                </a:lnTo>
                <a:lnTo>
                  <a:pt x="1019852" y="122385"/>
                </a:lnTo>
                <a:lnTo>
                  <a:pt x="1018107" y="127802"/>
                </a:lnTo>
                <a:lnTo>
                  <a:pt x="1017124" y="141171"/>
                </a:lnTo>
                <a:lnTo>
                  <a:pt x="1019540" y="152027"/>
                </a:lnTo>
                <a:lnTo>
                  <a:pt x="1023921" y="162474"/>
                </a:lnTo>
                <a:lnTo>
                  <a:pt x="1034818" y="179911"/>
                </a:lnTo>
                <a:lnTo>
                  <a:pt x="1037712" y="185219"/>
                </a:lnTo>
                <a:lnTo>
                  <a:pt x="1046219" y="193762"/>
                </a:lnTo>
                <a:lnTo>
                  <a:pt x="1067487" y="210445"/>
                </a:lnTo>
                <a:lnTo>
                  <a:pt x="1077642" y="216549"/>
                </a:lnTo>
                <a:lnTo>
                  <a:pt x="1088771" y="219924"/>
                </a:lnTo>
                <a:lnTo>
                  <a:pt x="1107343" y="222091"/>
                </a:lnTo>
                <a:lnTo>
                  <a:pt x="1110867" y="221276"/>
                </a:lnTo>
                <a:lnTo>
                  <a:pt x="1117427" y="217726"/>
                </a:lnTo>
                <a:lnTo>
                  <a:pt x="1135730" y="201619"/>
                </a:lnTo>
                <a:lnTo>
                  <a:pt x="1150651" y="179816"/>
                </a:lnTo>
                <a:lnTo>
                  <a:pt x="1166751" y="161988"/>
                </a:lnTo>
                <a:lnTo>
                  <a:pt x="1168331" y="161364"/>
                </a:lnTo>
                <a:lnTo>
                  <a:pt x="1175296" y="160485"/>
                </a:lnTo>
                <a:lnTo>
                  <a:pt x="1180789" y="160281"/>
                </a:lnTo>
                <a:lnTo>
                  <a:pt x="1183643" y="161218"/>
                </a:lnTo>
                <a:lnTo>
                  <a:pt x="1189460" y="164905"/>
                </a:lnTo>
                <a:lnTo>
                  <a:pt x="1195353" y="172497"/>
                </a:lnTo>
                <a:lnTo>
                  <a:pt x="1204248" y="185282"/>
                </a:lnTo>
                <a:lnTo>
                  <a:pt x="1207220" y="188800"/>
                </a:lnTo>
                <a:lnTo>
                  <a:pt x="1209202" y="193129"/>
                </a:lnTo>
                <a:lnTo>
                  <a:pt x="1212982" y="207712"/>
                </a:lnTo>
                <a:lnTo>
                  <a:pt x="1218953" y="218756"/>
                </a:lnTo>
                <a:lnTo>
                  <a:pt x="1221971" y="230996"/>
                </a:lnTo>
                <a:lnTo>
                  <a:pt x="1222090" y="213496"/>
                </a:lnTo>
                <a:lnTo>
                  <a:pt x="1222093" y="141387"/>
                </a:lnTo>
                <a:lnTo>
                  <a:pt x="1223086" y="137708"/>
                </a:lnTo>
                <a:lnTo>
                  <a:pt x="1226834" y="130975"/>
                </a:lnTo>
                <a:lnTo>
                  <a:pt x="1229222" y="128783"/>
                </a:lnTo>
                <a:lnTo>
                  <a:pt x="1231807" y="127321"/>
                </a:lnTo>
                <a:lnTo>
                  <a:pt x="1237325" y="125696"/>
                </a:lnTo>
                <a:lnTo>
                  <a:pt x="1243084" y="124975"/>
                </a:lnTo>
                <a:lnTo>
                  <a:pt x="1246009" y="125775"/>
                </a:lnTo>
                <a:lnTo>
                  <a:pt x="1251905" y="129309"/>
                </a:lnTo>
                <a:lnTo>
                  <a:pt x="1265543" y="141617"/>
                </a:lnTo>
                <a:lnTo>
                  <a:pt x="1277411" y="157832"/>
                </a:lnTo>
                <a:lnTo>
                  <a:pt x="1296447" y="181088"/>
                </a:lnTo>
                <a:lnTo>
                  <a:pt x="1307514" y="197859"/>
                </a:lnTo>
                <a:lnTo>
                  <a:pt x="1323178" y="216153"/>
                </a:lnTo>
                <a:lnTo>
                  <a:pt x="1332191" y="225447"/>
                </a:lnTo>
                <a:lnTo>
                  <a:pt x="1335180" y="227483"/>
                </a:lnTo>
                <a:lnTo>
                  <a:pt x="1341146" y="229744"/>
                </a:lnTo>
                <a:lnTo>
                  <a:pt x="1343133" y="229356"/>
                </a:lnTo>
                <a:lnTo>
                  <a:pt x="1344458" y="228103"/>
                </a:lnTo>
                <a:lnTo>
                  <a:pt x="1345342" y="226277"/>
                </a:lnTo>
                <a:lnTo>
                  <a:pt x="1351326" y="218966"/>
                </a:lnTo>
                <a:lnTo>
                  <a:pt x="1352897" y="215224"/>
                </a:lnTo>
                <a:lnTo>
                  <a:pt x="1354642" y="205776"/>
                </a:lnTo>
                <a:lnTo>
                  <a:pt x="1355418" y="192316"/>
                </a:lnTo>
                <a:lnTo>
                  <a:pt x="1355763" y="176411"/>
                </a:lnTo>
                <a:lnTo>
                  <a:pt x="1355916" y="159421"/>
                </a:lnTo>
                <a:lnTo>
                  <a:pt x="1354965" y="149731"/>
                </a:lnTo>
                <a:lnTo>
                  <a:pt x="1353339" y="139302"/>
                </a:lnTo>
                <a:lnTo>
                  <a:pt x="1351262" y="128381"/>
                </a:lnTo>
                <a:lnTo>
                  <a:pt x="1346309" y="105663"/>
                </a:lnTo>
                <a:lnTo>
                  <a:pt x="1343599" y="94048"/>
                </a:lnTo>
                <a:lnTo>
                  <a:pt x="1341793" y="83328"/>
                </a:lnTo>
                <a:lnTo>
                  <a:pt x="1340588" y="73206"/>
                </a:lnTo>
                <a:lnTo>
                  <a:pt x="1338258" y="54021"/>
                </a:lnTo>
                <a:lnTo>
                  <a:pt x="1333915" y="35572"/>
                </a:lnTo>
                <a:lnTo>
                  <a:pt x="1328677" y="22743"/>
                </a:lnTo>
                <a:lnTo>
                  <a:pt x="1324035" y="13733"/>
                </a:lnTo>
                <a:lnTo>
                  <a:pt x="1320465" y="0"/>
                </a:lnTo>
                <a:lnTo>
                  <a:pt x="1320333" y="11865"/>
                </a:lnTo>
                <a:lnTo>
                  <a:pt x="1325064" y="29869"/>
                </a:lnTo>
                <a:lnTo>
                  <a:pt x="1332750" y="54056"/>
                </a:lnTo>
                <a:lnTo>
                  <a:pt x="1335766" y="71306"/>
                </a:lnTo>
                <a:lnTo>
                  <a:pt x="1338099" y="89887"/>
                </a:lnTo>
                <a:lnTo>
                  <a:pt x="1340110" y="100398"/>
                </a:lnTo>
                <a:lnTo>
                  <a:pt x="1342443" y="111374"/>
                </a:lnTo>
                <a:lnTo>
                  <a:pt x="1345983" y="121668"/>
                </a:lnTo>
                <a:lnTo>
                  <a:pt x="1350327" y="131508"/>
                </a:lnTo>
                <a:lnTo>
                  <a:pt x="1359453" y="150378"/>
                </a:lnTo>
                <a:lnTo>
                  <a:pt x="1366817" y="168686"/>
                </a:lnTo>
                <a:lnTo>
                  <a:pt x="1376043" y="186745"/>
                </a:lnTo>
                <a:lnTo>
                  <a:pt x="1386757" y="203701"/>
                </a:lnTo>
                <a:lnTo>
                  <a:pt x="1398134" y="217852"/>
                </a:lnTo>
                <a:lnTo>
                  <a:pt x="1414478" y="235976"/>
                </a:lnTo>
                <a:lnTo>
                  <a:pt x="1421037" y="242780"/>
                </a:lnTo>
                <a:lnTo>
                  <a:pt x="1424176" y="244991"/>
                </a:lnTo>
                <a:lnTo>
                  <a:pt x="1436406" y="2494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PenAnnotation325"/>
          <p:cNvSpPr/>
          <p:nvPr/>
        </p:nvSpPr>
        <p:spPr>
          <a:xfrm>
            <a:off x="3732609" y="5813226"/>
            <a:ext cx="214313" cy="26787"/>
          </a:xfrm>
          <a:custGeom>
            <a:avLst/>
            <a:gdLst/>
            <a:ahLst/>
            <a:cxnLst/>
            <a:rect l="0" t="0" r="0" b="0"/>
            <a:pathLst>
              <a:path w="214313" h="26787">
                <a:moveTo>
                  <a:pt x="0" y="0"/>
                </a:moveTo>
                <a:lnTo>
                  <a:pt x="0" y="4741"/>
                </a:lnTo>
                <a:lnTo>
                  <a:pt x="992" y="6137"/>
                </a:lnTo>
                <a:lnTo>
                  <a:pt x="2646" y="7068"/>
                </a:lnTo>
                <a:lnTo>
                  <a:pt x="4741" y="7689"/>
                </a:lnTo>
                <a:lnTo>
                  <a:pt x="7129" y="9094"/>
                </a:lnTo>
                <a:lnTo>
                  <a:pt x="9714" y="11024"/>
                </a:lnTo>
                <a:lnTo>
                  <a:pt x="12429" y="13302"/>
                </a:lnTo>
                <a:lnTo>
                  <a:pt x="15231" y="15814"/>
                </a:lnTo>
                <a:lnTo>
                  <a:pt x="20991" y="21250"/>
                </a:lnTo>
                <a:lnTo>
                  <a:pt x="23915" y="23096"/>
                </a:lnTo>
                <a:lnTo>
                  <a:pt x="26858" y="24327"/>
                </a:lnTo>
                <a:lnTo>
                  <a:pt x="29811" y="25148"/>
                </a:lnTo>
                <a:lnTo>
                  <a:pt x="33765" y="25695"/>
                </a:lnTo>
                <a:lnTo>
                  <a:pt x="38385" y="26060"/>
                </a:lnTo>
                <a:lnTo>
                  <a:pt x="43449" y="26303"/>
                </a:lnTo>
                <a:lnTo>
                  <a:pt x="54368" y="26573"/>
                </a:lnTo>
                <a:lnTo>
                  <a:pt x="117863" y="26786"/>
                </a:lnTo>
                <a:lnTo>
                  <a:pt x="124216" y="25795"/>
                </a:lnTo>
                <a:lnTo>
                  <a:pt x="129444" y="24142"/>
                </a:lnTo>
                <a:lnTo>
                  <a:pt x="133921" y="22048"/>
                </a:lnTo>
                <a:lnTo>
                  <a:pt x="138890" y="20652"/>
                </a:lnTo>
                <a:lnTo>
                  <a:pt x="144187" y="19721"/>
                </a:lnTo>
                <a:lnTo>
                  <a:pt x="149703" y="19100"/>
                </a:lnTo>
                <a:lnTo>
                  <a:pt x="155364" y="17694"/>
                </a:lnTo>
                <a:lnTo>
                  <a:pt x="161123" y="15765"/>
                </a:lnTo>
                <a:lnTo>
                  <a:pt x="166947" y="13487"/>
                </a:lnTo>
                <a:lnTo>
                  <a:pt x="171821" y="11968"/>
                </a:lnTo>
                <a:lnTo>
                  <a:pt x="176063" y="10955"/>
                </a:lnTo>
                <a:lnTo>
                  <a:pt x="179883" y="10280"/>
                </a:lnTo>
                <a:lnTo>
                  <a:pt x="184414" y="8838"/>
                </a:lnTo>
                <a:lnTo>
                  <a:pt x="189419" y="6884"/>
                </a:lnTo>
                <a:lnTo>
                  <a:pt x="194741" y="4590"/>
                </a:lnTo>
                <a:lnTo>
                  <a:pt x="199280" y="3060"/>
                </a:lnTo>
                <a:lnTo>
                  <a:pt x="203299" y="204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PenAnnotation326"/>
          <p:cNvSpPr/>
          <p:nvPr/>
        </p:nvSpPr>
        <p:spPr>
          <a:xfrm>
            <a:off x="3357562" y="5795367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7688"/>
                </a:lnTo>
                <a:lnTo>
                  <a:pt x="992" y="9094"/>
                </a:lnTo>
                <a:lnTo>
                  <a:pt x="2646" y="11024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PenAnnotation327"/>
          <p:cNvSpPr/>
          <p:nvPr/>
        </p:nvSpPr>
        <p:spPr>
          <a:xfrm>
            <a:off x="4170164" y="5706070"/>
            <a:ext cx="71438" cy="338633"/>
          </a:xfrm>
          <a:custGeom>
            <a:avLst/>
            <a:gdLst/>
            <a:ahLst/>
            <a:cxnLst/>
            <a:rect l="0" t="0" r="0" b="0"/>
            <a:pathLst>
              <a:path w="71438" h="338633">
                <a:moveTo>
                  <a:pt x="0" y="0"/>
                </a:moveTo>
                <a:lnTo>
                  <a:pt x="0" y="12429"/>
                </a:lnTo>
                <a:lnTo>
                  <a:pt x="992" y="16223"/>
                </a:lnTo>
                <a:lnTo>
                  <a:pt x="2646" y="20737"/>
                </a:lnTo>
                <a:lnTo>
                  <a:pt x="4740" y="25731"/>
                </a:lnTo>
                <a:lnTo>
                  <a:pt x="6136" y="32037"/>
                </a:lnTo>
                <a:lnTo>
                  <a:pt x="7067" y="39217"/>
                </a:lnTo>
                <a:lnTo>
                  <a:pt x="7688" y="46981"/>
                </a:lnTo>
                <a:lnTo>
                  <a:pt x="8102" y="57117"/>
                </a:lnTo>
                <a:lnTo>
                  <a:pt x="8561" y="81610"/>
                </a:lnTo>
                <a:lnTo>
                  <a:pt x="9676" y="95086"/>
                </a:lnTo>
                <a:lnTo>
                  <a:pt x="11412" y="109032"/>
                </a:lnTo>
                <a:lnTo>
                  <a:pt x="13561" y="123289"/>
                </a:lnTo>
                <a:lnTo>
                  <a:pt x="15986" y="136763"/>
                </a:lnTo>
                <a:lnTo>
                  <a:pt x="18595" y="149714"/>
                </a:lnTo>
                <a:lnTo>
                  <a:pt x="21326" y="162317"/>
                </a:lnTo>
                <a:lnTo>
                  <a:pt x="23147" y="175681"/>
                </a:lnTo>
                <a:lnTo>
                  <a:pt x="24361" y="189549"/>
                </a:lnTo>
                <a:lnTo>
                  <a:pt x="25170" y="203758"/>
                </a:lnTo>
                <a:lnTo>
                  <a:pt x="26702" y="217198"/>
                </a:lnTo>
                <a:lnTo>
                  <a:pt x="28715" y="230126"/>
                </a:lnTo>
                <a:lnTo>
                  <a:pt x="31050" y="242714"/>
                </a:lnTo>
                <a:lnTo>
                  <a:pt x="33598" y="254083"/>
                </a:lnTo>
                <a:lnTo>
                  <a:pt x="36289" y="264639"/>
                </a:lnTo>
                <a:lnTo>
                  <a:pt x="39075" y="274652"/>
                </a:lnTo>
                <a:lnTo>
                  <a:pt x="41925" y="283312"/>
                </a:lnTo>
                <a:lnTo>
                  <a:pt x="44817" y="291070"/>
                </a:lnTo>
                <a:lnTo>
                  <a:pt x="47737" y="298227"/>
                </a:lnTo>
                <a:lnTo>
                  <a:pt x="50676" y="304982"/>
                </a:lnTo>
                <a:lnTo>
                  <a:pt x="56588" y="317779"/>
                </a:lnTo>
                <a:lnTo>
                  <a:pt x="59553" y="322978"/>
                </a:lnTo>
                <a:lnTo>
                  <a:pt x="62522" y="327436"/>
                </a:lnTo>
                <a:lnTo>
                  <a:pt x="70915" y="338632"/>
                </a:lnTo>
                <a:lnTo>
                  <a:pt x="71089" y="337871"/>
                </a:lnTo>
                <a:lnTo>
                  <a:pt x="71437" y="33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PenAnnotation328"/>
          <p:cNvSpPr/>
          <p:nvPr/>
        </p:nvSpPr>
        <p:spPr>
          <a:xfrm>
            <a:off x="4081234" y="5644408"/>
            <a:ext cx="776517" cy="382930"/>
          </a:xfrm>
          <a:custGeom>
            <a:avLst/>
            <a:gdLst/>
            <a:ahLst/>
            <a:cxnLst/>
            <a:rect l="0" t="0" r="0" b="0"/>
            <a:pathLst>
              <a:path w="776517" h="382930">
                <a:moveTo>
                  <a:pt x="8562" y="213467"/>
                </a:moveTo>
                <a:lnTo>
                  <a:pt x="874" y="213467"/>
                </a:lnTo>
                <a:lnTo>
                  <a:pt x="460" y="214459"/>
                </a:lnTo>
                <a:lnTo>
                  <a:pt x="0" y="218207"/>
                </a:lnTo>
                <a:lnTo>
                  <a:pt x="870" y="220596"/>
                </a:lnTo>
                <a:lnTo>
                  <a:pt x="4482" y="225895"/>
                </a:lnTo>
                <a:lnTo>
                  <a:pt x="14886" y="237382"/>
                </a:lnTo>
                <a:lnTo>
                  <a:pt x="20633" y="243278"/>
                </a:lnTo>
                <a:lnTo>
                  <a:pt x="34188" y="252175"/>
                </a:lnTo>
                <a:lnTo>
                  <a:pt x="45087" y="255476"/>
                </a:lnTo>
                <a:lnTo>
                  <a:pt x="68253" y="257594"/>
                </a:lnTo>
                <a:lnTo>
                  <a:pt x="86000" y="257961"/>
                </a:lnTo>
                <a:lnTo>
                  <a:pt x="97880" y="255401"/>
                </a:lnTo>
                <a:lnTo>
                  <a:pt x="113079" y="251027"/>
                </a:lnTo>
                <a:lnTo>
                  <a:pt x="121491" y="249011"/>
                </a:lnTo>
                <a:lnTo>
                  <a:pt x="131844" y="244809"/>
                </a:lnTo>
                <a:lnTo>
                  <a:pt x="136391" y="241306"/>
                </a:lnTo>
                <a:lnTo>
                  <a:pt x="144089" y="232124"/>
                </a:lnTo>
                <a:lnTo>
                  <a:pt x="153463" y="224074"/>
                </a:lnTo>
                <a:lnTo>
                  <a:pt x="167251" y="213963"/>
                </a:lnTo>
                <a:lnTo>
                  <a:pt x="170910" y="210821"/>
                </a:lnTo>
                <a:lnTo>
                  <a:pt x="173349" y="207734"/>
                </a:lnTo>
                <a:lnTo>
                  <a:pt x="176059" y="201659"/>
                </a:lnTo>
                <a:lnTo>
                  <a:pt x="177773" y="199641"/>
                </a:lnTo>
                <a:lnTo>
                  <a:pt x="179909" y="198297"/>
                </a:lnTo>
                <a:lnTo>
                  <a:pt x="185724" y="196138"/>
                </a:lnTo>
                <a:lnTo>
                  <a:pt x="187194" y="196953"/>
                </a:lnTo>
                <a:lnTo>
                  <a:pt x="191473" y="200505"/>
                </a:lnTo>
                <a:lnTo>
                  <a:pt x="193010" y="203833"/>
                </a:lnTo>
                <a:lnTo>
                  <a:pt x="194719" y="212824"/>
                </a:lnTo>
                <a:lnTo>
                  <a:pt x="195478" y="223433"/>
                </a:lnTo>
                <a:lnTo>
                  <a:pt x="195681" y="229041"/>
                </a:lnTo>
                <a:lnTo>
                  <a:pt x="196808" y="235756"/>
                </a:lnTo>
                <a:lnTo>
                  <a:pt x="198552" y="243209"/>
                </a:lnTo>
                <a:lnTo>
                  <a:pt x="200706" y="251155"/>
                </a:lnTo>
                <a:lnTo>
                  <a:pt x="202143" y="259427"/>
                </a:lnTo>
                <a:lnTo>
                  <a:pt x="203100" y="267920"/>
                </a:lnTo>
                <a:lnTo>
                  <a:pt x="203739" y="276558"/>
                </a:lnTo>
                <a:lnTo>
                  <a:pt x="205157" y="285293"/>
                </a:lnTo>
                <a:lnTo>
                  <a:pt x="207094" y="294093"/>
                </a:lnTo>
                <a:lnTo>
                  <a:pt x="209378" y="302936"/>
                </a:lnTo>
                <a:lnTo>
                  <a:pt x="211892" y="310816"/>
                </a:lnTo>
                <a:lnTo>
                  <a:pt x="214561" y="318054"/>
                </a:lnTo>
                <a:lnTo>
                  <a:pt x="217332" y="324863"/>
                </a:lnTo>
                <a:lnTo>
                  <a:pt x="220172" y="331387"/>
                </a:lnTo>
                <a:lnTo>
                  <a:pt x="225974" y="343928"/>
                </a:lnTo>
                <a:lnTo>
                  <a:pt x="234818" y="362144"/>
                </a:lnTo>
                <a:lnTo>
                  <a:pt x="240750" y="371488"/>
                </a:lnTo>
                <a:lnTo>
                  <a:pt x="243722" y="375369"/>
                </a:lnTo>
                <a:lnTo>
                  <a:pt x="246695" y="377956"/>
                </a:lnTo>
                <a:lnTo>
                  <a:pt x="249669" y="379681"/>
                </a:lnTo>
                <a:lnTo>
                  <a:pt x="252644" y="380831"/>
                </a:lnTo>
                <a:lnTo>
                  <a:pt x="270684" y="382677"/>
                </a:lnTo>
                <a:lnTo>
                  <a:pt x="278189" y="382929"/>
                </a:lnTo>
                <a:lnTo>
                  <a:pt x="280587" y="382004"/>
                </a:lnTo>
                <a:lnTo>
                  <a:pt x="282185" y="380395"/>
                </a:lnTo>
                <a:lnTo>
                  <a:pt x="289492" y="365944"/>
                </a:lnTo>
                <a:lnTo>
                  <a:pt x="292170" y="355318"/>
                </a:lnTo>
                <a:lnTo>
                  <a:pt x="292884" y="349706"/>
                </a:lnTo>
                <a:lnTo>
                  <a:pt x="294352" y="342988"/>
                </a:lnTo>
                <a:lnTo>
                  <a:pt x="296323" y="335533"/>
                </a:lnTo>
                <a:lnTo>
                  <a:pt x="298630" y="327586"/>
                </a:lnTo>
                <a:lnTo>
                  <a:pt x="299175" y="319312"/>
                </a:lnTo>
                <a:lnTo>
                  <a:pt x="298546" y="310819"/>
                </a:lnTo>
                <a:lnTo>
                  <a:pt x="297135" y="302181"/>
                </a:lnTo>
                <a:lnTo>
                  <a:pt x="296194" y="292453"/>
                </a:lnTo>
                <a:lnTo>
                  <a:pt x="295567" y="282000"/>
                </a:lnTo>
                <a:lnTo>
                  <a:pt x="295149" y="271061"/>
                </a:lnTo>
                <a:lnTo>
                  <a:pt x="293878" y="260793"/>
                </a:lnTo>
                <a:lnTo>
                  <a:pt x="292038" y="250970"/>
                </a:lnTo>
                <a:lnTo>
                  <a:pt x="289820" y="241446"/>
                </a:lnTo>
                <a:lnTo>
                  <a:pt x="286356" y="232120"/>
                </a:lnTo>
                <a:lnTo>
                  <a:pt x="282063" y="222925"/>
                </a:lnTo>
                <a:lnTo>
                  <a:pt x="269186" y="198410"/>
                </a:lnTo>
                <a:lnTo>
                  <a:pt x="265655" y="191523"/>
                </a:lnTo>
                <a:lnTo>
                  <a:pt x="259086" y="181224"/>
                </a:lnTo>
                <a:lnTo>
                  <a:pt x="255946" y="177089"/>
                </a:lnTo>
                <a:lnTo>
                  <a:pt x="251867" y="174332"/>
                </a:lnTo>
                <a:lnTo>
                  <a:pt x="242044" y="171268"/>
                </a:lnTo>
                <a:lnTo>
                  <a:pt x="237639" y="171444"/>
                </a:lnTo>
                <a:lnTo>
                  <a:pt x="233710" y="172553"/>
                </a:lnTo>
                <a:lnTo>
                  <a:pt x="226698" y="176431"/>
                </a:lnTo>
                <a:lnTo>
                  <a:pt x="214113" y="187006"/>
                </a:lnTo>
                <a:lnTo>
                  <a:pt x="211080" y="189873"/>
                </a:lnTo>
                <a:lnTo>
                  <a:pt x="205065" y="198350"/>
                </a:lnTo>
                <a:lnTo>
                  <a:pt x="202072" y="203389"/>
                </a:lnTo>
                <a:lnTo>
                  <a:pt x="198747" y="214279"/>
                </a:lnTo>
                <a:lnTo>
                  <a:pt x="197860" y="219961"/>
                </a:lnTo>
                <a:lnTo>
                  <a:pt x="197268" y="226727"/>
                </a:lnTo>
                <a:lnTo>
                  <a:pt x="196874" y="234213"/>
                </a:lnTo>
                <a:lnTo>
                  <a:pt x="196436" y="249476"/>
                </a:lnTo>
                <a:lnTo>
                  <a:pt x="196241" y="262875"/>
                </a:lnTo>
                <a:lnTo>
                  <a:pt x="197182" y="269225"/>
                </a:lnTo>
                <a:lnTo>
                  <a:pt x="198801" y="275444"/>
                </a:lnTo>
                <a:lnTo>
                  <a:pt x="203245" y="286652"/>
                </a:lnTo>
                <a:lnTo>
                  <a:pt x="208528" y="294942"/>
                </a:lnTo>
                <a:lnTo>
                  <a:pt x="214184" y="304579"/>
                </a:lnTo>
                <a:lnTo>
                  <a:pt x="217081" y="309927"/>
                </a:lnTo>
                <a:lnTo>
                  <a:pt x="220996" y="313492"/>
                </a:lnTo>
                <a:lnTo>
                  <a:pt x="225591" y="315869"/>
                </a:lnTo>
                <a:lnTo>
                  <a:pt x="235988" y="318510"/>
                </a:lnTo>
                <a:lnTo>
                  <a:pt x="247224" y="319684"/>
                </a:lnTo>
                <a:lnTo>
                  <a:pt x="252006" y="319005"/>
                </a:lnTo>
                <a:lnTo>
                  <a:pt x="259966" y="315604"/>
                </a:lnTo>
                <a:lnTo>
                  <a:pt x="269456" y="308139"/>
                </a:lnTo>
                <a:lnTo>
                  <a:pt x="279296" y="298207"/>
                </a:lnTo>
                <a:lnTo>
                  <a:pt x="286977" y="287179"/>
                </a:lnTo>
                <a:lnTo>
                  <a:pt x="293698" y="275663"/>
                </a:lnTo>
                <a:lnTo>
                  <a:pt x="299993" y="263929"/>
                </a:lnTo>
                <a:lnTo>
                  <a:pt x="321086" y="222388"/>
                </a:lnTo>
                <a:lnTo>
                  <a:pt x="326055" y="211478"/>
                </a:lnTo>
                <a:lnTo>
                  <a:pt x="329845" y="199758"/>
                </a:lnTo>
                <a:lnTo>
                  <a:pt x="334248" y="193153"/>
                </a:lnTo>
                <a:lnTo>
                  <a:pt x="335819" y="191986"/>
                </a:lnTo>
                <a:lnTo>
                  <a:pt x="336866" y="192201"/>
                </a:lnTo>
                <a:lnTo>
                  <a:pt x="337565" y="193337"/>
                </a:lnTo>
                <a:lnTo>
                  <a:pt x="338340" y="197244"/>
                </a:lnTo>
                <a:lnTo>
                  <a:pt x="338777" y="207668"/>
                </a:lnTo>
                <a:lnTo>
                  <a:pt x="338838" y="212577"/>
                </a:lnTo>
                <a:lnTo>
                  <a:pt x="341553" y="223324"/>
                </a:lnTo>
                <a:lnTo>
                  <a:pt x="346066" y="234715"/>
                </a:lnTo>
                <a:lnTo>
                  <a:pt x="351379" y="246392"/>
                </a:lnTo>
                <a:lnTo>
                  <a:pt x="354402" y="258196"/>
                </a:lnTo>
                <a:lnTo>
                  <a:pt x="356738" y="270058"/>
                </a:lnTo>
                <a:lnTo>
                  <a:pt x="361083" y="281943"/>
                </a:lnTo>
                <a:lnTo>
                  <a:pt x="366322" y="291195"/>
                </a:lnTo>
                <a:lnTo>
                  <a:pt x="374849" y="301982"/>
                </a:lnTo>
                <a:lnTo>
                  <a:pt x="383660" y="311461"/>
                </a:lnTo>
                <a:lnTo>
                  <a:pt x="390785" y="318813"/>
                </a:lnTo>
                <a:lnTo>
                  <a:pt x="392362" y="318424"/>
                </a:lnTo>
                <a:lnTo>
                  <a:pt x="396760" y="315346"/>
                </a:lnTo>
                <a:lnTo>
                  <a:pt x="398330" y="313136"/>
                </a:lnTo>
                <a:lnTo>
                  <a:pt x="401531" y="305286"/>
                </a:lnTo>
                <a:lnTo>
                  <a:pt x="405795" y="299585"/>
                </a:lnTo>
                <a:lnTo>
                  <a:pt x="407330" y="295684"/>
                </a:lnTo>
                <a:lnTo>
                  <a:pt x="409035" y="286057"/>
                </a:lnTo>
                <a:lnTo>
                  <a:pt x="409792" y="275164"/>
                </a:lnTo>
                <a:lnTo>
                  <a:pt x="409994" y="269481"/>
                </a:lnTo>
                <a:lnTo>
                  <a:pt x="410279" y="247261"/>
                </a:lnTo>
                <a:lnTo>
                  <a:pt x="411311" y="239965"/>
                </a:lnTo>
                <a:lnTo>
                  <a:pt x="412991" y="233117"/>
                </a:lnTo>
                <a:lnTo>
                  <a:pt x="415103" y="226567"/>
                </a:lnTo>
                <a:lnTo>
                  <a:pt x="416512" y="219223"/>
                </a:lnTo>
                <a:lnTo>
                  <a:pt x="417450" y="211351"/>
                </a:lnTo>
                <a:lnTo>
                  <a:pt x="418494" y="196651"/>
                </a:lnTo>
                <a:lnTo>
                  <a:pt x="418957" y="186811"/>
                </a:lnTo>
                <a:lnTo>
                  <a:pt x="420073" y="182797"/>
                </a:lnTo>
                <a:lnTo>
                  <a:pt x="423959" y="175692"/>
                </a:lnTo>
                <a:lnTo>
                  <a:pt x="425392" y="174393"/>
                </a:lnTo>
                <a:lnTo>
                  <a:pt x="426347" y="174520"/>
                </a:lnTo>
                <a:lnTo>
                  <a:pt x="426984" y="175596"/>
                </a:lnTo>
                <a:lnTo>
                  <a:pt x="428401" y="176313"/>
                </a:lnTo>
                <a:lnTo>
                  <a:pt x="432621" y="177110"/>
                </a:lnTo>
                <a:lnTo>
                  <a:pt x="434143" y="179307"/>
                </a:lnTo>
                <a:lnTo>
                  <a:pt x="437278" y="190888"/>
                </a:lnTo>
                <a:lnTo>
                  <a:pt x="441527" y="197809"/>
                </a:lnTo>
                <a:lnTo>
                  <a:pt x="446723" y="209485"/>
                </a:lnTo>
                <a:lnTo>
                  <a:pt x="449497" y="216765"/>
                </a:lnTo>
                <a:lnTo>
                  <a:pt x="452339" y="223603"/>
                </a:lnTo>
                <a:lnTo>
                  <a:pt x="455226" y="230146"/>
                </a:lnTo>
                <a:lnTo>
                  <a:pt x="461080" y="241716"/>
                </a:lnTo>
                <a:lnTo>
                  <a:pt x="466989" y="250165"/>
                </a:lnTo>
                <a:lnTo>
                  <a:pt x="475894" y="260500"/>
                </a:lnTo>
                <a:lnTo>
                  <a:pt x="478867" y="262682"/>
                </a:lnTo>
                <a:lnTo>
                  <a:pt x="484816" y="265106"/>
                </a:lnTo>
                <a:lnTo>
                  <a:pt x="493743" y="266470"/>
                </a:lnTo>
                <a:lnTo>
                  <a:pt x="502672" y="266874"/>
                </a:lnTo>
                <a:lnTo>
                  <a:pt x="505648" y="264947"/>
                </a:lnTo>
                <a:lnTo>
                  <a:pt x="511601" y="257513"/>
                </a:lnTo>
                <a:lnTo>
                  <a:pt x="514909" y="247595"/>
                </a:lnTo>
                <a:lnTo>
                  <a:pt x="515791" y="242172"/>
                </a:lnTo>
                <a:lnTo>
                  <a:pt x="517371" y="235580"/>
                </a:lnTo>
                <a:lnTo>
                  <a:pt x="519416" y="228209"/>
                </a:lnTo>
                <a:lnTo>
                  <a:pt x="521773" y="220318"/>
                </a:lnTo>
                <a:lnTo>
                  <a:pt x="523343" y="211089"/>
                </a:lnTo>
                <a:lnTo>
                  <a:pt x="524390" y="200967"/>
                </a:lnTo>
                <a:lnTo>
                  <a:pt x="525088" y="190251"/>
                </a:lnTo>
                <a:lnTo>
                  <a:pt x="525553" y="179138"/>
                </a:lnTo>
                <a:lnTo>
                  <a:pt x="526071" y="156207"/>
                </a:lnTo>
                <a:lnTo>
                  <a:pt x="525216" y="144535"/>
                </a:lnTo>
                <a:lnTo>
                  <a:pt x="523655" y="132786"/>
                </a:lnTo>
                <a:lnTo>
                  <a:pt x="521621" y="120984"/>
                </a:lnTo>
                <a:lnTo>
                  <a:pt x="520266" y="109148"/>
                </a:lnTo>
                <a:lnTo>
                  <a:pt x="519362" y="97288"/>
                </a:lnTo>
                <a:lnTo>
                  <a:pt x="518760" y="85412"/>
                </a:lnTo>
                <a:lnTo>
                  <a:pt x="517366" y="74519"/>
                </a:lnTo>
                <a:lnTo>
                  <a:pt x="515444" y="64280"/>
                </a:lnTo>
                <a:lnTo>
                  <a:pt x="513171" y="54478"/>
                </a:lnTo>
                <a:lnTo>
                  <a:pt x="511656" y="44966"/>
                </a:lnTo>
                <a:lnTo>
                  <a:pt x="510645" y="35649"/>
                </a:lnTo>
                <a:lnTo>
                  <a:pt x="509523" y="19343"/>
                </a:lnTo>
                <a:lnTo>
                  <a:pt x="508660" y="0"/>
                </a:lnTo>
                <a:lnTo>
                  <a:pt x="508632" y="8435"/>
                </a:lnTo>
                <a:lnTo>
                  <a:pt x="508628" y="21138"/>
                </a:lnTo>
                <a:lnTo>
                  <a:pt x="509619" y="27701"/>
                </a:lnTo>
                <a:lnTo>
                  <a:pt x="511272" y="34060"/>
                </a:lnTo>
                <a:lnTo>
                  <a:pt x="513366" y="40284"/>
                </a:lnTo>
                <a:lnTo>
                  <a:pt x="514762" y="48403"/>
                </a:lnTo>
                <a:lnTo>
                  <a:pt x="515693" y="57783"/>
                </a:lnTo>
                <a:lnTo>
                  <a:pt x="516314" y="68006"/>
                </a:lnTo>
                <a:lnTo>
                  <a:pt x="517720" y="78790"/>
                </a:lnTo>
                <a:lnTo>
                  <a:pt x="519649" y="89948"/>
                </a:lnTo>
                <a:lnTo>
                  <a:pt x="521927" y="101355"/>
                </a:lnTo>
                <a:lnTo>
                  <a:pt x="527105" y="124613"/>
                </a:lnTo>
                <a:lnTo>
                  <a:pt x="538513" y="171882"/>
                </a:lnTo>
                <a:lnTo>
                  <a:pt x="542441" y="182767"/>
                </a:lnTo>
                <a:lnTo>
                  <a:pt x="547044" y="193000"/>
                </a:lnTo>
                <a:lnTo>
                  <a:pt x="552097" y="202799"/>
                </a:lnTo>
                <a:lnTo>
                  <a:pt x="556458" y="212308"/>
                </a:lnTo>
                <a:lnTo>
                  <a:pt x="560357" y="221624"/>
                </a:lnTo>
                <a:lnTo>
                  <a:pt x="563949" y="230811"/>
                </a:lnTo>
                <a:lnTo>
                  <a:pt x="570586" y="248956"/>
                </a:lnTo>
                <a:lnTo>
                  <a:pt x="573745" y="257962"/>
                </a:lnTo>
                <a:lnTo>
                  <a:pt x="576843" y="264959"/>
                </a:lnTo>
                <a:lnTo>
                  <a:pt x="582931" y="275378"/>
                </a:lnTo>
                <a:lnTo>
                  <a:pt x="591590" y="283317"/>
                </a:lnTo>
                <a:lnTo>
                  <a:pt x="603837" y="291756"/>
                </a:lnTo>
                <a:lnTo>
                  <a:pt x="608157" y="292910"/>
                </a:lnTo>
                <a:lnTo>
                  <a:pt x="610699" y="293218"/>
                </a:lnTo>
                <a:lnTo>
                  <a:pt x="613385" y="292431"/>
                </a:lnTo>
                <a:lnTo>
                  <a:pt x="619016" y="288911"/>
                </a:lnTo>
                <a:lnTo>
                  <a:pt x="624826" y="281393"/>
                </a:lnTo>
                <a:lnTo>
                  <a:pt x="630715" y="271437"/>
                </a:lnTo>
                <a:lnTo>
                  <a:pt x="636640" y="260398"/>
                </a:lnTo>
                <a:lnTo>
                  <a:pt x="639608" y="253684"/>
                </a:lnTo>
                <a:lnTo>
                  <a:pt x="642581" y="246231"/>
                </a:lnTo>
                <a:lnTo>
                  <a:pt x="645554" y="238286"/>
                </a:lnTo>
                <a:lnTo>
                  <a:pt x="647536" y="230013"/>
                </a:lnTo>
                <a:lnTo>
                  <a:pt x="648857" y="221521"/>
                </a:lnTo>
                <a:lnTo>
                  <a:pt x="649738" y="212883"/>
                </a:lnTo>
                <a:lnTo>
                  <a:pt x="650326" y="203156"/>
                </a:lnTo>
                <a:lnTo>
                  <a:pt x="650978" y="181765"/>
                </a:lnTo>
                <a:lnTo>
                  <a:pt x="651454" y="129263"/>
                </a:lnTo>
                <a:lnTo>
                  <a:pt x="650477" y="122604"/>
                </a:lnTo>
                <a:lnTo>
                  <a:pt x="648834" y="116181"/>
                </a:lnTo>
                <a:lnTo>
                  <a:pt x="643807" y="101094"/>
                </a:lnTo>
                <a:lnTo>
                  <a:pt x="642403" y="99856"/>
                </a:lnTo>
                <a:lnTo>
                  <a:pt x="640475" y="99031"/>
                </a:lnTo>
                <a:lnTo>
                  <a:pt x="634990" y="97707"/>
                </a:lnTo>
                <a:lnTo>
                  <a:pt x="631595" y="102817"/>
                </a:lnTo>
                <a:lnTo>
                  <a:pt x="627770" y="110711"/>
                </a:lnTo>
                <a:lnTo>
                  <a:pt x="626071" y="117527"/>
                </a:lnTo>
                <a:lnTo>
                  <a:pt x="625315" y="129155"/>
                </a:lnTo>
                <a:lnTo>
                  <a:pt x="624890" y="149790"/>
                </a:lnTo>
                <a:lnTo>
                  <a:pt x="624830" y="156133"/>
                </a:lnTo>
                <a:lnTo>
                  <a:pt x="625783" y="163338"/>
                </a:lnTo>
                <a:lnTo>
                  <a:pt x="627410" y="171118"/>
                </a:lnTo>
                <a:lnTo>
                  <a:pt x="629487" y="179281"/>
                </a:lnTo>
                <a:lnTo>
                  <a:pt x="631864" y="187699"/>
                </a:lnTo>
                <a:lnTo>
                  <a:pt x="637150" y="204991"/>
                </a:lnTo>
                <a:lnTo>
                  <a:pt x="639949" y="212777"/>
                </a:lnTo>
                <a:lnTo>
                  <a:pt x="642807" y="219952"/>
                </a:lnTo>
                <a:lnTo>
                  <a:pt x="645704" y="226720"/>
                </a:lnTo>
                <a:lnTo>
                  <a:pt x="649621" y="233216"/>
                </a:lnTo>
                <a:lnTo>
                  <a:pt x="654216" y="239532"/>
                </a:lnTo>
                <a:lnTo>
                  <a:pt x="663621" y="250848"/>
                </a:lnTo>
                <a:lnTo>
                  <a:pt x="671109" y="259185"/>
                </a:lnTo>
                <a:lnTo>
                  <a:pt x="685642" y="269456"/>
                </a:lnTo>
                <a:lnTo>
                  <a:pt x="702517" y="278783"/>
                </a:lnTo>
                <a:lnTo>
                  <a:pt x="714193" y="282184"/>
                </a:lnTo>
                <a:lnTo>
                  <a:pt x="733116" y="284366"/>
                </a:lnTo>
                <a:lnTo>
                  <a:pt x="742675" y="282019"/>
                </a:lnTo>
                <a:lnTo>
                  <a:pt x="752546" y="277669"/>
                </a:lnTo>
                <a:lnTo>
                  <a:pt x="760240" y="272428"/>
                </a:lnTo>
                <a:lnTo>
                  <a:pt x="766966" y="264146"/>
                </a:lnTo>
                <a:lnTo>
                  <a:pt x="772272" y="254842"/>
                </a:lnTo>
                <a:lnTo>
                  <a:pt x="773686" y="250972"/>
                </a:lnTo>
                <a:lnTo>
                  <a:pt x="776516" y="2402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PenAnnotation329"/>
          <p:cNvSpPr/>
          <p:nvPr/>
        </p:nvSpPr>
        <p:spPr>
          <a:xfrm>
            <a:off x="4554140" y="5689451"/>
            <a:ext cx="169665" cy="16620"/>
          </a:xfrm>
          <a:custGeom>
            <a:avLst/>
            <a:gdLst/>
            <a:ahLst/>
            <a:cxnLst/>
            <a:rect l="0" t="0" r="0" b="0"/>
            <a:pathLst>
              <a:path w="169665" h="16620">
                <a:moveTo>
                  <a:pt x="0" y="7689"/>
                </a:moveTo>
                <a:lnTo>
                  <a:pt x="7688" y="7689"/>
                </a:lnTo>
                <a:lnTo>
                  <a:pt x="9095" y="6697"/>
                </a:lnTo>
                <a:lnTo>
                  <a:pt x="11024" y="5044"/>
                </a:lnTo>
                <a:lnTo>
                  <a:pt x="13302" y="2949"/>
                </a:lnTo>
                <a:lnTo>
                  <a:pt x="16806" y="1552"/>
                </a:lnTo>
                <a:lnTo>
                  <a:pt x="21126" y="621"/>
                </a:lnTo>
                <a:lnTo>
                  <a:pt x="25990" y="0"/>
                </a:lnTo>
                <a:lnTo>
                  <a:pt x="30225" y="579"/>
                </a:lnTo>
                <a:lnTo>
                  <a:pt x="34041" y="1957"/>
                </a:lnTo>
                <a:lnTo>
                  <a:pt x="37577" y="3868"/>
                </a:lnTo>
                <a:lnTo>
                  <a:pt x="41918" y="5142"/>
                </a:lnTo>
                <a:lnTo>
                  <a:pt x="46797" y="5991"/>
                </a:lnTo>
                <a:lnTo>
                  <a:pt x="52034" y="6557"/>
                </a:lnTo>
                <a:lnTo>
                  <a:pt x="57509" y="6934"/>
                </a:lnTo>
                <a:lnTo>
                  <a:pt x="63144" y="7186"/>
                </a:lnTo>
                <a:lnTo>
                  <a:pt x="74698" y="7465"/>
                </a:lnTo>
                <a:lnTo>
                  <a:pt x="117310" y="7681"/>
                </a:lnTo>
                <a:lnTo>
                  <a:pt x="121863" y="8675"/>
                </a:lnTo>
                <a:lnTo>
                  <a:pt x="126882" y="10332"/>
                </a:lnTo>
                <a:lnTo>
                  <a:pt x="132213" y="12427"/>
                </a:lnTo>
                <a:lnTo>
                  <a:pt x="136759" y="13824"/>
                </a:lnTo>
                <a:lnTo>
                  <a:pt x="140782" y="14756"/>
                </a:lnTo>
                <a:lnTo>
                  <a:pt x="144456" y="15377"/>
                </a:lnTo>
                <a:lnTo>
                  <a:pt x="147898" y="15791"/>
                </a:lnTo>
                <a:lnTo>
                  <a:pt x="151185" y="16067"/>
                </a:lnTo>
                <a:lnTo>
                  <a:pt x="154368" y="16251"/>
                </a:lnTo>
                <a:lnTo>
                  <a:pt x="160551" y="16455"/>
                </a:lnTo>
                <a:lnTo>
                  <a:pt x="169664" y="166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PenAnnotation330"/>
          <p:cNvSpPr/>
          <p:nvPr/>
        </p:nvSpPr>
        <p:spPr>
          <a:xfrm>
            <a:off x="3339812" y="6259710"/>
            <a:ext cx="26681" cy="276822"/>
          </a:xfrm>
          <a:custGeom>
            <a:avLst/>
            <a:gdLst/>
            <a:ahLst/>
            <a:cxnLst/>
            <a:rect l="0" t="0" r="0" b="0"/>
            <a:pathLst>
              <a:path w="26681" h="276822">
                <a:moveTo>
                  <a:pt x="8820" y="0"/>
                </a:moveTo>
                <a:lnTo>
                  <a:pt x="8820" y="4741"/>
                </a:lnTo>
                <a:lnTo>
                  <a:pt x="7828" y="8122"/>
                </a:lnTo>
                <a:lnTo>
                  <a:pt x="6174" y="12360"/>
                </a:lnTo>
                <a:lnTo>
                  <a:pt x="4080" y="17170"/>
                </a:lnTo>
                <a:lnTo>
                  <a:pt x="2683" y="21369"/>
                </a:lnTo>
                <a:lnTo>
                  <a:pt x="1753" y="25160"/>
                </a:lnTo>
                <a:lnTo>
                  <a:pt x="1132" y="28680"/>
                </a:lnTo>
                <a:lnTo>
                  <a:pt x="718" y="34003"/>
                </a:lnTo>
                <a:lnTo>
                  <a:pt x="442" y="40528"/>
                </a:lnTo>
                <a:lnTo>
                  <a:pt x="136" y="57700"/>
                </a:lnTo>
                <a:lnTo>
                  <a:pt x="0" y="81869"/>
                </a:lnTo>
                <a:lnTo>
                  <a:pt x="956" y="94267"/>
                </a:lnTo>
                <a:lnTo>
                  <a:pt x="2585" y="106501"/>
                </a:lnTo>
                <a:lnTo>
                  <a:pt x="4664" y="118626"/>
                </a:lnTo>
                <a:lnTo>
                  <a:pt x="6049" y="130678"/>
                </a:lnTo>
                <a:lnTo>
                  <a:pt x="6973" y="142681"/>
                </a:lnTo>
                <a:lnTo>
                  <a:pt x="7999" y="165610"/>
                </a:lnTo>
                <a:lnTo>
                  <a:pt x="8456" y="185722"/>
                </a:lnTo>
                <a:lnTo>
                  <a:pt x="9569" y="195252"/>
                </a:lnTo>
                <a:lnTo>
                  <a:pt x="11304" y="204583"/>
                </a:lnTo>
                <a:lnTo>
                  <a:pt x="13453" y="213779"/>
                </a:lnTo>
                <a:lnTo>
                  <a:pt x="14885" y="221895"/>
                </a:lnTo>
                <a:lnTo>
                  <a:pt x="15840" y="229289"/>
                </a:lnTo>
                <a:lnTo>
                  <a:pt x="16476" y="236203"/>
                </a:lnTo>
                <a:lnTo>
                  <a:pt x="17893" y="242797"/>
                </a:lnTo>
                <a:lnTo>
                  <a:pt x="19830" y="249177"/>
                </a:lnTo>
                <a:lnTo>
                  <a:pt x="22113" y="255415"/>
                </a:lnTo>
                <a:lnTo>
                  <a:pt x="23635" y="260566"/>
                </a:lnTo>
                <a:lnTo>
                  <a:pt x="24650" y="264992"/>
                </a:lnTo>
                <a:lnTo>
                  <a:pt x="26680" y="27682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PenAnnotation331"/>
          <p:cNvSpPr/>
          <p:nvPr/>
        </p:nvSpPr>
        <p:spPr>
          <a:xfrm>
            <a:off x="3366492" y="653653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PenAnnotation332"/>
          <p:cNvSpPr/>
          <p:nvPr/>
        </p:nvSpPr>
        <p:spPr>
          <a:xfrm>
            <a:off x="3384351" y="6197203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0" y="0"/>
                </a:moveTo>
                <a:lnTo>
                  <a:pt x="0" y="13302"/>
                </a:lnTo>
                <a:lnTo>
                  <a:pt x="992" y="15813"/>
                </a:lnTo>
                <a:lnTo>
                  <a:pt x="2646" y="18480"/>
                </a:lnTo>
                <a:lnTo>
                  <a:pt x="4741" y="21249"/>
                </a:lnTo>
                <a:lnTo>
                  <a:pt x="7129" y="25080"/>
                </a:lnTo>
                <a:lnTo>
                  <a:pt x="9714" y="29618"/>
                </a:lnTo>
                <a:lnTo>
                  <a:pt x="12429" y="34629"/>
                </a:lnTo>
                <a:lnTo>
                  <a:pt x="15231" y="38961"/>
                </a:lnTo>
                <a:lnTo>
                  <a:pt x="18092" y="42841"/>
                </a:lnTo>
                <a:lnTo>
                  <a:pt x="20991" y="46419"/>
                </a:lnTo>
                <a:lnTo>
                  <a:pt x="22923" y="50790"/>
                </a:lnTo>
                <a:lnTo>
                  <a:pt x="24212" y="55688"/>
                </a:lnTo>
                <a:lnTo>
                  <a:pt x="25071" y="60938"/>
                </a:lnTo>
                <a:lnTo>
                  <a:pt x="26636" y="65430"/>
                </a:lnTo>
                <a:lnTo>
                  <a:pt x="28671" y="69417"/>
                </a:lnTo>
                <a:lnTo>
                  <a:pt x="31021" y="73067"/>
                </a:lnTo>
                <a:lnTo>
                  <a:pt x="33579" y="77484"/>
                </a:lnTo>
                <a:lnTo>
                  <a:pt x="39067" y="87685"/>
                </a:lnTo>
                <a:lnTo>
                  <a:pt x="41920" y="91199"/>
                </a:lnTo>
                <a:lnTo>
                  <a:pt x="44814" y="93541"/>
                </a:lnTo>
                <a:lnTo>
                  <a:pt x="47735" y="95103"/>
                </a:lnTo>
                <a:lnTo>
                  <a:pt x="49683" y="97136"/>
                </a:lnTo>
                <a:lnTo>
                  <a:pt x="50981" y="99484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PenAnnotation333"/>
          <p:cNvSpPr/>
          <p:nvPr/>
        </p:nvSpPr>
        <p:spPr>
          <a:xfrm>
            <a:off x="3511131" y="6197761"/>
            <a:ext cx="971573" cy="284979"/>
          </a:xfrm>
          <a:custGeom>
            <a:avLst/>
            <a:gdLst/>
            <a:ahLst/>
            <a:cxnLst/>
            <a:rect l="0" t="0" r="0" b="0"/>
            <a:pathLst>
              <a:path w="971573" h="284979">
                <a:moveTo>
                  <a:pt x="87533" y="160176"/>
                </a:moveTo>
                <a:lnTo>
                  <a:pt x="82792" y="160176"/>
                </a:lnTo>
                <a:lnTo>
                  <a:pt x="81396" y="159184"/>
                </a:lnTo>
                <a:lnTo>
                  <a:pt x="80465" y="157530"/>
                </a:lnTo>
                <a:lnTo>
                  <a:pt x="78971" y="152487"/>
                </a:lnTo>
                <a:lnTo>
                  <a:pt x="71546" y="144363"/>
                </a:lnTo>
                <a:lnTo>
                  <a:pt x="39895" y="112540"/>
                </a:lnTo>
                <a:lnTo>
                  <a:pt x="36922" y="110560"/>
                </a:lnTo>
                <a:lnTo>
                  <a:pt x="30974" y="108359"/>
                </a:lnTo>
                <a:lnTo>
                  <a:pt x="27999" y="108764"/>
                </a:lnTo>
                <a:lnTo>
                  <a:pt x="25023" y="110027"/>
                </a:lnTo>
                <a:lnTo>
                  <a:pt x="16095" y="116543"/>
                </a:lnTo>
                <a:lnTo>
                  <a:pt x="13118" y="119182"/>
                </a:lnTo>
                <a:lnTo>
                  <a:pt x="7165" y="127404"/>
                </a:lnTo>
                <a:lnTo>
                  <a:pt x="4189" y="132375"/>
                </a:lnTo>
                <a:lnTo>
                  <a:pt x="2204" y="137673"/>
                </a:lnTo>
                <a:lnTo>
                  <a:pt x="882" y="143190"/>
                </a:lnTo>
                <a:lnTo>
                  <a:pt x="0" y="148852"/>
                </a:lnTo>
                <a:lnTo>
                  <a:pt x="404" y="155603"/>
                </a:lnTo>
                <a:lnTo>
                  <a:pt x="1666" y="163080"/>
                </a:lnTo>
                <a:lnTo>
                  <a:pt x="3499" y="171042"/>
                </a:lnTo>
                <a:lnTo>
                  <a:pt x="4721" y="178334"/>
                </a:lnTo>
                <a:lnTo>
                  <a:pt x="5536" y="185180"/>
                </a:lnTo>
                <a:lnTo>
                  <a:pt x="6079" y="191728"/>
                </a:lnTo>
                <a:lnTo>
                  <a:pt x="7433" y="199070"/>
                </a:lnTo>
                <a:lnTo>
                  <a:pt x="9328" y="206941"/>
                </a:lnTo>
                <a:lnTo>
                  <a:pt x="11584" y="215166"/>
                </a:lnTo>
                <a:lnTo>
                  <a:pt x="16736" y="232241"/>
                </a:lnTo>
                <a:lnTo>
                  <a:pt x="19499" y="240961"/>
                </a:lnTo>
                <a:lnTo>
                  <a:pt x="22333" y="248759"/>
                </a:lnTo>
                <a:lnTo>
                  <a:pt x="25215" y="255943"/>
                </a:lnTo>
                <a:lnTo>
                  <a:pt x="28128" y="262716"/>
                </a:lnTo>
                <a:lnTo>
                  <a:pt x="31062" y="268223"/>
                </a:lnTo>
                <a:lnTo>
                  <a:pt x="36969" y="276989"/>
                </a:lnTo>
                <a:lnTo>
                  <a:pt x="40925" y="279723"/>
                </a:lnTo>
                <a:lnTo>
                  <a:pt x="50612" y="282762"/>
                </a:lnTo>
                <a:lnTo>
                  <a:pt x="69123" y="284872"/>
                </a:lnTo>
                <a:lnTo>
                  <a:pt x="72283" y="284978"/>
                </a:lnTo>
                <a:lnTo>
                  <a:pt x="75382" y="284058"/>
                </a:lnTo>
                <a:lnTo>
                  <a:pt x="81471" y="280388"/>
                </a:lnTo>
                <a:lnTo>
                  <a:pt x="83491" y="278021"/>
                </a:lnTo>
                <a:lnTo>
                  <a:pt x="84839" y="275450"/>
                </a:lnTo>
                <a:lnTo>
                  <a:pt x="87328" y="268956"/>
                </a:lnTo>
                <a:lnTo>
                  <a:pt x="89380" y="264446"/>
                </a:lnTo>
                <a:lnTo>
                  <a:pt x="91741" y="259455"/>
                </a:lnTo>
                <a:lnTo>
                  <a:pt x="93315" y="254143"/>
                </a:lnTo>
                <a:lnTo>
                  <a:pt x="94364" y="248618"/>
                </a:lnTo>
                <a:lnTo>
                  <a:pt x="95063" y="242950"/>
                </a:lnTo>
                <a:lnTo>
                  <a:pt x="95530" y="236195"/>
                </a:lnTo>
                <a:lnTo>
                  <a:pt x="95841" y="228714"/>
                </a:lnTo>
                <a:lnTo>
                  <a:pt x="96186" y="212466"/>
                </a:lnTo>
                <a:lnTo>
                  <a:pt x="96340" y="195322"/>
                </a:lnTo>
                <a:lnTo>
                  <a:pt x="95388" y="187575"/>
                </a:lnTo>
                <a:lnTo>
                  <a:pt x="93762" y="180427"/>
                </a:lnTo>
                <a:lnTo>
                  <a:pt x="91685" y="173676"/>
                </a:lnTo>
                <a:lnTo>
                  <a:pt x="89309" y="167192"/>
                </a:lnTo>
                <a:lnTo>
                  <a:pt x="86733" y="160884"/>
                </a:lnTo>
                <a:lnTo>
                  <a:pt x="84023" y="154695"/>
                </a:lnTo>
                <a:lnTo>
                  <a:pt x="82216" y="148585"/>
                </a:lnTo>
                <a:lnTo>
                  <a:pt x="81012" y="142526"/>
                </a:lnTo>
                <a:lnTo>
                  <a:pt x="80209" y="136504"/>
                </a:lnTo>
                <a:lnTo>
                  <a:pt x="78681" y="131496"/>
                </a:lnTo>
                <a:lnTo>
                  <a:pt x="74338" y="123286"/>
                </a:lnTo>
                <a:lnTo>
                  <a:pt x="71747" y="116330"/>
                </a:lnTo>
                <a:lnTo>
                  <a:pt x="70083" y="108520"/>
                </a:lnTo>
                <a:lnTo>
                  <a:pt x="68954" y="108872"/>
                </a:lnTo>
                <a:lnTo>
                  <a:pt x="65054" y="111908"/>
                </a:lnTo>
                <a:lnTo>
                  <a:pt x="63617" y="114107"/>
                </a:lnTo>
                <a:lnTo>
                  <a:pt x="62021" y="119196"/>
                </a:lnTo>
                <a:lnTo>
                  <a:pt x="62587" y="121942"/>
                </a:lnTo>
                <a:lnTo>
                  <a:pt x="67133" y="130547"/>
                </a:lnTo>
                <a:lnTo>
                  <a:pt x="68544" y="136424"/>
                </a:lnTo>
                <a:lnTo>
                  <a:pt x="71817" y="142344"/>
                </a:lnTo>
                <a:lnTo>
                  <a:pt x="76579" y="148282"/>
                </a:lnTo>
                <a:lnTo>
                  <a:pt x="82003" y="154228"/>
                </a:lnTo>
                <a:lnTo>
                  <a:pt x="90635" y="163154"/>
                </a:lnTo>
                <a:lnTo>
                  <a:pt x="99476" y="172083"/>
                </a:lnTo>
                <a:lnTo>
                  <a:pt x="102440" y="174067"/>
                </a:lnTo>
                <a:lnTo>
                  <a:pt x="108379" y="176272"/>
                </a:lnTo>
                <a:lnTo>
                  <a:pt x="122042" y="177513"/>
                </a:lnTo>
                <a:lnTo>
                  <a:pt x="126414" y="176695"/>
                </a:lnTo>
                <a:lnTo>
                  <a:pt x="133917" y="173140"/>
                </a:lnTo>
                <a:lnTo>
                  <a:pt x="143720" y="165561"/>
                </a:lnTo>
                <a:lnTo>
                  <a:pt x="152908" y="157031"/>
                </a:lnTo>
                <a:lnTo>
                  <a:pt x="166655" y="143479"/>
                </a:lnTo>
                <a:lnTo>
                  <a:pt x="172307" y="135227"/>
                </a:lnTo>
                <a:lnTo>
                  <a:pt x="173815" y="131637"/>
                </a:lnTo>
                <a:lnTo>
                  <a:pt x="175812" y="126267"/>
                </a:lnTo>
                <a:lnTo>
                  <a:pt x="180677" y="112363"/>
                </a:lnTo>
                <a:lnTo>
                  <a:pt x="183363" y="105481"/>
                </a:lnTo>
                <a:lnTo>
                  <a:pt x="186146" y="98908"/>
                </a:lnTo>
                <a:lnTo>
                  <a:pt x="188994" y="92541"/>
                </a:lnTo>
                <a:lnTo>
                  <a:pt x="191884" y="87305"/>
                </a:lnTo>
                <a:lnTo>
                  <a:pt x="197742" y="78841"/>
                </a:lnTo>
                <a:lnTo>
                  <a:pt x="203653" y="71772"/>
                </a:lnTo>
                <a:lnTo>
                  <a:pt x="209587" y="65323"/>
                </a:lnTo>
                <a:lnTo>
                  <a:pt x="215532" y="59149"/>
                </a:lnTo>
                <a:lnTo>
                  <a:pt x="218506" y="58098"/>
                </a:lnTo>
                <a:lnTo>
                  <a:pt x="221481" y="58390"/>
                </a:lnTo>
                <a:lnTo>
                  <a:pt x="224456" y="59576"/>
                </a:lnTo>
                <a:lnTo>
                  <a:pt x="230409" y="63541"/>
                </a:lnTo>
                <a:lnTo>
                  <a:pt x="239338" y="71350"/>
                </a:lnTo>
                <a:lnTo>
                  <a:pt x="242314" y="74170"/>
                </a:lnTo>
                <a:lnTo>
                  <a:pt x="248267" y="82594"/>
                </a:lnTo>
                <a:lnTo>
                  <a:pt x="251244" y="87619"/>
                </a:lnTo>
                <a:lnTo>
                  <a:pt x="254220" y="92953"/>
                </a:lnTo>
                <a:lnTo>
                  <a:pt x="260173" y="104172"/>
                </a:lnTo>
                <a:lnTo>
                  <a:pt x="269103" y="121644"/>
                </a:lnTo>
                <a:lnTo>
                  <a:pt x="272079" y="126550"/>
                </a:lnTo>
                <a:lnTo>
                  <a:pt x="278033" y="134648"/>
                </a:lnTo>
                <a:lnTo>
                  <a:pt x="279025" y="138196"/>
                </a:lnTo>
                <a:lnTo>
                  <a:pt x="278694" y="141554"/>
                </a:lnTo>
                <a:lnTo>
                  <a:pt x="277481" y="144785"/>
                </a:lnTo>
                <a:lnTo>
                  <a:pt x="277665" y="146938"/>
                </a:lnTo>
                <a:lnTo>
                  <a:pt x="278780" y="148374"/>
                </a:lnTo>
                <a:lnTo>
                  <a:pt x="283681" y="151078"/>
                </a:lnTo>
                <a:lnTo>
                  <a:pt x="283895" y="146456"/>
                </a:lnTo>
                <a:lnTo>
                  <a:pt x="281300" y="138865"/>
                </a:lnTo>
                <a:lnTo>
                  <a:pt x="279219" y="134062"/>
                </a:lnTo>
                <a:lnTo>
                  <a:pt x="277831" y="128876"/>
                </a:lnTo>
                <a:lnTo>
                  <a:pt x="276906" y="123435"/>
                </a:lnTo>
                <a:lnTo>
                  <a:pt x="276289" y="117822"/>
                </a:lnTo>
                <a:lnTo>
                  <a:pt x="275878" y="112097"/>
                </a:lnTo>
                <a:lnTo>
                  <a:pt x="275604" y="106295"/>
                </a:lnTo>
                <a:lnTo>
                  <a:pt x="275421" y="100443"/>
                </a:lnTo>
                <a:lnTo>
                  <a:pt x="276292" y="93565"/>
                </a:lnTo>
                <a:lnTo>
                  <a:pt x="277864" y="86003"/>
                </a:lnTo>
                <a:lnTo>
                  <a:pt x="279905" y="77985"/>
                </a:lnTo>
                <a:lnTo>
                  <a:pt x="281265" y="70655"/>
                </a:lnTo>
                <a:lnTo>
                  <a:pt x="282172" y="63785"/>
                </a:lnTo>
                <a:lnTo>
                  <a:pt x="282776" y="57220"/>
                </a:lnTo>
                <a:lnTo>
                  <a:pt x="283180" y="51851"/>
                </a:lnTo>
                <a:lnTo>
                  <a:pt x="283627" y="43240"/>
                </a:lnTo>
                <a:lnTo>
                  <a:pt x="284739" y="39555"/>
                </a:lnTo>
                <a:lnTo>
                  <a:pt x="288620" y="32814"/>
                </a:lnTo>
                <a:lnTo>
                  <a:pt x="291044" y="30620"/>
                </a:lnTo>
                <a:lnTo>
                  <a:pt x="293652" y="29157"/>
                </a:lnTo>
                <a:lnTo>
                  <a:pt x="296383" y="28181"/>
                </a:lnTo>
                <a:lnTo>
                  <a:pt x="298204" y="28524"/>
                </a:lnTo>
                <a:lnTo>
                  <a:pt x="299418" y="29743"/>
                </a:lnTo>
                <a:lnTo>
                  <a:pt x="301758" y="34738"/>
                </a:lnTo>
                <a:lnTo>
                  <a:pt x="306106" y="43571"/>
                </a:lnTo>
                <a:lnTo>
                  <a:pt x="309647" y="48705"/>
                </a:lnTo>
                <a:lnTo>
                  <a:pt x="313992" y="54112"/>
                </a:lnTo>
                <a:lnTo>
                  <a:pt x="318872" y="59701"/>
                </a:lnTo>
                <a:lnTo>
                  <a:pt x="323119" y="66404"/>
                </a:lnTo>
                <a:lnTo>
                  <a:pt x="326942" y="73849"/>
                </a:lnTo>
                <a:lnTo>
                  <a:pt x="333835" y="89066"/>
                </a:lnTo>
                <a:lnTo>
                  <a:pt x="340206" y="102444"/>
                </a:lnTo>
                <a:lnTo>
                  <a:pt x="344286" y="108790"/>
                </a:lnTo>
                <a:lnTo>
                  <a:pt x="348991" y="115004"/>
                </a:lnTo>
                <a:lnTo>
                  <a:pt x="354111" y="121132"/>
                </a:lnTo>
                <a:lnTo>
                  <a:pt x="358518" y="126209"/>
                </a:lnTo>
                <a:lnTo>
                  <a:pt x="366059" y="134497"/>
                </a:lnTo>
                <a:lnTo>
                  <a:pt x="372718" y="141487"/>
                </a:lnTo>
                <a:lnTo>
                  <a:pt x="385077" y="154059"/>
                </a:lnTo>
                <a:lnTo>
                  <a:pt x="388091" y="156098"/>
                </a:lnTo>
                <a:lnTo>
                  <a:pt x="394085" y="158364"/>
                </a:lnTo>
                <a:lnTo>
                  <a:pt x="397073" y="157976"/>
                </a:lnTo>
                <a:lnTo>
                  <a:pt x="400057" y="156725"/>
                </a:lnTo>
                <a:lnTo>
                  <a:pt x="403038" y="154898"/>
                </a:lnTo>
                <a:lnTo>
                  <a:pt x="408997" y="152869"/>
                </a:lnTo>
                <a:lnTo>
                  <a:pt x="411975" y="152329"/>
                </a:lnTo>
                <a:lnTo>
                  <a:pt x="413960" y="149984"/>
                </a:lnTo>
                <a:lnTo>
                  <a:pt x="415284" y="146436"/>
                </a:lnTo>
                <a:lnTo>
                  <a:pt x="416166" y="142086"/>
                </a:lnTo>
                <a:lnTo>
                  <a:pt x="417747" y="137202"/>
                </a:lnTo>
                <a:lnTo>
                  <a:pt x="419793" y="131962"/>
                </a:lnTo>
                <a:lnTo>
                  <a:pt x="422149" y="126483"/>
                </a:lnTo>
                <a:lnTo>
                  <a:pt x="423719" y="120847"/>
                </a:lnTo>
                <a:lnTo>
                  <a:pt x="424766" y="115105"/>
                </a:lnTo>
                <a:lnTo>
                  <a:pt x="425465" y="109293"/>
                </a:lnTo>
                <a:lnTo>
                  <a:pt x="426922" y="103433"/>
                </a:lnTo>
                <a:lnTo>
                  <a:pt x="428886" y="97543"/>
                </a:lnTo>
                <a:lnTo>
                  <a:pt x="431188" y="91632"/>
                </a:lnTo>
                <a:lnTo>
                  <a:pt x="432722" y="85707"/>
                </a:lnTo>
                <a:lnTo>
                  <a:pt x="433745" y="79772"/>
                </a:lnTo>
                <a:lnTo>
                  <a:pt x="434427" y="73831"/>
                </a:lnTo>
                <a:lnTo>
                  <a:pt x="435873" y="68878"/>
                </a:lnTo>
                <a:lnTo>
                  <a:pt x="440127" y="60730"/>
                </a:lnTo>
                <a:lnTo>
                  <a:pt x="442679" y="53801"/>
                </a:lnTo>
                <a:lnTo>
                  <a:pt x="443359" y="50564"/>
                </a:lnTo>
                <a:lnTo>
                  <a:pt x="444805" y="48406"/>
                </a:lnTo>
                <a:lnTo>
                  <a:pt x="446761" y="46967"/>
                </a:lnTo>
                <a:lnTo>
                  <a:pt x="449057" y="46008"/>
                </a:lnTo>
                <a:lnTo>
                  <a:pt x="451580" y="46361"/>
                </a:lnTo>
                <a:lnTo>
                  <a:pt x="454254" y="47589"/>
                </a:lnTo>
                <a:lnTo>
                  <a:pt x="462759" y="54057"/>
                </a:lnTo>
                <a:lnTo>
                  <a:pt x="471562" y="62257"/>
                </a:lnTo>
                <a:lnTo>
                  <a:pt x="474521" y="65131"/>
                </a:lnTo>
                <a:lnTo>
                  <a:pt x="476494" y="69032"/>
                </a:lnTo>
                <a:lnTo>
                  <a:pt x="477809" y="73616"/>
                </a:lnTo>
                <a:lnTo>
                  <a:pt x="478685" y="78657"/>
                </a:lnTo>
                <a:lnTo>
                  <a:pt x="482305" y="86903"/>
                </a:lnTo>
                <a:lnTo>
                  <a:pt x="487222" y="94868"/>
                </a:lnTo>
                <a:lnTo>
                  <a:pt x="489922" y="99770"/>
                </a:lnTo>
                <a:lnTo>
                  <a:pt x="492714" y="105023"/>
                </a:lnTo>
                <a:lnTo>
                  <a:pt x="495816" y="113504"/>
                </a:lnTo>
                <a:lnTo>
                  <a:pt x="496644" y="117155"/>
                </a:lnTo>
                <a:lnTo>
                  <a:pt x="500209" y="123858"/>
                </a:lnTo>
                <a:lnTo>
                  <a:pt x="502549" y="127034"/>
                </a:lnTo>
                <a:lnTo>
                  <a:pt x="505148" y="133209"/>
                </a:lnTo>
                <a:lnTo>
                  <a:pt x="506817" y="140518"/>
                </a:lnTo>
                <a:lnTo>
                  <a:pt x="506954" y="140125"/>
                </a:lnTo>
                <a:lnTo>
                  <a:pt x="507174" y="132366"/>
                </a:lnTo>
                <a:lnTo>
                  <a:pt x="507225" y="100063"/>
                </a:lnTo>
                <a:lnTo>
                  <a:pt x="508218" y="94303"/>
                </a:lnTo>
                <a:lnTo>
                  <a:pt x="509872" y="88480"/>
                </a:lnTo>
                <a:lnTo>
                  <a:pt x="511968" y="82613"/>
                </a:lnTo>
                <a:lnTo>
                  <a:pt x="513364" y="76718"/>
                </a:lnTo>
                <a:lnTo>
                  <a:pt x="514295" y="70803"/>
                </a:lnTo>
                <a:lnTo>
                  <a:pt x="514916" y="64875"/>
                </a:lnTo>
                <a:lnTo>
                  <a:pt x="516322" y="59931"/>
                </a:lnTo>
                <a:lnTo>
                  <a:pt x="520530" y="51792"/>
                </a:lnTo>
                <a:lnTo>
                  <a:pt x="523737" y="46372"/>
                </a:lnTo>
                <a:lnTo>
                  <a:pt x="525179" y="45612"/>
                </a:lnTo>
                <a:lnTo>
                  <a:pt x="529428" y="44766"/>
                </a:lnTo>
                <a:lnTo>
                  <a:pt x="531950" y="45533"/>
                </a:lnTo>
                <a:lnTo>
                  <a:pt x="537397" y="49031"/>
                </a:lnTo>
                <a:lnTo>
                  <a:pt x="546043" y="56578"/>
                </a:lnTo>
                <a:lnTo>
                  <a:pt x="551929" y="64854"/>
                </a:lnTo>
                <a:lnTo>
                  <a:pt x="554889" y="69838"/>
                </a:lnTo>
                <a:lnTo>
                  <a:pt x="558845" y="75147"/>
                </a:lnTo>
                <a:lnTo>
                  <a:pt x="563467" y="80669"/>
                </a:lnTo>
                <a:lnTo>
                  <a:pt x="568534" y="86336"/>
                </a:lnTo>
                <a:lnTo>
                  <a:pt x="572903" y="92098"/>
                </a:lnTo>
                <a:lnTo>
                  <a:pt x="576808" y="97923"/>
                </a:lnTo>
                <a:lnTo>
                  <a:pt x="580404" y="103791"/>
                </a:lnTo>
                <a:lnTo>
                  <a:pt x="583793" y="108696"/>
                </a:lnTo>
                <a:lnTo>
                  <a:pt x="590205" y="116791"/>
                </a:lnTo>
                <a:lnTo>
                  <a:pt x="594296" y="121330"/>
                </a:lnTo>
                <a:lnTo>
                  <a:pt x="604133" y="131667"/>
                </a:lnTo>
                <a:lnTo>
                  <a:pt x="616088" y="143901"/>
                </a:lnTo>
                <a:lnTo>
                  <a:pt x="620481" y="146350"/>
                </a:lnTo>
                <a:lnTo>
                  <a:pt x="630653" y="149070"/>
                </a:lnTo>
                <a:lnTo>
                  <a:pt x="642797" y="150601"/>
                </a:lnTo>
                <a:lnTo>
                  <a:pt x="652148" y="148314"/>
                </a:lnTo>
                <a:lnTo>
                  <a:pt x="661925" y="143990"/>
                </a:lnTo>
                <a:lnTo>
                  <a:pt x="669579" y="138761"/>
                </a:lnTo>
                <a:lnTo>
                  <a:pt x="672016" y="134986"/>
                </a:lnTo>
                <a:lnTo>
                  <a:pt x="673642" y="130484"/>
                </a:lnTo>
                <a:lnTo>
                  <a:pt x="674725" y="125499"/>
                </a:lnTo>
                <a:lnTo>
                  <a:pt x="676440" y="120191"/>
                </a:lnTo>
                <a:lnTo>
                  <a:pt x="678575" y="114668"/>
                </a:lnTo>
                <a:lnTo>
                  <a:pt x="680991" y="109002"/>
                </a:lnTo>
                <a:lnTo>
                  <a:pt x="682601" y="103240"/>
                </a:lnTo>
                <a:lnTo>
                  <a:pt x="683674" y="97414"/>
                </a:lnTo>
                <a:lnTo>
                  <a:pt x="684390" y="91545"/>
                </a:lnTo>
                <a:lnTo>
                  <a:pt x="684867" y="85649"/>
                </a:lnTo>
                <a:lnTo>
                  <a:pt x="685186" y="79734"/>
                </a:lnTo>
                <a:lnTo>
                  <a:pt x="685539" y="67869"/>
                </a:lnTo>
                <a:lnTo>
                  <a:pt x="685784" y="38132"/>
                </a:lnTo>
                <a:lnTo>
                  <a:pt x="684805" y="33173"/>
                </a:lnTo>
                <a:lnTo>
                  <a:pt x="679677" y="21452"/>
                </a:lnTo>
                <a:lnTo>
                  <a:pt x="678130" y="14847"/>
                </a:lnTo>
                <a:lnTo>
                  <a:pt x="674796" y="8603"/>
                </a:lnTo>
                <a:lnTo>
                  <a:pt x="672518" y="5550"/>
                </a:lnTo>
                <a:lnTo>
                  <a:pt x="670007" y="4506"/>
                </a:lnTo>
                <a:lnTo>
                  <a:pt x="667341" y="4802"/>
                </a:lnTo>
                <a:lnTo>
                  <a:pt x="660674" y="7666"/>
                </a:lnTo>
                <a:lnTo>
                  <a:pt x="654779" y="12903"/>
                </a:lnTo>
                <a:lnTo>
                  <a:pt x="653220" y="16353"/>
                </a:lnTo>
                <a:lnTo>
                  <a:pt x="652181" y="20638"/>
                </a:lnTo>
                <a:lnTo>
                  <a:pt x="651488" y="25479"/>
                </a:lnTo>
                <a:lnTo>
                  <a:pt x="651027" y="30690"/>
                </a:lnTo>
                <a:lnTo>
                  <a:pt x="650719" y="36149"/>
                </a:lnTo>
                <a:lnTo>
                  <a:pt x="650377" y="47506"/>
                </a:lnTo>
                <a:lnTo>
                  <a:pt x="650225" y="59168"/>
                </a:lnTo>
                <a:lnTo>
                  <a:pt x="651176" y="64064"/>
                </a:lnTo>
                <a:lnTo>
                  <a:pt x="654879" y="72150"/>
                </a:lnTo>
                <a:lnTo>
                  <a:pt x="658248" y="76687"/>
                </a:lnTo>
                <a:lnTo>
                  <a:pt x="662478" y="81697"/>
                </a:lnTo>
                <a:lnTo>
                  <a:pt x="671478" y="91562"/>
                </a:lnTo>
                <a:lnTo>
                  <a:pt x="678785" y="99254"/>
                </a:lnTo>
                <a:lnTo>
                  <a:pt x="687986" y="105980"/>
                </a:lnTo>
                <a:lnTo>
                  <a:pt x="698690" y="112277"/>
                </a:lnTo>
                <a:lnTo>
                  <a:pt x="710062" y="118382"/>
                </a:lnTo>
                <a:lnTo>
                  <a:pt x="724376" y="124403"/>
                </a:lnTo>
                <a:lnTo>
                  <a:pt x="739668" y="129394"/>
                </a:lnTo>
                <a:lnTo>
                  <a:pt x="765654" y="132598"/>
                </a:lnTo>
                <a:lnTo>
                  <a:pt x="771785" y="132861"/>
                </a:lnTo>
                <a:lnTo>
                  <a:pt x="783890" y="130508"/>
                </a:lnTo>
                <a:lnTo>
                  <a:pt x="801861" y="123604"/>
                </a:lnTo>
                <a:lnTo>
                  <a:pt x="812801" y="118125"/>
                </a:lnTo>
                <a:lnTo>
                  <a:pt x="825530" y="109462"/>
                </a:lnTo>
                <a:lnTo>
                  <a:pt x="835888" y="103571"/>
                </a:lnTo>
                <a:lnTo>
                  <a:pt x="839444" y="99619"/>
                </a:lnTo>
                <a:lnTo>
                  <a:pt x="841815" y="95000"/>
                </a:lnTo>
                <a:lnTo>
                  <a:pt x="843395" y="89936"/>
                </a:lnTo>
                <a:lnTo>
                  <a:pt x="845441" y="84576"/>
                </a:lnTo>
                <a:lnTo>
                  <a:pt x="847797" y="79019"/>
                </a:lnTo>
                <a:lnTo>
                  <a:pt x="850360" y="73329"/>
                </a:lnTo>
                <a:lnTo>
                  <a:pt x="852069" y="67551"/>
                </a:lnTo>
                <a:lnTo>
                  <a:pt x="853208" y="61715"/>
                </a:lnTo>
                <a:lnTo>
                  <a:pt x="853967" y="55840"/>
                </a:lnTo>
                <a:lnTo>
                  <a:pt x="854473" y="50931"/>
                </a:lnTo>
                <a:lnTo>
                  <a:pt x="855036" y="42831"/>
                </a:lnTo>
                <a:lnTo>
                  <a:pt x="855286" y="33278"/>
                </a:lnTo>
                <a:lnTo>
                  <a:pt x="855352" y="27952"/>
                </a:lnTo>
                <a:lnTo>
                  <a:pt x="854405" y="23410"/>
                </a:lnTo>
                <a:lnTo>
                  <a:pt x="849322" y="12276"/>
                </a:lnTo>
                <a:lnTo>
                  <a:pt x="847785" y="5807"/>
                </a:lnTo>
                <a:lnTo>
                  <a:pt x="846384" y="3685"/>
                </a:lnTo>
                <a:lnTo>
                  <a:pt x="844457" y="2271"/>
                </a:lnTo>
                <a:lnTo>
                  <a:pt x="839670" y="699"/>
                </a:lnTo>
                <a:lnTo>
                  <a:pt x="834235" y="0"/>
                </a:lnTo>
                <a:lnTo>
                  <a:pt x="831397" y="806"/>
                </a:lnTo>
                <a:lnTo>
                  <a:pt x="825597" y="4348"/>
                </a:lnTo>
                <a:lnTo>
                  <a:pt x="816754" y="11920"/>
                </a:lnTo>
                <a:lnTo>
                  <a:pt x="807850" y="20447"/>
                </a:lnTo>
                <a:lnTo>
                  <a:pt x="805869" y="23367"/>
                </a:lnTo>
                <a:lnTo>
                  <a:pt x="803669" y="29258"/>
                </a:lnTo>
                <a:lnTo>
                  <a:pt x="802429" y="38152"/>
                </a:lnTo>
                <a:lnTo>
                  <a:pt x="802139" y="46743"/>
                </a:lnTo>
                <a:lnTo>
                  <a:pt x="801953" y="63686"/>
                </a:lnTo>
                <a:lnTo>
                  <a:pt x="802930" y="68068"/>
                </a:lnTo>
                <a:lnTo>
                  <a:pt x="804574" y="72974"/>
                </a:lnTo>
                <a:lnTo>
                  <a:pt x="806662" y="78229"/>
                </a:lnTo>
                <a:lnTo>
                  <a:pt x="811627" y="86713"/>
                </a:lnTo>
                <a:lnTo>
                  <a:pt x="814341" y="90365"/>
                </a:lnTo>
                <a:lnTo>
                  <a:pt x="822647" y="97068"/>
                </a:lnTo>
                <a:lnTo>
                  <a:pt x="831961" y="103355"/>
                </a:lnTo>
                <a:lnTo>
                  <a:pt x="839408" y="109456"/>
                </a:lnTo>
                <a:lnTo>
                  <a:pt x="843775" y="111480"/>
                </a:lnTo>
                <a:lnTo>
                  <a:pt x="876600" y="121309"/>
                </a:lnTo>
                <a:lnTo>
                  <a:pt x="888352" y="123058"/>
                </a:lnTo>
                <a:lnTo>
                  <a:pt x="900189" y="121190"/>
                </a:lnTo>
                <a:lnTo>
                  <a:pt x="915364" y="117205"/>
                </a:lnTo>
                <a:lnTo>
                  <a:pt x="923770" y="115281"/>
                </a:lnTo>
                <a:lnTo>
                  <a:pt x="938667" y="108619"/>
                </a:lnTo>
                <a:lnTo>
                  <a:pt x="949806" y="100362"/>
                </a:lnTo>
                <a:lnTo>
                  <a:pt x="959390" y="91631"/>
                </a:lnTo>
                <a:lnTo>
                  <a:pt x="971572" y="798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PenAnnotation334"/>
          <p:cNvSpPr/>
          <p:nvPr/>
        </p:nvSpPr>
        <p:spPr>
          <a:xfrm>
            <a:off x="4161234" y="6054328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8930" y="0"/>
                </a:moveTo>
                <a:lnTo>
                  <a:pt x="8930" y="4740"/>
                </a:lnTo>
                <a:lnTo>
                  <a:pt x="7937" y="9113"/>
                </a:lnTo>
                <a:lnTo>
                  <a:pt x="6284" y="15005"/>
                </a:lnTo>
                <a:lnTo>
                  <a:pt x="4189" y="21910"/>
                </a:lnTo>
                <a:lnTo>
                  <a:pt x="2793" y="28497"/>
                </a:lnTo>
                <a:lnTo>
                  <a:pt x="1862" y="34873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PenAnnotation335"/>
          <p:cNvSpPr/>
          <p:nvPr/>
        </p:nvSpPr>
        <p:spPr>
          <a:xfrm>
            <a:off x="5866804" y="1330523"/>
            <a:ext cx="1339454" cy="44649"/>
          </a:xfrm>
          <a:custGeom>
            <a:avLst/>
            <a:gdLst/>
            <a:ahLst/>
            <a:cxnLst/>
            <a:rect l="0" t="0" r="0" b="0"/>
            <a:pathLst>
              <a:path w="1339454" h="44649">
                <a:moveTo>
                  <a:pt x="0" y="44648"/>
                </a:moveTo>
                <a:lnTo>
                  <a:pt x="4741" y="44648"/>
                </a:lnTo>
                <a:lnTo>
                  <a:pt x="7129" y="43656"/>
                </a:lnTo>
                <a:lnTo>
                  <a:pt x="9714" y="42003"/>
                </a:lnTo>
                <a:lnTo>
                  <a:pt x="12429" y="39908"/>
                </a:lnTo>
                <a:lnTo>
                  <a:pt x="15231" y="38512"/>
                </a:lnTo>
                <a:lnTo>
                  <a:pt x="18092" y="37581"/>
                </a:lnTo>
                <a:lnTo>
                  <a:pt x="20991" y="36960"/>
                </a:lnTo>
                <a:lnTo>
                  <a:pt x="24908" y="35554"/>
                </a:lnTo>
                <a:lnTo>
                  <a:pt x="29504" y="33625"/>
                </a:lnTo>
                <a:lnTo>
                  <a:pt x="34552" y="31346"/>
                </a:lnTo>
                <a:lnTo>
                  <a:pt x="39902" y="29827"/>
                </a:lnTo>
                <a:lnTo>
                  <a:pt x="45453" y="28814"/>
                </a:lnTo>
                <a:lnTo>
                  <a:pt x="51138" y="28139"/>
                </a:lnTo>
                <a:lnTo>
                  <a:pt x="57905" y="26697"/>
                </a:lnTo>
                <a:lnTo>
                  <a:pt x="65392" y="24743"/>
                </a:lnTo>
                <a:lnTo>
                  <a:pt x="73360" y="22449"/>
                </a:lnTo>
                <a:lnTo>
                  <a:pt x="80657" y="20919"/>
                </a:lnTo>
                <a:lnTo>
                  <a:pt x="87506" y="19899"/>
                </a:lnTo>
                <a:lnTo>
                  <a:pt x="94056" y="19219"/>
                </a:lnTo>
                <a:lnTo>
                  <a:pt x="101399" y="17774"/>
                </a:lnTo>
                <a:lnTo>
                  <a:pt x="109272" y="15818"/>
                </a:lnTo>
                <a:lnTo>
                  <a:pt x="117496" y="13522"/>
                </a:lnTo>
                <a:lnTo>
                  <a:pt x="125956" y="11991"/>
                </a:lnTo>
                <a:lnTo>
                  <a:pt x="134572" y="10971"/>
                </a:lnTo>
                <a:lnTo>
                  <a:pt x="152084" y="9837"/>
                </a:lnTo>
                <a:lnTo>
                  <a:pt x="190225" y="9109"/>
                </a:lnTo>
                <a:lnTo>
                  <a:pt x="211545" y="8017"/>
                </a:lnTo>
                <a:lnTo>
                  <a:pt x="221397" y="6337"/>
                </a:lnTo>
                <a:lnTo>
                  <a:pt x="230942" y="4225"/>
                </a:lnTo>
                <a:lnTo>
                  <a:pt x="242266" y="2816"/>
                </a:lnTo>
                <a:lnTo>
                  <a:pt x="254776" y="1878"/>
                </a:lnTo>
                <a:lnTo>
                  <a:pt x="293440" y="556"/>
                </a:lnTo>
                <a:lnTo>
                  <a:pt x="390380" y="32"/>
                </a:lnTo>
                <a:lnTo>
                  <a:pt x="434712" y="10"/>
                </a:lnTo>
                <a:lnTo>
                  <a:pt x="449550" y="999"/>
                </a:lnTo>
                <a:lnTo>
                  <a:pt x="464403" y="2650"/>
                </a:lnTo>
                <a:lnTo>
                  <a:pt x="479266" y="4743"/>
                </a:lnTo>
                <a:lnTo>
                  <a:pt x="494136" y="6139"/>
                </a:lnTo>
                <a:lnTo>
                  <a:pt x="509010" y="7069"/>
                </a:lnTo>
                <a:lnTo>
                  <a:pt x="538766" y="8103"/>
                </a:lnTo>
                <a:lnTo>
                  <a:pt x="598291" y="8766"/>
                </a:lnTo>
                <a:lnTo>
                  <a:pt x="1203727" y="8930"/>
                </a:lnTo>
                <a:lnTo>
                  <a:pt x="1216227" y="7937"/>
                </a:lnTo>
                <a:lnTo>
                  <a:pt x="1227537" y="6284"/>
                </a:lnTo>
                <a:lnTo>
                  <a:pt x="1238053" y="4189"/>
                </a:lnTo>
                <a:lnTo>
                  <a:pt x="1248040" y="2793"/>
                </a:lnTo>
                <a:lnTo>
                  <a:pt x="1257675" y="1862"/>
                </a:lnTo>
                <a:lnTo>
                  <a:pt x="1285457" y="552"/>
                </a:lnTo>
                <a:lnTo>
                  <a:pt x="1322636" y="48"/>
                </a:lnTo>
                <a:lnTo>
                  <a:pt x="133945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PenAnnotation336"/>
          <p:cNvSpPr/>
          <p:nvPr/>
        </p:nvSpPr>
        <p:spPr>
          <a:xfrm>
            <a:off x="5161359" y="1510549"/>
            <a:ext cx="491134" cy="257530"/>
          </a:xfrm>
          <a:custGeom>
            <a:avLst/>
            <a:gdLst/>
            <a:ahLst/>
            <a:cxnLst/>
            <a:rect l="0" t="0" r="0" b="0"/>
            <a:pathLst>
              <a:path w="491134" h="257530">
                <a:moveTo>
                  <a:pt x="8930" y="16427"/>
                </a:moveTo>
                <a:lnTo>
                  <a:pt x="368" y="16427"/>
                </a:lnTo>
                <a:lnTo>
                  <a:pt x="73" y="23556"/>
                </a:lnTo>
                <a:lnTo>
                  <a:pt x="0" y="116097"/>
                </a:lnTo>
                <a:lnTo>
                  <a:pt x="992" y="123553"/>
                </a:lnTo>
                <a:lnTo>
                  <a:pt x="2646" y="130509"/>
                </a:lnTo>
                <a:lnTo>
                  <a:pt x="4741" y="137130"/>
                </a:lnTo>
                <a:lnTo>
                  <a:pt x="6137" y="144521"/>
                </a:lnTo>
                <a:lnTo>
                  <a:pt x="7068" y="152424"/>
                </a:lnTo>
                <a:lnTo>
                  <a:pt x="7689" y="160670"/>
                </a:lnTo>
                <a:lnTo>
                  <a:pt x="9094" y="168152"/>
                </a:lnTo>
                <a:lnTo>
                  <a:pt x="11024" y="175124"/>
                </a:lnTo>
                <a:lnTo>
                  <a:pt x="13302" y="181756"/>
                </a:lnTo>
                <a:lnTo>
                  <a:pt x="16806" y="187170"/>
                </a:lnTo>
                <a:lnTo>
                  <a:pt x="21126" y="191771"/>
                </a:lnTo>
                <a:lnTo>
                  <a:pt x="25990" y="195831"/>
                </a:lnTo>
                <a:lnTo>
                  <a:pt x="30225" y="200522"/>
                </a:lnTo>
                <a:lnTo>
                  <a:pt x="34040" y="205634"/>
                </a:lnTo>
                <a:lnTo>
                  <a:pt x="37577" y="211026"/>
                </a:lnTo>
                <a:lnTo>
                  <a:pt x="40926" y="214620"/>
                </a:lnTo>
                <a:lnTo>
                  <a:pt x="44151" y="217017"/>
                </a:lnTo>
                <a:lnTo>
                  <a:pt x="50381" y="220672"/>
                </a:lnTo>
                <a:lnTo>
                  <a:pt x="59466" y="227316"/>
                </a:lnTo>
                <a:lnTo>
                  <a:pt x="65455" y="229218"/>
                </a:lnTo>
                <a:lnTo>
                  <a:pt x="79146" y="230289"/>
                </a:lnTo>
                <a:lnTo>
                  <a:pt x="91029" y="230606"/>
                </a:lnTo>
                <a:lnTo>
                  <a:pt x="94420" y="229658"/>
                </a:lnTo>
                <a:lnTo>
                  <a:pt x="100834" y="225960"/>
                </a:lnTo>
                <a:lnTo>
                  <a:pt x="110023" y="218299"/>
                </a:lnTo>
                <a:lnTo>
                  <a:pt x="112045" y="215501"/>
                </a:lnTo>
                <a:lnTo>
                  <a:pt x="114290" y="209745"/>
                </a:lnTo>
                <a:lnTo>
                  <a:pt x="120294" y="191446"/>
                </a:lnTo>
                <a:lnTo>
                  <a:pt x="122861" y="184700"/>
                </a:lnTo>
                <a:lnTo>
                  <a:pt x="125563" y="178219"/>
                </a:lnTo>
                <a:lnTo>
                  <a:pt x="128357" y="171913"/>
                </a:lnTo>
                <a:lnTo>
                  <a:pt x="130220" y="164733"/>
                </a:lnTo>
                <a:lnTo>
                  <a:pt x="131462" y="156969"/>
                </a:lnTo>
                <a:lnTo>
                  <a:pt x="132289" y="148817"/>
                </a:lnTo>
                <a:lnTo>
                  <a:pt x="132841" y="141398"/>
                </a:lnTo>
                <a:lnTo>
                  <a:pt x="133210" y="134468"/>
                </a:lnTo>
                <a:lnTo>
                  <a:pt x="133455" y="127863"/>
                </a:lnTo>
                <a:lnTo>
                  <a:pt x="132626" y="121475"/>
                </a:lnTo>
                <a:lnTo>
                  <a:pt x="131082" y="115233"/>
                </a:lnTo>
                <a:lnTo>
                  <a:pt x="129059" y="109087"/>
                </a:lnTo>
                <a:lnTo>
                  <a:pt x="126719" y="103005"/>
                </a:lnTo>
                <a:lnTo>
                  <a:pt x="124167" y="96966"/>
                </a:lnTo>
                <a:lnTo>
                  <a:pt x="121473" y="90956"/>
                </a:lnTo>
                <a:lnTo>
                  <a:pt x="115835" y="78986"/>
                </a:lnTo>
                <a:lnTo>
                  <a:pt x="112941" y="73016"/>
                </a:lnTo>
                <a:lnTo>
                  <a:pt x="110021" y="68043"/>
                </a:lnTo>
                <a:lnTo>
                  <a:pt x="107081" y="63736"/>
                </a:lnTo>
                <a:lnTo>
                  <a:pt x="101170" y="56305"/>
                </a:lnTo>
                <a:lnTo>
                  <a:pt x="95235" y="49695"/>
                </a:lnTo>
                <a:lnTo>
                  <a:pt x="91271" y="47535"/>
                </a:lnTo>
                <a:lnTo>
                  <a:pt x="81576" y="45136"/>
                </a:lnTo>
                <a:lnTo>
                  <a:pt x="69701" y="43785"/>
                </a:lnTo>
                <a:lnTo>
                  <a:pt x="66311" y="44588"/>
                </a:lnTo>
                <a:lnTo>
                  <a:pt x="56800" y="49465"/>
                </a:lnTo>
                <a:lnTo>
                  <a:pt x="50710" y="50955"/>
                </a:lnTo>
                <a:lnTo>
                  <a:pt x="47698" y="53336"/>
                </a:lnTo>
                <a:lnTo>
                  <a:pt x="41704" y="61274"/>
                </a:lnTo>
                <a:lnTo>
                  <a:pt x="35733" y="68770"/>
                </a:lnTo>
                <a:lnTo>
                  <a:pt x="32752" y="72159"/>
                </a:lnTo>
                <a:lnTo>
                  <a:pt x="30764" y="76402"/>
                </a:lnTo>
                <a:lnTo>
                  <a:pt x="29440" y="81215"/>
                </a:lnTo>
                <a:lnTo>
                  <a:pt x="28556" y="86408"/>
                </a:lnTo>
                <a:lnTo>
                  <a:pt x="27967" y="91854"/>
                </a:lnTo>
                <a:lnTo>
                  <a:pt x="27574" y="97470"/>
                </a:lnTo>
                <a:lnTo>
                  <a:pt x="27313" y="103198"/>
                </a:lnTo>
                <a:lnTo>
                  <a:pt x="27021" y="114854"/>
                </a:lnTo>
                <a:lnTo>
                  <a:pt x="26944" y="120740"/>
                </a:lnTo>
                <a:lnTo>
                  <a:pt x="27885" y="126649"/>
                </a:lnTo>
                <a:lnTo>
                  <a:pt x="29504" y="132572"/>
                </a:lnTo>
                <a:lnTo>
                  <a:pt x="31575" y="138506"/>
                </a:lnTo>
                <a:lnTo>
                  <a:pt x="33949" y="143453"/>
                </a:lnTo>
                <a:lnTo>
                  <a:pt x="36523" y="147744"/>
                </a:lnTo>
                <a:lnTo>
                  <a:pt x="39232" y="151597"/>
                </a:lnTo>
                <a:lnTo>
                  <a:pt x="47533" y="158523"/>
                </a:lnTo>
                <a:lnTo>
                  <a:pt x="57837" y="164909"/>
                </a:lnTo>
                <a:lnTo>
                  <a:pt x="69031" y="171055"/>
                </a:lnTo>
                <a:lnTo>
                  <a:pt x="77975" y="174447"/>
                </a:lnTo>
                <a:lnTo>
                  <a:pt x="86249" y="175955"/>
                </a:lnTo>
                <a:lnTo>
                  <a:pt x="96541" y="176625"/>
                </a:lnTo>
                <a:lnTo>
                  <a:pt x="107730" y="176923"/>
                </a:lnTo>
                <a:lnTo>
                  <a:pt x="113492" y="177003"/>
                </a:lnTo>
                <a:lnTo>
                  <a:pt x="125186" y="174445"/>
                </a:lnTo>
                <a:lnTo>
                  <a:pt x="136997" y="170001"/>
                </a:lnTo>
                <a:lnTo>
                  <a:pt x="148861" y="164719"/>
                </a:lnTo>
                <a:lnTo>
                  <a:pt x="153811" y="160929"/>
                </a:lnTo>
                <a:lnTo>
                  <a:pt x="158103" y="156418"/>
                </a:lnTo>
                <a:lnTo>
                  <a:pt x="161957" y="151426"/>
                </a:lnTo>
                <a:lnTo>
                  <a:pt x="165518" y="146114"/>
                </a:lnTo>
                <a:lnTo>
                  <a:pt x="168885" y="140588"/>
                </a:lnTo>
                <a:lnTo>
                  <a:pt x="172121" y="134920"/>
                </a:lnTo>
                <a:lnTo>
                  <a:pt x="178363" y="123330"/>
                </a:lnTo>
                <a:lnTo>
                  <a:pt x="190455" y="99721"/>
                </a:lnTo>
                <a:lnTo>
                  <a:pt x="192454" y="94777"/>
                </a:lnTo>
                <a:lnTo>
                  <a:pt x="193787" y="90488"/>
                </a:lnTo>
                <a:lnTo>
                  <a:pt x="194676" y="86637"/>
                </a:lnTo>
                <a:lnTo>
                  <a:pt x="196260" y="84070"/>
                </a:lnTo>
                <a:lnTo>
                  <a:pt x="198309" y="82358"/>
                </a:lnTo>
                <a:lnTo>
                  <a:pt x="200667" y="81217"/>
                </a:lnTo>
                <a:lnTo>
                  <a:pt x="202239" y="79464"/>
                </a:lnTo>
                <a:lnTo>
                  <a:pt x="203287" y="77303"/>
                </a:lnTo>
                <a:lnTo>
                  <a:pt x="203986" y="74871"/>
                </a:lnTo>
                <a:lnTo>
                  <a:pt x="204451" y="74241"/>
                </a:lnTo>
                <a:lnTo>
                  <a:pt x="204762" y="74813"/>
                </a:lnTo>
                <a:lnTo>
                  <a:pt x="205199" y="80360"/>
                </a:lnTo>
                <a:lnTo>
                  <a:pt x="205328" y="88287"/>
                </a:lnTo>
                <a:lnTo>
                  <a:pt x="205372" y="104595"/>
                </a:lnTo>
                <a:lnTo>
                  <a:pt x="206368" y="109932"/>
                </a:lnTo>
                <a:lnTo>
                  <a:pt x="208024" y="115475"/>
                </a:lnTo>
                <a:lnTo>
                  <a:pt x="210120" y="121154"/>
                </a:lnTo>
                <a:lnTo>
                  <a:pt x="211518" y="126925"/>
                </a:lnTo>
                <a:lnTo>
                  <a:pt x="212449" y="132756"/>
                </a:lnTo>
                <a:lnTo>
                  <a:pt x="213070" y="138628"/>
                </a:lnTo>
                <a:lnTo>
                  <a:pt x="214476" y="144527"/>
                </a:lnTo>
                <a:lnTo>
                  <a:pt x="216406" y="150444"/>
                </a:lnTo>
                <a:lnTo>
                  <a:pt x="218685" y="156374"/>
                </a:lnTo>
                <a:lnTo>
                  <a:pt x="220204" y="162311"/>
                </a:lnTo>
                <a:lnTo>
                  <a:pt x="221217" y="168253"/>
                </a:lnTo>
                <a:lnTo>
                  <a:pt x="221891" y="174199"/>
                </a:lnTo>
                <a:lnTo>
                  <a:pt x="223334" y="180147"/>
                </a:lnTo>
                <a:lnTo>
                  <a:pt x="225288" y="186098"/>
                </a:lnTo>
                <a:lnTo>
                  <a:pt x="227582" y="192049"/>
                </a:lnTo>
                <a:lnTo>
                  <a:pt x="230104" y="196016"/>
                </a:lnTo>
                <a:lnTo>
                  <a:pt x="232778" y="198661"/>
                </a:lnTo>
                <a:lnTo>
                  <a:pt x="241281" y="205029"/>
                </a:lnTo>
                <a:lnTo>
                  <a:pt x="244198" y="207646"/>
                </a:lnTo>
                <a:lnTo>
                  <a:pt x="247134" y="209391"/>
                </a:lnTo>
                <a:lnTo>
                  <a:pt x="253043" y="211329"/>
                </a:lnTo>
                <a:lnTo>
                  <a:pt x="261948" y="212421"/>
                </a:lnTo>
                <a:lnTo>
                  <a:pt x="264921" y="211582"/>
                </a:lnTo>
                <a:lnTo>
                  <a:pt x="270870" y="208004"/>
                </a:lnTo>
                <a:lnTo>
                  <a:pt x="279798" y="200411"/>
                </a:lnTo>
                <a:lnTo>
                  <a:pt x="281782" y="197622"/>
                </a:lnTo>
                <a:lnTo>
                  <a:pt x="283987" y="191877"/>
                </a:lnTo>
                <a:lnTo>
                  <a:pt x="285566" y="187964"/>
                </a:lnTo>
                <a:lnTo>
                  <a:pt x="287612" y="183371"/>
                </a:lnTo>
                <a:lnTo>
                  <a:pt x="289968" y="178325"/>
                </a:lnTo>
                <a:lnTo>
                  <a:pt x="291539" y="172976"/>
                </a:lnTo>
                <a:lnTo>
                  <a:pt x="292586" y="167426"/>
                </a:lnTo>
                <a:lnTo>
                  <a:pt x="293284" y="161741"/>
                </a:lnTo>
                <a:lnTo>
                  <a:pt x="294741" y="156960"/>
                </a:lnTo>
                <a:lnTo>
                  <a:pt x="299006" y="149001"/>
                </a:lnTo>
                <a:lnTo>
                  <a:pt x="302246" y="143682"/>
                </a:lnTo>
                <a:lnTo>
                  <a:pt x="303003" y="139792"/>
                </a:lnTo>
                <a:lnTo>
                  <a:pt x="303489" y="133951"/>
                </a:lnTo>
                <a:lnTo>
                  <a:pt x="303586" y="139926"/>
                </a:lnTo>
                <a:lnTo>
                  <a:pt x="303599" y="145068"/>
                </a:lnTo>
                <a:lnTo>
                  <a:pt x="304594" y="147828"/>
                </a:lnTo>
                <a:lnTo>
                  <a:pt x="308347" y="153541"/>
                </a:lnTo>
                <a:lnTo>
                  <a:pt x="309744" y="157446"/>
                </a:lnTo>
                <a:lnTo>
                  <a:pt x="310676" y="162033"/>
                </a:lnTo>
                <a:lnTo>
                  <a:pt x="311297" y="167076"/>
                </a:lnTo>
                <a:lnTo>
                  <a:pt x="311711" y="172422"/>
                </a:lnTo>
                <a:lnTo>
                  <a:pt x="311987" y="177971"/>
                </a:lnTo>
                <a:lnTo>
                  <a:pt x="312171" y="183654"/>
                </a:lnTo>
                <a:lnTo>
                  <a:pt x="313286" y="189427"/>
                </a:lnTo>
                <a:lnTo>
                  <a:pt x="315021" y="195261"/>
                </a:lnTo>
                <a:lnTo>
                  <a:pt x="317170" y="201134"/>
                </a:lnTo>
                <a:lnTo>
                  <a:pt x="319595" y="207034"/>
                </a:lnTo>
                <a:lnTo>
                  <a:pt x="322204" y="212951"/>
                </a:lnTo>
                <a:lnTo>
                  <a:pt x="324935" y="218881"/>
                </a:lnTo>
                <a:lnTo>
                  <a:pt x="327748" y="223826"/>
                </a:lnTo>
                <a:lnTo>
                  <a:pt x="330616" y="228115"/>
                </a:lnTo>
                <a:lnTo>
                  <a:pt x="333520" y="231966"/>
                </a:lnTo>
                <a:lnTo>
                  <a:pt x="342038" y="238892"/>
                </a:lnTo>
                <a:lnTo>
                  <a:pt x="351447" y="244284"/>
                </a:lnTo>
                <a:lnTo>
                  <a:pt x="363314" y="248313"/>
                </a:lnTo>
                <a:lnTo>
                  <a:pt x="373470" y="252771"/>
                </a:lnTo>
                <a:lnTo>
                  <a:pt x="377965" y="253365"/>
                </a:lnTo>
                <a:lnTo>
                  <a:pt x="381953" y="252768"/>
                </a:lnTo>
                <a:lnTo>
                  <a:pt x="385604" y="251379"/>
                </a:lnTo>
                <a:lnTo>
                  <a:pt x="400224" y="249423"/>
                </a:lnTo>
                <a:lnTo>
                  <a:pt x="404730" y="248156"/>
                </a:lnTo>
                <a:lnTo>
                  <a:pt x="412382" y="244103"/>
                </a:lnTo>
                <a:lnTo>
                  <a:pt x="419091" y="236348"/>
                </a:lnTo>
                <a:lnTo>
                  <a:pt x="422269" y="231502"/>
                </a:lnTo>
                <a:lnTo>
                  <a:pt x="425380" y="226287"/>
                </a:lnTo>
                <a:lnTo>
                  <a:pt x="428446" y="220826"/>
                </a:lnTo>
                <a:lnTo>
                  <a:pt x="431482" y="215201"/>
                </a:lnTo>
                <a:lnTo>
                  <a:pt x="433507" y="208474"/>
                </a:lnTo>
                <a:lnTo>
                  <a:pt x="434856" y="201013"/>
                </a:lnTo>
                <a:lnTo>
                  <a:pt x="435755" y="193063"/>
                </a:lnTo>
                <a:lnTo>
                  <a:pt x="437348" y="184786"/>
                </a:lnTo>
                <a:lnTo>
                  <a:pt x="439401" y="176291"/>
                </a:lnTo>
                <a:lnTo>
                  <a:pt x="441762" y="167652"/>
                </a:lnTo>
                <a:lnTo>
                  <a:pt x="443336" y="158915"/>
                </a:lnTo>
                <a:lnTo>
                  <a:pt x="444386" y="150115"/>
                </a:lnTo>
                <a:lnTo>
                  <a:pt x="445085" y="141271"/>
                </a:lnTo>
                <a:lnTo>
                  <a:pt x="445552" y="133391"/>
                </a:lnTo>
                <a:lnTo>
                  <a:pt x="446070" y="119343"/>
                </a:lnTo>
                <a:lnTo>
                  <a:pt x="445216" y="111827"/>
                </a:lnTo>
                <a:lnTo>
                  <a:pt x="443655" y="103840"/>
                </a:lnTo>
                <a:lnTo>
                  <a:pt x="441621" y="95538"/>
                </a:lnTo>
                <a:lnTo>
                  <a:pt x="440266" y="88019"/>
                </a:lnTo>
                <a:lnTo>
                  <a:pt x="439362" y="81022"/>
                </a:lnTo>
                <a:lnTo>
                  <a:pt x="438760" y="74373"/>
                </a:lnTo>
                <a:lnTo>
                  <a:pt x="437366" y="67956"/>
                </a:lnTo>
                <a:lnTo>
                  <a:pt x="435444" y="61694"/>
                </a:lnTo>
                <a:lnTo>
                  <a:pt x="433171" y="55535"/>
                </a:lnTo>
                <a:lnTo>
                  <a:pt x="430664" y="50436"/>
                </a:lnTo>
                <a:lnTo>
                  <a:pt x="428000" y="46045"/>
                </a:lnTo>
                <a:lnTo>
                  <a:pt x="425232" y="42126"/>
                </a:lnTo>
                <a:lnTo>
                  <a:pt x="422393" y="37528"/>
                </a:lnTo>
                <a:lnTo>
                  <a:pt x="419510" y="32479"/>
                </a:lnTo>
                <a:lnTo>
                  <a:pt x="416595" y="27128"/>
                </a:lnTo>
                <a:lnTo>
                  <a:pt x="414652" y="22569"/>
                </a:lnTo>
                <a:lnTo>
                  <a:pt x="412493" y="14857"/>
                </a:lnTo>
                <a:lnTo>
                  <a:pt x="410925" y="12404"/>
                </a:lnTo>
                <a:lnTo>
                  <a:pt x="408887" y="10768"/>
                </a:lnTo>
                <a:lnTo>
                  <a:pt x="406537" y="9678"/>
                </a:lnTo>
                <a:lnTo>
                  <a:pt x="404970" y="7959"/>
                </a:lnTo>
                <a:lnTo>
                  <a:pt x="403926" y="5821"/>
                </a:lnTo>
                <a:lnTo>
                  <a:pt x="402249" y="0"/>
                </a:lnTo>
                <a:lnTo>
                  <a:pt x="402111" y="515"/>
                </a:lnTo>
                <a:lnTo>
                  <a:pt x="401872" y="6382"/>
                </a:lnTo>
                <a:lnTo>
                  <a:pt x="406587" y="11907"/>
                </a:lnTo>
                <a:lnTo>
                  <a:pt x="407980" y="15398"/>
                </a:lnTo>
                <a:lnTo>
                  <a:pt x="408909" y="19710"/>
                </a:lnTo>
                <a:lnTo>
                  <a:pt x="409528" y="24569"/>
                </a:lnTo>
                <a:lnTo>
                  <a:pt x="410932" y="30785"/>
                </a:lnTo>
                <a:lnTo>
                  <a:pt x="412861" y="37905"/>
                </a:lnTo>
                <a:lnTo>
                  <a:pt x="417650" y="53754"/>
                </a:lnTo>
                <a:lnTo>
                  <a:pt x="423086" y="70720"/>
                </a:lnTo>
                <a:lnTo>
                  <a:pt x="424932" y="79411"/>
                </a:lnTo>
                <a:lnTo>
                  <a:pt x="426163" y="88182"/>
                </a:lnTo>
                <a:lnTo>
                  <a:pt x="426984" y="97006"/>
                </a:lnTo>
                <a:lnTo>
                  <a:pt x="428523" y="105865"/>
                </a:lnTo>
                <a:lnTo>
                  <a:pt x="430541" y="114748"/>
                </a:lnTo>
                <a:lnTo>
                  <a:pt x="432879" y="123646"/>
                </a:lnTo>
                <a:lnTo>
                  <a:pt x="435430" y="131563"/>
                </a:lnTo>
                <a:lnTo>
                  <a:pt x="438122" y="138825"/>
                </a:lnTo>
                <a:lnTo>
                  <a:pt x="440910" y="145651"/>
                </a:lnTo>
                <a:lnTo>
                  <a:pt x="443760" y="153178"/>
                </a:lnTo>
                <a:lnTo>
                  <a:pt x="449573" y="169479"/>
                </a:lnTo>
                <a:lnTo>
                  <a:pt x="452512" y="177000"/>
                </a:lnTo>
                <a:lnTo>
                  <a:pt x="455464" y="183999"/>
                </a:lnTo>
                <a:lnTo>
                  <a:pt x="458423" y="190650"/>
                </a:lnTo>
                <a:lnTo>
                  <a:pt x="460397" y="197068"/>
                </a:lnTo>
                <a:lnTo>
                  <a:pt x="461713" y="203331"/>
                </a:lnTo>
                <a:lnTo>
                  <a:pt x="462590" y="209490"/>
                </a:lnTo>
                <a:lnTo>
                  <a:pt x="464167" y="214589"/>
                </a:lnTo>
                <a:lnTo>
                  <a:pt x="466210" y="218980"/>
                </a:lnTo>
                <a:lnTo>
                  <a:pt x="471127" y="226506"/>
                </a:lnTo>
                <a:lnTo>
                  <a:pt x="476619" y="233157"/>
                </a:lnTo>
                <a:lnTo>
                  <a:pt x="478480" y="236320"/>
                </a:lnTo>
                <a:lnTo>
                  <a:pt x="480548" y="242480"/>
                </a:lnTo>
                <a:lnTo>
                  <a:pt x="484113" y="248525"/>
                </a:lnTo>
                <a:lnTo>
                  <a:pt x="491133" y="2575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PenAnnotation337"/>
          <p:cNvSpPr/>
          <p:nvPr/>
        </p:nvSpPr>
        <p:spPr>
          <a:xfrm>
            <a:off x="5518546" y="1625324"/>
            <a:ext cx="232173" cy="115966"/>
          </a:xfrm>
          <a:custGeom>
            <a:avLst/>
            <a:gdLst/>
            <a:ahLst/>
            <a:cxnLst/>
            <a:rect l="0" t="0" r="0" b="0"/>
            <a:pathLst>
              <a:path w="232173" h="115966">
                <a:moveTo>
                  <a:pt x="0" y="44527"/>
                </a:moveTo>
                <a:lnTo>
                  <a:pt x="4741" y="39787"/>
                </a:lnTo>
                <a:lnTo>
                  <a:pt x="7129" y="38390"/>
                </a:lnTo>
                <a:lnTo>
                  <a:pt x="12429" y="36839"/>
                </a:lnTo>
                <a:lnTo>
                  <a:pt x="18092" y="36149"/>
                </a:lnTo>
                <a:lnTo>
                  <a:pt x="20991" y="35965"/>
                </a:lnTo>
                <a:lnTo>
                  <a:pt x="23916" y="34850"/>
                </a:lnTo>
                <a:lnTo>
                  <a:pt x="26858" y="33115"/>
                </a:lnTo>
                <a:lnTo>
                  <a:pt x="29812" y="30966"/>
                </a:lnTo>
                <a:lnTo>
                  <a:pt x="33765" y="29533"/>
                </a:lnTo>
                <a:lnTo>
                  <a:pt x="38385" y="28578"/>
                </a:lnTo>
                <a:lnTo>
                  <a:pt x="43450" y="27941"/>
                </a:lnTo>
                <a:lnTo>
                  <a:pt x="48810" y="26525"/>
                </a:lnTo>
                <a:lnTo>
                  <a:pt x="54369" y="24588"/>
                </a:lnTo>
                <a:lnTo>
                  <a:pt x="60058" y="22305"/>
                </a:lnTo>
                <a:lnTo>
                  <a:pt x="65836" y="19790"/>
                </a:lnTo>
                <a:lnTo>
                  <a:pt x="77547" y="14351"/>
                </a:lnTo>
                <a:lnTo>
                  <a:pt x="83448" y="12503"/>
                </a:lnTo>
                <a:lnTo>
                  <a:pt x="89367" y="11272"/>
                </a:lnTo>
                <a:lnTo>
                  <a:pt x="95296" y="10450"/>
                </a:lnTo>
                <a:lnTo>
                  <a:pt x="101235" y="8911"/>
                </a:lnTo>
                <a:lnTo>
                  <a:pt x="107177" y="6892"/>
                </a:lnTo>
                <a:lnTo>
                  <a:pt x="113124" y="4555"/>
                </a:lnTo>
                <a:lnTo>
                  <a:pt x="119072" y="2996"/>
                </a:lnTo>
                <a:lnTo>
                  <a:pt x="125022" y="1957"/>
                </a:lnTo>
                <a:lnTo>
                  <a:pt x="130973" y="1264"/>
                </a:lnTo>
                <a:lnTo>
                  <a:pt x="135933" y="802"/>
                </a:lnTo>
                <a:lnTo>
                  <a:pt x="140231" y="494"/>
                </a:lnTo>
                <a:lnTo>
                  <a:pt x="144090" y="289"/>
                </a:lnTo>
                <a:lnTo>
                  <a:pt x="153667" y="61"/>
                </a:lnTo>
                <a:lnTo>
                  <a:pt x="159000" y="0"/>
                </a:lnTo>
                <a:lnTo>
                  <a:pt x="163547" y="952"/>
                </a:lnTo>
                <a:lnTo>
                  <a:pt x="167570" y="2578"/>
                </a:lnTo>
                <a:lnTo>
                  <a:pt x="174687" y="6039"/>
                </a:lnTo>
                <a:lnTo>
                  <a:pt x="181157" y="7578"/>
                </a:lnTo>
                <a:lnTo>
                  <a:pt x="187340" y="10907"/>
                </a:lnTo>
                <a:lnTo>
                  <a:pt x="190378" y="13184"/>
                </a:lnTo>
                <a:lnTo>
                  <a:pt x="192403" y="15694"/>
                </a:lnTo>
                <a:lnTo>
                  <a:pt x="193753" y="18360"/>
                </a:lnTo>
                <a:lnTo>
                  <a:pt x="194653" y="21129"/>
                </a:lnTo>
                <a:lnTo>
                  <a:pt x="196245" y="23967"/>
                </a:lnTo>
                <a:lnTo>
                  <a:pt x="198300" y="26852"/>
                </a:lnTo>
                <a:lnTo>
                  <a:pt x="200661" y="29767"/>
                </a:lnTo>
                <a:lnTo>
                  <a:pt x="203227" y="33695"/>
                </a:lnTo>
                <a:lnTo>
                  <a:pt x="205930" y="38298"/>
                </a:lnTo>
                <a:lnTo>
                  <a:pt x="208724" y="43351"/>
                </a:lnTo>
                <a:lnTo>
                  <a:pt x="210587" y="47712"/>
                </a:lnTo>
                <a:lnTo>
                  <a:pt x="211829" y="51611"/>
                </a:lnTo>
                <a:lnTo>
                  <a:pt x="212657" y="55203"/>
                </a:lnTo>
                <a:lnTo>
                  <a:pt x="213209" y="59582"/>
                </a:lnTo>
                <a:lnTo>
                  <a:pt x="213577" y="64486"/>
                </a:lnTo>
                <a:lnTo>
                  <a:pt x="213822" y="69739"/>
                </a:lnTo>
                <a:lnTo>
                  <a:pt x="214978" y="74233"/>
                </a:lnTo>
                <a:lnTo>
                  <a:pt x="216741" y="78222"/>
                </a:lnTo>
                <a:lnTo>
                  <a:pt x="218908" y="81873"/>
                </a:lnTo>
                <a:lnTo>
                  <a:pt x="220353" y="85299"/>
                </a:lnTo>
                <a:lnTo>
                  <a:pt x="221316" y="88576"/>
                </a:lnTo>
                <a:lnTo>
                  <a:pt x="221958" y="91752"/>
                </a:lnTo>
                <a:lnTo>
                  <a:pt x="222386" y="94862"/>
                </a:lnTo>
                <a:lnTo>
                  <a:pt x="222672" y="97927"/>
                </a:lnTo>
                <a:lnTo>
                  <a:pt x="223130" y="105236"/>
                </a:lnTo>
                <a:lnTo>
                  <a:pt x="223193" y="108881"/>
                </a:lnTo>
                <a:lnTo>
                  <a:pt x="223209" y="111242"/>
                </a:lnTo>
                <a:lnTo>
                  <a:pt x="224213" y="112816"/>
                </a:lnTo>
                <a:lnTo>
                  <a:pt x="225874" y="113866"/>
                </a:lnTo>
                <a:lnTo>
                  <a:pt x="232172" y="1159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PenAnnotation338"/>
          <p:cNvSpPr/>
          <p:nvPr/>
        </p:nvSpPr>
        <p:spPr>
          <a:xfrm>
            <a:off x="5732859" y="155376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PenAnnotation339"/>
          <p:cNvSpPr/>
          <p:nvPr/>
        </p:nvSpPr>
        <p:spPr>
          <a:xfrm>
            <a:off x="5822156" y="1473398"/>
            <a:ext cx="62509" cy="241103"/>
          </a:xfrm>
          <a:custGeom>
            <a:avLst/>
            <a:gdLst/>
            <a:ahLst/>
            <a:cxnLst/>
            <a:rect l="0" t="0" r="0" b="0"/>
            <a:pathLst>
              <a:path w="62509" h="241103">
                <a:moveTo>
                  <a:pt x="0" y="0"/>
                </a:moveTo>
                <a:lnTo>
                  <a:pt x="0" y="20991"/>
                </a:lnTo>
                <a:lnTo>
                  <a:pt x="992" y="24908"/>
                </a:lnTo>
                <a:lnTo>
                  <a:pt x="2646" y="29504"/>
                </a:lnTo>
                <a:lnTo>
                  <a:pt x="4741" y="34552"/>
                </a:lnTo>
                <a:lnTo>
                  <a:pt x="6137" y="40894"/>
                </a:lnTo>
                <a:lnTo>
                  <a:pt x="7068" y="48099"/>
                </a:lnTo>
                <a:lnTo>
                  <a:pt x="7688" y="55878"/>
                </a:lnTo>
                <a:lnTo>
                  <a:pt x="9094" y="63049"/>
                </a:lnTo>
                <a:lnTo>
                  <a:pt x="11024" y="69814"/>
                </a:lnTo>
                <a:lnTo>
                  <a:pt x="13302" y="76308"/>
                </a:lnTo>
                <a:lnTo>
                  <a:pt x="14821" y="82622"/>
                </a:lnTo>
                <a:lnTo>
                  <a:pt x="15834" y="88816"/>
                </a:lnTo>
                <a:lnTo>
                  <a:pt x="16509" y="94929"/>
                </a:lnTo>
                <a:lnTo>
                  <a:pt x="17951" y="101981"/>
                </a:lnTo>
                <a:lnTo>
                  <a:pt x="19905" y="109660"/>
                </a:lnTo>
                <a:lnTo>
                  <a:pt x="22200" y="117755"/>
                </a:lnTo>
                <a:lnTo>
                  <a:pt x="24721" y="125136"/>
                </a:lnTo>
                <a:lnTo>
                  <a:pt x="27395" y="132041"/>
                </a:lnTo>
                <a:lnTo>
                  <a:pt x="30170" y="138629"/>
                </a:lnTo>
                <a:lnTo>
                  <a:pt x="32020" y="145005"/>
                </a:lnTo>
                <a:lnTo>
                  <a:pt x="33252" y="151241"/>
                </a:lnTo>
                <a:lnTo>
                  <a:pt x="34074" y="157382"/>
                </a:lnTo>
                <a:lnTo>
                  <a:pt x="35614" y="163460"/>
                </a:lnTo>
                <a:lnTo>
                  <a:pt x="37634" y="169497"/>
                </a:lnTo>
                <a:lnTo>
                  <a:pt x="39972" y="175506"/>
                </a:lnTo>
                <a:lnTo>
                  <a:pt x="41531" y="180504"/>
                </a:lnTo>
                <a:lnTo>
                  <a:pt x="42570" y="184828"/>
                </a:lnTo>
                <a:lnTo>
                  <a:pt x="43263" y="188703"/>
                </a:lnTo>
                <a:lnTo>
                  <a:pt x="44717" y="192279"/>
                </a:lnTo>
                <a:lnTo>
                  <a:pt x="46678" y="195654"/>
                </a:lnTo>
                <a:lnTo>
                  <a:pt x="48978" y="198897"/>
                </a:lnTo>
                <a:lnTo>
                  <a:pt x="50511" y="202051"/>
                </a:lnTo>
                <a:lnTo>
                  <a:pt x="52215" y="208202"/>
                </a:lnTo>
                <a:lnTo>
                  <a:pt x="52972" y="214242"/>
                </a:lnTo>
                <a:lnTo>
                  <a:pt x="53174" y="217242"/>
                </a:lnTo>
                <a:lnTo>
                  <a:pt x="54301" y="219242"/>
                </a:lnTo>
                <a:lnTo>
                  <a:pt x="56044" y="220576"/>
                </a:lnTo>
                <a:lnTo>
                  <a:pt x="58199" y="221464"/>
                </a:lnTo>
                <a:lnTo>
                  <a:pt x="59635" y="223049"/>
                </a:lnTo>
                <a:lnTo>
                  <a:pt x="60592" y="225098"/>
                </a:lnTo>
                <a:lnTo>
                  <a:pt x="62129" y="230774"/>
                </a:lnTo>
                <a:lnTo>
                  <a:pt x="62433" y="238033"/>
                </a:lnTo>
                <a:lnTo>
                  <a:pt x="62508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PenAnnotation340"/>
          <p:cNvSpPr/>
          <p:nvPr/>
        </p:nvSpPr>
        <p:spPr>
          <a:xfrm>
            <a:off x="5911490" y="1607343"/>
            <a:ext cx="169582" cy="114800"/>
          </a:xfrm>
          <a:custGeom>
            <a:avLst/>
            <a:gdLst/>
            <a:ahLst/>
            <a:cxnLst/>
            <a:rect l="0" t="0" r="0" b="0"/>
            <a:pathLst>
              <a:path w="169582" h="114800">
                <a:moveTo>
                  <a:pt x="98189" y="0"/>
                </a:moveTo>
                <a:lnTo>
                  <a:pt x="42872" y="0"/>
                </a:lnTo>
                <a:lnTo>
                  <a:pt x="38491" y="992"/>
                </a:lnTo>
                <a:lnTo>
                  <a:pt x="33586" y="2646"/>
                </a:lnTo>
                <a:lnTo>
                  <a:pt x="28331" y="4741"/>
                </a:lnTo>
                <a:lnTo>
                  <a:pt x="23836" y="6137"/>
                </a:lnTo>
                <a:lnTo>
                  <a:pt x="19847" y="7068"/>
                </a:lnTo>
                <a:lnTo>
                  <a:pt x="16196" y="7689"/>
                </a:lnTo>
                <a:lnTo>
                  <a:pt x="13761" y="9095"/>
                </a:lnTo>
                <a:lnTo>
                  <a:pt x="12139" y="11024"/>
                </a:lnTo>
                <a:lnTo>
                  <a:pt x="11056" y="13303"/>
                </a:lnTo>
                <a:lnTo>
                  <a:pt x="9343" y="15814"/>
                </a:lnTo>
                <a:lnTo>
                  <a:pt x="7208" y="18480"/>
                </a:lnTo>
                <a:lnTo>
                  <a:pt x="1394" y="25148"/>
                </a:lnTo>
                <a:lnTo>
                  <a:pt x="599" y="28706"/>
                </a:lnTo>
                <a:lnTo>
                  <a:pt x="387" y="31044"/>
                </a:lnTo>
                <a:lnTo>
                  <a:pt x="246" y="33594"/>
                </a:lnTo>
                <a:lnTo>
                  <a:pt x="0" y="42997"/>
                </a:lnTo>
                <a:lnTo>
                  <a:pt x="2625" y="46561"/>
                </a:lnTo>
                <a:lnTo>
                  <a:pt x="4714" y="48900"/>
                </a:lnTo>
                <a:lnTo>
                  <a:pt x="7099" y="50459"/>
                </a:lnTo>
                <a:lnTo>
                  <a:pt x="12395" y="52192"/>
                </a:lnTo>
                <a:lnTo>
                  <a:pt x="16188" y="52654"/>
                </a:lnTo>
                <a:lnTo>
                  <a:pt x="20701" y="52962"/>
                </a:lnTo>
                <a:lnTo>
                  <a:pt x="25695" y="53168"/>
                </a:lnTo>
                <a:lnTo>
                  <a:pt x="31008" y="52312"/>
                </a:lnTo>
                <a:lnTo>
                  <a:pt x="36535" y="50750"/>
                </a:lnTo>
                <a:lnTo>
                  <a:pt x="42203" y="48716"/>
                </a:lnTo>
                <a:lnTo>
                  <a:pt x="46975" y="47361"/>
                </a:lnTo>
                <a:lnTo>
                  <a:pt x="51147" y="46457"/>
                </a:lnTo>
                <a:lnTo>
                  <a:pt x="54922" y="45854"/>
                </a:lnTo>
                <a:lnTo>
                  <a:pt x="60415" y="45452"/>
                </a:lnTo>
                <a:lnTo>
                  <a:pt x="67053" y="45184"/>
                </a:lnTo>
                <a:lnTo>
                  <a:pt x="89614" y="44754"/>
                </a:lnTo>
                <a:lnTo>
                  <a:pt x="94456" y="43727"/>
                </a:lnTo>
                <a:lnTo>
                  <a:pt x="99669" y="42050"/>
                </a:lnTo>
                <a:lnTo>
                  <a:pt x="105129" y="39939"/>
                </a:lnTo>
                <a:lnTo>
                  <a:pt x="109761" y="39525"/>
                </a:lnTo>
                <a:lnTo>
                  <a:pt x="113841" y="40241"/>
                </a:lnTo>
                <a:lnTo>
                  <a:pt x="117554" y="41710"/>
                </a:lnTo>
                <a:lnTo>
                  <a:pt x="121021" y="42690"/>
                </a:lnTo>
                <a:lnTo>
                  <a:pt x="124324" y="43343"/>
                </a:lnTo>
                <a:lnTo>
                  <a:pt x="127519" y="43778"/>
                </a:lnTo>
                <a:lnTo>
                  <a:pt x="130641" y="44068"/>
                </a:lnTo>
                <a:lnTo>
                  <a:pt x="133715" y="44262"/>
                </a:lnTo>
                <a:lnTo>
                  <a:pt x="136755" y="44391"/>
                </a:lnTo>
                <a:lnTo>
                  <a:pt x="139775" y="45469"/>
                </a:lnTo>
                <a:lnTo>
                  <a:pt x="142780" y="47180"/>
                </a:lnTo>
                <a:lnTo>
                  <a:pt x="145776" y="49313"/>
                </a:lnTo>
                <a:lnTo>
                  <a:pt x="148765" y="51727"/>
                </a:lnTo>
                <a:lnTo>
                  <a:pt x="151750" y="54328"/>
                </a:lnTo>
                <a:lnTo>
                  <a:pt x="154733" y="57055"/>
                </a:lnTo>
                <a:lnTo>
                  <a:pt x="160692" y="62730"/>
                </a:lnTo>
                <a:lnTo>
                  <a:pt x="163670" y="65633"/>
                </a:lnTo>
                <a:lnTo>
                  <a:pt x="165656" y="68560"/>
                </a:lnTo>
                <a:lnTo>
                  <a:pt x="166980" y="71504"/>
                </a:lnTo>
                <a:lnTo>
                  <a:pt x="167862" y="74458"/>
                </a:lnTo>
                <a:lnTo>
                  <a:pt x="168450" y="77420"/>
                </a:lnTo>
                <a:lnTo>
                  <a:pt x="168842" y="80387"/>
                </a:lnTo>
                <a:lnTo>
                  <a:pt x="169104" y="83357"/>
                </a:lnTo>
                <a:lnTo>
                  <a:pt x="169278" y="86329"/>
                </a:lnTo>
                <a:lnTo>
                  <a:pt x="169472" y="92278"/>
                </a:lnTo>
                <a:lnTo>
                  <a:pt x="169581" y="101205"/>
                </a:lnTo>
                <a:lnTo>
                  <a:pt x="168604" y="103189"/>
                </a:lnTo>
                <a:lnTo>
                  <a:pt x="166961" y="104511"/>
                </a:lnTo>
                <a:lnTo>
                  <a:pt x="161934" y="106634"/>
                </a:lnTo>
                <a:lnTo>
                  <a:pt x="158601" y="109570"/>
                </a:lnTo>
                <a:lnTo>
                  <a:pt x="156323" y="111742"/>
                </a:lnTo>
                <a:lnTo>
                  <a:pt x="153812" y="113190"/>
                </a:lnTo>
                <a:lnTo>
                  <a:pt x="151146" y="114155"/>
                </a:lnTo>
                <a:lnTo>
                  <a:pt x="148377" y="114799"/>
                </a:lnTo>
                <a:lnTo>
                  <a:pt x="145538" y="114236"/>
                </a:lnTo>
                <a:lnTo>
                  <a:pt x="142654" y="112868"/>
                </a:lnTo>
                <a:lnTo>
                  <a:pt x="139739" y="110964"/>
                </a:lnTo>
                <a:lnTo>
                  <a:pt x="136803" y="109695"/>
                </a:lnTo>
                <a:lnTo>
                  <a:pt x="133853" y="108849"/>
                </a:lnTo>
                <a:lnTo>
                  <a:pt x="130895" y="108285"/>
                </a:lnTo>
                <a:lnTo>
                  <a:pt x="127931" y="107909"/>
                </a:lnTo>
                <a:lnTo>
                  <a:pt x="124962" y="107658"/>
                </a:lnTo>
                <a:lnTo>
                  <a:pt x="121991" y="107491"/>
                </a:lnTo>
                <a:lnTo>
                  <a:pt x="119018" y="106387"/>
                </a:lnTo>
                <a:lnTo>
                  <a:pt x="116044" y="104659"/>
                </a:lnTo>
                <a:lnTo>
                  <a:pt x="108882" y="99497"/>
                </a:lnTo>
                <a:lnTo>
                  <a:pt x="105257" y="98792"/>
                </a:lnTo>
                <a:lnTo>
                  <a:pt x="102901" y="98603"/>
                </a:lnTo>
                <a:lnTo>
                  <a:pt x="101330" y="97486"/>
                </a:lnTo>
                <a:lnTo>
                  <a:pt x="100283" y="95748"/>
                </a:lnTo>
                <a:lnTo>
                  <a:pt x="98189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PenAnnotation341"/>
          <p:cNvSpPr/>
          <p:nvPr/>
        </p:nvSpPr>
        <p:spPr>
          <a:xfrm>
            <a:off x="6250781" y="1553899"/>
            <a:ext cx="830462" cy="258292"/>
          </a:xfrm>
          <a:custGeom>
            <a:avLst/>
            <a:gdLst/>
            <a:ahLst/>
            <a:cxnLst/>
            <a:rect l="0" t="0" r="0" b="0"/>
            <a:pathLst>
              <a:path w="830462" h="258292">
                <a:moveTo>
                  <a:pt x="0" y="169530"/>
                </a:moveTo>
                <a:lnTo>
                  <a:pt x="0" y="161842"/>
                </a:lnTo>
                <a:lnTo>
                  <a:pt x="992" y="161428"/>
                </a:lnTo>
                <a:lnTo>
                  <a:pt x="7688" y="160709"/>
                </a:lnTo>
                <a:lnTo>
                  <a:pt x="15814" y="153493"/>
                </a:lnTo>
                <a:lnTo>
                  <a:pt x="21250" y="148181"/>
                </a:lnTo>
                <a:lnTo>
                  <a:pt x="23096" y="145376"/>
                </a:lnTo>
                <a:lnTo>
                  <a:pt x="25148" y="139613"/>
                </a:lnTo>
                <a:lnTo>
                  <a:pt x="25694" y="135694"/>
                </a:lnTo>
                <a:lnTo>
                  <a:pt x="26059" y="131098"/>
                </a:lnTo>
                <a:lnTo>
                  <a:pt x="26464" y="121691"/>
                </a:lnTo>
                <a:lnTo>
                  <a:pt x="26645" y="114204"/>
                </a:lnTo>
                <a:lnTo>
                  <a:pt x="26746" y="99669"/>
                </a:lnTo>
                <a:lnTo>
                  <a:pt x="25768" y="95175"/>
                </a:lnTo>
                <a:lnTo>
                  <a:pt x="20644" y="84109"/>
                </a:lnTo>
                <a:lnTo>
                  <a:pt x="19097" y="77657"/>
                </a:lnTo>
                <a:lnTo>
                  <a:pt x="15764" y="71481"/>
                </a:lnTo>
                <a:lnTo>
                  <a:pt x="13485" y="68445"/>
                </a:lnTo>
                <a:lnTo>
                  <a:pt x="10954" y="62427"/>
                </a:lnTo>
                <a:lnTo>
                  <a:pt x="10279" y="59433"/>
                </a:lnTo>
                <a:lnTo>
                  <a:pt x="8837" y="57436"/>
                </a:lnTo>
                <a:lnTo>
                  <a:pt x="6884" y="56106"/>
                </a:lnTo>
                <a:lnTo>
                  <a:pt x="1360" y="53970"/>
                </a:lnTo>
                <a:lnTo>
                  <a:pt x="906" y="52803"/>
                </a:lnTo>
                <a:lnTo>
                  <a:pt x="403" y="48860"/>
                </a:lnTo>
                <a:lnTo>
                  <a:pt x="1261" y="47411"/>
                </a:lnTo>
                <a:lnTo>
                  <a:pt x="2825" y="46446"/>
                </a:lnTo>
                <a:lnTo>
                  <a:pt x="7208" y="45373"/>
                </a:lnTo>
                <a:lnTo>
                  <a:pt x="30148" y="44525"/>
                </a:lnTo>
                <a:lnTo>
                  <a:pt x="55347" y="52204"/>
                </a:lnTo>
                <a:lnTo>
                  <a:pt x="61971" y="55539"/>
                </a:lnTo>
                <a:lnTo>
                  <a:pt x="71278" y="62995"/>
                </a:lnTo>
                <a:lnTo>
                  <a:pt x="77320" y="68603"/>
                </a:lnTo>
                <a:lnTo>
                  <a:pt x="83312" y="74403"/>
                </a:lnTo>
                <a:lnTo>
                  <a:pt x="86299" y="78331"/>
                </a:lnTo>
                <a:lnTo>
                  <a:pt x="89283" y="82934"/>
                </a:lnTo>
                <a:lnTo>
                  <a:pt x="92264" y="87987"/>
                </a:lnTo>
                <a:lnTo>
                  <a:pt x="94251" y="92347"/>
                </a:lnTo>
                <a:lnTo>
                  <a:pt x="96460" y="99839"/>
                </a:lnTo>
                <a:lnTo>
                  <a:pt x="98041" y="104218"/>
                </a:lnTo>
                <a:lnTo>
                  <a:pt x="100087" y="109121"/>
                </a:lnTo>
                <a:lnTo>
                  <a:pt x="102444" y="114375"/>
                </a:lnTo>
                <a:lnTo>
                  <a:pt x="105007" y="118869"/>
                </a:lnTo>
                <a:lnTo>
                  <a:pt x="110500" y="126509"/>
                </a:lnTo>
                <a:lnTo>
                  <a:pt x="113354" y="130928"/>
                </a:lnTo>
                <a:lnTo>
                  <a:pt x="116249" y="135858"/>
                </a:lnTo>
                <a:lnTo>
                  <a:pt x="119171" y="141129"/>
                </a:lnTo>
                <a:lnTo>
                  <a:pt x="122112" y="145635"/>
                </a:lnTo>
                <a:lnTo>
                  <a:pt x="128024" y="153288"/>
                </a:lnTo>
                <a:lnTo>
                  <a:pt x="133960" y="159996"/>
                </a:lnTo>
                <a:lnTo>
                  <a:pt x="139905" y="166285"/>
                </a:lnTo>
                <a:lnTo>
                  <a:pt x="145854" y="172388"/>
                </a:lnTo>
                <a:lnTo>
                  <a:pt x="148830" y="174411"/>
                </a:lnTo>
                <a:lnTo>
                  <a:pt x="154782" y="176661"/>
                </a:lnTo>
                <a:lnTo>
                  <a:pt x="163711" y="177927"/>
                </a:lnTo>
                <a:lnTo>
                  <a:pt x="177381" y="178302"/>
                </a:lnTo>
                <a:lnTo>
                  <a:pt x="181754" y="177362"/>
                </a:lnTo>
                <a:lnTo>
                  <a:pt x="189259" y="173673"/>
                </a:lnTo>
                <a:lnTo>
                  <a:pt x="199061" y="166017"/>
                </a:lnTo>
                <a:lnTo>
                  <a:pt x="205219" y="160362"/>
                </a:lnTo>
                <a:lnTo>
                  <a:pt x="208251" y="157465"/>
                </a:lnTo>
                <a:lnTo>
                  <a:pt x="210271" y="153549"/>
                </a:lnTo>
                <a:lnTo>
                  <a:pt x="211618" y="148954"/>
                </a:lnTo>
                <a:lnTo>
                  <a:pt x="212516" y="143907"/>
                </a:lnTo>
                <a:lnTo>
                  <a:pt x="213115" y="138557"/>
                </a:lnTo>
                <a:lnTo>
                  <a:pt x="213514" y="133007"/>
                </a:lnTo>
                <a:lnTo>
                  <a:pt x="213780" y="127322"/>
                </a:lnTo>
                <a:lnTo>
                  <a:pt x="214949" y="122540"/>
                </a:lnTo>
                <a:lnTo>
                  <a:pt x="218895" y="114580"/>
                </a:lnTo>
                <a:lnTo>
                  <a:pt x="220344" y="110077"/>
                </a:lnTo>
                <a:lnTo>
                  <a:pt x="221310" y="105090"/>
                </a:lnTo>
                <a:lnTo>
                  <a:pt x="221954" y="99781"/>
                </a:lnTo>
                <a:lnTo>
                  <a:pt x="222383" y="95249"/>
                </a:lnTo>
                <a:lnTo>
                  <a:pt x="222861" y="87569"/>
                </a:lnTo>
                <a:lnTo>
                  <a:pt x="221996" y="84131"/>
                </a:lnTo>
                <a:lnTo>
                  <a:pt x="218388" y="77666"/>
                </a:lnTo>
                <a:lnTo>
                  <a:pt x="214418" y="71469"/>
                </a:lnTo>
                <a:lnTo>
                  <a:pt x="214322" y="79007"/>
                </a:lnTo>
                <a:lnTo>
                  <a:pt x="216962" y="84980"/>
                </a:lnTo>
                <a:lnTo>
                  <a:pt x="219056" y="89351"/>
                </a:lnTo>
                <a:lnTo>
                  <a:pt x="220451" y="94249"/>
                </a:lnTo>
                <a:lnTo>
                  <a:pt x="221381" y="99499"/>
                </a:lnTo>
                <a:lnTo>
                  <a:pt x="222002" y="104983"/>
                </a:lnTo>
                <a:lnTo>
                  <a:pt x="223407" y="110624"/>
                </a:lnTo>
                <a:lnTo>
                  <a:pt x="225336" y="116369"/>
                </a:lnTo>
                <a:lnTo>
                  <a:pt x="227615" y="122183"/>
                </a:lnTo>
                <a:lnTo>
                  <a:pt x="230126" y="128044"/>
                </a:lnTo>
                <a:lnTo>
                  <a:pt x="235562" y="139847"/>
                </a:lnTo>
                <a:lnTo>
                  <a:pt x="244201" y="157648"/>
                </a:lnTo>
                <a:lnTo>
                  <a:pt x="248128" y="162601"/>
                </a:lnTo>
                <a:lnTo>
                  <a:pt x="252732" y="166895"/>
                </a:lnTo>
                <a:lnTo>
                  <a:pt x="262145" y="174312"/>
                </a:lnTo>
                <a:lnTo>
                  <a:pt x="269637" y="180916"/>
                </a:lnTo>
                <a:lnTo>
                  <a:pt x="278919" y="187158"/>
                </a:lnTo>
                <a:lnTo>
                  <a:pt x="288667" y="192248"/>
                </a:lnTo>
                <a:lnTo>
                  <a:pt x="296307" y="194510"/>
                </a:lnTo>
                <a:lnTo>
                  <a:pt x="312361" y="196081"/>
                </a:lnTo>
                <a:lnTo>
                  <a:pt x="324410" y="196272"/>
                </a:lnTo>
                <a:lnTo>
                  <a:pt x="326406" y="195296"/>
                </a:lnTo>
                <a:lnTo>
                  <a:pt x="327737" y="193653"/>
                </a:lnTo>
                <a:lnTo>
                  <a:pt x="330208" y="188189"/>
                </a:lnTo>
                <a:lnTo>
                  <a:pt x="334613" y="179146"/>
                </a:lnTo>
                <a:lnTo>
                  <a:pt x="336185" y="173956"/>
                </a:lnTo>
                <a:lnTo>
                  <a:pt x="337232" y="168512"/>
                </a:lnTo>
                <a:lnTo>
                  <a:pt x="337931" y="162898"/>
                </a:lnTo>
                <a:lnTo>
                  <a:pt x="339389" y="157171"/>
                </a:lnTo>
                <a:lnTo>
                  <a:pt x="341353" y="151369"/>
                </a:lnTo>
                <a:lnTo>
                  <a:pt x="343654" y="145517"/>
                </a:lnTo>
                <a:lnTo>
                  <a:pt x="345189" y="138638"/>
                </a:lnTo>
                <a:lnTo>
                  <a:pt x="346212" y="131076"/>
                </a:lnTo>
                <a:lnTo>
                  <a:pt x="347348" y="116721"/>
                </a:lnTo>
                <a:lnTo>
                  <a:pt x="347854" y="107033"/>
                </a:lnTo>
                <a:lnTo>
                  <a:pt x="348079" y="99421"/>
                </a:lnTo>
                <a:lnTo>
                  <a:pt x="348257" y="89242"/>
                </a:lnTo>
                <a:lnTo>
                  <a:pt x="348257" y="89216"/>
                </a:lnTo>
                <a:lnTo>
                  <a:pt x="348257" y="93919"/>
                </a:lnTo>
                <a:lnTo>
                  <a:pt x="350903" y="101529"/>
                </a:lnTo>
                <a:lnTo>
                  <a:pt x="352998" y="106337"/>
                </a:lnTo>
                <a:lnTo>
                  <a:pt x="354394" y="111526"/>
                </a:lnTo>
                <a:lnTo>
                  <a:pt x="355325" y="116970"/>
                </a:lnTo>
                <a:lnTo>
                  <a:pt x="355946" y="122584"/>
                </a:lnTo>
                <a:lnTo>
                  <a:pt x="357352" y="128311"/>
                </a:lnTo>
                <a:lnTo>
                  <a:pt x="359282" y="134113"/>
                </a:lnTo>
                <a:lnTo>
                  <a:pt x="361560" y="139966"/>
                </a:lnTo>
                <a:lnTo>
                  <a:pt x="364071" y="145852"/>
                </a:lnTo>
                <a:lnTo>
                  <a:pt x="369507" y="157684"/>
                </a:lnTo>
                <a:lnTo>
                  <a:pt x="371354" y="163617"/>
                </a:lnTo>
                <a:lnTo>
                  <a:pt x="372585" y="169557"/>
                </a:lnTo>
                <a:lnTo>
                  <a:pt x="373406" y="175501"/>
                </a:lnTo>
                <a:lnTo>
                  <a:pt x="374945" y="180456"/>
                </a:lnTo>
                <a:lnTo>
                  <a:pt x="376963" y="184752"/>
                </a:lnTo>
                <a:lnTo>
                  <a:pt x="379301" y="188608"/>
                </a:lnTo>
                <a:lnTo>
                  <a:pt x="387190" y="195538"/>
                </a:lnTo>
                <a:lnTo>
                  <a:pt x="396319" y="201925"/>
                </a:lnTo>
                <a:lnTo>
                  <a:pt x="403684" y="208071"/>
                </a:lnTo>
                <a:lnTo>
                  <a:pt x="408028" y="210107"/>
                </a:lnTo>
                <a:lnTo>
                  <a:pt x="418149" y="212369"/>
                </a:lnTo>
                <a:lnTo>
                  <a:pt x="422633" y="211980"/>
                </a:lnTo>
                <a:lnTo>
                  <a:pt x="426614" y="210728"/>
                </a:lnTo>
                <a:lnTo>
                  <a:pt x="433684" y="207684"/>
                </a:lnTo>
                <a:lnTo>
                  <a:pt x="440134" y="206331"/>
                </a:lnTo>
                <a:lnTo>
                  <a:pt x="448954" y="200438"/>
                </a:lnTo>
                <a:lnTo>
                  <a:pt x="454084" y="196089"/>
                </a:lnTo>
                <a:lnTo>
                  <a:pt x="458496" y="191205"/>
                </a:lnTo>
                <a:lnTo>
                  <a:pt x="462430" y="185964"/>
                </a:lnTo>
                <a:lnTo>
                  <a:pt x="466044" y="180486"/>
                </a:lnTo>
                <a:lnTo>
                  <a:pt x="469446" y="173858"/>
                </a:lnTo>
                <a:lnTo>
                  <a:pt x="472707" y="166462"/>
                </a:lnTo>
                <a:lnTo>
                  <a:pt x="475871" y="158555"/>
                </a:lnTo>
                <a:lnTo>
                  <a:pt x="482035" y="141832"/>
                </a:lnTo>
                <a:lnTo>
                  <a:pt x="485068" y="133205"/>
                </a:lnTo>
                <a:lnTo>
                  <a:pt x="487089" y="125470"/>
                </a:lnTo>
                <a:lnTo>
                  <a:pt x="488437" y="118328"/>
                </a:lnTo>
                <a:lnTo>
                  <a:pt x="489336" y="111583"/>
                </a:lnTo>
                <a:lnTo>
                  <a:pt x="490926" y="105102"/>
                </a:lnTo>
                <a:lnTo>
                  <a:pt x="492980" y="98797"/>
                </a:lnTo>
                <a:lnTo>
                  <a:pt x="495341" y="92609"/>
                </a:lnTo>
                <a:lnTo>
                  <a:pt x="497907" y="87492"/>
                </a:lnTo>
                <a:lnTo>
                  <a:pt x="500610" y="83088"/>
                </a:lnTo>
                <a:lnTo>
                  <a:pt x="508501" y="71993"/>
                </a:lnTo>
                <a:lnTo>
                  <a:pt x="511420" y="74256"/>
                </a:lnTo>
                <a:lnTo>
                  <a:pt x="513587" y="76248"/>
                </a:lnTo>
                <a:lnTo>
                  <a:pt x="515032" y="78569"/>
                </a:lnTo>
                <a:lnTo>
                  <a:pt x="518058" y="87567"/>
                </a:lnTo>
                <a:lnTo>
                  <a:pt x="519997" y="92068"/>
                </a:lnTo>
                <a:lnTo>
                  <a:pt x="522281" y="97053"/>
                </a:lnTo>
                <a:lnTo>
                  <a:pt x="524797" y="101368"/>
                </a:lnTo>
                <a:lnTo>
                  <a:pt x="530238" y="108809"/>
                </a:lnTo>
                <a:lnTo>
                  <a:pt x="532086" y="113174"/>
                </a:lnTo>
                <a:lnTo>
                  <a:pt x="533318" y="118069"/>
                </a:lnTo>
                <a:lnTo>
                  <a:pt x="534138" y="123317"/>
                </a:lnTo>
                <a:lnTo>
                  <a:pt x="535679" y="127807"/>
                </a:lnTo>
                <a:lnTo>
                  <a:pt x="540035" y="135442"/>
                </a:lnTo>
                <a:lnTo>
                  <a:pt x="542633" y="142143"/>
                </a:lnTo>
                <a:lnTo>
                  <a:pt x="544301" y="149789"/>
                </a:lnTo>
                <a:lnTo>
                  <a:pt x="545429" y="150416"/>
                </a:lnTo>
                <a:lnTo>
                  <a:pt x="553528" y="151656"/>
                </a:lnTo>
                <a:lnTo>
                  <a:pt x="548867" y="142186"/>
                </a:lnTo>
                <a:lnTo>
                  <a:pt x="547482" y="137410"/>
                </a:lnTo>
                <a:lnTo>
                  <a:pt x="546558" y="132242"/>
                </a:lnTo>
                <a:lnTo>
                  <a:pt x="545942" y="126812"/>
                </a:lnTo>
                <a:lnTo>
                  <a:pt x="545532" y="121208"/>
                </a:lnTo>
                <a:lnTo>
                  <a:pt x="545258" y="115487"/>
                </a:lnTo>
                <a:lnTo>
                  <a:pt x="545076" y="109689"/>
                </a:lnTo>
                <a:lnTo>
                  <a:pt x="543962" y="102847"/>
                </a:lnTo>
                <a:lnTo>
                  <a:pt x="542227" y="95309"/>
                </a:lnTo>
                <a:lnTo>
                  <a:pt x="540078" y="87307"/>
                </a:lnTo>
                <a:lnTo>
                  <a:pt x="537654" y="79988"/>
                </a:lnTo>
                <a:lnTo>
                  <a:pt x="535045" y="73125"/>
                </a:lnTo>
                <a:lnTo>
                  <a:pt x="532314" y="66565"/>
                </a:lnTo>
                <a:lnTo>
                  <a:pt x="529501" y="61199"/>
                </a:lnTo>
                <a:lnTo>
                  <a:pt x="526633" y="56630"/>
                </a:lnTo>
                <a:lnTo>
                  <a:pt x="519642" y="46908"/>
                </a:lnTo>
                <a:lnTo>
                  <a:pt x="518077" y="46110"/>
                </a:lnTo>
                <a:lnTo>
                  <a:pt x="510384" y="44725"/>
                </a:lnTo>
                <a:lnTo>
                  <a:pt x="506965" y="47254"/>
                </a:lnTo>
                <a:lnTo>
                  <a:pt x="504664" y="49317"/>
                </a:lnTo>
                <a:lnTo>
                  <a:pt x="499462" y="56902"/>
                </a:lnTo>
                <a:lnTo>
                  <a:pt x="496685" y="61702"/>
                </a:lnTo>
                <a:lnTo>
                  <a:pt x="493842" y="67879"/>
                </a:lnTo>
                <a:lnTo>
                  <a:pt x="490955" y="74974"/>
                </a:lnTo>
                <a:lnTo>
                  <a:pt x="488037" y="82680"/>
                </a:lnTo>
                <a:lnTo>
                  <a:pt x="486093" y="90794"/>
                </a:lnTo>
                <a:lnTo>
                  <a:pt x="484796" y="99180"/>
                </a:lnTo>
                <a:lnTo>
                  <a:pt x="483931" y="107747"/>
                </a:lnTo>
                <a:lnTo>
                  <a:pt x="482363" y="116435"/>
                </a:lnTo>
                <a:lnTo>
                  <a:pt x="480325" y="125204"/>
                </a:lnTo>
                <a:lnTo>
                  <a:pt x="477974" y="134026"/>
                </a:lnTo>
                <a:lnTo>
                  <a:pt x="476408" y="142884"/>
                </a:lnTo>
                <a:lnTo>
                  <a:pt x="475363" y="151766"/>
                </a:lnTo>
                <a:lnTo>
                  <a:pt x="474666" y="160664"/>
                </a:lnTo>
                <a:lnTo>
                  <a:pt x="474202" y="169573"/>
                </a:lnTo>
                <a:lnTo>
                  <a:pt x="473686" y="187409"/>
                </a:lnTo>
                <a:lnTo>
                  <a:pt x="474541" y="195340"/>
                </a:lnTo>
                <a:lnTo>
                  <a:pt x="476102" y="202612"/>
                </a:lnTo>
                <a:lnTo>
                  <a:pt x="478136" y="209444"/>
                </a:lnTo>
                <a:lnTo>
                  <a:pt x="480484" y="215983"/>
                </a:lnTo>
                <a:lnTo>
                  <a:pt x="483041" y="222327"/>
                </a:lnTo>
                <a:lnTo>
                  <a:pt x="485738" y="228540"/>
                </a:lnTo>
                <a:lnTo>
                  <a:pt x="489521" y="233675"/>
                </a:lnTo>
                <a:lnTo>
                  <a:pt x="494027" y="238090"/>
                </a:lnTo>
                <a:lnTo>
                  <a:pt x="503333" y="244650"/>
                </a:lnTo>
                <a:lnTo>
                  <a:pt x="510776" y="247565"/>
                </a:lnTo>
                <a:lnTo>
                  <a:pt x="520545" y="249206"/>
                </a:lnTo>
                <a:lnTo>
                  <a:pt x="541675" y="249837"/>
                </a:lnTo>
                <a:lnTo>
                  <a:pt x="543679" y="248865"/>
                </a:lnTo>
                <a:lnTo>
                  <a:pt x="548552" y="245139"/>
                </a:lnTo>
                <a:lnTo>
                  <a:pt x="550248" y="241764"/>
                </a:lnTo>
                <a:lnTo>
                  <a:pt x="551378" y="237530"/>
                </a:lnTo>
                <a:lnTo>
                  <a:pt x="552133" y="232723"/>
                </a:lnTo>
                <a:lnTo>
                  <a:pt x="553627" y="226541"/>
                </a:lnTo>
                <a:lnTo>
                  <a:pt x="555616" y="219444"/>
                </a:lnTo>
                <a:lnTo>
                  <a:pt x="557934" y="211736"/>
                </a:lnTo>
                <a:lnTo>
                  <a:pt x="559480" y="203620"/>
                </a:lnTo>
                <a:lnTo>
                  <a:pt x="560510" y="195234"/>
                </a:lnTo>
                <a:lnTo>
                  <a:pt x="561197" y="186666"/>
                </a:lnTo>
                <a:lnTo>
                  <a:pt x="561655" y="177977"/>
                </a:lnTo>
                <a:lnTo>
                  <a:pt x="562163" y="160386"/>
                </a:lnTo>
                <a:lnTo>
                  <a:pt x="561307" y="150536"/>
                </a:lnTo>
                <a:lnTo>
                  <a:pt x="559744" y="140000"/>
                </a:lnTo>
                <a:lnTo>
                  <a:pt x="557709" y="129007"/>
                </a:lnTo>
                <a:lnTo>
                  <a:pt x="556353" y="118702"/>
                </a:lnTo>
                <a:lnTo>
                  <a:pt x="555449" y="108856"/>
                </a:lnTo>
                <a:lnTo>
                  <a:pt x="554846" y="99315"/>
                </a:lnTo>
                <a:lnTo>
                  <a:pt x="553452" y="89978"/>
                </a:lnTo>
                <a:lnTo>
                  <a:pt x="551530" y="80777"/>
                </a:lnTo>
                <a:lnTo>
                  <a:pt x="549257" y="71666"/>
                </a:lnTo>
                <a:lnTo>
                  <a:pt x="546749" y="63608"/>
                </a:lnTo>
                <a:lnTo>
                  <a:pt x="544086" y="56251"/>
                </a:lnTo>
                <a:lnTo>
                  <a:pt x="541317" y="49362"/>
                </a:lnTo>
                <a:lnTo>
                  <a:pt x="539472" y="43778"/>
                </a:lnTo>
                <a:lnTo>
                  <a:pt x="538242" y="39062"/>
                </a:lnTo>
                <a:lnTo>
                  <a:pt x="537421" y="34927"/>
                </a:lnTo>
                <a:lnTo>
                  <a:pt x="535883" y="30185"/>
                </a:lnTo>
                <a:lnTo>
                  <a:pt x="533864" y="25040"/>
                </a:lnTo>
                <a:lnTo>
                  <a:pt x="531526" y="19625"/>
                </a:lnTo>
                <a:lnTo>
                  <a:pt x="528976" y="16015"/>
                </a:lnTo>
                <a:lnTo>
                  <a:pt x="526283" y="13609"/>
                </a:lnTo>
                <a:lnTo>
                  <a:pt x="523496" y="12005"/>
                </a:lnTo>
                <a:lnTo>
                  <a:pt x="521638" y="9943"/>
                </a:lnTo>
                <a:lnTo>
                  <a:pt x="520399" y="7576"/>
                </a:lnTo>
                <a:lnTo>
                  <a:pt x="517965" y="0"/>
                </a:lnTo>
                <a:lnTo>
                  <a:pt x="517928" y="9597"/>
                </a:lnTo>
                <a:lnTo>
                  <a:pt x="517926" y="12307"/>
                </a:lnTo>
                <a:lnTo>
                  <a:pt x="518916" y="15105"/>
                </a:lnTo>
                <a:lnTo>
                  <a:pt x="522663" y="20860"/>
                </a:lnTo>
                <a:lnTo>
                  <a:pt x="524059" y="25769"/>
                </a:lnTo>
                <a:lnTo>
                  <a:pt x="524990" y="32017"/>
                </a:lnTo>
                <a:lnTo>
                  <a:pt x="525610" y="39160"/>
                </a:lnTo>
                <a:lnTo>
                  <a:pt x="527016" y="46898"/>
                </a:lnTo>
                <a:lnTo>
                  <a:pt x="528946" y="55033"/>
                </a:lnTo>
                <a:lnTo>
                  <a:pt x="531224" y="63433"/>
                </a:lnTo>
                <a:lnTo>
                  <a:pt x="536402" y="80704"/>
                </a:lnTo>
                <a:lnTo>
                  <a:pt x="539171" y="89477"/>
                </a:lnTo>
                <a:lnTo>
                  <a:pt x="544895" y="109808"/>
                </a:lnTo>
                <a:lnTo>
                  <a:pt x="547810" y="120785"/>
                </a:lnTo>
                <a:lnTo>
                  <a:pt x="553695" y="140921"/>
                </a:lnTo>
                <a:lnTo>
                  <a:pt x="562586" y="168991"/>
                </a:lnTo>
                <a:lnTo>
                  <a:pt x="565558" y="178100"/>
                </a:lnTo>
                <a:lnTo>
                  <a:pt x="569523" y="186158"/>
                </a:lnTo>
                <a:lnTo>
                  <a:pt x="574151" y="193514"/>
                </a:lnTo>
                <a:lnTo>
                  <a:pt x="579220" y="200402"/>
                </a:lnTo>
                <a:lnTo>
                  <a:pt x="583592" y="205986"/>
                </a:lnTo>
                <a:lnTo>
                  <a:pt x="587499" y="210702"/>
                </a:lnTo>
                <a:lnTo>
                  <a:pt x="591095" y="214837"/>
                </a:lnTo>
                <a:lnTo>
                  <a:pt x="594486" y="219579"/>
                </a:lnTo>
                <a:lnTo>
                  <a:pt x="597738" y="224724"/>
                </a:lnTo>
                <a:lnTo>
                  <a:pt x="600898" y="230139"/>
                </a:lnTo>
                <a:lnTo>
                  <a:pt x="604989" y="233748"/>
                </a:lnTo>
                <a:lnTo>
                  <a:pt x="609701" y="236155"/>
                </a:lnTo>
                <a:lnTo>
                  <a:pt x="619236" y="239821"/>
                </a:lnTo>
                <a:lnTo>
                  <a:pt x="630182" y="246471"/>
                </a:lnTo>
                <a:lnTo>
                  <a:pt x="636607" y="248374"/>
                </a:lnTo>
                <a:lnTo>
                  <a:pt x="639709" y="247890"/>
                </a:lnTo>
                <a:lnTo>
                  <a:pt x="645802" y="244706"/>
                </a:lnTo>
                <a:lnTo>
                  <a:pt x="654811" y="237335"/>
                </a:lnTo>
                <a:lnTo>
                  <a:pt x="657798" y="233585"/>
                </a:lnTo>
                <a:lnTo>
                  <a:pt x="660782" y="229100"/>
                </a:lnTo>
                <a:lnTo>
                  <a:pt x="663764" y="224126"/>
                </a:lnTo>
                <a:lnTo>
                  <a:pt x="666744" y="217834"/>
                </a:lnTo>
                <a:lnTo>
                  <a:pt x="669722" y="210662"/>
                </a:lnTo>
                <a:lnTo>
                  <a:pt x="672700" y="202905"/>
                </a:lnTo>
                <a:lnTo>
                  <a:pt x="675677" y="195749"/>
                </a:lnTo>
                <a:lnTo>
                  <a:pt x="678655" y="188994"/>
                </a:lnTo>
                <a:lnTo>
                  <a:pt x="681632" y="182506"/>
                </a:lnTo>
                <a:lnTo>
                  <a:pt x="683616" y="175204"/>
                </a:lnTo>
                <a:lnTo>
                  <a:pt x="684939" y="167360"/>
                </a:lnTo>
                <a:lnTo>
                  <a:pt x="685821" y="159153"/>
                </a:lnTo>
                <a:lnTo>
                  <a:pt x="687402" y="151698"/>
                </a:lnTo>
                <a:lnTo>
                  <a:pt x="689448" y="144744"/>
                </a:lnTo>
                <a:lnTo>
                  <a:pt x="691803" y="138123"/>
                </a:lnTo>
                <a:lnTo>
                  <a:pt x="693374" y="132717"/>
                </a:lnTo>
                <a:lnTo>
                  <a:pt x="694422" y="128121"/>
                </a:lnTo>
                <a:lnTo>
                  <a:pt x="696101" y="118356"/>
                </a:lnTo>
                <a:lnTo>
                  <a:pt x="695248" y="117554"/>
                </a:lnTo>
                <a:lnTo>
                  <a:pt x="693685" y="117020"/>
                </a:lnTo>
                <a:lnTo>
                  <a:pt x="688791" y="116163"/>
                </a:lnTo>
                <a:lnTo>
                  <a:pt x="688389" y="117085"/>
                </a:lnTo>
                <a:lnTo>
                  <a:pt x="687824" y="123123"/>
                </a:lnTo>
                <a:lnTo>
                  <a:pt x="687691" y="128400"/>
                </a:lnTo>
                <a:lnTo>
                  <a:pt x="687589" y="184214"/>
                </a:lnTo>
                <a:lnTo>
                  <a:pt x="688579" y="190234"/>
                </a:lnTo>
                <a:lnTo>
                  <a:pt x="690233" y="196231"/>
                </a:lnTo>
                <a:lnTo>
                  <a:pt x="692326" y="202213"/>
                </a:lnTo>
                <a:lnTo>
                  <a:pt x="695708" y="208186"/>
                </a:lnTo>
                <a:lnTo>
                  <a:pt x="699945" y="214152"/>
                </a:lnTo>
                <a:lnTo>
                  <a:pt x="704755" y="220114"/>
                </a:lnTo>
                <a:lnTo>
                  <a:pt x="709946" y="225081"/>
                </a:lnTo>
                <a:lnTo>
                  <a:pt x="715391" y="229384"/>
                </a:lnTo>
                <a:lnTo>
                  <a:pt x="726733" y="236812"/>
                </a:lnTo>
                <a:lnTo>
                  <a:pt x="738388" y="243420"/>
                </a:lnTo>
                <a:lnTo>
                  <a:pt x="750183" y="249664"/>
                </a:lnTo>
                <a:lnTo>
                  <a:pt x="761047" y="254755"/>
                </a:lnTo>
                <a:lnTo>
                  <a:pt x="769183" y="257017"/>
                </a:lnTo>
                <a:lnTo>
                  <a:pt x="784082" y="258291"/>
                </a:lnTo>
                <a:lnTo>
                  <a:pt x="795296" y="255943"/>
                </a:lnTo>
                <a:lnTo>
                  <a:pt x="810120" y="251689"/>
                </a:lnTo>
                <a:lnTo>
                  <a:pt x="813924" y="251092"/>
                </a:lnTo>
                <a:lnTo>
                  <a:pt x="820795" y="247782"/>
                </a:lnTo>
                <a:lnTo>
                  <a:pt x="830461" y="2409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PenAnnotation342"/>
          <p:cNvSpPr/>
          <p:nvPr/>
        </p:nvSpPr>
        <p:spPr>
          <a:xfrm>
            <a:off x="6956226" y="1598414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PenAnnotation343"/>
          <p:cNvSpPr/>
          <p:nvPr/>
        </p:nvSpPr>
        <p:spPr>
          <a:xfrm>
            <a:off x="7081242" y="1500969"/>
            <a:ext cx="1518048" cy="374100"/>
          </a:xfrm>
          <a:custGeom>
            <a:avLst/>
            <a:gdLst/>
            <a:ahLst/>
            <a:cxnLst/>
            <a:rect l="0" t="0" r="0" b="0"/>
            <a:pathLst>
              <a:path w="1518048" h="374100">
                <a:moveTo>
                  <a:pt x="0" y="186741"/>
                </a:moveTo>
                <a:lnTo>
                  <a:pt x="0" y="191482"/>
                </a:lnTo>
                <a:lnTo>
                  <a:pt x="992" y="193870"/>
                </a:lnTo>
                <a:lnTo>
                  <a:pt x="6137" y="201973"/>
                </a:lnTo>
                <a:lnTo>
                  <a:pt x="9094" y="211649"/>
                </a:lnTo>
                <a:lnTo>
                  <a:pt x="13302" y="221293"/>
                </a:lnTo>
                <a:lnTo>
                  <a:pt x="18480" y="232194"/>
                </a:lnTo>
                <a:lnTo>
                  <a:pt x="29889" y="255361"/>
                </a:lnTo>
                <a:lnTo>
                  <a:pt x="33127" y="264533"/>
                </a:lnTo>
                <a:lnTo>
                  <a:pt x="33991" y="268368"/>
                </a:lnTo>
                <a:lnTo>
                  <a:pt x="37597" y="275275"/>
                </a:lnTo>
                <a:lnTo>
                  <a:pt x="44236" y="284401"/>
                </a:lnTo>
                <a:lnTo>
                  <a:pt x="44567" y="290001"/>
                </a:lnTo>
                <a:lnTo>
                  <a:pt x="44645" y="280482"/>
                </a:lnTo>
                <a:lnTo>
                  <a:pt x="44647" y="272614"/>
                </a:lnTo>
                <a:lnTo>
                  <a:pt x="42002" y="264264"/>
                </a:lnTo>
                <a:lnTo>
                  <a:pt x="38511" y="253938"/>
                </a:lnTo>
                <a:lnTo>
                  <a:pt x="36959" y="242734"/>
                </a:lnTo>
                <a:lnTo>
                  <a:pt x="35554" y="235976"/>
                </a:lnTo>
                <a:lnTo>
                  <a:pt x="33625" y="228494"/>
                </a:lnTo>
                <a:lnTo>
                  <a:pt x="31346" y="220530"/>
                </a:lnTo>
                <a:lnTo>
                  <a:pt x="29827" y="213236"/>
                </a:lnTo>
                <a:lnTo>
                  <a:pt x="28814" y="206389"/>
                </a:lnTo>
                <a:lnTo>
                  <a:pt x="28139" y="199840"/>
                </a:lnTo>
                <a:lnTo>
                  <a:pt x="27689" y="193489"/>
                </a:lnTo>
                <a:lnTo>
                  <a:pt x="27389" y="187271"/>
                </a:lnTo>
                <a:lnTo>
                  <a:pt x="27189" y="181141"/>
                </a:lnTo>
                <a:lnTo>
                  <a:pt x="28048" y="176063"/>
                </a:lnTo>
                <a:lnTo>
                  <a:pt x="31648" y="167774"/>
                </a:lnTo>
                <a:lnTo>
                  <a:pt x="33909" y="160783"/>
                </a:lnTo>
                <a:lnTo>
                  <a:pt x="34512" y="157529"/>
                </a:lnTo>
                <a:lnTo>
                  <a:pt x="37828" y="151269"/>
                </a:lnTo>
                <a:lnTo>
                  <a:pt x="40102" y="148210"/>
                </a:lnTo>
                <a:lnTo>
                  <a:pt x="42609" y="146171"/>
                </a:lnTo>
                <a:lnTo>
                  <a:pt x="45273" y="144812"/>
                </a:lnTo>
                <a:lnTo>
                  <a:pt x="48042" y="143906"/>
                </a:lnTo>
                <a:lnTo>
                  <a:pt x="50879" y="144293"/>
                </a:lnTo>
                <a:lnTo>
                  <a:pt x="53763" y="145544"/>
                </a:lnTo>
                <a:lnTo>
                  <a:pt x="70261" y="154681"/>
                </a:lnTo>
                <a:lnTo>
                  <a:pt x="78521" y="162901"/>
                </a:lnTo>
                <a:lnTo>
                  <a:pt x="86492" y="173169"/>
                </a:lnTo>
                <a:lnTo>
                  <a:pt x="96649" y="184347"/>
                </a:lnTo>
                <a:lnTo>
                  <a:pt x="113524" y="201797"/>
                </a:lnTo>
                <a:lnTo>
                  <a:pt x="118347" y="207692"/>
                </a:lnTo>
                <a:lnTo>
                  <a:pt x="122554" y="213607"/>
                </a:lnTo>
                <a:lnTo>
                  <a:pt x="126351" y="219535"/>
                </a:lnTo>
                <a:lnTo>
                  <a:pt x="130867" y="225471"/>
                </a:lnTo>
                <a:lnTo>
                  <a:pt x="135862" y="231413"/>
                </a:lnTo>
                <a:lnTo>
                  <a:pt x="141176" y="237358"/>
                </a:lnTo>
                <a:lnTo>
                  <a:pt x="145711" y="243306"/>
                </a:lnTo>
                <a:lnTo>
                  <a:pt x="149727" y="249256"/>
                </a:lnTo>
                <a:lnTo>
                  <a:pt x="153396" y="255207"/>
                </a:lnTo>
                <a:lnTo>
                  <a:pt x="155842" y="261159"/>
                </a:lnTo>
                <a:lnTo>
                  <a:pt x="157472" y="267111"/>
                </a:lnTo>
                <a:lnTo>
                  <a:pt x="159285" y="278024"/>
                </a:lnTo>
                <a:lnTo>
                  <a:pt x="160305" y="288753"/>
                </a:lnTo>
                <a:lnTo>
                  <a:pt x="160717" y="298438"/>
                </a:lnTo>
                <a:lnTo>
                  <a:pt x="161715" y="298909"/>
                </a:lnTo>
                <a:lnTo>
                  <a:pt x="163373" y="298231"/>
                </a:lnTo>
                <a:lnTo>
                  <a:pt x="168421" y="294754"/>
                </a:lnTo>
                <a:lnTo>
                  <a:pt x="169296" y="284670"/>
                </a:lnTo>
                <a:lnTo>
                  <a:pt x="169500" y="274583"/>
                </a:lnTo>
                <a:lnTo>
                  <a:pt x="169554" y="269115"/>
                </a:lnTo>
                <a:lnTo>
                  <a:pt x="172261" y="257748"/>
                </a:lnTo>
                <a:lnTo>
                  <a:pt x="174372" y="251938"/>
                </a:lnTo>
                <a:lnTo>
                  <a:pt x="175779" y="245089"/>
                </a:lnTo>
                <a:lnTo>
                  <a:pt x="176718" y="237546"/>
                </a:lnTo>
                <a:lnTo>
                  <a:pt x="177342" y="229541"/>
                </a:lnTo>
                <a:lnTo>
                  <a:pt x="178752" y="221228"/>
                </a:lnTo>
                <a:lnTo>
                  <a:pt x="180683" y="212709"/>
                </a:lnTo>
                <a:lnTo>
                  <a:pt x="182964" y="204053"/>
                </a:lnTo>
                <a:lnTo>
                  <a:pt x="185475" y="196298"/>
                </a:lnTo>
                <a:lnTo>
                  <a:pt x="188142" y="189144"/>
                </a:lnTo>
                <a:lnTo>
                  <a:pt x="190913" y="182390"/>
                </a:lnTo>
                <a:lnTo>
                  <a:pt x="193990" y="172240"/>
                </a:lnTo>
                <a:lnTo>
                  <a:pt x="194811" y="168144"/>
                </a:lnTo>
                <a:lnTo>
                  <a:pt x="196350" y="165413"/>
                </a:lnTo>
                <a:lnTo>
                  <a:pt x="198369" y="163593"/>
                </a:lnTo>
                <a:lnTo>
                  <a:pt x="203997" y="160672"/>
                </a:lnTo>
                <a:lnTo>
                  <a:pt x="205451" y="161424"/>
                </a:lnTo>
                <a:lnTo>
                  <a:pt x="209712" y="164906"/>
                </a:lnTo>
                <a:lnTo>
                  <a:pt x="211246" y="167223"/>
                </a:lnTo>
                <a:lnTo>
                  <a:pt x="212949" y="172444"/>
                </a:lnTo>
                <a:lnTo>
                  <a:pt x="213707" y="180718"/>
                </a:lnTo>
                <a:lnTo>
                  <a:pt x="215035" y="192002"/>
                </a:lnTo>
                <a:lnTo>
                  <a:pt x="216779" y="199178"/>
                </a:lnTo>
                <a:lnTo>
                  <a:pt x="218933" y="206939"/>
                </a:lnTo>
                <a:lnTo>
                  <a:pt x="221361" y="214097"/>
                </a:lnTo>
                <a:lnTo>
                  <a:pt x="223973" y="220854"/>
                </a:lnTo>
                <a:lnTo>
                  <a:pt x="226706" y="227342"/>
                </a:lnTo>
                <a:lnTo>
                  <a:pt x="228528" y="233652"/>
                </a:lnTo>
                <a:lnTo>
                  <a:pt x="229742" y="239843"/>
                </a:lnTo>
                <a:lnTo>
                  <a:pt x="230552" y="245955"/>
                </a:lnTo>
                <a:lnTo>
                  <a:pt x="232085" y="252014"/>
                </a:lnTo>
                <a:lnTo>
                  <a:pt x="234098" y="258038"/>
                </a:lnTo>
                <a:lnTo>
                  <a:pt x="238981" y="269030"/>
                </a:lnTo>
                <a:lnTo>
                  <a:pt x="244458" y="277223"/>
                </a:lnTo>
                <a:lnTo>
                  <a:pt x="252846" y="284172"/>
                </a:lnTo>
                <a:lnTo>
                  <a:pt x="262196" y="289575"/>
                </a:lnTo>
                <a:lnTo>
                  <a:pt x="269659" y="291977"/>
                </a:lnTo>
                <a:lnTo>
                  <a:pt x="296309" y="293729"/>
                </a:lnTo>
                <a:lnTo>
                  <a:pt x="299734" y="292793"/>
                </a:lnTo>
                <a:lnTo>
                  <a:pt x="306186" y="289107"/>
                </a:lnTo>
                <a:lnTo>
                  <a:pt x="315007" y="281516"/>
                </a:lnTo>
                <a:lnTo>
                  <a:pt x="324550" y="271528"/>
                </a:lnTo>
                <a:lnTo>
                  <a:pt x="332099" y="260474"/>
                </a:lnTo>
                <a:lnTo>
                  <a:pt x="334508" y="253756"/>
                </a:lnTo>
                <a:lnTo>
                  <a:pt x="336115" y="246300"/>
                </a:lnTo>
                <a:lnTo>
                  <a:pt x="337186" y="238354"/>
                </a:lnTo>
                <a:lnTo>
                  <a:pt x="338892" y="229087"/>
                </a:lnTo>
                <a:lnTo>
                  <a:pt x="343434" y="208208"/>
                </a:lnTo>
                <a:lnTo>
                  <a:pt x="345041" y="198076"/>
                </a:lnTo>
                <a:lnTo>
                  <a:pt x="346113" y="188344"/>
                </a:lnTo>
                <a:lnTo>
                  <a:pt x="346828" y="178880"/>
                </a:lnTo>
                <a:lnTo>
                  <a:pt x="347305" y="170587"/>
                </a:lnTo>
                <a:lnTo>
                  <a:pt x="347834" y="156080"/>
                </a:lnTo>
                <a:lnTo>
                  <a:pt x="346983" y="149433"/>
                </a:lnTo>
                <a:lnTo>
                  <a:pt x="345424" y="143018"/>
                </a:lnTo>
                <a:lnTo>
                  <a:pt x="343391" y="136756"/>
                </a:lnTo>
                <a:lnTo>
                  <a:pt x="341045" y="132582"/>
                </a:lnTo>
                <a:lnTo>
                  <a:pt x="338488" y="129799"/>
                </a:lnTo>
                <a:lnTo>
                  <a:pt x="331996" y="125333"/>
                </a:lnTo>
                <a:lnTo>
                  <a:pt x="328463" y="124722"/>
                </a:lnTo>
                <a:lnTo>
                  <a:pt x="326131" y="124559"/>
                </a:lnTo>
                <a:lnTo>
                  <a:pt x="323585" y="126435"/>
                </a:lnTo>
                <a:lnTo>
                  <a:pt x="318110" y="133811"/>
                </a:lnTo>
                <a:lnTo>
                  <a:pt x="315015" y="143704"/>
                </a:lnTo>
                <a:lnTo>
                  <a:pt x="314190" y="149120"/>
                </a:lnTo>
                <a:lnTo>
                  <a:pt x="312647" y="155707"/>
                </a:lnTo>
                <a:lnTo>
                  <a:pt x="310626" y="163075"/>
                </a:lnTo>
                <a:lnTo>
                  <a:pt x="308288" y="170964"/>
                </a:lnTo>
                <a:lnTo>
                  <a:pt x="306728" y="179200"/>
                </a:lnTo>
                <a:lnTo>
                  <a:pt x="305688" y="187667"/>
                </a:lnTo>
                <a:lnTo>
                  <a:pt x="304996" y="196288"/>
                </a:lnTo>
                <a:lnTo>
                  <a:pt x="304533" y="205012"/>
                </a:lnTo>
                <a:lnTo>
                  <a:pt x="304020" y="222643"/>
                </a:lnTo>
                <a:lnTo>
                  <a:pt x="303732" y="244563"/>
                </a:lnTo>
                <a:lnTo>
                  <a:pt x="304682" y="251086"/>
                </a:lnTo>
                <a:lnTo>
                  <a:pt x="306309" y="257419"/>
                </a:lnTo>
                <a:lnTo>
                  <a:pt x="308386" y="263626"/>
                </a:lnTo>
                <a:lnTo>
                  <a:pt x="311754" y="269747"/>
                </a:lnTo>
                <a:lnTo>
                  <a:pt x="315985" y="275813"/>
                </a:lnTo>
                <a:lnTo>
                  <a:pt x="324985" y="286852"/>
                </a:lnTo>
                <a:lnTo>
                  <a:pt x="332292" y="295066"/>
                </a:lnTo>
                <a:lnTo>
                  <a:pt x="336621" y="297653"/>
                </a:lnTo>
                <a:lnTo>
                  <a:pt x="346723" y="300528"/>
                </a:lnTo>
                <a:lnTo>
                  <a:pt x="358827" y="302146"/>
                </a:lnTo>
                <a:lnTo>
                  <a:pt x="368169" y="299879"/>
                </a:lnTo>
                <a:lnTo>
                  <a:pt x="377943" y="295564"/>
                </a:lnTo>
                <a:lnTo>
                  <a:pt x="389024" y="287556"/>
                </a:lnTo>
                <a:lnTo>
                  <a:pt x="395480" y="281819"/>
                </a:lnTo>
                <a:lnTo>
                  <a:pt x="401657" y="273316"/>
                </a:lnTo>
                <a:lnTo>
                  <a:pt x="407710" y="261930"/>
                </a:lnTo>
                <a:lnTo>
                  <a:pt x="410713" y="254726"/>
                </a:lnTo>
                <a:lnTo>
                  <a:pt x="413707" y="246948"/>
                </a:lnTo>
                <a:lnTo>
                  <a:pt x="419679" y="230367"/>
                </a:lnTo>
                <a:lnTo>
                  <a:pt x="431598" y="195469"/>
                </a:lnTo>
                <a:lnTo>
                  <a:pt x="433584" y="188591"/>
                </a:lnTo>
                <a:lnTo>
                  <a:pt x="435789" y="178303"/>
                </a:lnTo>
                <a:lnTo>
                  <a:pt x="439416" y="170423"/>
                </a:lnTo>
                <a:lnTo>
                  <a:pt x="441772" y="166933"/>
                </a:lnTo>
                <a:lnTo>
                  <a:pt x="444335" y="164606"/>
                </a:lnTo>
                <a:lnTo>
                  <a:pt x="447036" y="163055"/>
                </a:lnTo>
                <a:lnTo>
                  <a:pt x="449828" y="162021"/>
                </a:lnTo>
                <a:lnTo>
                  <a:pt x="452682" y="162324"/>
                </a:lnTo>
                <a:lnTo>
                  <a:pt x="455577" y="163517"/>
                </a:lnTo>
                <a:lnTo>
                  <a:pt x="458499" y="165306"/>
                </a:lnTo>
                <a:lnTo>
                  <a:pt x="464392" y="172584"/>
                </a:lnTo>
                <a:lnTo>
                  <a:pt x="470318" y="183426"/>
                </a:lnTo>
                <a:lnTo>
                  <a:pt x="473288" y="190484"/>
                </a:lnTo>
                <a:lnTo>
                  <a:pt x="476259" y="198166"/>
                </a:lnTo>
                <a:lnTo>
                  <a:pt x="478240" y="206264"/>
                </a:lnTo>
                <a:lnTo>
                  <a:pt x="479562" y="214640"/>
                </a:lnTo>
                <a:lnTo>
                  <a:pt x="480442" y="223199"/>
                </a:lnTo>
                <a:lnTo>
                  <a:pt x="482021" y="231883"/>
                </a:lnTo>
                <a:lnTo>
                  <a:pt x="484066" y="240648"/>
                </a:lnTo>
                <a:lnTo>
                  <a:pt x="486422" y="249468"/>
                </a:lnTo>
                <a:lnTo>
                  <a:pt x="488984" y="257333"/>
                </a:lnTo>
                <a:lnTo>
                  <a:pt x="491684" y="264560"/>
                </a:lnTo>
                <a:lnTo>
                  <a:pt x="494477" y="271363"/>
                </a:lnTo>
                <a:lnTo>
                  <a:pt x="497580" y="281567"/>
                </a:lnTo>
                <a:lnTo>
                  <a:pt x="498407" y="285677"/>
                </a:lnTo>
                <a:lnTo>
                  <a:pt x="501972" y="292890"/>
                </a:lnTo>
                <a:lnTo>
                  <a:pt x="504313" y="296202"/>
                </a:lnTo>
                <a:lnTo>
                  <a:pt x="506912" y="302529"/>
                </a:lnTo>
                <a:lnTo>
                  <a:pt x="508956" y="311597"/>
                </a:lnTo>
                <a:lnTo>
                  <a:pt x="508982" y="302229"/>
                </a:lnTo>
                <a:lnTo>
                  <a:pt x="506342" y="292309"/>
                </a:lnTo>
                <a:lnTo>
                  <a:pt x="504249" y="286885"/>
                </a:lnTo>
                <a:lnTo>
                  <a:pt x="502853" y="280293"/>
                </a:lnTo>
                <a:lnTo>
                  <a:pt x="501923" y="272922"/>
                </a:lnTo>
                <a:lnTo>
                  <a:pt x="501302" y="265031"/>
                </a:lnTo>
                <a:lnTo>
                  <a:pt x="500889" y="256794"/>
                </a:lnTo>
                <a:lnTo>
                  <a:pt x="500430" y="239704"/>
                </a:lnTo>
                <a:lnTo>
                  <a:pt x="500094" y="178999"/>
                </a:lnTo>
                <a:lnTo>
                  <a:pt x="501076" y="171658"/>
                </a:lnTo>
                <a:lnTo>
                  <a:pt x="504812" y="160855"/>
                </a:lnTo>
                <a:lnTo>
                  <a:pt x="507753" y="149196"/>
                </a:lnTo>
                <a:lnTo>
                  <a:pt x="508166" y="147820"/>
                </a:lnTo>
                <a:lnTo>
                  <a:pt x="508442" y="147896"/>
                </a:lnTo>
                <a:lnTo>
                  <a:pt x="508625" y="148938"/>
                </a:lnTo>
                <a:lnTo>
                  <a:pt x="513623" y="155145"/>
                </a:lnTo>
                <a:lnTo>
                  <a:pt x="515057" y="158732"/>
                </a:lnTo>
                <a:lnTo>
                  <a:pt x="518065" y="174253"/>
                </a:lnTo>
                <a:lnTo>
                  <a:pt x="520001" y="181392"/>
                </a:lnTo>
                <a:lnTo>
                  <a:pt x="524799" y="197263"/>
                </a:lnTo>
                <a:lnTo>
                  <a:pt x="530239" y="214238"/>
                </a:lnTo>
                <a:lnTo>
                  <a:pt x="533078" y="221939"/>
                </a:lnTo>
                <a:lnTo>
                  <a:pt x="535964" y="229058"/>
                </a:lnTo>
                <a:lnTo>
                  <a:pt x="538879" y="235789"/>
                </a:lnTo>
                <a:lnTo>
                  <a:pt x="541815" y="243252"/>
                </a:lnTo>
                <a:lnTo>
                  <a:pt x="547724" y="259482"/>
                </a:lnTo>
                <a:lnTo>
                  <a:pt x="550688" y="266985"/>
                </a:lnTo>
                <a:lnTo>
                  <a:pt x="553657" y="273972"/>
                </a:lnTo>
                <a:lnTo>
                  <a:pt x="556628" y="280614"/>
                </a:lnTo>
                <a:lnTo>
                  <a:pt x="562575" y="290640"/>
                </a:lnTo>
                <a:lnTo>
                  <a:pt x="565550" y="294702"/>
                </a:lnTo>
                <a:lnTo>
                  <a:pt x="568525" y="297410"/>
                </a:lnTo>
                <a:lnTo>
                  <a:pt x="571501" y="299216"/>
                </a:lnTo>
                <a:lnTo>
                  <a:pt x="574477" y="300420"/>
                </a:lnTo>
                <a:lnTo>
                  <a:pt x="592519" y="302352"/>
                </a:lnTo>
                <a:lnTo>
                  <a:pt x="600024" y="302616"/>
                </a:lnTo>
                <a:lnTo>
                  <a:pt x="603415" y="301694"/>
                </a:lnTo>
                <a:lnTo>
                  <a:pt x="609827" y="298024"/>
                </a:lnTo>
                <a:lnTo>
                  <a:pt x="615985" y="290440"/>
                </a:lnTo>
                <a:lnTo>
                  <a:pt x="622029" y="280455"/>
                </a:lnTo>
                <a:lnTo>
                  <a:pt x="628022" y="269402"/>
                </a:lnTo>
                <a:lnTo>
                  <a:pt x="631009" y="262684"/>
                </a:lnTo>
                <a:lnTo>
                  <a:pt x="633994" y="255230"/>
                </a:lnTo>
                <a:lnTo>
                  <a:pt x="636975" y="247283"/>
                </a:lnTo>
                <a:lnTo>
                  <a:pt x="639954" y="238017"/>
                </a:lnTo>
                <a:lnTo>
                  <a:pt x="642933" y="227870"/>
                </a:lnTo>
                <a:lnTo>
                  <a:pt x="645911" y="217137"/>
                </a:lnTo>
                <a:lnTo>
                  <a:pt x="647897" y="205021"/>
                </a:lnTo>
                <a:lnTo>
                  <a:pt x="649220" y="191982"/>
                </a:lnTo>
                <a:lnTo>
                  <a:pt x="650102" y="178329"/>
                </a:lnTo>
                <a:lnTo>
                  <a:pt x="651682" y="164266"/>
                </a:lnTo>
                <a:lnTo>
                  <a:pt x="653729" y="149930"/>
                </a:lnTo>
                <a:lnTo>
                  <a:pt x="656084" y="135411"/>
                </a:lnTo>
                <a:lnTo>
                  <a:pt x="656663" y="120771"/>
                </a:lnTo>
                <a:lnTo>
                  <a:pt x="656057" y="106050"/>
                </a:lnTo>
                <a:lnTo>
                  <a:pt x="654661" y="91276"/>
                </a:lnTo>
                <a:lnTo>
                  <a:pt x="653730" y="77457"/>
                </a:lnTo>
                <a:lnTo>
                  <a:pt x="653109" y="64276"/>
                </a:lnTo>
                <a:lnTo>
                  <a:pt x="652235" y="32054"/>
                </a:lnTo>
                <a:lnTo>
                  <a:pt x="651940" y="8130"/>
                </a:lnTo>
                <a:lnTo>
                  <a:pt x="650924" y="5159"/>
                </a:lnTo>
                <a:lnTo>
                  <a:pt x="649254" y="3179"/>
                </a:lnTo>
                <a:lnTo>
                  <a:pt x="644184" y="0"/>
                </a:lnTo>
                <a:lnTo>
                  <a:pt x="643769" y="732"/>
                </a:lnTo>
                <a:lnTo>
                  <a:pt x="643184" y="6502"/>
                </a:lnTo>
                <a:lnTo>
                  <a:pt x="643010" y="15487"/>
                </a:lnTo>
                <a:lnTo>
                  <a:pt x="642947" y="50945"/>
                </a:lnTo>
                <a:lnTo>
                  <a:pt x="641952" y="61484"/>
                </a:lnTo>
                <a:lnTo>
                  <a:pt x="640296" y="72479"/>
                </a:lnTo>
                <a:lnTo>
                  <a:pt x="638199" y="83777"/>
                </a:lnTo>
                <a:lnTo>
                  <a:pt x="637794" y="96271"/>
                </a:lnTo>
                <a:lnTo>
                  <a:pt x="638517" y="109560"/>
                </a:lnTo>
                <a:lnTo>
                  <a:pt x="639990" y="123381"/>
                </a:lnTo>
                <a:lnTo>
                  <a:pt x="640972" y="137556"/>
                </a:lnTo>
                <a:lnTo>
                  <a:pt x="641627" y="151967"/>
                </a:lnTo>
                <a:lnTo>
                  <a:pt x="642064" y="166535"/>
                </a:lnTo>
                <a:lnTo>
                  <a:pt x="643347" y="180216"/>
                </a:lnTo>
                <a:lnTo>
                  <a:pt x="645195" y="193305"/>
                </a:lnTo>
                <a:lnTo>
                  <a:pt x="647419" y="206000"/>
                </a:lnTo>
                <a:lnTo>
                  <a:pt x="649894" y="217440"/>
                </a:lnTo>
                <a:lnTo>
                  <a:pt x="652536" y="228043"/>
                </a:lnTo>
                <a:lnTo>
                  <a:pt x="655290" y="238088"/>
                </a:lnTo>
                <a:lnTo>
                  <a:pt x="660995" y="257187"/>
                </a:lnTo>
                <a:lnTo>
                  <a:pt x="663906" y="266447"/>
                </a:lnTo>
                <a:lnTo>
                  <a:pt x="666837" y="274605"/>
                </a:lnTo>
                <a:lnTo>
                  <a:pt x="669785" y="282028"/>
                </a:lnTo>
                <a:lnTo>
                  <a:pt x="672742" y="288961"/>
                </a:lnTo>
                <a:lnTo>
                  <a:pt x="678673" y="299311"/>
                </a:lnTo>
                <a:lnTo>
                  <a:pt x="687591" y="310715"/>
                </a:lnTo>
                <a:lnTo>
                  <a:pt x="690566" y="314039"/>
                </a:lnTo>
                <a:lnTo>
                  <a:pt x="694533" y="316255"/>
                </a:lnTo>
                <a:lnTo>
                  <a:pt x="704233" y="318717"/>
                </a:lnTo>
                <a:lnTo>
                  <a:pt x="716110" y="320103"/>
                </a:lnTo>
                <a:lnTo>
                  <a:pt x="718509" y="318313"/>
                </a:lnTo>
                <a:lnTo>
                  <a:pt x="720107" y="315136"/>
                </a:lnTo>
                <a:lnTo>
                  <a:pt x="721173" y="311033"/>
                </a:lnTo>
                <a:lnTo>
                  <a:pt x="725003" y="303828"/>
                </a:lnTo>
                <a:lnTo>
                  <a:pt x="727413" y="300518"/>
                </a:lnTo>
                <a:lnTo>
                  <a:pt x="732738" y="288903"/>
                </a:lnTo>
                <a:lnTo>
                  <a:pt x="735546" y="281638"/>
                </a:lnTo>
                <a:lnTo>
                  <a:pt x="738411" y="272826"/>
                </a:lnTo>
                <a:lnTo>
                  <a:pt x="741313" y="262983"/>
                </a:lnTo>
                <a:lnTo>
                  <a:pt x="747183" y="241463"/>
                </a:lnTo>
                <a:lnTo>
                  <a:pt x="753099" y="218669"/>
                </a:lnTo>
                <a:lnTo>
                  <a:pt x="756067" y="208026"/>
                </a:lnTo>
                <a:lnTo>
                  <a:pt x="762008" y="188264"/>
                </a:lnTo>
                <a:lnTo>
                  <a:pt x="763990" y="179819"/>
                </a:lnTo>
                <a:lnTo>
                  <a:pt x="765311" y="172205"/>
                </a:lnTo>
                <a:lnTo>
                  <a:pt x="766192" y="165144"/>
                </a:lnTo>
                <a:lnTo>
                  <a:pt x="767771" y="160437"/>
                </a:lnTo>
                <a:lnTo>
                  <a:pt x="769816" y="157299"/>
                </a:lnTo>
                <a:lnTo>
                  <a:pt x="775486" y="152263"/>
                </a:lnTo>
                <a:lnTo>
                  <a:pt x="778908" y="151574"/>
                </a:lnTo>
                <a:lnTo>
                  <a:pt x="781209" y="151390"/>
                </a:lnTo>
                <a:lnTo>
                  <a:pt x="782743" y="153252"/>
                </a:lnTo>
                <a:lnTo>
                  <a:pt x="785896" y="165353"/>
                </a:lnTo>
                <a:lnTo>
                  <a:pt x="790148" y="175913"/>
                </a:lnTo>
                <a:lnTo>
                  <a:pt x="795346" y="187220"/>
                </a:lnTo>
                <a:lnTo>
                  <a:pt x="801956" y="198861"/>
                </a:lnTo>
                <a:lnTo>
                  <a:pt x="806496" y="204743"/>
                </a:lnTo>
                <a:lnTo>
                  <a:pt x="811508" y="210649"/>
                </a:lnTo>
                <a:lnTo>
                  <a:pt x="814849" y="216570"/>
                </a:lnTo>
                <a:lnTo>
                  <a:pt x="817076" y="222502"/>
                </a:lnTo>
                <a:lnTo>
                  <a:pt x="818561" y="228441"/>
                </a:lnTo>
                <a:lnTo>
                  <a:pt x="820543" y="234385"/>
                </a:lnTo>
                <a:lnTo>
                  <a:pt x="822857" y="240332"/>
                </a:lnTo>
                <a:lnTo>
                  <a:pt x="828073" y="251239"/>
                </a:lnTo>
                <a:lnTo>
                  <a:pt x="835597" y="261966"/>
                </a:lnTo>
                <a:lnTo>
                  <a:pt x="839377" y="267091"/>
                </a:lnTo>
                <a:lnTo>
                  <a:pt x="839386" y="262363"/>
                </a:lnTo>
                <a:lnTo>
                  <a:pt x="836743" y="254747"/>
                </a:lnTo>
                <a:lnTo>
                  <a:pt x="834649" y="249938"/>
                </a:lnTo>
                <a:lnTo>
                  <a:pt x="833253" y="243755"/>
                </a:lnTo>
                <a:lnTo>
                  <a:pt x="832322" y="236657"/>
                </a:lnTo>
                <a:lnTo>
                  <a:pt x="831702" y="228948"/>
                </a:lnTo>
                <a:lnTo>
                  <a:pt x="830296" y="219840"/>
                </a:lnTo>
                <a:lnTo>
                  <a:pt x="828367" y="209799"/>
                </a:lnTo>
                <a:lnTo>
                  <a:pt x="826088" y="199137"/>
                </a:lnTo>
                <a:lnTo>
                  <a:pt x="823577" y="190044"/>
                </a:lnTo>
                <a:lnTo>
                  <a:pt x="820911" y="181998"/>
                </a:lnTo>
                <a:lnTo>
                  <a:pt x="818141" y="174649"/>
                </a:lnTo>
                <a:lnTo>
                  <a:pt x="815302" y="167766"/>
                </a:lnTo>
                <a:lnTo>
                  <a:pt x="812418" y="161193"/>
                </a:lnTo>
                <a:lnTo>
                  <a:pt x="806567" y="149590"/>
                </a:lnTo>
                <a:lnTo>
                  <a:pt x="798687" y="138471"/>
                </a:lnTo>
                <a:lnTo>
                  <a:pt x="796495" y="135522"/>
                </a:lnTo>
                <a:lnTo>
                  <a:pt x="794919" y="134736"/>
                </a:lnTo>
                <a:lnTo>
                  <a:pt x="790521" y="133862"/>
                </a:lnTo>
                <a:lnTo>
                  <a:pt x="788952" y="134622"/>
                </a:lnTo>
                <a:lnTo>
                  <a:pt x="787905" y="136120"/>
                </a:lnTo>
                <a:lnTo>
                  <a:pt x="783786" y="145615"/>
                </a:lnTo>
                <a:lnTo>
                  <a:pt x="773506" y="166601"/>
                </a:lnTo>
                <a:lnTo>
                  <a:pt x="770421" y="178121"/>
                </a:lnTo>
                <a:lnTo>
                  <a:pt x="769598" y="183971"/>
                </a:lnTo>
                <a:lnTo>
                  <a:pt x="768057" y="190848"/>
                </a:lnTo>
                <a:lnTo>
                  <a:pt x="766038" y="198409"/>
                </a:lnTo>
                <a:lnTo>
                  <a:pt x="763700" y="206426"/>
                </a:lnTo>
                <a:lnTo>
                  <a:pt x="762142" y="214747"/>
                </a:lnTo>
                <a:lnTo>
                  <a:pt x="761102" y="223271"/>
                </a:lnTo>
                <a:lnTo>
                  <a:pt x="760408" y="231931"/>
                </a:lnTo>
                <a:lnTo>
                  <a:pt x="760939" y="240680"/>
                </a:lnTo>
                <a:lnTo>
                  <a:pt x="762285" y="249490"/>
                </a:lnTo>
                <a:lnTo>
                  <a:pt x="764174" y="258339"/>
                </a:lnTo>
                <a:lnTo>
                  <a:pt x="765434" y="267215"/>
                </a:lnTo>
                <a:lnTo>
                  <a:pt x="766274" y="276110"/>
                </a:lnTo>
                <a:lnTo>
                  <a:pt x="766834" y="285015"/>
                </a:lnTo>
                <a:lnTo>
                  <a:pt x="768199" y="292937"/>
                </a:lnTo>
                <a:lnTo>
                  <a:pt x="770102" y="300203"/>
                </a:lnTo>
                <a:lnTo>
                  <a:pt x="772362" y="307031"/>
                </a:lnTo>
                <a:lnTo>
                  <a:pt x="777519" y="317263"/>
                </a:lnTo>
                <a:lnTo>
                  <a:pt x="780284" y="321381"/>
                </a:lnTo>
                <a:lnTo>
                  <a:pt x="788647" y="328602"/>
                </a:lnTo>
                <a:lnTo>
                  <a:pt x="793655" y="331917"/>
                </a:lnTo>
                <a:lnTo>
                  <a:pt x="796994" y="335119"/>
                </a:lnTo>
                <a:lnTo>
                  <a:pt x="799220" y="338246"/>
                </a:lnTo>
                <a:lnTo>
                  <a:pt x="800704" y="341322"/>
                </a:lnTo>
                <a:lnTo>
                  <a:pt x="802685" y="343374"/>
                </a:lnTo>
                <a:lnTo>
                  <a:pt x="804999" y="344741"/>
                </a:lnTo>
                <a:lnTo>
                  <a:pt x="810215" y="346260"/>
                </a:lnTo>
                <a:lnTo>
                  <a:pt x="815841" y="346936"/>
                </a:lnTo>
                <a:lnTo>
                  <a:pt x="817737" y="346123"/>
                </a:lnTo>
                <a:lnTo>
                  <a:pt x="819002" y="344590"/>
                </a:lnTo>
                <a:lnTo>
                  <a:pt x="819845" y="342575"/>
                </a:lnTo>
                <a:lnTo>
                  <a:pt x="825772" y="334999"/>
                </a:lnTo>
                <a:lnTo>
                  <a:pt x="827335" y="331221"/>
                </a:lnTo>
                <a:lnTo>
                  <a:pt x="830527" y="315430"/>
                </a:lnTo>
                <a:lnTo>
                  <a:pt x="832489" y="308252"/>
                </a:lnTo>
                <a:lnTo>
                  <a:pt x="834790" y="300491"/>
                </a:lnTo>
                <a:lnTo>
                  <a:pt x="836323" y="292340"/>
                </a:lnTo>
                <a:lnTo>
                  <a:pt x="837345" y="283929"/>
                </a:lnTo>
                <a:lnTo>
                  <a:pt x="838027" y="275346"/>
                </a:lnTo>
                <a:lnTo>
                  <a:pt x="838482" y="266647"/>
                </a:lnTo>
                <a:lnTo>
                  <a:pt x="838986" y="249044"/>
                </a:lnTo>
                <a:lnTo>
                  <a:pt x="839338" y="214288"/>
                </a:lnTo>
                <a:lnTo>
                  <a:pt x="839390" y="186946"/>
                </a:lnTo>
                <a:lnTo>
                  <a:pt x="839390" y="220167"/>
                </a:lnTo>
                <a:lnTo>
                  <a:pt x="840383" y="226884"/>
                </a:lnTo>
                <a:lnTo>
                  <a:pt x="842037" y="234339"/>
                </a:lnTo>
                <a:lnTo>
                  <a:pt x="844131" y="242286"/>
                </a:lnTo>
                <a:lnTo>
                  <a:pt x="845527" y="249568"/>
                </a:lnTo>
                <a:lnTo>
                  <a:pt x="846458" y="256407"/>
                </a:lnTo>
                <a:lnTo>
                  <a:pt x="847079" y="262951"/>
                </a:lnTo>
                <a:lnTo>
                  <a:pt x="848484" y="269298"/>
                </a:lnTo>
                <a:lnTo>
                  <a:pt x="850414" y="275513"/>
                </a:lnTo>
                <a:lnTo>
                  <a:pt x="852693" y="281641"/>
                </a:lnTo>
                <a:lnTo>
                  <a:pt x="860640" y="304488"/>
                </a:lnTo>
                <a:lnTo>
                  <a:pt x="864471" y="310879"/>
                </a:lnTo>
                <a:lnTo>
                  <a:pt x="874019" y="320627"/>
                </a:lnTo>
                <a:lnTo>
                  <a:pt x="885810" y="331693"/>
                </a:lnTo>
                <a:lnTo>
                  <a:pt x="895588" y="341256"/>
                </a:lnTo>
                <a:lnTo>
                  <a:pt x="898684" y="343329"/>
                </a:lnTo>
                <a:lnTo>
                  <a:pt x="904769" y="345633"/>
                </a:lnTo>
                <a:lnTo>
                  <a:pt x="908773" y="345255"/>
                </a:lnTo>
                <a:lnTo>
                  <a:pt x="930413" y="339626"/>
                </a:lnTo>
                <a:lnTo>
                  <a:pt x="933806" y="337281"/>
                </a:lnTo>
                <a:lnTo>
                  <a:pt x="940223" y="329385"/>
                </a:lnTo>
                <a:lnTo>
                  <a:pt x="946382" y="319261"/>
                </a:lnTo>
                <a:lnTo>
                  <a:pt x="949413" y="313783"/>
                </a:lnTo>
                <a:lnTo>
                  <a:pt x="952782" y="302405"/>
                </a:lnTo>
                <a:lnTo>
                  <a:pt x="953679" y="296592"/>
                </a:lnTo>
                <a:lnTo>
                  <a:pt x="955271" y="289741"/>
                </a:lnTo>
                <a:lnTo>
                  <a:pt x="957324" y="282197"/>
                </a:lnTo>
                <a:lnTo>
                  <a:pt x="959685" y="274191"/>
                </a:lnTo>
                <a:lnTo>
                  <a:pt x="962250" y="266869"/>
                </a:lnTo>
                <a:lnTo>
                  <a:pt x="964953" y="260004"/>
                </a:lnTo>
                <a:lnTo>
                  <a:pt x="967748" y="253442"/>
                </a:lnTo>
                <a:lnTo>
                  <a:pt x="969610" y="247084"/>
                </a:lnTo>
                <a:lnTo>
                  <a:pt x="970852" y="240860"/>
                </a:lnTo>
                <a:lnTo>
                  <a:pt x="972232" y="229646"/>
                </a:lnTo>
                <a:lnTo>
                  <a:pt x="973009" y="218746"/>
                </a:lnTo>
                <a:lnTo>
                  <a:pt x="973323" y="213734"/>
                </a:lnTo>
                <a:lnTo>
                  <a:pt x="973336" y="280919"/>
                </a:lnTo>
                <a:lnTo>
                  <a:pt x="974328" y="288222"/>
                </a:lnTo>
                <a:lnTo>
                  <a:pt x="975982" y="296067"/>
                </a:lnTo>
                <a:lnTo>
                  <a:pt x="978076" y="304274"/>
                </a:lnTo>
                <a:lnTo>
                  <a:pt x="980465" y="310737"/>
                </a:lnTo>
                <a:lnTo>
                  <a:pt x="985764" y="320564"/>
                </a:lnTo>
                <a:lnTo>
                  <a:pt x="991428" y="330885"/>
                </a:lnTo>
                <a:lnTo>
                  <a:pt x="997251" y="341094"/>
                </a:lnTo>
                <a:lnTo>
                  <a:pt x="1003148" y="348939"/>
                </a:lnTo>
                <a:lnTo>
                  <a:pt x="1007100" y="351428"/>
                </a:lnTo>
                <a:lnTo>
                  <a:pt x="1016785" y="354193"/>
                </a:lnTo>
                <a:lnTo>
                  <a:pt x="1028653" y="355750"/>
                </a:lnTo>
                <a:lnTo>
                  <a:pt x="1032042" y="354976"/>
                </a:lnTo>
                <a:lnTo>
                  <a:pt x="1052382" y="343919"/>
                </a:lnTo>
                <a:lnTo>
                  <a:pt x="1060723" y="335642"/>
                </a:lnTo>
                <a:lnTo>
                  <a:pt x="1067737" y="325349"/>
                </a:lnTo>
                <a:lnTo>
                  <a:pt x="1074161" y="314160"/>
                </a:lnTo>
                <a:lnTo>
                  <a:pt x="1080324" y="302572"/>
                </a:lnTo>
                <a:lnTo>
                  <a:pt x="1083357" y="296704"/>
                </a:lnTo>
                <a:lnTo>
                  <a:pt x="1085378" y="289816"/>
                </a:lnTo>
                <a:lnTo>
                  <a:pt x="1086726" y="282247"/>
                </a:lnTo>
                <a:lnTo>
                  <a:pt x="1087625" y="274224"/>
                </a:lnTo>
                <a:lnTo>
                  <a:pt x="1088224" y="266891"/>
                </a:lnTo>
                <a:lnTo>
                  <a:pt x="1088623" y="260019"/>
                </a:lnTo>
                <a:lnTo>
                  <a:pt x="1089067" y="248082"/>
                </a:lnTo>
                <a:lnTo>
                  <a:pt x="1089316" y="235785"/>
                </a:lnTo>
                <a:lnTo>
                  <a:pt x="1089408" y="219670"/>
                </a:lnTo>
                <a:lnTo>
                  <a:pt x="1088420" y="217624"/>
                </a:lnTo>
                <a:lnTo>
                  <a:pt x="1086770" y="216259"/>
                </a:lnTo>
                <a:lnTo>
                  <a:pt x="1081732" y="214070"/>
                </a:lnTo>
                <a:lnTo>
                  <a:pt x="1082311" y="213890"/>
                </a:lnTo>
                <a:lnTo>
                  <a:pt x="1085600" y="213690"/>
                </a:lnTo>
                <a:lnTo>
                  <a:pt x="1086874" y="214629"/>
                </a:lnTo>
                <a:lnTo>
                  <a:pt x="1087723" y="216247"/>
                </a:lnTo>
                <a:lnTo>
                  <a:pt x="1088667" y="220691"/>
                </a:lnTo>
                <a:lnTo>
                  <a:pt x="1089087" y="225973"/>
                </a:lnTo>
                <a:lnTo>
                  <a:pt x="1090190" y="228771"/>
                </a:lnTo>
                <a:lnTo>
                  <a:pt x="1094063" y="234526"/>
                </a:lnTo>
                <a:lnTo>
                  <a:pt x="1101822" y="243343"/>
                </a:lnTo>
                <a:lnTo>
                  <a:pt x="1103642" y="246304"/>
                </a:lnTo>
                <a:lnTo>
                  <a:pt x="1107195" y="256204"/>
                </a:lnTo>
                <a:lnTo>
                  <a:pt x="1111543" y="265900"/>
                </a:lnTo>
                <a:lnTo>
                  <a:pt x="1116782" y="274178"/>
                </a:lnTo>
                <a:lnTo>
                  <a:pt x="1122417" y="282157"/>
                </a:lnTo>
                <a:lnTo>
                  <a:pt x="1128230" y="292318"/>
                </a:lnTo>
                <a:lnTo>
                  <a:pt x="1134120" y="300802"/>
                </a:lnTo>
                <a:lnTo>
                  <a:pt x="1140046" y="308873"/>
                </a:lnTo>
                <a:lnTo>
                  <a:pt x="1145986" y="319074"/>
                </a:lnTo>
                <a:lnTo>
                  <a:pt x="1151934" y="327577"/>
                </a:lnTo>
                <a:lnTo>
                  <a:pt x="1154909" y="331233"/>
                </a:lnTo>
                <a:lnTo>
                  <a:pt x="1156893" y="335655"/>
                </a:lnTo>
                <a:lnTo>
                  <a:pt x="1159096" y="345860"/>
                </a:lnTo>
                <a:lnTo>
                  <a:pt x="1162722" y="354365"/>
                </a:lnTo>
                <a:lnTo>
                  <a:pt x="1170341" y="364731"/>
                </a:lnTo>
                <a:lnTo>
                  <a:pt x="1173134" y="367909"/>
                </a:lnTo>
                <a:lnTo>
                  <a:pt x="1175988" y="370027"/>
                </a:lnTo>
                <a:lnTo>
                  <a:pt x="1181804" y="372381"/>
                </a:lnTo>
                <a:lnTo>
                  <a:pt x="1190657" y="373707"/>
                </a:lnTo>
                <a:lnTo>
                  <a:pt x="1199564" y="374099"/>
                </a:lnTo>
                <a:lnTo>
                  <a:pt x="1208158" y="371546"/>
                </a:lnTo>
                <a:lnTo>
                  <a:pt x="1229843" y="361822"/>
                </a:lnTo>
                <a:lnTo>
                  <a:pt x="1242594" y="353270"/>
                </a:lnTo>
                <a:lnTo>
                  <a:pt x="1252087" y="344759"/>
                </a:lnTo>
                <a:lnTo>
                  <a:pt x="1257397" y="339712"/>
                </a:lnTo>
                <a:lnTo>
                  <a:pt x="1261929" y="333370"/>
                </a:lnTo>
                <a:lnTo>
                  <a:pt x="1265942" y="326166"/>
                </a:lnTo>
                <a:lnTo>
                  <a:pt x="1269610" y="318386"/>
                </a:lnTo>
                <a:lnTo>
                  <a:pt x="1274039" y="311216"/>
                </a:lnTo>
                <a:lnTo>
                  <a:pt x="1278977" y="304451"/>
                </a:lnTo>
                <a:lnTo>
                  <a:pt x="1284253" y="297957"/>
                </a:lnTo>
                <a:lnTo>
                  <a:pt x="1288762" y="290650"/>
                </a:lnTo>
                <a:lnTo>
                  <a:pt x="1292760" y="282803"/>
                </a:lnTo>
                <a:lnTo>
                  <a:pt x="1296419" y="274595"/>
                </a:lnTo>
                <a:lnTo>
                  <a:pt x="1298857" y="267139"/>
                </a:lnTo>
                <a:lnTo>
                  <a:pt x="1300483" y="260183"/>
                </a:lnTo>
                <a:lnTo>
                  <a:pt x="1301567" y="253562"/>
                </a:lnTo>
                <a:lnTo>
                  <a:pt x="1302289" y="247164"/>
                </a:lnTo>
                <a:lnTo>
                  <a:pt x="1302771" y="240914"/>
                </a:lnTo>
                <a:lnTo>
                  <a:pt x="1303306" y="229669"/>
                </a:lnTo>
                <a:lnTo>
                  <a:pt x="1303544" y="221365"/>
                </a:lnTo>
                <a:lnTo>
                  <a:pt x="1302615" y="218753"/>
                </a:lnTo>
                <a:lnTo>
                  <a:pt x="1301004" y="217012"/>
                </a:lnTo>
                <a:lnTo>
                  <a:pt x="1296568" y="214086"/>
                </a:lnTo>
                <a:lnTo>
                  <a:pt x="1291288" y="209478"/>
                </a:lnTo>
                <a:lnTo>
                  <a:pt x="1288492" y="208844"/>
                </a:lnTo>
                <a:lnTo>
                  <a:pt x="1285635" y="209414"/>
                </a:lnTo>
                <a:lnTo>
                  <a:pt x="1279815" y="211701"/>
                </a:lnTo>
                <a:lnTo>
                  <a:pt x="1273921" y="212717"/>
                </a:lnTo>
                <a:lnTo>
                  <a:pt x="1270961" y="214973"/>
                </a:lnTo>
                <a:lnTo>
                  <a:pt x="1259079" y="230205"/>
                </a:lnTo>
                <a:lnTo>
                  <a:pt x="1256105" y="233577"/>
                </a:lnTo>
                <a:lnTo>
                  <a:pt x="1254122" y="237808"/>
                </a:lnTo>
                <a:lnTo>
                  <a:pt x="1251919" y="247802"/>
                </a:lnTo>
                <a:lnTo>
                  <a:pt x="1250940" y="258859"/>
                </a:lnTo>
                <a:lnTo>
                  <a:pt x="1250504" y="270387"/>
                </a:lnTo>
                <a:lnTo>
                  <a:pt x="1250311" y="282126"/>
                </a:lnTo>
                <a:lnTo>
                  <a:pt x="1252244" y="288034"/>
                </a:lnTo>
                <a:lnTo>
                  <a:pt x="1255517" y="293957"/>
                </a:lnTo>
                <a:lnTo>
                  <a:pt x="1263453" y="304838"/>
                </a:lnTo>
                <a:lnTo>
                  <a:pt x="1270287" y="312982"/>
                </a:lnTo>
                <a:lnTo>
                  <a:pt x="1279277" y="322554"/>
                </a:lnTo>
                <a:lnTo>
                  <a:pt x="1289888" y="332431"/>
                </a:lnTo>
                <a:lnTo>
                  <a:pt x="1301218" y="340128"/>
                </a:lnTo>
                <a:lnTo>
                  <a:pt x="1315514" y="344210"/>
                </a:lnTo>
                <a:lnTo>
                  <a:pt x="1359424" y="347189"/>
                </a:lnTo>
                <a:lnTo>
                  <a:pt x="1402239" y="346446"/>
                </a:lnTo>
                <a:lnTo>
                  <a:pt x="1427840" y="340336"/>
                </a:lnTo>
                <a:lnTo>
                  <a:pt x="1465720" y="326484"/>
                </a:lnTo>
                <a:lnTo>
                  <a:pt x="1480239" y="317971"/>
                </a:lnTo>
                <a:lnTo>
                  <a:pt x="1492313" y="308566"/>
                </a:lnTo>
                <a:lnTo>
                  <a:pt x="1504690" y="297693"/>
                </a:lnTo>
                <a:lnTo>
                  <a:pt x="1518047" y="2849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PenAnnotation344"/>
          <p:cNvSpPr/>
          <p:nvPr/>
        </p:nvSpPr>
        <p:spPr>
          <a:xfrm>
            <a:off x="8152804" y="1598414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PenAnnotation345"/>
          <p:cNvSpPr/>
          <p:nvPr/>
        </p:nvSpPr>
        <p:spPr>
          <a:xfrm>
            <a:off x="7652742" y="1553765"/>
            <a:ext cx="232173" cy="17861"/>
          </a:xfrm>
          <a:custGeom>
            <a:avLst/>
            <a:gdLst/>
            <a:ahLst/>
            <a:cxnLst/>
            <a:rect l="0" t="0" r="0" b="0"/>
            <a:pathLst>
              <a:path w="232173" h="17861">
                <a:moveTo>
                  <a:pt x="0" y="17860"/>
                </a:moveTo>
                <a:lnTo>
                  <a:pt x="20991" y="17860"/>
                </a:lnTo>
                <a:lnTo>
                  <a:pt x="25900" y="16867"/>
                </a:lnTo>
                <a:lnTo>
                  <a:pt x="32150" y="15214"/>
                </a:lnTo>
                <a:lnTo>
                  <a:pt x="39292" y="13119"/>
                </a:lnTo>
                <a:lnTo>
                  <a:pt x="47030" y="11723"/>
                </a:lnTo>
                <a:lnTo>
                  <a:pt x="55166" y="10792"/>
                </a:lnTo>
                <a:lnTo>
                  <a:pt x="63566" y="10171"/>
                </a:lnTo>
                <a:lnTo>
                  <a:pt x="72143" y="9757"/>
                </a:lnTo>
                <a:lnTo>
                  <a:pt x="89610" y="9298"/>
                </a:lnTo>
                <a:lnTo>
                  <a:pt x="138162" y="8962"/>
                </a:lnTo>
                <a:lnTo>
                  <a:pt x="145686" y="7959"/>
                </a:lnTo>
                <a:lnTo>
                  <a:pt x="153679" y="6298"/>
                </a:lnTo>
                <a:lnTo>
                  <a:pt x="161984" y="4199"/>
                </a:lnTo>
                <a:lnTo>
                  <a:pt x="169505" y="2799"/>
                </a:lnTo>
                <a:lnTo>
                  <a:pt x="176504" y="1866"/>
                </a:lnTo>
                <a:lnTo>
                  <a:pt x="183153" y="1244"/>
                </a:lnTo>
                <a:lnTo>
                  <a:pt x="188578" y="830"/>
                </a:lnTo>
                <a:lnTo>
                  <a:pt x="193188" y="553"/>
                </a:lnTo>
                <a:lnTo>
                  <a:pt x="197252" y="369"/>
                </a:lnTo>
                <a:lnTo>
                  <a:pt x="207061" y="164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PenAnnotation346"/>
          <p:cNvSpPr/>
          <p:nvPr/>
        </p:nvSpPr>
        <p:spPr>
          <a:xfrm>
            <a:off x="8563570" y="1687758"/>
            <a:ext cx="160603" cy="187353"/>
          </a:xfrm>
          <a:custGeom>
            <a:avLst/>
            <a:gdLst/>
            <a:ahLst/>
            <a:cxnLst/>
            <a:rect l="0" t="0" r="0" b="0"/>
            <a:pathLst>
              <a:path w="160603" h="187353">
                <a:moveTo>
                  <a:pt x="0" y="178546"/>
                </a:moveTo>
                <a:lnTo>
                  <a:pt x="4741" y="178546"/>
                </a:lnTo>
                <a:lnTo>
                  <a:pt x="6137" y="177554"/>
                </a:lnTo>
                <a:lnTo>
                  <a:pt x="7068" y="175900"/>
                </a:lnTo>
                <a:lnTo>
                  <a:pt x="8102" y="171417"/>
                </a:lnTo>
                <a:lnTo>
                  <a:pt x="8562" y="166117"/>
                </a:lnTo>
                <a:lnTo>
                  <a:pt x="9677" y="163315"/>
                </a:lnTo>
                <a:lnTo>
                  <a:pt x="13561" y="157555"/>
                </a:lnTo>
                <a:lnTo>
                  <a:pt x="16979" y="153638"/>
                </a:lnTo>
                <a:lnTo>
                  <a:pt x="21240" y="149043"/>
                </a:lnTo>
                <a:lnTo>
                  <a:pt x="37599" y="132149"/>
                </a:lnTo>
                <a:lnTo>
                  <a:pt x="40941" y="127771"/>
                </a:lnTo>
                <a:lnTo>
                  <a:pt x="44161" y="122868"/>
                </a:lnTo>
                <a:lnTo>
                  <a:pt x="47300" y="117615"/>
                </a:lnTo>
                <a:lnTo>
                  <a:pt x="50384" y="111136"/>
                </a:lnTo>
                <a:lnTo>
                  <a:pt x="53434" y="103841"/>
                </a:lnTo>
                <a:lnTo>
                  <a:pt x="56458" y="96000"/>
                </a:lnTo>
                <a:lnTo>
                  <a:pt x="59467" y="88789"/>
                </a:lnTo>
                <a:lnTo>
                  <a:pt x="62465" y="81997"/>
                </a:lnTo>
                <a:lnTo>
                  <a:pt x="65456" y="75485"/>
                </a:lnTo>
                <a:lnTo>
                  <a:pt x="67450" y="69159"/>
                </a:lnTo>
                <a:lnTo>
                  <a:pt x="68779" y="62957"/>
                </a:lnTo>
                <a:lnTo>
                  <a:pt x="69665" y="56839"/>
                </a:lnTo>
                <a:lnTo>
                  <a:pt x="71247" y="50775"/>
                </a:lnTo>
                <a:lnTo>
                  <a:pt x="73295" y="44748"/>
                </a:lnTo>
                <a:lnTo>
                  <a:pt x="75653" y="38746"/>
                </a:lnTo>
                <a:lnTo>
                  <a:pt x="77225" y="33752"/>
                </a:lnTo>
                <a:lnTo>
                  <a:pt x="78272" y="29431"/>
                </a:lnTo>
                <a:lnTo>
                  <a:pt x="78971" y="25558"/>
                </a:lnTo>
                <a:lnTo>
                  <a:pt x="79436" y="21984"/>
                </a:lnTo>
                <a:lnTo>
                  <a:pt x="79746" y="18609"/>
                </a:lnTo>
                <a:lnTo>
                  <a:pt x="79953" y="15367"/>
                </a:lnTo>
                <a:lnTo>
                  <a:pt x="80183" y="9118"/>
                </a:lnTo>
                <a:lnTo>
                  <a:pt x="80366" y="0"/>
                </a:lnTo>
                <a:lnTo>
                  <a:pt x="80367" y="12386"/>
                </a:lnTo>
                <a:lnTo>
                  <a:pt x="81359" y="15186"/>
                </a:lnTo>
                <a:lnTo>
                  <a:pt x="85108" y="20945"/>
                </a:lnTo>
                <a:lnTo>
                  <a:pt x="87497" y="24861"/>
                </a:lnTo>
                <a:lnTo>
                  <a:pt x="90081" y="29457"/>
                </a:lnTo>
                <a:lnTo>
                  <a:pt x="92796" y="34505"/>
                </a:lnTo>
                <a:lnTo>
                  <a:pt x="96590" y="39854"/>
                </a:lnTo>
                <a:lnTo>
                  <a:pt x="101104" y="45405"/>
                </a:lnTo>
                <a:lnTo>
                  <a:pt x="106098" y="51090"/>
                </a:lnTo>
                <a:lnTo>
                  <a:pt x="110419" y="56865"/>
                </a:lnTo>
                <a:lnTo>
                  <a:pt x="114293" y="62699"/>
                </a:lnTo>
                <a:lnTo>
                  <a:pt x="117867" y="68572"/>
                </a:lnTo>
                <a:lnTo>
                  <a:pt x="121242" y="74473"/>
                </a:lnTo>
                <a:lnTo>
                  <a:pt x="127638" y="86320"/>
                </a:lnTo>
                <a:lnTo>
                  <a:pt x="131724" y="92257"/>
                </a:lnTo>
                <a:lnTo>
                  <a:pt x="136433" y="98200"/>
                </a:lnTo>
                <a:lnTo>
                  <a:pt x="141557" y="104146"/>
                </a:lnTo>
                <a:lnTo>
                  <a:pt x="144973" y="110095"/>
                </a:lnTo>
                <a:lnTo>
                  <a:pt x="147251" y="116045"/>
                </a:lnTo>
                <a:lnTo>
                  <a:pt x="148769" y="121996"/>
                </a:lnTo>
                <a:lnTo>
                  <a:pt x="150773" y="126955"/>
                </a:lnTo>
                <a:lnTo>
                  <a:pt x="153101" y="131254"/>
                </a:lnTo>
                <a:lnTo>
                  <a:pt x="155645" y="135112"/>
                </a:lnTo>
                <a:lnTo>
                  <a:pt x="157342" y="139668"/>
                </a:lnTo>
                <a:lnTo>
                  <a:pt x="158473" y="144690"/>
                </a:lnTo>
                <a:lnTo>
                  <a:pt x="159227" y="150022"/>
                </a:lnTo>
                <a:lnTo>
                  <a:pt x="159729" y="154569"/>
                </a:lnTo>
                <a:lnTo>
                  <a:pt x="160064" y="158593"/>
                </a:lnTo>
                <a:lnTo>
                  <a:pt x="160288" y="162267"/>
                </a:lnTo>
                <a:lnTo>
                  <a:pt x="160536" y="168996"/>
                </a:lnTo>
                <a:lnTo>
                  <a:pt x="160602" y="172180"/>
                </a:lnTo>
                <a:lnTo>
                  <a:pt x="159654" y="174302"/>
                </a:lnTo>
                <a:lnTo>
                  <a:pt x="158030" y="175717"/>
                </a:lnTo>
                <a:lnTo>
                  <a:pt x="155955" y="176660"/>
                </a:lnTo>
                <a:lnTo>
                  <a:pt x="143553" y="182728"/>
                </a:lnTo>
                <a:lnTo>
                  <a:pt x="139358" y="184310"/>
                </a:lnTo>
                <a:lnTo>
                  <a:pt x="135570" y="185366"/>
                </a:lnTo>
                <a:lnTo>
                  <a:pt x="132051" y="186069"/>
                </a:lnTo>
                <a:lnTo>
                  <a:pt x="126730" y="186538"/>
                </a:lnTo>
                <a:lnTo>
                  <a:pt x="120206" y="186851"/>
                </a:lnTo>
                <a:lnTo>
                  <a:pt x="106010" y="187198"/>
                </a:lnTo>
                <a:lnTo>
                  <a:pt x="93087" y="187352"/>
                </a:lnTo>
                <a:lnTo>
                  <a:pt x="85871" y="186401"/>
                </a:lnTo>
                <a:lnTo>
                  <a:pt x="78083" y="184775"/>
                </a:lnTo>
                <a:lnTo>
                  <a:pt x="69915" y="182699"/>
                </a:lnTo>
                <a:lnTo>
                  <a:pt x="62484" y="181315"/>
                </a:lnTo>
                <a:lnTo>
                  <a:pt x="55547" y="180392"/>
                </a:lnTo>
                <a:lnTo>
                  <a:pt x="48938" y="179777"/>
                </a:lnTo>
                <a:lnTo>
                  <a:pt x="43539" y="178374"/>
                </a:lnTo>
                <a:lnTo>
                  <a:pt x="38948" y="176447"/>
                </a:lnTo>
                <a:lnTo>
                  <a:pt x="26789" y="1696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PenAnnotation347"/>
          <p:cNvSpPr/>
          <p:nvPr/>
        </p:nvSpPr>
        <p:spPr>
          <a:xfrm>
            <a:off x="5036343" y="1696640"/>
            <a:ext cx="71326" cy="43376"/>
          </a:xfrm>
          <a:custGeom>
            <a:avLst/>
            <a:gdLst/>
            <a:ahLst/>
            <a:cxnLst/>
            <a:rect l="0" t="0" r="0" b="0"/>
            <a:pathLst>
              <a:path w="71326" h="43376">
                <a:moveTo>
                  <a:pt x="0" y="26789"/>
                </a:moveTo>
                <a:lnTo>
                  <a:pt x="0" y="31530"/>
                </a:lnTo>
                <a:lnTo>
                  <a:pt x="993" y="32926"/>
                </a:lnTo>
                <a:lnTo>
                  <a:pt x="2646" y="33857"/>
                </a:lnTo>
                <a:lnTo>
                  <a:pt x="7689" y="35351"/>
                </a:lnTo>
                <a:lnTo>
                  <a:pt x="9095" y="36466"/>
                </a:lnTo>
                <a:lnTo>
                  <a:pt x="11024" y="38201"/>
                </a:lnTo>
                <a:lnTo>
                  <a:pt x="13303" y="40350"/>
                </a:lnTo>
                <a:lnTo>
                  <a:pt x="15814" y="41783"/>
                </a:lnTo>
                <a:lnTo>
                  <a:pt x="18481" y="42738"/>
                </a:lnTo>
                <a:lnTo>
                  <a:pt x="21250" y="43375"/>
                </a:lnTo>
                <a:lnTo>
                  <a:pt x="23096" y="42807"/>
                </a:lnTo>
                <a:lnTo>
                  <a:pt x="24327" y="41437"/>
                </a:lnTo>
                <a:lnTo>
                  <a:pt x="25148" y="39531"/>
                </a:lnTo>
                <a:lnTo>
                  <a:pt x="26687" y="38260"/>
                </a:lnTo>
                <a:lnTo>
                  <a:pt x="28705" y="37413"/>
                </a:lnTo>
                <a:lnTo>
                  <a:pt x="31044" y="36848"/>
                </a:lnTo>
                <a:lnTo>
                  <a:pt x="33594" y="35480"/>
                </a:lnTo>
                <a:lnTo>
                  <a:pt x="36287" y="33575"/>
                </a:lnTo>
                <a:lnTo>
                  <a:pt x="39074" y="31313"/>
                </a:lnTo>
                <a:lnTo>
                  <a:pt x="41925" y="29805"/>
                </a:lnTo>
                <a:lnTo>
                  <a:pt x="44817" y="28800"/>
                </a:lnTo>
                <a:lnTo>
                  <a:pt x="47737" y="28130"/>
                </a:lnTo>
                <a:lnTo>
                  <a:pt x="50677" y="26691"/>
                </a:lnTo>
                <a:lnTo>
                  <a:pt x="53628" y="24739"/>
                </a:lnTo>
                <a:lnTo>
                  <a:pt x="56588" y="22446"/>
                </a:lnTo>
                <a:lnTo>
                  <a:pt x="58561" y="19925"/>
                </a:lnTo>
                <a:lnTo>
                  <a:pt x="59877" y="17252"/>
                </a:lnTo>
                <a:lnTo>
                  <a:pt x="60754" y="14478"/>
                </a:lnTo>
                <a:lnTo>
                  <a:pt x="61338" y="11636"/>
                </a:lnTo>
                <a:lnTo>
                  <a:pt x="61729" y="8750"/>
                </a:lnTo>
                <a:lnTo>
                  <a:pt x="61989" y="5833"/>
                </a:lnTo>
                <a:lnTo>
                  <a:pt x="63154" y="3889"/>
                </a:lnTo>
                <a:lnTo>
                  <a:pt x="64923" y="2593"/>
                </a:lnTo>
                <a:lnTo>
                  <a:pt x="71325" y="45"/>
                </a:lnTo>
                <a:lnTo>
                  <a:pt x="62580" y="0"/>
                </a:lnTo>
                <a:lnTo>
                  <a:pt x="62508" y="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PenAnnotation348"/>
          <p:cNvSpPr/>
          <p:nvPr/>
        </p:nvSpPr>
        <p:spPr>
          <a:xfrm>
            <a:off x="5009555" y="2010539"/>
            <a:ext cx="53578" cy="87937"/>
          </a:xfrm>
          <a:custGeom>
            <a:avLst/>
            <a:gdLst/>
            <a:ahLst/>
            <a:cxnLst/>
            <a:rect l="0" t="0" r="0" b="0"/>
            <a:pathLst>
              <a:path w="53578" h="87937">
                <a:moveTo>
                  <a:pt x="53577" y="25429"/>
                </a:moveTo>
                <a:lnTo>
                  <a:pt x="45889" y="17741"/>
                </a:lnTo>
                <a:lnTo>
                  <a:pt x="45475" y="16335"/>
                </a:lnTo>
                <a:lnTo>
                  <a:pt x="45199" y="14406"/>
                </a:lnTo>
                <a:lnTo>
                  <a:pt x="45015" y="12127"/>
                </a:lnTo>
                <a:lnTo>
                  <a:pt x="43901" y="10608"/>
                </a:lnTo>
                <a:lnTo>
                  <a:pt x="42166" y="9595"/>
                </a:lnTo>
                <a:lnTo>
                  <a:pt x="40016" y="8920"/>
                </a:lnTo>
                <a:lnTo>
                  <a:pt x="38584" y="7478"/>
                </a:lnTo>
                <a:lnTo>
                  <a:pt x="37628" y="5524"/>
                </a:lnTo>
                <a:lnTo>
                  <a:pt x="36095" y="0"/>
                </a:lnTo>
                <a:lnTo>
                  <a:pt x="35970" y="539"/>
                </a:lnTo>
                <a:lnTo>
                  <a:pt x="35886" y="1890"/>
                </a:lnTo>
                <a:lnTo>
                  <a:pt x="35830" y="3784"/>
                </a:lnTo>
                <a:lnTo>
                  <a:pt x="34800" y="6038"/>
                </a:lnTo>
                <a:lnTo>
                  <a:pt x="33122" y="8533"/>
                </a:lnTo>
                <a:lnTo>
                  <a:pt x="31010" y="11188"/>
                </a:lnTo>
                <a:lnTo>
                  <a:pt x="29603" y="13951"/>
                </a:lnTo>
                <a:lnTo>
                  <a:pt x="28665" y="16785"/>
                </a:lnTo>
                <a:lnTo>
                  <a:pt x="28040" y="19666"/>
                </a:lnTo>
                <a:lnTo>
                  <a:pt x="26630" y="22580"/>
                </a:lnTo>
                <a:lnTo>
                  <a:pt x="24698" y="25514"/>
                </a:lnTo>
                <a:lnTo>
                  <a:pt x="22419" y="28462"/>
                </a:lnTo>
                <a:lnTo>
                  <a:pt x="20899" y="32412"/>
                </a:lnTo>
                <a:lnTo>
                  <a:pt x="19886" y="37030"/>
                </a:lnTo>
                <a:lnTo>
                  <a:pt x="18259" y="49218"/>
                </a:lnTo>
                <a:lnTo>
                  <a:pt x="17133" y="51210"/>
                </a:lnTo>
                <a:lnTo>
                  <a:pt x="15390" y="53531"/>
                </a:lnTo>
                <a:lnTo>
                  <a:pt x="13237" y="56070"/>
                </a:lnTo>
                <a:lnTo>
                  <a:pt x="12793" y="58755"/>
                </a:lnTo>
                <a:lnTo>
                  <a:pt x="13490" y="61537"/>
                </a:lnTo>
                <a:lnTo>
                  <a:pt x="16996" y="68391"/>
                </a:lnTo>
                <a:lnTo>
                  <a:pt x="17283" y="69945"/>
                </a:lnTo>
                <a:lnTo>
                  <a:pt x="17475" y="71974"/>
                </a:lnTo>
                <a:lnTo>
                  <a:pt x="17603" y="74318"/>
                </a:lnTo>
                <a:lnTo>
                  <a:pt x="18681" y="75881"/>
                </a:lnTo>
                <a:lnTo>
                  <a:pt x="20391" y="76923"/>
                </a:lnTo>
                <a:lnTo>
                  <a:pt x="22523" y="77618"/>
                </a:lnTo>
                <a:lnTo>
                  <a:pt x="23945" y="77089"/>
                </a:lnTo>
                <a:lnTo>
                  <a:pt x="24893" y="75744"/>
                </a:lnTo>
                <a:lnTo>
                  <a:pt x="26414" y="71197"/>
                </a:lnTo>
                <a:lnTo>
                  <a:pt x="26539" y="69832"/>
                </a:lnTo>
                <a:lnTo>
                  <a:pt x="26622" y="67929"/>
                </a:lnTo>
                <a:lnTo>
                  <a:pt x="26756" y="62487"/>
                </a:lnTo>
                <a:lnTo>
                  <a:pt x="26786" y="48837"/>
                </a:lnTo>
                <a:lnTo>
                  <a:pt x="25794" y="46987"/>
                </a:lnTo>
                <a:lnTo>
                  <a:pt x="24141" y="45754"/>
                </a:lnTo>
                <a:lnTo>
                  <a:pt x="18226" y="43433"/>
                </a:lnTo>
                <a:lnTo>
                  <a:pt x="17111" y="44377"/>
                </a:lnTo>
                <a:lnTo>
                  <a:pt x="15376" y="45999"/>
                </a:lnTo>
                <a:lnTo>
                  <a:pt x="13227" y="48072"/>
                </a:lnTo>
                <a:lnTo>
                  <a:pt x="11795" y="50446"/>
                </a:lnTo>
                <a:lnTo>
                  <a:pt x="10839" y="53021"/>
                </a:lnTo>
                <a:lnTo>
                  <a:pt x="10202" y="55730"/>
                </a:lnTo>
                <a:lnTo>
                  <a:pt x="8785" y="58528"/>
                </a:lnTo>
                <a:lnTo>
                  <a:pt x="6849" y="61386"/>
                </a:lnTo>
                <a:lnTo>
                  <a:pt x="4566" y="64283"/>
                </a:lnTo>
                <a:lnTo>
                  <a:pt x="3044" y="67207"/>
                </a:lnTo>
                <a:lnTo>
                  <a:pt x="2029" y="70148"/>
                </a:lnTo>
                <a:lnTo>
                  <a:pt x="400" y="77257"/>
                </a:lnTo>
                <a:lnTo>
                  <a:pt x="266" y="78833"/>
                </a:lnTo>
                <a:lnTo>
                  <a:pt x="177" y="80875"/>
                </a:lnTo>
                <a:lnTo>
                  <a:pt x="0" y="87901"/>
                </a:lnTo>
                <a:lnTo>
                  <a:pt x="0" y="87926"/>
                </a:lnTo>
                <a:lnTo>
                  <a:pt x="7688" y="87936"/>
                </a:lnTo>
                <a:lnTo>
                  <a:pt x="8101" y="86944"/>
                </a:lnTo>
                <a:lnTo>
                  <a:pt x="8377" y="85291"/>
                </a:lnTo>
                <a:lnTo>
                  <a:pt x="8929" y="790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PenAnnotation349"/>
          <p:cNvSpPr/>
          <p:nvPr/>
        </p:nvSpPr>
        <p:spPr>
          <a:xfrm>
            <a:off x="5206007" y="1839515"/>
            <a:ext cx="44650" cy="303611"/>
          </a:xfrm>
          <a:custGeom>
            <a:avLst/>
            <a:gdLst/>
            <a:ahLst/>
            <a:cxnLst/>
            <a:rect l="0" t="0" r="0" b="0"/>
            <a:pathLst>
              <a:path w="44650" h="303611">
                <a:moveTo>
                  <a:pt x="0" y="0"/>
                </a:moveTo>
                <a:lnTo>
                  <a:pt x="0" y="63589"/>
                </a:lnTo>
                <a:lnTo>
                  <a:pt x="993" y="72159"/>
                </a:lnTo>
                <a:lnTo>
                  <a:pt x="2646" y="80848"/>
                </a:lnTo>
                <a:lnTo>
                  <a:pt x="4741" y="89618"/>
                </a:lnTo>
                <a:lnTo>
                  <a:pt x="6137" y="97448"/>
                </a:lnTo>
                <a:lnTo>
                  <a:pt x="7068" y="104653"/>
                </a:lnTo>
                <a:lnTo>
                  <a:pt x="7689" y="111441"/>
                </a:lnTo>
                <a:lnTo>
                  <a:pt x="9095" y="118942"/>
                </a:lnTo>
                <a:lnTo>
                  <a:pt x="11024" y="126920"/>
                </a:lnTo>
                <a:lnTo>
                  <a:pt x="13303" y="135215"/>
                </a:lnTo>
                <a:lnTo>
                  <a:pt x="14822" y="143721"/>
                </a:lnTo>
                <a:lnTo>
                  <a:pt x="15834" y="152369"/>
                </a:lnTo>
                <a:lnTo>
                  <a:pt x="16510" y="161111"/>
                </a:lnTo>
                <a:lnTo>
                  <a:pt x="17952" y="168923"/>
                </a:lnTo>
                <a:lnTo>
                  <a:pt x="19906" y="176115"/>
                </a:lnTo>
                <a:lnTo>
                  <a:pt x="22200" y="182895"/>
                </a:lnTo>
                <a:lnTo>
                  <a:pt x="23730" y="190391"/>
                </a:lnTo>
                <a:lnTo>
                  <a:pt x="24750" y="198365"/>
                </a:lnTo>
                <a:lnTo>
                  <a:pt x="25429" y="206657"/>
                </a:lnTo>
                <a:lnTo>
                  <a:pt x="26875" y="214170"/>
                </a:lnTo>
                <a:lnTo>
                  <a:pt x="28831" y="221163"/>
                </a:lnTo>
                <a:lnTo>
                  <a:pt x="31127" y="227809"/>
                </a:lnTo>
                <a:lnTo>
                  <a:pt x="32658" y="234224"/>
                </a:lnTo>
                <a:lnTo>
                  <a:pt x="33678" y="240485"/>
                </a:lnTo>
                <a:lnTo>
                  <a:pt x="34358" y="246644"/>
                </a:lnTo>
                <a:lnTo>
                  <a:pt x="34812" y="252734"/>
                </a:lnTo>
                <a:lnTo>
                  <a:pt x="35114" y="258779"/>
                </a:lnTo>
                <a:lnTo>
                  <a:pt x="35316" y="264792"/>
                </a:lnTo>
                <a:lnTo>
                  <a:pt x="36442" y="269794"/>
                </a:lnTo>
                <a:lnTo>
                  <a:pt x="38186" y="274121"/>
                </a:lnTo>
                <a:lnTo>
                  <a:pt x="40340" y="277997"/>
                </a:lnTo>
                <a:lnTo>
                  <a:pt x="41776" y="281574"/>
                </a:lnTo>
                <a:lnTo>
                  <a:pt x="42734" y="284950"/>
                </a:lnTo>
                <a:lnTo>
                  <a:pt x="43797" y="291348"/>
                </a:lnTo>
                <a:lnTo>
                  <a:pt x="44081" y="294443"/>
                </a:lnTo>
                <a:lnTo>
                  <a:pt x="44649" y="303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PenAnnotation350"/>
          <p:cNvSpPr/>
          <p:nvPr/>
        </p:nvSpPr>
        <p:spPr>
          <a:xfrm>
            <a:off x="5098851" y="1982439"/>
            <a:ext cx="383978" cy="160528"/>
          </a:xfrm>
          <a:custGeom>
            <a:avLst/>
            <a:gdLst/>
            <a:ahLst/>
            <a:cxnLst/>
            <a:rect l="0" t="0" r="0" b="0"/>
            <a:pathLst>
              <a:path w="383978" h="160528">
                <a:moveTo>
                  <a:pt x="0" y="35670"/>
                </a:moveTo>
                <a:lnTo>
                  <a:pt x="0" y="27981"/>
                </a:lnTo>
                <a:lnTo>
                  <a:pt x="993" y="27568"/>
                </a:lnTo>
                <a:lnTo>
                  <a:pt x="12429" y="26849"/>
                </a:lnTo>
                <a:lnTo>
                  <a:pt x="25731" y="26773"/>
                </a:lnTo>
                <a:lnTo>
                  <a:pt x="36572" y="24109"/>
                </a:lnTo>
                <a:lnTo>
                  <a:pt x="48004" y="20610"/>
                </a:lnTo>
                <a:lnTo>
                  <a:pt x="59700" y="19055"/>
                </a:lnTo>
                <a:lnTo>
                  <a:pt x="66589" y="18640"/>
                </a:lnTo>
                <a:lnTo>
                  <a:pt x="82181" y="18179"/>
                </a:lnTo>
                <a:lnTo>
                  <a:pt x="89514" y="17064"/>
                </a:lnTo>
                <a:lnTo>
                  <a:pt x="96387" y="15328"/>
                </a:lnTo>
                <a:lnTo>
                  <a:pt x="102953" y="13179"/>
                </a:lnTo>
                <a:lnTo>
                  <a:pt x="110308" y="11746"/>
                </a:lnTo>
                <a:lnTo>
                  <a:pt x="118187" y="10791"/>
                </a:lnTo>
                <a:lnTo>
                  <a:pt x="126416" y="10154"/>
                </a:lnTo>
                <a:lnTo>
                  <a:pt x="133887" y="8738"/>
                </a:lnTo>
                <a:lnTo>
                  <a:pt x="140852" y="6801"/>
                </a:lnTo>
                <a:lnTo>
                  <a:pt x="147479" y="4518"/>
                </a:lnTo>
                <a:lnTo>
                  <a:pt x="153882" y="2996"/>
                </a:lnTo>
                <a:lnTo>
                  <a:pt x="160135" y="1981"/>
                </a:lnTo>
                <a:lnTo>
                  <a:pt x="166288" y="1304"/>
                </a:lnTo>
                <a:lnTo>
                  <a:pt x="172374" y="853"/>
                </a:lnTo>
                <a:lnTo>
                  <a:pt x="178416" y="553"/>
                </a:lnTo>
                <a:lnTo>
                  <a:pt x="193755" y="129"/>
                </a:lnTo>
                <a:lnTo>
                  <a:pt x="197631" y="70"/>
                </a:lnTo>
                <a:lnTo>
                  <a:pt x="201207" y="1023"/>
                </a:lnTo>
                <a:lnTo>
                  <a:pt x="207827" y="4727"/>
                </a:lnTo>
                <a:lnTo>
                  <a:pt x="214076" y="9680"/>
                </a:lnTo>
                <a:lnTo>
                  <a:pt x="217131" y="12390"/>
                </a:lnTo>
                <a:lnTo>
                  <a:pt x="219168" y="15189"/>
                </a:lnTo>
                <a:lnTo>
                  <a:pt x="220527" y="18048"/>
                </a:lnTo>
                <a:lnTo>
                  <a:pt x="221432" y="20945"/>
                </a:lnTo>
                <a:lnTo>
                  <a:pt x="223028" y="22877"/>
                </a:lnTo>
                <a:lnTo>
                  <a:pt x="225083" y="24165"/>
                </a:lnTo>
                <a:lnTo>
                  <a:pt x="227446" y="25023"/>
                </a:lnTo>
                <a:lnTo>
                  <a:pt x="229022" y="27580"/>
                </a:lnTo>
                <a:lnTo>
                  <a:pt x="230071" y="31269"/>
                </a:lnTo>
                <a:lnTo>
                  <a:pt x="230772" y="35712"/>
                </a:lnTo>
                <a:lnTo>
                  <a:pt x="232231" y="39667"/>
                </a:lnTo>
                <a:lnTo>
                  <a:pt x="234195" y="43296"/>
                </a:lnTo>
                <a:lnTo>
                  <a:pt x="236498" y="46707"/>
                </a:lnTo>
                <a:lnTo>
                  <a:pt x="239025" y="50965"/>
                </a:lnTo>
                <a:lnTo>
                  <a:pt x="241701" y="55789"/>
                </a:lnTo>
                <a:lnTo>
                  <a:pt x="244478" y="60989"/>
                </a:lnTo>
                <a:lnTo>
                  <a:pt x="246329" y="66440"/>
                </a:lnTo>
                <a:lnTo>
                  <a:pt x="247563" y="72058"/>
                </a:lnTo>
                <a:lnTo>
                  <a:pt x="248386" y="77788"/>
                </a:lnTo>
                <a:lnTo>
                  <a:pt x="249927" y="83592"/>
                </a:lnTo>
                <a:lnTo>
                  <a:pt x="251946" y="89446"/>
                </a:lnTo>
                <a:lnTo>
                  <a:pt x="254284" y="95333"/>
                </a:lnTo>
                <a:lnTo>
                  <a:pt x="256836" y="100250"/>
                </a:lnTo>
                <a:lnTo>
                  <a:pt x="259528" y="104520"/>
                </a:lnTo>
                <a:lnTo>
                  <a:pt x="262315" y="108359"/>
                </a:lnTo>
                <a:lnTo>
                  <a:pt x="264174" y="112903"/>
                </a:lnTo>
                <a:lnTo>
                  <a:pt x="265413" y="117916"/>
                </a:lnTo>
                <a:lnTo>
                  <a:pt x="266239" y="123243"/>
                </a:lnTo>
                <a:lnTo>
                  <a:pt x="267782" y="127786"/>
                </a:lnTo>
                <a:lnTo>
                  <a:pt x="269803" y="131807"/>
                </a:lnTo>
                <a:lnTo>
                  <a:pt x="272142" y="135480"/>
                </a:lnTo>
                <a:lnTo>
                  <a:pt x="273701" y="138921"/>
                </a:lnTo>
                <a:lnTo>
                  <a:pt x="274741" y="142207"/>
                </a:lnTo>
                <a:lnTo>
                  <a:pt x="275434" y="145390"/>
                </a:lnTo>
                <a:lnTo>
                  <a:pt x="276889" y="148504"/>
                </a:lnTo>
                <a:lnTo>
                  <a:pt x="278850" y="151572"/>
                </a:lnTo>
                <a:lnTo>
                  <a:pt x="285631" y="160527"/>
                </a:lnTo>
                <a:lnTo>
                  <a:pt x="280974" y="155898"/>
                </a:lnTo>
                <a:lnTo>
                  <a:pt x="279590" y="153525"/>
                </a:lnTo>
                <a:lnTo>
                  <a:pt x="278666" y="150951"/>
                </a:lnTo>
                <a:lnTo>
                  <a:pt x="278051" y="148243"/>
                </a:lnTo>
                <a:lnTo>
                  <a:pt x="276649" y="145445"/>
                </a:lnTo>
                <a:lnTo>
                  <a:pt x="274722" y="142588"/>
                </a:lnTo>
                <a:lnTo>
                  <a:pt x="272445" y="139691"/>
                </a:lnTo>
                <a:lnTo>
                  <a:pt x="270927" y="136767"/>
                </a:lnTo>
                <a:lnTo>
                  <a:pt x="269915" y="133826"/>
                </a:lnTo>
                <a:lnTo>
                  <a:pt x="269240" y="130873"/>
                </a:lnTo>
                <a:lnTo>
                  <a:pt x="268791" y="126920"/>
                </a:lnTo>
                <a:lnTo>
                  <a:pt x="268491" y="122300"/>
                </a:lnTo>
                <a:lnTo>
                  <a:pt x="268291" y="117236"/>
                </a:lnTo>
                <a:lnTo>
                  <a:pt x="268068" y="106317"/>
                </a:lnTo>
                <a:lnTo>
                  <a:pt x="267901" y="73078"/>
                </a:lnTo>
                <a:lnTo>
                  <a:pt x="268890" y="67554"/>
                </a:lnTo>
                <a:lnTo>
                  <a:pt x="270541" y="61887"/>
                </a:lnTo>
                <a:lnTo>
                  <a:pt x="272634" y="56124"/>
                </a:lnTo>
                <a:lnTo>
                  <a:pt x="275022" y="51291"/>
                </a:lnTo>
                <a:lnTo>
                  <a:pt x="277606" y="47076"/>
                </a:lnTo>
                <a:lnTo>
                  <a:pt x="280321" y="43274"/>
                </a:lnTo>
                <a:lnTo>
                  <a:pt x="283122" y="38755"/>
                </a:lnTo>
                <a:lnTo>
                  <a:pt x="285983" y="33758"/>
                </a:lnTo>
                <a:lnTo>
                  <a:pt x="288882" y="28442"/>
                </a:lnTo>
                <a:lnTo>
                  <a:pt x="291806" y="23906"/>
                </a:lnTo>
                <a:lnTo>
                  <a:pt x="294749" y="19890"/>
                </a:lnTo>
                <a:lnTo>
                  <a:pt x="297702" y="16220"/>
                </a:lnTo>
                <a:lnTo>
                  <a:pt x="300663" y="12782"/>
                </a:lnTo>
                <a:lnTo>
                  <a:pt x="303630" y="9497"/>
                </a:lnTo>
                <a:lnTo>
                  <a:pt x="306600" y="6315"/>
                </a:lnTo>
                <a:lnTo>
                  <a:pt x="310564" y="4194"/>
                </a:lnTo>
                <a:lnTo>
                  <a:pt x="320260" y="1837"/>
                </a:lnTo>
                <a:lnTo>
                  <a:pt x="332135" y="510"/>
                </a:lnTo>
                <a:lnTo>
                  <a:pt x="341938" y="117"/>
                </a:lnTo>
                <a:lnTo>
                  <a:pt x="351126" y="0"/>
                </a:lnTo>
                <a:lnTo>
                  <a:pt x="354139" y="976"/>
                </a:lnTo>
                <a:lnTo>
                  <a:pt x="360132" y="4706"/>
                </a:lnTo>
                <a:lnTo>
                  <a:pt x="366103" y="9671"/>
                </a:lnTo>
                <a:lnTo>
                  <a:pt x="369085" y="12384"/>
                </a:lnTo>
                <a:lnTo>
                  <a:pt x="375043" y="18045"/>
                </a:lnTo>
                <a:lnTo>
                  <a:pt x="383977" y="26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PenAnnotation351"/>
          <p:cNvSpPr/>
          <p:nvPr/>
        </p:nvSpPr>
        <p:spPr>
          <a:xfrm>
            <a:off x="5518592" y="2009179"/>
            <a:ext cx="178549" cy="160538"/>
          </a:xfrm>
          <a:custGeom>
            <a:avLst/>
            <a:gdLst/>
            <a:ahLst/>
            <a:cxnLst/>
            <a:rect l="0" t="0" r="0" b="0"/>
            <a:pathLst>
              <a:path w="178549" h="160538">
                <a:moveTo>
                  <a:pt x="71392" y="0"/>
                </a:moveTo>
                <a:lnTo>
                  <a:pt x="50066" y="0"/>
                </a:lnTo>
                <a:lnTo>
                  <a:pt x="47253" y="992"/>
                </a:lnTo>
                <a:lnTo>
                  <a:pt x="44385" y="2646"/>
                </a:lnTo>
                <a:lnTo>
                  <a:pt x="41481" y="4741"/>
                </a:lnTo>
                <a:lnTo>
                  <a:pt x="38553" y="7129"/>
                </a:lnTo>
                <a:lnTo>
                  <a:pt x="35609" y="9714"/>
                </a:lnTo>
                <a:lnTo>
                  <a:pt x="32654" y="12429"/>
                </a:lnTo>
                <a:lnTo>
                  <a:pt x="26724" y="18092"/>
                </a:lnTo>
                <a:lnTo>
                  <a:pt x="23754" y="20991"/>
                </a:lnTo>
                <a:lnTo>
                  <a:pt x="20782" y="24908"/>
                </a:lnTo>
                <a:lnTo>
                  <a:pt x="17808" y="29504"/>
                </a:lnTo>
                <a:lnTo>
                  <a:pt x="14834" y="34552"/>
                </a:lnTo>
                <a:lnTo>
                  <a:pt x="11858" y="38910"/>
                </a:lnTo>
                <a:lnTo>
                  <a:pt x="8883" y="42807"/>
                </a:lnTo>
                <a:lnTo>
                  <a:pt x="5907" y="46398"/>
                </a:lnTo>
                <a:lnTo>
                  <a:pt x="3923" y="50776"/>
                </a:lnTo>
                <a:lnTo>
                  <a:pt x="2600" y="55679"/>
                </a:lnTo>
                <a:lnTo>
                  <a:pt x="1718" y="60932"/>
                </a:lnTo>
                <a:lnTo>
                  <a:pt x="1131" y="66418"/>
                </a:lnTo>
                <a:lnTo>
                  <a:pt x="738" y="72060"/>
                </a:lnTo>
                <a:lnTo>
                  <a:pt x="477" y="77806"/>
                </a:lnTo>
                <a:lnTo>
                  <a:pt x="187" y="89481"/>
                </a:lnTo>
                <a:lnTo>
                  <a:pt x="0" y="108406"/>
                </a:lnTo>
                <a:lnTo>
                  <a:pt x="978" y="112950"/>
                </a:lnTo>
                <a:lnTo>
                  <a:pt x="2620" y="117964"/>
                </a:lnTo>
                <a:lnTo>
                  <a:pt x="4708" y="123291"/>
                </a:lnTo>
                <a:lnTo>
                  <a:pt x="6100" y="128827"/>
                </a:lnTo>
                <a:lnTo>
                  <a:pt x="7028" y="134502"/>
                </a:lnTo>
                <a:lnTo>
                  <a:pt x="7647" y="140270"/>
                </a:lnTo>
                <a:lnTo>
                  <a:pt x="9051" y="145107"/>
                </a:lnTo>
                <a:lnTo>
                  <a:pt x="10980" y="149324"/>
                </a:lnTo>
                <a:lnTo>
                  <a:pt x="13258" y="153127"/>
                </a:lnTo>
                <a:lnTo>
                  <a:pt x="15769" y="155663"/>
                </a:lnTo>
                <a:lnTo>
                  <a:pt x="18435" y="157354"/>
                </a:lnTo>
                <a:lnTo>
                  <a:pt x="21204" y="158481"/>
                </a:lnTo>
                <a:lnTo>
                  <a:pt x="24043" y="159232"/>
                </a:lnTo>
                <a:lnTo>
                  <a:pt x="26928" y="159733"/>
                </a:lnTo>
                <a:lnTo>
                  <a:pt x="29843" y="160067"/>
                </a:lnTo>
                <a:lnTo>
                  <a:pt x="32778" y="160289"/>
                </a:lnTo>
                <a:lnTo>
                  <a:pt x="35728" y="160438"/>
                </a:lnTo>
                <a:lnTo>
                  <a:pt x="38686" y="160537"/>
                </a:lnTo>
                <a:lnTo>
                  <a:pt x="40658" y="159610"/>
                </a:lnTo>
                <a:lnTo>
                  <a:pt x="41973" y="158001"/>
                </a:lnTo>
                <a:lnTo>
                  <a:pt x="42849" y="155935"/>
                </a:lnTo>
                <a:lnTo>
                  <a:pt x="46469" y="148349"/>
                </a:lnTo>
                <a:lnTo>
                  <a:pt x="48824" y="143548"/>
                </a:lnTo>
                <a:lnTo>
                  <a:pt x="51386" y="139355"/>
                </a:lnTo>
                <a:lnTo>
                  <a:pt x="54086" y="135567"/>
                </a:lnTo>
                <a:lnTo>
                  <a:pt x="56878" y="132050"/>
                </a:lnTo>
                <a:lnTo>
                  <a:pt x="59732" y="127721"/>
                </a:lnTo>
                <a:lnTo>
                  <a:pt x="62626" y="122851"/>
                </a:lnTo>
                <a:lnTo>
                  <a:pt x="65548" y="117619"/>
                </a:lnTo>
                <a:lnTo>
                  <a:pt x="67496" y="112147"/>
                </a:lnTo>
                <a:lnTo>
                  <a:pt x="68795" y="106515"/>
                </a:lnTo>
                <a:lnTo>
                  <a:pt x="69660" y="100776"/>
                </a:lnTo>
                <a:lnTo>
                  <a:pt x="70238" y="95957"/>
                </a:lnTo>
                <a:lnTo>
                  <a:pt x="70622" y="91753"/>
                </a:lnTo>
                <a:lnTo>
                  <a:pt x="70879" y="87958"/>
                </a:lnTo>
                <a:lnTo>
                  <a:pt x="71050" y="84435"/>
                </a:lnTo>
                <a:lnTo>
                  <a:pt x="71240" y="77876"/>
                </a:lnTo>
                <a:lnTo>
                  <a:pt x="71391" y="53929"/>
                </a:lnTo>
                <a:lnTo>
                  <a:pt x="71391" y="53734"/>
                </a:lnTo>
                <a:lnTo>
                  <a:pt x="71392" y="74573"/>
                </a:lnTo>
                <a:lnTo>
                  <a:pt x="72384" y="77497"/>
                </a:lnTo>
                <a:lnTo>
                  <a:pt x="74038" y="80438"/>
                </a:lnTo>
                <a:lnTo>
                  <a:pt x="76133" y="83391"/>
                </a:lnTo>
                <a:lnTo>
                  <a:pt x="78521" y="86352"/>
                </a:lnTo>
                <a:lnTo>
                  <a:pt x="81105" y="89318"/>
                </a:lnTo>
                <a:lnTo>
                  <a:pt x="83821" y="92288"/>
                </a:lnTo>
                <a:lnTo>
                  <a:pt x="89483" y="98233"/>
                </a:lnTo>
                <a:lnTo>
                  <a:pt x="101204" y="110134"/>
                </a:lnTo>
                <a:lnTo>
                  <a:pt x="105157" y="113110"/>
                </a:lnTo>
                <a:lnTo>
                  <a:pt x="109777" y="116087"/>
                </a:lnTo>
                <a:lnTo>
                  <a:pt x="114841" y="119063"/>
                </a:lnTo>
                <a:lnTo>
                  <a:pt x="119209" y="122039"/>
                </a:lnTo>
                <a:lnTo>
                  <a:pt x="123114" y="125016"/>
                </a:lnTo>
                <a:lnTo>
                  <a:pt x="126709" y="127993"/>
                </a:lnTo>
                <a:lnTo>
                  <a:pt x="130098" y="129977"/>
                </a:lnTo>
                <a:lnTo>
                  <a:pt x="133350" y="131300"/>
                </a:lnTo>
                <a:lnTo>
                  <a:pt x="136510" y="132182"/>
                </a:lnTo>
                <a:lnTo>
                  <a:pt x="140601" y="132770"/>
                </a:lnTo>
                <a:lnTo>
                  <a:pt x="145313" y="133162"/>
                </a:lnTo>
                <a:lnTo>
                  <a:pt x="154847" y="133597"/>
                </a:lnTo>
                <a:lnTo>
                  <a:pt x="167477" y="133900"/>
                </a:lnTo>
                <a:lnTo>
                  <a:pt x="178548" y="133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PenAnnotation352"/>
          <p:cNvSpPr/>
          <p:nvPr/>
        </p:nvSpPr>
        <p:spPr>
          <a:xfrm>
            <a:off x="5709855" y="2027039"/>
            <a:ext cx="112266" cy="151347"/>
          </a:xfrm>
          <a:custGeom>
            <a:avLst/>
            <a:gdLst/>
            <a:ahLst/>
            <a:cxnLst/>
            <a:rect l="0" t="0" r="0" b="0"/>
            <a:pathLst>
              <a:path w="112266" h="151347">
                <a:moveTo>
                  <a:pt x="5145" y="0"/>
                </a:moveTo>
                <a:lnTo>
                  <a:pt x="404" y="0"/>
                </a:lnTo>
                <a:lnTo>
                  <a:pt x="0" y="992"/>
                </a:lnTo>
                <a:lnTo>
                  <a:pt x="723" y="2645"/>
                </a:lnTo>
                <a:lnTo>
                  <a:pt x="4271" y="7688"/>
                </a:lnTo>
                <a:lnTo>
                  <a:pt x="4562" y="10086"/>
                </a:lnTo>
                <a:lnTo>
                  <a:pt x="4757" y="13669"/>
                </a:lnTo>
                <a:lnTo>
                  <a:pt x="5029" y="25547"/>
                </a:lnTo>
                <a:lnTo>
                  <a:pt x="5068" y="28938"/>
                </a:lnTo>
                <a:lnTo>
                  <a:pt x="6086" y="34174"/>
                </a:lnTo>
                <a:lnTo>
                  <a:pt x="7756" y="40642"/>
                </a:lnTo>
                <a:lnTo>
                  <a:pt x="9862" y="47931"/>
                </a:lnTo>
                <a:lnTo>
                  <a:pt x="12259" y="54774"/>
                </a:lnTo>
                <a:lnTo>
                  <a:pt x="14848" y="61320"/>
                </a:lnTo>
                <a:lnTo>
                  <a:pt x="17567" y="67669"/>
                </a:lnTo>
                <a:lnTo>
                  <a:pt x="20371" y="72894"/>
                </a:lnTo>
                <a:lnTo>
                  <a:pt x="23233" y="77369"/>
                </a:lnTo>
                <a:lnTo>
                  <a:pt x="26134" y="81345"/>
                </a:lnTo>
                <a:lnTo>
                  <a:pt x="29059" y="85980"/>
                </a:lnTo>
                <a:lnTo>
                  <a:pt x="32002" y="91054"/>
                </a:lnTo>
                <a:lnTo>
                  <a:pt x="37917" y="101984"/>
                </a:lnTo>
                <a:lnTo>
                  <a:pt x="43853" y="113456"/>
                </a:lnTo>
                <a:lnTo>
                  <a:pt x="45833" y="119293"/>
                </a:lnTo>
                <a:lnTo>
                  <a:pt x="47154" y="125170"/>
                </a:lnTo>
                <a:lnTo>
                  <a:pt x="48033" y="131071"/>
                </a:lnTo>
                <a:lnTo>
                  <a:pt x="49612" y="135006"/>
                </a:lnTo>
                <a:lnTo>
                  <a:pt x="51657" y="137629"/>
                </a:lnTo>
                <a:lnTo>
                  <a:pt x="54012" y="139377"/>
                </a:lnTo>
                <a:lnTo>
                  <a:pt x="56575" y="141535"/>
                </a:lnTo>
                <a:lnTo>
                  <a:pt x="59275" y="143966"/>
                </a:lnTo>
                <a:lnTo>
                  <a:pt x="62067" y="146579"/>
                </a:lnTo>
                <a:lnTo>
                  <a:pt x="64921" y="148321"/>
                </a:lnTo>
                <a:lnTo>
                  <a:pt x="67816" y="149482"/>
                </a:lnTo>
                <a:lnTo>
                  <a:pt x="74850" y="151346"/>
                </a:lnTo>
                <a:lnTo>
                  <a:pt x="76420" y="150506"/>
                </a:lnTo>
                <a:lnTo>
                  <a:pt x="78459" y="148955"/>
                </a:lnTo>
                <a:lnTo>
                  <a:pt x="80810" y="146928"/>
                </a:lnTo>
                <a:lnTo>
                  <a:pt x="83369" y="144585"/>
                </a:lnTo>
                <a:lnTo>
                  <a:pt x="88859" y="139335"/>
                </a:lnTo>
                <a:lnTo>
                  <a:pt x="91712" y="135554"/>
                </a:lnTo>
                <a:lnTo>
                  <a:pt x="94606" y="131049"/>
                </a:lnTo>
                <a:lnTo>
                  <a:pt x="97528" y="126061"/>
                </a:lnTo>
                <a:lnTo>
                  <a:pt x="99476" y="120752"/>
                </a:lnTo>
                <a:lnTo>
                  <a:pt x="100774" y="115227"/>
                </a:lnTo>
                <a:lnTo>
                  <a:pt x="101639" y="109561"/>
                </a:lnTo>
                <a:lnTo>
                  <a:pt x="103209" y="103798"/>
                </a:lnTo>
                <a:lnTo>
                  <a:pt x="105248" y="97972"/>
                </a:lnTo>
                <a:lnTo>
                  <a:pt x="107599" y="92104"/>
                </a:lnTo>
                <a:lnTo>
                  <a:pt x="109166" y="86207"/>
                </a:lnTo>
                <a:lnTo>
                  <a:pt x="110211" y="80292"/>
                </a:lnTo>
                <a:lnTo>
                  <a:pt x="110908" y="74363"/>
                </a:lnTo>
                <a:lnTo>
                  <a:pt x="111372" y="68427"/>
                </a:lnTo>
                <a:lnTo>
                  <a:pt x="111681" y="62485"/>
                </a:lnTo>
                <a:lnTo>
                  <a:pt x="112026" y="50591"/>
                </a:lnTo>
                <a:lnTo>
                  <a:pt x="112265" y="25575"/>
                </a:lnTo>
                <a:lnTo>
                  <a:pt x="111284" y="22011"/>
                </a:lnTo>
                <a:lnTo>
                  <a:pt x="109639" y="18642"/>
                </a:lnTo>
                <a:lnTo>
                  <a:pt x="103403" y="8979"/>
                </a:lnTo>
                <a:lnTo>
                  <a:pt x="103371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PenAnnotation353"/>
          <p:cNvSpPr/>
          <p:nvPr/>
        </p:nvSpPr>
        <p:spPr>
          <a:xfrm>
            <a:off x="5876257" y="2046251"/>
            <a:ext cx="329876" cy="132470"/>
          </a:xfrm>
          <a:custGeom>
            <a:avLst/>
            <a:gdLst/>
            <a:ahLst/>
            <a:cxnLst/>
            <a:rect l="0" t="0" r="0" b="0"/>
            <a:pathLst>
              <a:path w="329876" h="132470">
                <a:moveTo>
                  <a:pt x="106633" y="25436"/>
                </a:moveTo>
                <a:lnTo>
                  <a:pt x="101893" y="20696"/>
                </a:lnTo>
                <a:lnTo>
                  <a:pt x="99504" y="19299"/>
                </a:lnTo>
                <a:lnTo>
                  <a:pt x="94204" y="17748"/>
                </a:lnTo>
                <a:lnTo>
                  <a:pt x="85643" y="16874"/>
                </a:lnTo>
                <a:lnTo>
                  <a:pt x="77129" y="14024"/>
                </a:lnTo>
                <a:lnTo>
                  <a:pt x="67724" y="10442"/>
                </a:lnTo>
                <a:lnTo>
                  <a:pt x="60236" y="8850"/>
                </a:lnTo>
                <a:lnTo>
                  <a:pt x="53601" y="5497"/>
                </a:lnTo>
                <a:lnTo>
                  <a:pt x="50442" y="3214"/>
                </a:lnTo>
                <a:lnTo>
                  <a:pt x="44287" y="677"/>
                </a:lnTo>
                <a:lnTo>
                  <a:pt x="41257" y="0"/>
                </a:lnTo>
                <a:lnTo>
                  <a:pt x="38244" y="541"/>
                </a:lnTo>
                <a:lnTo>
                  <a:pt x="32251" y="3788"/>
                </a:lnTo>
                <a:lnTo>
                  <a:pt x="26280" y="5893"/>
                </a:lnTo>
                <a:lnTo>
                  <a:pt x="23299" y="6454"/>
                </a:lnTo>
                <a:lnTo>
                  <a:pt x="17341" y="9724"/>
                </a:lnTo>
                <a:lnTo>
                  <a:pt x="14363" y="11984"/>
                </a:lnTo>
                <a:lnTo>
                  <a:pt x="11385" y="15476"/>
                </a:lnTo>
                <a:lnTo>
                  <a:pt x="8408" y="19788"/>
                </a:lnTo>
                <a:lnTo>
                  <a:pt x="5431" y="24647"/>
                </a:lnTo>
                <a:lnTo>
                  <a:pt x="3446" y="29871"/>
                </a:lnTo>
                <a:lnTo>
                  <a:pt x="2123" y="35338"/>
                </a:lnTo>
                <a:lnTo>
                  <a:pt x="1241" y="40967"/>
                </a:lnTo>
                <a:lnTo>
                  <a:pt x="653" y="46704"/>
                </a:lnTo>
                <a:lnTo>
                  <a:pt x="261" y="52513"/>
                </a:lnTo>
                <a:lnTo>
                  <a:pt x="0" y="58370"/>
                </a:lnTo>
                <a:lnTo>
                  <a:pt x="817" y="64259"/>
                </a:lnTo>
                <a:lnTo>
                  <a:pt x="2355" y="70170"/>
                </a:lnTo>
                <a:lnTo>
                  <a:pt x="4372" y="76095"/>
                </a:lnTo>
                <a:lnTo>
                  <a:pt x="5717" y="82029"/>
                </a:lnTo>
                <a:lnTo>
                  <a:pt x="6613" y="87969"/>
                </a:lnTo>
                <a:lnTo>
                  <a:pt x="7211" y="93914"/>
                </a:lnTo>
                <a:lnTo>
                  <a:pt x="8602" y="99861"/>
                </a:lnTo>
                <a:lnTo>
                  <a:pt x="10521" y="105811"/>
                </a:lnTo>
                <a:lnTo>
                  <a:pt x="12793" y="111761"/>
                </a:lnTo>
                <a:lnTo>
                  <a:pt x="15300" y="115728"/>
                </a:lnTo>
                <a:lnTo>
                  <a:pt x="17963" y="118373"/>
                </a:lnTo>
                <a:lnTo>
                  <a:pt x="23568" y="122304"/>
                </a:lnTo>
                <a:lnTo>
                  <a:pt x="26452" y="124741"/>
                </a:lnTo>
                <a:lnTo>
                  <a:pt x="29366" y="127358"/>
                </a:lnTo>
                <a:lnTo>
                  <a:pt x="32302" y="129103"/>
                </a:lnTo>
                <a:lnTo>
                  <a:pt x="38209" y="131042"/>
                </a:lnTo>
                <a:lnTo>
                  <a:pt x="47113" y="132133"/>
                </a:lnTo>
                <a:lnTo>
                  <a:pt x="56035" y="132456"/>
                </a:lnTo>
                <a:lnTo>
                  <a:pt x="59010" y="131509"/>
                </a:lnTo>
                <a:lnTo>
                  <a:pt x="64962" y="127812"/>
                </a:lnTo>
                <a:lnTo>
                  <a:pt x="67939" y="124444"/>
                </a:lnTo>
                <a:lnTo>
                  <a:pt x="70915" y="120215"/>
                </a:lnTo>
                <a:lnTo>
                  <a:pt x="73891" y="115411"/>
                </a:lnTo>
                <a:lnTo>
                  <a:pt x="76868" y="110224"/>
                </a:lnTo>
                <a:lnTo>
                  <a:pt x="82821" y="99169"/>
                </a:lnTo>
                <a:lnTo>
                  <a:pt x="84805" y="93443"/>
                </a:lnTo>
                <a:lnTo>
                  <a:pt x="86128" y="87641"/>
                </a:lnTo>
                <a:lnTo>
                  <a:pt x="87010" y="81789"/>
                </a:lnTo>
                <a:lnTo>
                  <a:pt x="88590" y="76895"/>
                </a:lnTo>
                <a:lnTo>
                  <a:pt x="90636" y="72641"/>
                </a:lnTo>
                <a:lnTo>
                  <a:pt x="92992" y="68812"/>
                </a:lnTo>
                <a:lnTo>
                  <a:pt x="94563" y="64275"/>
                </a:lnTo>
                <a:lnTo>
                  <a:pt x="95609" y="59266"/>
                </a:lnTo>
                <a:lnTo>
                  <a:pt x="96307" y="53943"/>
                </a:lnTo>
                <a:lnTo>
                  <a:pt x="96772" y="49401"/>
                </a:lnTo>
                <a:lnTo>
                  <a:pt x="97083" y="45382"/>
                </a:lnTo>
                <a:lnTo>
                  <a:pt x="97581" y="36542"/>
                </a:lnTo>
                <a:lnTo>
                  <a:pt x="95003" y="32687"/>
                </a:lnTo>
                <a:lnTo>
                  <a:pt x="90004" y="26868"/>
                </a:lnTo>
                <a:lnTo>
                  <a:pt x="89594" y="27383"/>
                </a:lnTo>
                <a:lnTo>
                  <a:pt x="89138" y="30601"/>
                </a:lnTo>
                <a:lnTo>
                  <a:pt x="88882" y="33250"/>
                </a:lnTo>
                <a:lnTo>
                  <a:pt x="91468" y="36516"/>
                </a:lnTo>
                <a:lnTo>
                  <a:pt x="93547" y="38776"/>
                </a:lnTo>
                <a:lnTo>
                  <a:pt x="94932" y="41274"/>
                </a:lnTo>
                <a:lnTo>
                  <a:pt x="95856" y="43933"/>
                </a:lnTo>
                <a:lnTo>
                  <a:pt x="96472" y="46697"/>
                </a:lnTo>
                <a:lnTo>
                  <a:pt x="97875" y="50524"/>
                </a:lnTo>
                <a:lnTo>
                  <a:pt x="99802" y="55060"/>
                </a:lnTo>
                <a:lnTo>
                  <a:pt x="102079" y="60068"/>
                </a:lnTo>
                <a:lnTo>
                  <a:pt x="103597" y="64399"/>
                </a:lnTo>
                <a:lnTo>
                  <a:pt x="104609" y="68279"/>
                </a:lnTo>
                <a:lnTo>
                  <a:pt x="105284" y="71857"/>
                </a:lnTo>
                <a:lnTo>
                  <a:pt x="106726" y="75235"/>
                </a:lnTo>
                <a:lnTo>
                  <a:pt x="108679" y="78479"/>
                </a:lnTo>
                <a:lnTo>
                  <a:pt x="110974" y="81634"/>
                </a:lnTo>
                <a:lnTo>
                  <a:pt x="113495" y="84729"/>
                </a:lnTo>
                <a:lnTo>
                  <a:pt x="116169" y="87785"/>
                </a:lnTo>
                <a:lnTo>
                  <a:pt x="118944" y="90815"/>
                </a:lnTo>
                <a:lnTo>
                  <a:pt x="121785" y="94819"/>
                </a:lnTo>
                <a:lnTo>
                  <a:pt x="124672" y="99472"/>
                </a:lnTo>
                <a:lnTo>
                  <a:pt x="127589" y="104559"/>
                </a:lnTo>
                <a:lnTo>
                  <a:pt x="131518" y="107951"/>
                </a:lnTo>
                <a:lnTo>
                  <a:pt x="136121" y="110211"/>
                </a:lnTo>
                <a:lnTo>
                  <a:pt x="145536" y="113715"/>
                </a:lnTo>
                <a:lnTo>
                  <a:pt x="149436" y="116039"/>
                </a:lnTo>
                <a:lnTo>
                  <a:pt x="153027" y="118580"/>
                </a:lnTo>
                <a:lnTo>
                  <a:pt x="159664" y="121404"/>
                </a:lnTo>
                <a:lnTo>
                  <a:pt x="162823" y="122157"/>
                </a:lnTo>
                <a:lnTo>
                  <a:pt x="165921" y="121666"/>
                </a:lnTo>
                <a:lnTo>
                  <a:pt x="172009" y="118476"/>
                </a:lnTo>
                <a:lnTo>
                  <a:pt x="178023" y="116396"/>
                </a:lnTo>
                <a:lnTo>
                  <a:pt x="181015" y="115842"/>
                </a:lnTo>
                <a:lnTo>
                  <a:pt x="184003" y="113488"/>
                </a:lnTo>
                <a:lnTo>
                  <a:pt x="186986" y="109934"/>
                </a:lnTo>
                <a:lnTo>
                  <a:pt x="189968" y="105581"/>
                </a:lnTo>
                <a:lnTo>
                  <a:pt x="192947" y="101686"/>
                </a:lnTo>
                <a:lnTo>
                  <a:pt x="195926" y="98097"/>
                </a:lnTo>
                <a:lnTo>
                  <a:pt x="198904" y="94713"/>
                </a:lnTo>
                <a:lnTo>
                  <a:pt x="204859" y="88307"/>
                </a:lnTo>
                <a:lnTo>
                  <a:pt x="207835" y="85209"/>
                </a:lnTo>
                <a:lnTo>
                  <a:pt x="210812" y="81160"/>
                </a:lnTo>
                <a:lnTo>
                  <a:pt x="213789" y="76476"/>
                </a:lnTo>
                <a:lnTo>
                  <a:pt x="216766" y="71369"/>
                </a:lnTo>
                <a:lnTo>
                  <a:pt x="218750" y="66972"/>
                </a:lnTo>
                <a:lnTo>
                  <a:pt x="220073" y="63049"/>
                </a:lnTo>
                <a:lnTo>
                  <a:pt x="220955" y="59441"/>
                </a:lnTo>
                <a:lnTo>
                  <a:pt x="221544" y="56043"/>
                </a:lnTo>
                <a:lnTo>
                  <a:pt x="221935" y="52786"/>
                </a:lnTo>
                <a:lnTo>
                  <a:pt x="222564" y="45170"/>
                </a:lnTo>
                <a:lnTo>
                  <a:pt x="222650" y="41483"/>
                </a:lnTo>
                <a:lnTo>
                  <a:pt x="222715" y="34782"/>
                </a:lnTo>
                <a:lnTo>
                  <a:pt x="222719" y="55618"/>
                </a:lnTo>
                <a:lnTo>
                  <a:pt x="223712" y="58456"/>
                </a:lnTo>
                <a:lnTo>
                  <a:pt x="225365" y="61340"/>
                </a:lnTo>
                <a:lnTo>
                  <a:pt x="227460" y="64255"/>
                </a:lnTo>
                <a:lnTo>
                  <a:pt x="228856" y="67190"/>
                </a:lnTo>
                <a:lnTo>
                  <a:pt x="229787" y="70139"/>
                </a:lnTo>
                <a:lnTo>
                  <a:pt x="230408" y="73098"/>
                </a:lnTo>
                <a:lnTo>
                  <a:pt x="231813" y="77054"/>
                </a:lnTo>
                <a:lnTo>
                  <a:pt x="233743" y="81676"/>
                </a:lnTo>
                <a:lnTo>
                  <a:pt x="236021" y="86742"/>
                </a:lnTo>
                <a:lnTo>
                  <a:pt x="238533" y="91111"/>
                </a:lnTo>
                <a:lnTo>
                  <a:pt x="241199" y="95016"/>
                </a:lnTo>
                <a:lnTo>
                  <a:pt x="243969" y="98612"/>
                </a:lnTo>
                <a:lnTo>
                  <a:pt x="246808" y="102001"/>
                </a:lnTo>
                <a:lnTo>
                  <a:pt x="249692" y="105253"/>
                </a:lnTo>
                <a:lnTo>
                  <a:pt x="252608" y="108413"/>
                </a:lnTo>
                <a:lnTo>
                  <a:pt x="256535" y="111512"/>
                </a:lnTo>
                <a:lnTo>
                  <a:pt x="261138" y="114570"/>
                </a:lnTo>
                <a:lnTo>
                  <a:pt x="266191" y="117601"/>
                </a:lnTo>
                <a:lnTo>
                  <a:pt x="274452" y="120969"/>
                </a:lnTo>
                <a:lnTo>
                  <a:pt x="278044" y="121866"/>
                </a:lnTo>
                <a:lnTo>
                  <a:pt x="284680" y="125510"/>
                </a:lnTo>
                <a:lnTo>
                  <a:pt x="287839" y="127871"/>
                </a:lnTo>
                <a:lnTo>
                  <a:pt x="293995" y="130494"/>
                </a:lnTo>
                <a:lnTo>
                  <a:pt x="303038" y="131971"/>
                </a:lnTo>
                <a:lnTo>
                  <a:pt x="312002" y="132408"/>
                </a:lnTo>
                <a:lnTo>
                  <a:pt x="314983" y="132469"/>
                </a:lnTo>
                <a:lnTo>
                  <a:pt x="317963" y="131518"/>
                </a:lnTo>
                <a:lnTo>
                  <a:pt x="320942" y="129892"/>
                </a:lnTo>
                <a:lnTo>
                  <a:pt x="329875" y="1236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PenAnnotation354"/>
          <p:cNvSpPr/>
          <p:nvPr/>
        </p:nvSpPr>
        <p:spPr>
          <a:xfrm>
            <a:off x="6107906" y="1983631"/>
            <a:ext cx="8930" cy="7690"/>
          </a:xfrm>
          <a:custGeom>
            <a:avLst/>
            <a:gdLst/>
            <a:ahLst/>
            <a:cxnLst/>
            <a:rect l="0" t="0" r="0" b="0"/>
            <a:pathLst>
              <a:path w="8930" h="7690">
                <a:moveTo>
                  <a:pt x="8929" y="7689"/>
                </a:moveTo>
                <a:lnTo>
                  <a:pt x="4189" y="7689"/>
                </a:lnTo>
                <a:lnTo>
                  <a:pt x="2793" y="6697"/>
                </a:lnTo>
                <a:lnTo>
                  <a:pt x="1862" y="5043"/>
                </a:lnTo>
                <a:lnTo>
                  <a:pt x="368" y="0"/>
                </a:lnTo>
                <a:lnTo>
                  <a:pt x="245" y="579"/>
                </a:lnTo>
                <a:lnTo>
                  <a:pt x="163" y="1957"/>
                </a:lnTo>
                <a:lnTo>
                  <a:pt x="0" y="76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PenAnnotation355"/>
          <p:cNvSpPr/>
          <p:nvPr/>
        </p:nvSpPr>
        <p:spPr>
          <a:xfrm>
            <a:off x="6188273" y="1902023"/>
            <a:ext cx="53579" cy="283928"/>
          </a:xfrm>
          <a:custGeom>
            <a:avLst/>
            <a:gdLst/>
            <a:ahLst/>
            <a:cxnLst/>
            <a:rect l="0" t="0" r="0" b="0"/>
            <a:pathLst>
              <a:path w="53579" h="283928">
                <a:moveTo>
                  <a:pt x="0" y="0"/>
                </a:moveTo>
                <a:lnTo>
                  <a:pt x="0" y="4740"/>
                </a:lnTo>
                <a:lnTo>
                  <a:pt x="993" y="7129"/>
                </a:lnTo>
                <a:lnTo>
                  <a:pt x="2646" y="9714"/>
                </a:lnTo>
                <a:lnTo>
                  <a:pt x="4741" y="12429"/>
                </a:lnTo>
                <a:lnTo>
                  <a:pt x="6137" y="16223"/>
                </a:lnTo>
                <a:lnTo>
                  <a:pt x="7068" y="20737"/>
                </a:lnTo>
                <a:lnTo>
                  <a:pt x="7689" y="25731"/>
                </a:lnTo>
                <a:lnTo>
                  <a:pt x="8102" y="31045"/>
                </a:lnTo>
                <a:lnTo>
                  <a:pt x="8378" y="36572"/>
                </a:lnTo>
                <a:lnTo>
                  <a:pt x="8562" y="42240"/>
                </a:lnTo>
                <a:lnTo>
                  <a:pt x="9677" y="48996"/>
                </a:lnTo>
                <a:lnTo>
                  <a:pt x="11412" y="56477"/>
                </a:lnTo>
                <a:lnTo>
                  <a:pt x="13561" y="64440"/>
                </a:lnTo>
                <a:lnTo>
                  <a:pt x="14994" y="72726"/>
                </a:lnTo>
                <a:lnTo>
                  <a:pt x="15949" y="81226"/>
                </a:lnTo>
                <a:lnTo>
                  <a:pt x="16586" y="89869"/>
                </a:lnTo>
                <a:lnTo>
                  <a:pt x="18003" y="98608"/>
                </a:lnTo>
                <a:lnTo>
                  <a:pt x="19939" y="107411"/>
                </a:lnTo>
                <a:lnTo>
                  <a:pt x="22222" y="116255"/>
                </a:lnTo>
                <a:lnTo>
                  <a:pt x="23745" y="125129"/>
                </a:lnTo>
                <a:lnTo>
                  <a:pt x="24759" y="134021"/>
                </a:lnTo>
                <a:lnTo>
                  <a:pt x="25436" y="142925"/>
                </a:lnTo>
                <a:lnTo>
                  <a:pt x="25887" y="151838"/>
                </a:lnTo>
                <a:lnTo>
                  <a:pt x="26388" y="169679"/>
                </a:lnTo>
                <a:lnTo>
                  <a:pt x="26670" y="196457"/>
                </a:lnTo>
                <a:lnTo>
                  <a:pt x="27702" y="205386"/>
                </a:lnTo>
                <a:lnTo>
                  <a:pt x="29382" y="214314"/>
                </a:lnTo>
                <a:lnTo>
                  <a:pt x="31494" y="223243"/>
                </a:lnTo>
                <a:lnTo>
                  <a:pt x="32903" y="231181"/>
                </a:lnTo>
                <a:lnTo>
                  <a:pt x="33841" y="238456"/>
                </a:lnTo>
                <a:lnTo>
                  <a:pt x="34467" y="245291"/>
                </a:lnTo>
                <a:lnTo>
                  <a:pt x="35877" y="250840"/>
                </a:lnTo>
                <a:lnTo>
                  <a:pt x="37808" y="255531"/>
                </a:lnTo>
                <a:lnTo>
                  <a:pt x="40088" y="259651"/>
                </a:lnTo>
                <a:lnTo>
                  <a:pt x="41608" y="263390"/>
                </a:lnTo>
                <a:lnTo>
                  <a:pt x="42622" y="266875"/>
                </a:lnTo>
                <a:lnTo>
                  <a:pt x="43748" y="273392"/>
                </a:lnTo>
                <a:lnTo>
                  <a:pt x="44382" y="281647"/>
                </a:lnTo>
                <a:lnTo>
                  <a:pt x="44530" y="283927"/>
                </a:lnTo>
                <a:lnTo>
                  <a:pt x="45562" y="283542"/>
                </a:lnTo>
                <a:lnTo>
                  <a:pt x="47242" y="282294"/>
                </a:lnTo>
                <a:lnTo>
                  <a:pt x="49354" y="280469"/>
                </a:lnTo>
                <a:lnTo>
                  <a:pt x="50762" y="278261"/>
                </a:lnTo>
                <a:lnTo>
                  <a:pt x="52327" y="273161"/>
                </a:lnTo>
                <a:lnTo>
                  <a:pt x="53578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PenAnnotation356"/>
          <p:cNvSpPr/>
          <p:nvPr/>
        </p:nvSpPr>
        <p:spPr>
          <a:xfrm>
            <a:off x="6268640" y="1902023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0" y="0"/>
                </a:moveTo>
                <a:lnTo>
                  <a:pt x="0" y="25731"/>
                </a:lnTo>
                <a:lnTo>
                  <a:pt x="993" y="32037"/>
                </a:lnTo>
                <a:lnTo>
                  <a:pt x="2646" y="39217"/>
                </a:lnTo>
                <a:lnTo>
                  <a:pt x="4741" y="46981"/>
                </a:lnTo>
                <a:lnTo>
                  <a:pt x="6137" y="54141"/>
                </a:lnTo>
                <a:lnTo>
                  <a:pt x="7068" y="60899"/>
                </a:lnTo>
                <a:lnTo>
                  <a:pt x="7689" y="67388"/>
                </a:lnTo>
                <a:lnTo>
                  <a:pt x="9095" y="74691"/>
                </a:lnTo>
                <a:lnTo>
                  <a:pt x="11024" y="82536"/>
                </a:lnTo>
                <a:lnTo>
                  <a:pt x="13302" y="90743"/>
                </a:lnTo>
                <a:lnTo>
                  <a:pt x="18480" y="107799"/>
                </a:lnTo>
                <a:lnTo>
                  <a:pt x="29889" y="143002"/>
                </a:lnTo>
                <a:lnTo>
                  <a:pt x="32824" y="150897"/>
                </a:lnTo>
                <a:lnTo>
                  <a:pt x="35774" y="158145"/>
                </a:lnTo>
                <a:lnTo>
                  <a:pt x="38732" y="164961"/>
                </a:lnTo>
                <a:lnTo>
                  <a:pt x="41696" y="172482"/>
                </a:lnTo>
                <a:lnTo>
                  <a:pt x="47636" y="188776"/>
                </a:lnTo>
                <a:lnTo>
                  <a:pt x="49617" y="196296"/>
                </a:lnTo>
                <a:lnTo>
                  <a:pt x="50938" y="203294"/>
                </a:lnTo>
                <a:lnTo>
                  <a:pt x="51818" y="209943"/>
                </a:lnTo>
                <a:lnTo>
                  <a:pt x="53397" y="216361"/>
                </a:lnTo>
                <a:lnTo>
                  <a:pt x="55442" y="222623"/>
                </a:lnTo>
                <a:lnTo>
                  <a:pt x="57797" y="228783"/>
                </a:lnTo>
                <a:lnTo>
                  <a:pt x="59367" y="233881"/>
                </a:lnTo>
                <a:lnTo>
                  <a:pt x="61112" y="242192"/>
                </a:lnTo>
                <a:lnTo>
                  <a:pt x="62570" y="245797"/>
                </a:lnTo>
                <a:lnTo>
                  <a:pt x="64533" y="249193"/>
                </a:lnTo>
                <a:lnTo>
                  <a:pt x="66835" y="252449"/>
                </a:lnTo>
                <a:lnTo>
                  <a:pt x="69362" y="255612"/>
                </a:lnTo>
                <a:lnTo>
                  <a:pt x="72038" y="258712"/>
                </a:lnTo>
                <a:lnTo>
                  <a:pt x="80367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PenAnnotation357"/>
          <p:cNvSpPr/>
          <p:nvPr/>
        </p:nvSpPr>
        <p:spPr>
          <a:xfrm>
            <a:off x="6402741" y="1912927"/>
            <a:ext cx="741010" cy="265917"/>
          </a:xfrm>
          <a:custGeom>
            <a:avLst/>
            <a:gdLst/>
            <a:ahLst/>
            <a:cxnLst/>
            <a:rect l="0" t="0" r="0" b="0"/>
            <a:pathLst>
              <a:path w="741010" h="265917">
                <a:moveTo>
                  <a:pt x="62352" y="131971"/>
                </a:moveTo>
                <a:lnTo>
                  <a:pt x="67093" y="136711"/>
                </a:lnTo>
                <a:lnTo>
                  <a:pt x="68489" y="139100"/>
                </a:lnTo>
                <a:lnTo>
                  <a:pt x="71447" y="147202"/>
                </a:lnTo>
                <a:lnTo>
                  <a:pt x="75655" y="152962"/>
                </a:lnTo>
                <a:lnTo>
                  <a:pt x="80833" y="158829"/>
                </a:lnTo>
                <a:lnTo>
                  <a:pt x="83602" y="161782"/>
                </a:lnTo>
                <a:lnTo>
                  <a:pt x="85448" y="164744"/>
                </a:lnTo>
                <a:lnTo>
                  <a:pt x="87500" y="170680"/>
                </a:lnTo>
                <a:lnTo>
                  <a:pt x="89039" y="172660"/>
                </a:lnTo>
                <a:lnTo>
                  <a:pt x="91057" y="173980"/>
                </a:lnTo>
                <a:lnTo>
                  <a:pt x="93396" y="174859"/>
                </a:lnTo>
                <a:lnTo>
                  <a:pt x="94954" y="176438"/>
                </a:lnTo>
                <a:lnTo>
                  <a:pt x="95993" y="178483"/>
                </a:lnTo>
                <a:lnTo>
                  <a:pt x="97661" y="184153"/>
                </a:lnTo>
                <a:lnTo>
                  <a:pt x="97797" y="183626"/>
                </a:lnTo>
                <a:lnTo>
                  <a:pt x="98047" y="176373"/>
                </a:lnTo>
                <a:lnTo>
                  <a:pt x="98061" y="172210"/>
                </a:lnTo>
                <a:lnTo>
                  <a:pt x="97072" y="169711"/>
                </a:lnTo>
                <a:lnTo>
                  <a:pt x="93327" y="164289"/>
                </a:lnTo>
                <a:lnTo>
                  <a:pt x="91932" y="160461"/>
                </a:lnTo>
                <a:lnTo>
                  <a:pt x="91002" y="155926"/>
                </a:lnTo>
                <a:lnTo>
                  <a:pt x="90382" y="150917"/>
                </a:lnTo>
                <a:lnTo>
                  <a:pt x="88976" y="146586"/>
                </a:lnTo>
                <a:lnTo>
                  <a:pt x="84769" y="139128"/>
                </a:lnTo>
                <a:lnTo>
                  <a:pt x="79592" y="132506"/>
                </a:lnTo>
                <a:lnTo>
                  <a:pt x="73983" y="126256"/>
                </a:lnTo>
                <a:lnTo>
                  <a:pt x="68183" y="120170"/>
                </a:lnTo>
                <a:lnTo>
                  <a:pt x="59339" y="111166"/>
                </a:lnTo>
                <a:lnTo>
                  <a:pt x="56375" y="109172"/>
                </a:lnTo>
                <a:lnTo>
                  <a:pt x="50435" y="106955"/>
                </a:lnTo>
                <a:lnTo>
                  <a:pt x="47462" y="107356"/>
                </a:lnTo>
                <a:lnTo>
                  <a:pt x="44488" y="108616"/>
                </a:lnTo>
                <a:lnTo>
                  <a:pt x="35562" y="115129"/>
                </a:lnTo>
                <a:lnTo>
                  <a:pt x="26633" y="123343"/>
                </a:lnTo>
                <a:lnTo>
                  <a:pt x="14727" y="135007"/>
                </a:lnTo>
                <a:lnTo>
                  <a:pt x="11751" y="138956"/>
                </a:lnTo>
                <a:lnTo>
                  <a:pt x="8774" y="143573"/>
                </a:lnTo>
                <a:lnTo>
                  <a:pt x="5798" y="148635"/>
                </a:lnTo>
                <a:lnTo>
                  <a:pt x="3813" y="153995"/>
                </a:lnTo>
                <a:lnTo>
                  <a:pt x="2490" y="159552"/>
                </a:lnTo>
                <a:lnTo>
                  <a:pt x="1608" y="165241"/>
                </a:lnTo>
                <a:lnTo>
                  <a:pt x="1021" y="170026"/>
                </a:lnTo>
                <a:lnTo>
                  <a:pt x="367" y="177988"/>
                </a:lnTo>
                <a:lnTo>
                  <a:pt x="193" y="182493"/>
                </a:lnTo>
                <a:lnTo>
                  <a:pt x="0" y="192790"/>
                </a:lnTo>
                <a:lnTo>
                  <a:pt x="940" y="197321"/>
                </a:lnTo>
                <a:lnTo>
                  <a:pt x="4631" y="205003"/>
                </a:lnTo>
                <a:lnTo>
                  <a:pt x="9579" y="214370"/>
                </a:lnTo>
                <a:lnTo>
                  <a:pt x="12287" y="219646"/>
                </a:lnTo>
                <a:lnTo>
                  <a:pt x="15085" y="223163"/>
                </a:lnTo>
                <a:lnTo>
                  <a:pt x="17943" y="225508"/>
                </a:lnTo>
                <a:lnTo>
                  <a:pt x="23763" y="229105"/>
                </a:lnTo>
                <a:lnTo>
                  <a:pt x="29657" y="234012"/>
                </a:lnTo>
                <a:lnTo>
                  <a:pt x="32618" y="235717"/>
                </a:lnTo>
                <a:lnTo>
                  <a:pt x="38554" y="237611"/>
                </a:lnTo>
                <a:lnTo>
                  <a:pt x="52214" y="238678"/>
                </a:lnTo>
                <a:lnTo>
                  <a:pt x="56586" y="237836"/>
                </a:lnTo>
                <a:lnTo>
                  <a:pt x="64089" y="234254"/>
                </a:lnTo>
                <a:lnTo>
                  <a:pt x="73891" y="226659"/>
                </a:lnTo>
                <a:lnTo>
                  <a:pt x="75998" y="223870"/>
                </a:lnTo>
                <a:lnTo>
                  <a:pt x="78339" y="218125"/>
                </a:lnTo>
                <a:lnTo>
                  <a:pt x="79955" y="214211"/>
                </a:lnTo>
                <a:lnTo>
                  <a:pt x="82025" y="209618"/>
                </a:lnTo>
                <a:lnTo>
                  <a:pt x="84397" y="204572"/>
                </a:lnTo>
                <a:lnTo>
                  <a:pt x="85979" y="199223"/>
                </a:lnTo>
                <a:lnTo>
                  <a:pt x="87033" y="193673"/>
                </a:lnTo>
                <a:lnTo>
                  <a:pt x="87736" y="187988"/>
                </a:lnTo>
                <a:lnTo>
                  <a:pt x="89196" y="182214"/>
                </a:lnTo>
                <a:lnTo>
                  <a:pt x="91162" y="176381"/>
                </a:lnTo>
                <a:lnTo>
                  <a:pt x="93465" y="170507"/>
                </a:lnTo>
                <a:lnTo>
                  <a:pt x="95001" y="165599"/>
                </a:lnTo>
                <a:lnTo>
                  <a:pt x="96706" y="157500"/>
                </a:lnTo>
                <a:lnTo>
                  <a:pt x="96170" y="152959"/>
                </a:lnTo>
                <a:lnTo>
                  <a:pt x="94819" y="147947"/>
                </a:lnTo>
                <a:lnTo>
                  <a:pt x="90263" y="135127"/>
                </a:lnTo>
                <a:lnTo>
                  <a:pt x="89474" y="128166"/>
                </a:lnTo>
                <a:lnTo>
                  <a:pt x="89240" y="124560"/>
                </a:lnTo>
                <a:lnTo>
                  <a:pt x="89147" y="132225"/>
                </a:lnTo>
                <a:lnTo>
                  <a:pt x="89142" y="160621"/>
                </a:lnTo>
                <a:lnTo>
                  <a:pt x="90134" y="164962"/>
                </a:lnTo>
                <a:lnTo>
                  <a:pt x="91787" y="169840"/>
                </a:lnTo>
                <a:lnTo>
                  <a:pt x="93882" y="175076"/>
                </a:lnTo>
                <a:lnTo>
                  <a:pt x="95278" y="179560"/>
                </a:lnTo>
                <a:lnTo>
                  <a:pt x="96830" y="187187"/>
                </a:lnTo>
                <a:lnTo>
                  <a:pt x="98236" y="191602"/>
                </a:lnTo>
                <a:lnTo>
                  <a:pt x="100165" y="196530"/>
                </a:lnTo>
                <a:lnTo>
                  <a:pt x="102444" y="201799"/>
                </a:lnTo>
                <a:lnTo>
                  <a:pt x="104955" y="206304"/>
                </a:lnTo>
                <a:lnTo>
                  <a:pt x="110391" y="213956"/>
                </a:lnTo>
                <a:lnTo>
                  <a:pt x="118760" y="220664"/>
                </a:lnTo>
                <a:lnTo>
                  <a:pt x="128103" y="225960"/>
                </a:lnTo>
                <a:lnTo>
                  <a:pt x="138940" y="229934"/>
                </a:lnTo>
                <a:lnTo>
                  <a:pt x="148435" y="235962"/>
                </a:lnTo>
                <a:lnTo>
                  <a:pt x="154520" y="237721"/>
                </a:lnTo>
                <a:lnTo>
                  <a:pt x="157532" y="237197"/>
                </a:lnTo>
                <a:lnTo>
                  <a:pt x="163524" y="233970"/>
                </a:lnTo>
                <a:lnTo>
                  <a:pt x="172476" y="226575"/>
                </a:lnTo>
                <a:lnTo>
                  <a:pt x="181080" y="220981"/>
                </a:lnTo>
                <a:lnTo>
                  <a:pt x="190527" y="215187"/>
                </a:lnTo>
                <a:lnTo>
                  <a:pt x="198032" y="209305"/>
                </a:lnTo>
                <a:lnTo>
                  <a:pt x="201422" y="205355"/>
                </a:lnTo>
                <a:lnTo>
                  <a:pt x="204675" y="200737"/>
                </a:lnTo>
                <a:lnTo>
                  <a:pt x="207836" y="195675"/>
                </a:lnTo>
                <a:lnTo>
                  <a:pt x="211348" y="187404"/>
                </a:lnTo>
                <a:lnTo>
                  <a:pt x="212284" y="183809"/>
                </a:lnTo>
                <a:lnTo>
                  <a:pt x="215970" y="177169"/>
                </a:lnTo>
                <a:lnTo>
                  <a:pt x="218342" y="174009"/>
                </a:lnTo>
                <a:lnTo>
                  <a:pt x="220978" y="167852"/>
                </a:lnTo>
                <a:lnTo>
                  <a:pt x="222149" y="161809"/>
                </a:lnTo>
                <a:lnTo>
                  <a:pt x="222809" y="153820"/>
                </a:lnTo>
                <a:lnTo>
                  <a:pt x="223050" y="150356"/>
                </a:lnTo>
                <a:lnTo>
                  <a:pt x="223084" y="162305"/>
                </a:lnTo>
                <a:lnTo>
                  <a:pt x="224077" y="165092"/>
                </a:lnTo>
                <a:lnTo>
                  <a:pt x="227826" y="170835"/>
                </a:lnTo>
                <a:lnTo>
                  <a:pt x="230154" y="176694"/>
                </a:lnTo>
                <a:lnTo>
                  <a:pt x="230775" y="179646"/>
                </a:lnTo>
                <a:lnTo>
                  <a:pt x="234110" y="185571"/>
                </a:lnTo>
                <a:lnTo>
                  <a:pt x="238900" y="191512"/>
                </a:lnTo>
                <a:lnTo>
                  <a:pt x="244336" y="197460"/>
                </a:lnTo>
                <a:lnTo>
                  <a:pt x="252975" y="206386"/>
                </a:lnTo>
                <a:lnTo>
                  <a:pt x="261818" y="215315"/>
                </a:lnTo>
                <a:lnTo>
                  <a:pt x="265775" y="217299"/>
                </a:lnTo>
                <a:lnTo>
                  <a:pt x="286383" y="223130"/>
                </a:lnTo>
                <a:lnTo>
                  <a:pt x="296859" y="227056"/>
                </a:lnTo>
                <a:lnTo>
                  <a:pt x="304823" y="228801"/>
                </a:lnTo>
                <a:lnTo>
                  <a:pt x="314314" y="226931"/>
                </a:lnTo>
                <a:lnTo>
                  <a:pt x="328169" y="222946"/>
                </a:lnTo>
                <a:lnTo>
                  <a:pt x="331837" y="222387"/>
                </a:lnTo>
                <a:lnTo>
                  <a:pt x="346480" y="216859"/>
                </a:lnTo>
                <a:lnTo>
                  <a:pt x="358646" y="208937"/>
                </a:lnTo>
                <a:lnTo>
                  <a:pt x="362077" y="205110"/>
                </a:lnTo>
                <a:lnTo>
                  <a:pt x="365356" y="200574"/>
                </a:lnTo>
                <a:lnTo>
                  <a:pt x="368534" y="195566"/>
                </a:lnTo>
                <a:lnTo>
                  <a:pt x="372066" y="187355"/>
                </a:lnTo>
                <a:lnTo>
                  <a:pt x="374628" y="179406"/>
                </a:lnTo>
                <a:lnTo>
                  <a:pt x="376701" y="174509"/>
                </a:lnTo>
                <a:lnTo>
                  <a:pt x="379074" y="169259"/>
                </a:lnTo>
                <a:lnTo>
                  <a:pt x="379664" y="163775"/>
                </a:lnTo>
                <a:lnTo>
                  <a:pt x="379065" y="158135"/>
                </a:lnTo>
                <a:lnTo>
                  <a:pt x="377674" y="152390"/>
                </a:lnTo>
                <a:lnTo>
                  <a:pt x="376746" y="146576"/>
                </a:lnTo>
                <a:lnTo>
                  <a:pt x="376128" y="140715"/>
                </a:lnTo>
                <a:lnTo>
                  <a:pt x="375716" y="134824"/>
                </a:lnTo>
                <a:lnTo>
                  <a:pt x="374449" y="129904"/>
                </a:lnTo>
                <a:lnTo>
                  <a:pt x="370395" y="121792"/>
                </a:lnTo>
                <a:lnTo>
                  <a:pt x="367925" y="119232"/>
                </a:lnTo>
                <a:lnTo>
                  <a:pt x="365286" y="117525"/>
                </a:lnTo>
                <a:lnTo>
                  <a:pt x="359709" y="115629"/>
                </a:lnTo>
                <a:lnTo>
                  <a:pt x="345086" y="114311"/>
                </a:lnTo>
                <a:lnTo>
                  <a:pt x="336184" y="114171"/>
                </a:lnTo>
                <a:lnTo>
                  <a:pt x="333212" y="115143"/>
                </a:lnTo>
                <a:lnTo>
                  <a:pt x="327262" y="118870"/>
                </a:lnTo>
                <a:lnTo>
                  <a:pt x="325280" y="121252"/>
                </a:lnTo>
                <a:lnTo>
                  <a:pt x="323958" y="123833"/>
                </a:lnTo>
                <a:lnTo>
                  <a:pt x="322488" y="129346"/>
                </a:lnTo>
                <a:lnTo>
                  <a:pt x="321836" y="135104"/>
                </a:lnTo>
                <a:lnTo>
                  <a:pt x="320669" y="138028"/>
                </a:lnTo>
                <a:lnTo>
                  <a:pt x="316727" y="143924"/>
                </a:lnTo>
                <a:lnTo>
                  <a:pt x="316272" y="147877"/>
                </a:lnTo>
                <a:lnTo>
                  <a:pt x="316960" y="152497"/>
                </a:lnTo>
                <a:lnTo>
                  <a:pt x="318412" y="157561"/>
                </a:lnTo>
                <a:lnTo>
                  <a:pt x="319378" y="162922"/>
                </a:lnTo>
                <a:lnTo>
                  <a:pt x="320023" y="168480"/>
                </a:lnTo>
                <a:lnTo>
                  <a:pt x="320454" y="174170"/>
                </a:lnTo>
                <a:lnTo>
                  <a:pt x="321733" y="178955"/>
                </a:lnTo>
                <a:lnTo>
                  <a:pt x="325799" y="186918"/>
                </a:lnTo>
                <a:lnTo>
                  <a:pt x="328272" y="191423"/>
                </a:lnTo>
                <a:lnTo>
                  <a:pt x="333667" y="201719"/>
                </a:lnTo>
                <a:lnTo>
                  <a:pt x="336494" y="206251"/>
                </a:lnTo>
                <a:lnTo>
                  <a:pt x="342282" y="213932"/>
                </a:lnTo>
                <a:lnTo>
                  <a:pt x="348161" y="220654"/>
                </a:lnTo>
                <a:lnTo>
                  <a:pt x="351118" y="223835"/>
                </a:lnTo>
                <a:lnTo>
                  <a:pt x="355074" y="225956"/>
                </a:lnTo>
                <a:lnTo>
                  <a:pt x="364761" y="228312"/>
                </a:lnTo>
                <a:lnTo>
                  <a:pt x="386431" y="230032"/>
                </a:lnTo>
                <a:lnTo>
                  <a:pt x="395619" y="230148"/>
                </a:lnTo>
                <a:lnTo>
                  <a:pt x="398632" y="229173"/>
                </a:lnTo>
                <a:lnTo>
                  <a:pt x="404625" y="225442"/>
                </a:lnTo>
                <a:lnTo>
                  <a:pt x="406620" y="223059"/>
                </a:lnTo>
                <a:lnTo>
                  <a:pt x="407951" y="220477"/>
                </a:lnTo>
                <a:lnTo>
                  <a:pt x="410420" y="213971"/>
                </a:lnTo>
                <a:lnTo>
                  <a:pt x="412468" y="209458"/>
                </a:lnTo>
                <a:lnTo>
                  <a:pt x="420090" y="193626"/>
                </a:lnTo>
                <a:lnTo>
                  <a:pt x="422884" y="187957"/>
                </a:lnTo>
                <a:lnTo>
                  <a:pt x="426730" y="183185"/>
                </a:lnTo>
                <a:lnTo>
                  <a:pt x="436295" y="175238"/>
                </a:lnTo>
                <a:lnTo>
                  <a:pt x="444516" y="168399"/>
                </a:lnTo>
                <a:lnTo>
                  <a:pt x="451476" y="162052"/>
                </a:lnTo>
                <a:lnTo>
                  <a:pt x="457877" y="155923"/>
                </a:lnTo>
                <a:lnTo>
                  <a:pt x="460973" y="153892"/>
                </a:lnTo>
                <a:lnTo>
                  <a:pt x="467059" y="151636"/>
                </a:lnTo>
                <a:lnTo>
                  <a:pt x="476063" y="150365"/>
                </a:lnTo>
                <a:lnTo>
                  <a:pt x="479050" y="151179"/>
                </a:lnTo>
                <a:lnTo>
                  <a:pt x="485015" y="154729"/>
                </a:lnTo>
                <a:lnTo>
                  <a:pt x="493951" y="162306"/>
                </a:lnTo>
                <a:lnTo>
                  <a:pt x="499906" y="167943"/>
                </a:lnTo>
                <a:lnTo>
                  <a:pt x="502883" y="170835"/>
                </a:lnTo>
                <a:lnTo>
                  <a:pt x="505860" y="174747"/>
                </a:lnTo>
                <a:lnTo>
                  <a:pt x="508837" y="179340"/>
                </a:lnTo>
                <a:lnTo>
                  <a:pt x="511813" y="184386"/>
                </a:lnTo>
                <a:lnTo>
                  <a:pt x="517766" y="192639"/>
                </a:lnTo>
                <a:lnTo>
                  <a:pt x="520743" y="196229"/>
                </a:lnTo>
                <a:lnTo>
                  <a:pt x="522727" y="200606"/>
                </a:lnTo>
                <a:lnTo>
                  <a:pt x="524050" y="205509"/>
                </a:lnTo>
                <a:lnTo>
                  <a:pt x="524933" y="210762"/>
                </a:lnTo>
                <a:lnTo>
                  <a:pt x="526512" y="215256"/>
                </a:lnTo>
                <a:lnTo>
                  <a:pt x="530914" y="222896"/>
                </a:lnTo>
                <a:lnTo>
                  <a:pt x="533532" y="229598"/>
                </a:lnTo>
                <a:lnTo>
                  <a:pt x="535616" y="239078"/>
                </a:lnTo>
                <a:lnTo>
                  <a:pt x="535626" y="179427"/>
                </a:lnTo>
                <a:lnTo>
                  <a:pt x="536618" y="173530"/>
                </a:lnTo>
                <a:lnTo>
                  <a:pt x="538272" y="167615"/>
                </a:lnTo>
                <a:lnTo>
                  <a:pt x="540366" y="161687"/>
                </a:lnTo>
                <a:lnTo>
                  <a:pt x="541763" y="155750"/>
                </a:lnTo>
                <a:lnTo>
                  <a:pt x="542693" y="149808"/>
                </a:lnTo>
                <a:lnTo>
                  <a:pt x="543314" y="143863"/>
                </a:lnTo>
                <a:lnTo>
                  <a:pt x="544720" y="138907"/>
                </a:lnTo>
                <a:lnTo>
                  <a:pt x="548928" y="130754"/>
                </a:lnTo>
                <a:lnTo>
                  <a:pt x="551439" y="128183"/>
                </a:lnTo>
                <a:lnTo>
                  <a:pt x="554106" y="126469"/>
                </a:lnTo>
                <a:lnTo>
                  <a:pt x="561929" y="123242"/>
                </a:lnTo>
                <a:lnTo>
                  <a:pt x="562271" y="127841"/>
                </a:lnTo>
                <a:lnTo>
                  <a:pt x="562372" y="135488"/>
                </a:lnTo>
                <a:lnTo>
                  <a:pt x="563378" y="138284"/>
                </a:lnTo>
                <a:lnTo>
                  <a:pt x="567142" y="144037"/>
                </a:lnTo>
                <a:lnTo>
                  <a:pt x="568543" y="147953"/>
                </a:lnTo>
                <a:lnTo>
                  <a:pt x="569477" y="152547"/>
                </a:lnTo>
                <a:lnTo>
                  <a:pt x="570100" y="157595"/>
                </a:lnTo>
                <a:lnTo>
                  <a:pt x="570791" y="165849"/>
                </a:lnTo>
                <a:lnTo>
                  <a:pt x="570975" y="169439"/>
                </a:lnTo>
                <a:lnTo>
                  <a:pt x="572091" y="173817"/>
                </a:lnTo>
                <a:lnTo>
                  <a:pt x="573826" y="178720"/>
                </a:lnTo>
                <a:lnTo>
                  <a:pt x="575975" y="183973"/>
                </a:lnTo>
                <a:lnTo>
                  <a:pt x="577408" y="188467"/>
                </a:lnTo>
                <a:lnTo>
                  <a:pt x="579001" y="196107"/>
                </a:lnTo>
                <a:lnTo>
                  <a:pt x="580418" y="200525"/>
                </a:lnTo>
                <a:lnTo>
                  <a:pt x="582354" y="205455"/>
                </a:lnTo>
                <a:lnTo>
                  <a:pt x="584637" y="210726"/>
                </a:lnTo>
                <a:lnTo>
                  <a:pt x="587152" y="215232"/>
                </a:lnTo>
                <a:lnTo>
                  <a:pt x="592591" y="222885"/>
                </a:lnTo>
                <a:lnTo>
                  <a:pt x="595431" y="225322"/>
                </a:lnTo>
                <a:lnTo>
                  <a:pt x="598316" y="226947"/>
                </a:lnTo>
                <a:lnTo>
                  <a:pt x="601232" y="228031"/>
                </a:lnTo>
                <a:lnTo>
                  <a:pt x="603176" y="229745"/>
                </a:lnTo>
                <a:lnTo>
                  <a:pt x="604472" y="231880"/>
                </a:lnTo>
                <a:lnTo>
                  <a:pt x="605335" y="234296"/>
                </a:lnTo>
                <a:lnTo>
                  <a:pt x="607896" y="235906"/>
                </a:lnTo>
                <a:lnTo>
                  <a:pt x="616032" y="237696"/>
                </a:lnTo>
                <a:lnTo>
                  <a:pt x="627029" y="238703"/>
                </a:lnTo>
                <a:lnTo>
                  <a:pt x="630295" y="236860"/>
                </a:lnTo>
                <a:lnTo>
                  <a:pt x="636571" y="229521"/>
                </a:lnTo>
                <a:lnTo>
                  <a:pt x="639634" y="224785"/>
                </a:lnTo>
                <a:lnTo>
                  <a:pt x="642667" y="219644"/>
                </a:lnTo>
                <a:lnTo>
                  <a:pt x="645683" y="214232"/>
                </a:lnTo>
                <a:lnTo>
                  <a:pt x="651678" y="202927"/>
                </a:lnTo>
                <a:lnTo>
                  <a:pt x="654666" y="197135"/>
                </a:lnTo>
                <a:lnTo>
                  <a:pt x="657650" y="189304"/>
                </a:lnTo>
                <a:lnTo>
                  <a:pt x="660631" y="180115"/>
                </a:lnTo>
                <a:lnTo>
                  <a:pt x="663611" y="170020"/>
                </a:lnTo>
                <a:lnTo>
                  <a:pt x="665598" y="160314"/>
                </a:lnTo>
                <a:lnTo>
                  <a:pt x="666922" y="150866"/>
                </a:lnTo>
                <a:lnTo>
                  <a:pt x="667805" y="141591"/>
                </a:lnTo>
                <a:lnTo>
                  <a:pt x="668394" y="132431"/>
                </a:lnTo>
                <a:lnTo>
                  <a:pt x="668787" y="123348"/>
                </a:lnTo>
                <a:lnTo>
                  <a:pt x="669222" y="104326"/>
                </a:lnTo>
                <a:lnTo>
                  <a:pt x="669567" y="15306"/>
                </a:lnTo>
                <a:lnTo>
                  <a:pt x="668576" y="11530"/>
                </a:lnTo>
                <a:lnTo>
                  <a:pt x="664829" y="4689"/>
                </a:lnTo>
                <a:lnTo>
                  <a:pt x="661882" y="0"/>
                </a:lnTo>
                <a:lnTo>
                  <a:pt x="661468" y="334"/>
                </a:lnTo>
                <a:lnTo>
                  <a:pt x="660751" y="5887"/>
                </a:lnTo>
                <a:lnTo>
                  <a:pt x="660663" y="21003"/>
                </a:lnTo>
                <a:lnTo>
                  <a:pt x="660644" y="48909"/>
                </a:lnTo>
                <a:lnTo>
                  <a:pt x="661635" y="54768"/>
                </a:lnTo>
                <a:lnTo>
                  <a:pt x="663288" y="60659"/>
                </a:lnTo>
                <a:lnTo>
                  <a:pt x="670355" y="81076"/>
                </a:lnTo>
                <a:lnTo>
                  <a:pt x="673071" y="89111"/>
                </a:lnTo>
                <a:lnTo>
                  <a:pt x="675873" y="96453"/>
                </a:lnTo>
                <a:lnTo>
                  <a:pt x="678733" y="103331"/>
                </a:lnTo>
                <a:lnTo>
                  <a:pt x="681632" y="109901"/>
                </a:lnTo>
                <a:lnTo>
                  <a:pt x="684557" y="117258"/>
                </a:lnTo>
                <a:lnTo>
                  <a:pt x="690453" y="133369"/>
                </a:lnTo>
                <a:lnTo>
                  <a:pt x="699350" y="159174"/>
                </a:lnTo>
                <a:lnTo>
                  <a:pt x="702322" y="166974"/>
                </a:lnTo>
                <a:lnTo>
                  <a:pt x="705296" y="174158"/>
                </a:lnTo>
                <a:lnTo>
                  <a:pt x="708270" y="180932"/>
                </a:lnTo>
                <a:lnTo>
                  <a:pt x="711246" y="186439"/>
                </a:lnTo>
                <a:lnTo>
                  <a:pt x="714222" y="191104"/>
                </a:lnTo>
                <a:lnTo>
                  <a:pt x="717198" y="195205"/>
                </a:lnTo>
                <a:lnTo>
                  <a:pt x="720173" y="199924"/>
                </a:lnTo>
                <a:lnTo>
                  <a:pt x="723150" y="205054"/>
                </a:lnTo>
                <a:lnTo>
                  <a:pt x="726126" y="210459"/>
                </a:lnTo>
                <a:lnTo>
                  <a:pt x="728111" y="216046"/>
                </a:lnTo>
                <a:lnTo>
                  <a:pt x="729433" y="221755"/>
                </a:lnTo>
                <a:lnTo>
                  <a:pt x="730315" y="227546"/>
                </a:lnTo>
                <a:lnTo>
                  <a:pt x="730903" y="232399"/>
                </a:lnTo>
                <a:lnTo>
                  <a:pt x="731556" y="240436"/>
                </a:lnTo>
                <a:lnTo>
                  <a:pt x="732722" y="243969"/>
                </a:lnTo>
                <a:lnTo>
                  <a:pt x="736665" y="250539"/>
                </a:lnTo>
                <a:lnTo>
                  <a:pt x="739078" y="256767"/>
                </a:lnTo>
                <a:lnTo>
                  <a:pt x="741009" y="2659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PenAnnotation358"/>
          <p:cNvSpPr/>
          <p:nvPr/>
        </p:nvSpPr>
        <p:spPr>
          <a:xfrm>
            <a:off x="6991945" y="1982391"/>
            <a:ext cx="276821" cy="8930"/>
          </a:xfrm>
          <a:custGeom>
            <a:avLst/>
            <a:gdLst/>
            <a:ahLst/>
            <a:cxnLst/>
            <a:rect l="0" t="0" r="0" b="0"/>
            <a:pathLst>
              <a:path w="276821" h="8930">
                <a:moveTo>
                  <a:pt x="0" y="8929"/>
                </a:moveTo>
                <a:lnTo>
                  <a:pt x="151487" y="8929"/>
                </a:lnTo>
                <a:lnTo>
                  <a:pt x="160523" y="7937"/>
                </a:lnTo>
                <a:lnTo>
                  <a:pt x="169523" y="6283"/>
                </a:lnTo>
                <a:lnTo>
                  <a:pt x="178500" y="4188"/>
                </a:lnTo>
                <a:lnTo>
                  <a:pt x="187460" y="2792"/>
                </a:lnTo>
                <a:lnTo>
                  <a:pt x="196412" y="1861"/>
                </a:lnTo>
                <a:lnTo>
                  <a:pt x="205355" y="1240"/>
                </a:lnTo>
                <a:lnTo>
                  <a:pt x="213302" y="827"/>
                </a:lnTo>
                <a:lnTo>
                  <a:pt x="227423" y="367"/>
                </a:lnTo>
                <a:lnTo>
                  <a:pt x="241789" y="108"/>
                </a:lnTo>
                <a:lnTo>
                  <a:pt x="275297" y="0"/>
                </a:lnTo>
                <a:lnTo>
                  <a:pt x="275805" y="992"/>
                </a:lnTo>
                <a:lnTo>
                  <a:pt x="276143" y="2645"/>
                </a:lnTo>
                <a:lnTo>
                  <a:pt x="27682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PenAnnotation359"/>
          <p:cNvSpPr/>
          <p:nvPr/>
        </p:nvSpPr>
        <p:spPr>
          <a:xfrm>
            <a:off x="6616898" y="1928812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PenAnnotation360"/>
          <p:cNvSpPr/>
          <p:nvPr/>
        </p:nvSpPr>
        <p:spPr>
          <a:xfrm>
            <a:off x="7331432" y="2027084"/>
            <a:ext cx="214154" cy="160690"/>
          </a:xfrm>
          <a:custGeom>
            <a:avLst/>
            <a:gdLst/>
            <a:ahLst/>
            <a:cxnLst/>
            <a:rect l="0" t="0" r="0" b="0"/>
            <a:pathLst>
              <a:path w="214154" h="160690">
                <a:moveTo>
                  <a:pt x="124857" y="35673"/>
                </a:moveTo>
                <a:lnTo>
                  <a:pt x="120117" y="35673"/>
                </a:lnTo>
                <a:lnTo>
                  <a:pt x="118720" y="34681"/>
                </a:lnTo>
                <a:lnTo>
                  <a:pt x="117789" y="33028"/>
                </a:lnTo>
                <a:lnTo>
                  <a:pt x="116295" y="27985"/>
                </a:lnTo>
                <a:lnTo>
                  <a:pt x="116090" y="24650"/>
                </a:lnTo>
                <a:lnTo>
                  <a:pt x="116036" y="22371"/>
                </a:lnTo>
                <a:lnTo>
                  <a:pt x="115008" y="19860"/>
                </a:lnTo>
                <a:lnTo>
                  <a:pt x="113330" y="17193"/>
                </a:lnTo>
                <a:lnTo>
                  <a:pt x="111219" y="14424"/>
                </a:lnTo>
                <a:lnTo>
                  <a:pt x="108820" y="11585"/>
                </a:lnTo>
                <a:lnTo>
                  <a:pt x="106227" y="8700"/>
                </a:lnTo>
                <a:lnTo>
                  <a:pt x="99680" y="1682"/>
                </a:lnTo>
                <a:lnTo>
                  <a:pt x="98150" y="1106"/>
                </a:lnTo>
                <a:lnTo>
                  <a:pt x="93805" y="467"/>
                </a:lnTo>
                <a:lnTo>
                  <a:pt x="90265" y="296"/>
                </a:lnTo>
                <a:lnTo>
                  <a:pt x="81040" y="106"/>
                </a:lnTo>
                <a:lnTo>
                  <a:pt x="69430" y="0"/>
                </a:lnTo>
                <a:lnTo>
                  <a:pt x="65085" y="977"/>
                </a:lnTo>
                <a:lnTo>
                  <a:pt x="60205" y="2620"/>
                </a:lnTo>
                <a:lnTo>
                  <a:pt x="54966" y="4708"/>
                </a:lnTo>
                <a:lnTo>
                  <a:pt x="49489" y="8085"/>
                </a:lnTo>
                <a:lnTo>
                  <a:pt x="43855" y="12320"/>
                </a:lnTo>
                <a:lnTo>
                  <a:pt x="38113" y="17128"/>
                </a:lnTo>
                <a:lnTo>
                  <a:pt x="33293" y="22318"/>
                </a:lnTo>
                <a:lnTo>
                  <a:pt x="29087" y="27762"/>
                </a:lnTo>
                <a:lnTo>
                  <a:pt x="25292" y="33375"/>
                </a:lnTo>
                <a:lnTo>
                  <a:pt x="21770" y="39102"/>
                </a:lnTo>
                <a:lnTo>
                  <a:pt x="18428" y="44905"/>
                </a:lnTo>
                <a:lnTo>
                  <a:pt x="12070" y="56643"/>
                </a:lnTo>
                <a:lnTo>
                  <a:pt x="5937" y="68475"/>
                </a:lnTo>
                <a:lnTo>
                  <a:pt x="3906" y="74408"/>
                </a:lnTo>
                <a:lnTo>
                  <a:pt x="2551" y="80348"/>
                </a:lnTo>
                <a:lnTo>
                  <a:pt x="1647" y="86293"/>
                </a:lnTo>
                <a:lnTo>
                  <a:pt x="1046" y="92240"/>
                </a:lnTo>
                <a:lnTo>
                  <a:pt x="644" y="98189"/>
                </a:lnTo>
                <a:lnTo>
                  <a:pt x="376" y="104139"/>
                </a:lnTo>
                <a:lnTo>
                  <a:pt x="79" y="116043"/>
                </a:lnTo>
                <a:lnTo>
                  <a:pt x="0" y="121995"/>
                </a:lnTo>
                <a:lnTo>
                  <a:pt x="939" y="126956"/>
                </a:lnTo>
                <a:lnTo>
                  <a:pt x="2557" y="131255"/>
                </a:lnTo>
                <a:lnTo>
                  <a:pt x="4628" y="135113"/>
                </a:lnTo>
                <a:lnTo>
                  <a:pt x="7002" y="138677"/>
                </a:lnTo>
                <a:lnTo>
                  <a:pt x="9576" y="142046"/>
                </a:lnTo>
                <a:lnTo>
                  <a:pt x="12284" y="145284"/>
                </a:lnTo>
                <a:lnTo>
                  <a:pt x="16073" y="148434"/>
                </a:lnTo>
                <a:lnTo>
                  <a:pt x="20585" y="151527"/>
                </a:lnTo>
                <a:lnTo>
                  <a:pt x="25577" y="154581"/>
                </a:lnTo>
                <a:lnTo>
                  <a:pt x="29896" y="156617"/>
                </a:lnTo>
                <a:lnTo>
                  <a:pt x="33769" y="157974"/>
                </a:lnTo>
                <a:lnTo>
                  <a:pt x="37343" y="158879"/>
                </a:lnTo>
                <a:lnTo>
                  <a:pt x="41709" y="159483"/>
                </a:lnTo>
                <a:lnTo>
                  <a:pt x="46605" y="159885"/>
                </a:lnTo>
                <a:lnTo>
                  <a:pt x="51852" y="160153"/>
                </a:lnTo>
                <a:lnTo>
                  <a:pt x="56344" y="159339"/>
                </a:lnTo>
                <a:lnTo>
                  <a:pt x="60330" y="157805"/>
                </a:lnTo>
                <a:lnTo>
                  <a:pt x="63980" y="155790"/>
                </a:lnTo>
                <a:lnTo>
                  <a:pt x="67404" y="154446"/>
                </a:lnTo>
                <a:lnTo>
                  <a:pt x="73857" y="152954"/>
                </a:lnTo>
                <a:lnTo>
                  <a:pt x="75973" y="151563"/>
                </a:lnTo>
                <a:lnTo>
                  <a:pt x="77385" y="149644"/>
                </a:lnTo>
                <a:lnTo>
                  <a:pt x="78326" y="147373"/>
                </a:lnTo>
                <a:lnTo>
                  <a:pt x="82017" y="139557"/>
                </a:lnTo>
                <a:lnTo>
                  <a:pt x="84391" y="134695"/>
                </a:lnTo>
                <a:lnTo>
                  <a:pt x="85974" y="130461"/>
                </a:lnTo>
                <a:lnTo>
                  <a:pt x="87028" y="126646"/>
                </a:lnTo>
                <a:lnTo>
                  <a:pt x="87731" y="123111"/>
                </a:lnTo>
                <a:lnTo>
                  <a:pt x="89192" y="118770"/>
                </a:lnTo>
                <a:lnTo>
                  <a:pt x="91159" y="113891"/>
                </a:lnTo>
                <a:lnTo>
                  <a:pt x="93462" y="108655"/>
                </a:lnTo>
                <a:lnTo>
                  <a:pt x="94997" y="104171"/>
                </a:lnTo>
                <a:lnTo>
                  <a:pt x="96020" y="100190"/>
                </a:lnTo>
                <a:lnTo>
                  <a:pt x="96702" y="96544"/>
                </a:lnTo>
                <a:lnTo>
                  <a:pt x="97157" y="92129"/>
                </a:lnTo>
                <a:lnTo>
                  <a:pt x="97461" y="87201"/>
                </a:lnTo>
                <a:lnTo>
                  <a:pt x="97663" y="81931"/>
                </a:lnTo>
                <a:lnTo>
                  <a:pt x="96806" y="77426"/>
                </a:lnTo>
                <a:lnTo>
                  <a:pt x="95242" y="73430"/>
                </a:lnTo>
                <a:lnTo>
                  <a:pt x="90343" y="64629"/>
                </a:lnTo>
                <a:lnTo>
                  <a:pt x="89673" y="60780"/>
                </a:lnTo>
                <a:lnTo>
                  <a:pt x="89147" y="53658"/>
                </a:lnTo>
                <a:lnTo>
                  <a:pt x="89139" y="61232"/>
                </a:lnTo>
                <a:lnTo>
                  <a:pt x="90131" y="63627"/>
                </a:lnTo>
                <a:lnTo>
                  <a:pt x="93879" y="71579"/>
                </a:lnTo>
                <a:lnTo>
                  <a:pt x="95275" y="75485"/>
                </a:lnTo>
                <a:lnTo>
                  <a:pt x="96206" y="79082"/>
                </a:lnTo>
                <a:lnTo>
                  <a:pt x="96826" y="82472"/>
                </a:lnTo>
                <a:lnTo>
                  <a:pt x="98232" y="86716"/>
                </a:lnTo>
                <a:lnTo>
                  <a:pt x="100162" y="91530"/>
                </a:lnTo>
                <a:lnTo>
                  <a:pt x="102440" y="96724"/>
                </a:lnTo>
                <a:lnTo>
                  <a:pt x="107618" y="107786"/>
                </a:lnTo>
                <a:lnTo>
                  <a:pt x="110388" y="113514"/>
                </a:lnTo>
                <a:lnTo>
                  <a:pt x="114218" y="118325"/>
                </a:lnTo>
                <a:lnTo>
                  <a:pt x="118757" y="122524"/>
                </a:lnTo>
                <a:lnTo>
                  <a:pt x="123767" y="126316"/>
                </a:lnTo>
                <a:lnTo>
                  <a:pt x="128099" y="129836"/>
                </a:lnTo>
                <a:lnTo>
                  <a:pt x="131979" y="133175"/>
                </a:lnTo>
                <a:lnTo>
                  <a:pt x="135557" y="136393"/>
                </a:lnTo>
                <a:lnTo>
                  <a:pt x="142181" y="142615"/>
                </a:lnTo>
                <a:lnTo>
                  <a:pt x="145336" y="145663"/>
                </a:lnTo>
                <a:lnTo>
                  <a:pt x="149423" y="148687"/>
                </a:lnTo>
                <a:lnTo>
                  <a:pt x="154133" y="151696"/>
                </a:lnTo>
                <a:lnTo>
                  <a:pt x="159257" y="154694"/>
                </a:lnTo>
                <a:lnTo>
                  <a:pt x="163665" y="156692"/>
                </a:lnTo>
                <a:lnTo>
                  <a:pt x="167597" y="158024"/>
                </a:lnTo>
                <a:lnTo>
                  <a:pt x="171210" y="158912"/>
                </a:lnTo>
                <a:lnTo>
                  <a:pt x="175602" y="159505"/>
                </a:lnTo>
                <a:lnTo>
                  <a:pt x="180515" y="159899"/>
                </a:lnTo>
                <a:lnTo>
                  <a:pt x="190273" y="160338"/>
                </a:lnTo>
                <a:lnTo>
                  <a:pt x="201346" y="160585"/>
                </a:lnTo>
                <a:lnTo>
                  <a:pt x="214153" y="1606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PenAnnotation361"/>
          <p:cNvSpPr/>
          <p:nvPr/>
        </p:nvSpPr>
        <p:spPr>
          <a:xfrm>
            <a:off x="7590234" y="2018273"/>
            <a:ext cx="214267" cy="178431"/>
          </a:xfrm>
          <a:custGeom>
            <a:avLst/>
            <a:gdLst/>
            <a:ahLst/>
            <a:cxnLst/>
            <a:rect l="0" t="0" r="0" b="0"/>
            <a:pathLst>
              <a:path w="214267" h="178431">
                <a:moveTo>
                  <a:pt x="0" y="8766"/>
                </a:moveTo>
                <a:lnTo>
                  <a:pt x="0" y="65517"/>
                </a:lnTo>
                <a:lnTo>
                  <a:pt x="992" y="72397"/>
                </a:lnTo>
                <a:lnTo>
                  <a:pt x="2646" y="78968"/>
                </a:lnTo>
                <a:lnTo>
                  <a:pt x="4741" y="85333"/>
                </a:lnTo>
                <a:lnTo>
                  <a:pt x="6137" y="92553"/>
                </a:lnTo>
                <a:lnTo>
                  <a:pt x="7068" y="100342"/>
                </a:lnTo>
                <a:lnTo>
                  <a:pt x="7689" y="108512"/>
                </a:lnTo>
                <a:lnTo>
                  <a:pt x="9094" y="115943"/>
                </a:lnTo>
                <a:lnTo>
                  <a:pt x="11024" y="122881"/>
                </a:lnTo>
                <a:lnTo>
                  <a:pt x="13302" y="129491"/>
                </a:lnTo>
                <a:lnTo>
                  <a:pt x="15814" y="135882"/>
                </a:lnTo>
                <a:lnTo>
                  <a:pt x="18480" y="142127"/>
                </a:lnTo>
                <a:lnTo>
                  <a:pt x="21250" y="148275"/>
                </a:lnTo>
                <a:lnTo>
                  <a:pt x="24088" y="153365"/>
                </a:lnTo>
                <a:lnTo>
                  <a:pt x="26973" y="157751"/>
                </a:lnTo>
                <a:lnTo>
                  <a:pt x="29889" y="161667"/>
                </a:lnTo>
                <a:lnTo>
                  <a:pt x="32824" y="165271"/>
                </a:lnTo>
                <a:lnTo>
                  <a:pt x="35773" y="168665"/>
                </a:lnTo>
                <a:lnTo>
                  <a:pt x="38732" y="171920"/>
                </a:lnTo>
                <a:lnTo>
                  <a:pt x="41696" y="174090"/>
                </a:lnTo>
                <a:lnTo>
                  <a:pt x="47637" y="176501"/>
                </a:lnTo>
                <a:lnTo>
                  <a:pt x="53583" y="177573"/>
                </a:lnTo>
                <a:lnTo>
                  <a:pt x="60745" y="178260"/>
                </a:lnTo>
                <a:lnTo>
                  <a:pt x="64370" y="175709"/>
                </a:lnTo>
                <a:lnTo>
                  <a:pt x="66725" y="173639"/>
                </a:lnTo>
                <a:lnTo>
                  <a:pt x="68296" y="170275"/>
                </a:lnTo>
                <a:lnTo>
                  <a:pt x="69344" y="166048"/>
                </a:lnTo>
                <a:lnTo>
                  <a:pt x="70041" y="161245"/>
                </a:lnTo>
                <a:lnTo>
                  <a:pt x="71499" y="157052"/>
                </a:lnTo>
                <a:lnTo>
                  <a:pt x="73463" y="153264"/>
                </a:lnTo>
                <a:lnTo>
                  <a:pt x="75764" y="149746"/>
                </a:lnTo>
                <a:lnTo>
                  <a:pt x="78291" y="145417"/>
                </a:lnTo>
                <a:lnTo>
                  <a:pt x="80967" y="140546"/>
                </a:lnTo>
                <a:lnTo>
                  <a:pt x="83744" y="135314"/>
                </a:lnTo>
                <a:lnTo>
                  <a:pt x="85595" y="129842"/>
                </a:lnTo>
                <a:lnTo>
                  <a:pt x="86829" y="124210"/>
                </a:lnTo>
                <a:lnTo>
                  <a:pt x="87651" y="118471"/>
                </a:lnTo>
                <a:lnTo>
                  <a:pt x="89192" y="112660"/>
                </a:lnTo>
                <a:lnTo>
                  <a:pt x="91211" y="106802"/>
                </a:lnTo>
                <a:lnTo>
                  <a:pt x="93549" y="100912"/>
                </a:lnTo>
                <a:lnTo>
                  <a:pt x="95109" y="95994"/>
                </a:lnTo>
                <a:lnTo>
                  <a:pt x="96148" y="91722"/>
                </a:lnTo>
                <a:lnTo>
                  <a:pt x="96841" y="87882"/>
                </a:lnTo>
                <a:lnTo>
                  <a:pt x="97302" y="84331"/>
                </a:lnTo>
                <a:lnTo>
                  <a:pt x="97610" y="80970"/>
                </a:lnTo>
                <a:lnTo>
                  <a:pt x="98222" y="71348"/>
                </a:lnTo>
                <a:lnTo>
                  <a:pt x="98226" y="71288"/>
                </a:lnTo>
                <a:lnTo>
                  <a:pt x="98226" y="76018"/>
                </a:lnTo>
                <a:lnTo>
                  <a:pt x="99219" y="77413"/>
                </a:lnTo>
                <a:lnTo>
                  <a:pt x="100872" y="78343"/>
                </a:lnTo>
                <a:lnTo>
                  <a:pt x="102967" y="78963"/>
                </a:lnTo>
                <a:lnTo>
                  <a:pt x="107940" y="82298"/>
                </a:lnTo>
                <a:lnTo>
                  <a:pt x="110655" y="84576"/>
                </a:lnTo>
                <a:lnTo>
                  <a:pt x="113458" y="86095"/>
                </a:lnTo>
                <a:lnTo>
                  <a:pt x="119217" y="87783"/>
                </a:lnTo>
                <a:lnTo>
                  <a:pt x="123135" y="88233"/>
                </a:lnTo>
                <a:lnTo>
                  <a:pt x="127730" y="88533"/>
                </a:lnTo>
                <a:lnTo>
                  <a:pt x="132779" y="88733"/>
                </a:lnTo>
                <a:lnTo>
                  <a:pt x="138128" y="87874"/>
                </a:lnTo>
                <a:lnTo>
                  <a:pt x="143679" y="86309"/>
                </a:lnTo>
                <a:lnTo>
                  <a:pt x="149364" y="84274"/>
                </a:lnTo>
                <a:lnTo>
                  <a:pt x="154146" y="81925"/>
                </a:lnTo>
                <a:lnTo>
                  <a:pt x="158327" y="79366"/>
                </a:lnTo>
                <a:lnTo>
                  <a:pt x="162106" y="76669"/>
                </a:lnTo>
                <a:lnTo>
                  <a:pt x="166610" y="74870"/>
                </a:lnTo>
                <a:lnTo>
                  <a:pt x="171596" y="73671"/>
                </a:lnTo>
                <a:lnTo>
                  <a:pt x="176905" y="72872"/>
                </a:lnTo>
                <a:lnTo>
                  <a:pt x="181437" y="70355"/>
                </a:lnTo>
                <a:lnTo>
                  <a:pt x="185450" y="66692"/>
                </a:lnTo>
                <a:lnTo>
                  <a:pt x="189118" y="62266"/>
                </a:lnTo>
                <a:lnTo>
                  <a:pt x="192555" y="58323"/>
                </a:lnTo>
                <a:lnTo>
                  <a:pt x="195839" y="54702"/>
                </a:lnTo>
                <a:lnTo>
                  <a:pt x="202133" y="48034"/>
                </a:lnTo>
                <a:lnTo>
                  <a:pt x="208238" y="41762"/>
                </a:lnTo>
                <a:lnTo>
                  <a:pt x="210263" y="37709"/>
                </a:lnTo>
                <a:lnTo>
                  <a:pt x="211613" y="33022"/>
                </a:lnTo>
                <a:lnTo>
                  <a:pt x="212512" y="27913"/>
                </a:lnTo>
                <a:lnTo>
                  <a:pt x="213112" y="23515"/>
                </a:lnTo>
                <a:lnTo>
                  <a:pt x="213512" y="19591"/>
                </a:lnTo>
                <a:lnTo>
                  <a:pt x="213779" y="15982"/>
                </a:lnTo>
                <a:lnTo>
                  <a:pt x="213957" y="12585"/>
                </a:lnTo>
                <a:lnTo>
                  <a:pt x="214266" y="1711"/>
                </a:lnTo>
                <a:lnTo>
                  <a:pt x="213289" y="1086"/>
                </a:lnTo>
                <a:lnTo>
                  <a:pt x="209558" y="391"/>
                </a:lnTo>
                <a:lnTo>
                  <a:pt x="204593" y="83"/>
                </a:lnTo>
                <a:lnTo>
                  <a:pt x="201879" y="0"/>
                </a:lnTo>
                <a:lnTo>
                  <a:pt x="198086" y="938"/>
                </a:lnTo>
                <a:lnTo>
                  <a:pt x="193573" y="2555"/>
                </a:lnTo>
                <a:lnTo>
                  <a:pt x="188580" y="4625"/>
                </a:lnTo>
                <a:lnTo>
                  <a:pt x="184259" y="7990"/>
                </a:lnTo>
                <a:lnTo>
                  <a:pt x="180387" y="12217"/>
                </a:lnTo>
                <a:lnTo>
                  <a:pt x="176812" y="17020"/>
                </a:lnTo>
                <a:lnTo>
                  <a:pt x="172445" y="22206"/>
                </a:lnTo>
                <a:lnTo>
                  <a:pt x="167549" y="27648"/>
                </a:lnTo>
                <a:lnTo>
                  <a:pt x="162301" y="33260"/>
                </a:lnTo>
                <a:lnTo>
                  <a:pt x="157810" y="39978"/>
                </a:lnTo>
                <a:lnTo>
                  <a:pt x="153824" y="47433"/>
                </a:lnTo>
                <a:lnTo>
                  <a:pt x="150174" y="55380"/>
                </a:lnTo>
                <a:lnTo>
                  <a:pt x="147741" y="62662"/>
                </a:lnTo>
                <a:lnTo>
                  <a:pt x="146119" y="69501"/>
                </a:lnTo>
                <a:lnTo>
                  <a:pt x="145038" y="76045"/>
                </a:lnTo>
                <a:lnTo>
                  <a:pt x="144317" y="82392"/>
                </a:lnTo>
                <a:lnTo>
                  <a:pt x="143836" y="88608"/>
                </a:lnTo>
                <a:lnTo>
                  <a:pt x="143516" y="94736"/>
                </a:lnTo>
                <a:lnTo>
                  <a:pt x="143160" y="106837"/>
                </a:lnTo>
                <a:lnTo>
                  <a:pt x="143065" y="112842"/>
                </a:lnTo>
                <a:lnTo>
                  <a:pt x="143994" y="118829"/>
                </a:lnTo>
                <a:lnTo>
                  <a:pt x="145606" y="124805"/>
                </a:lnTo>
                <a:lnTo>
                  <a:pt x="147671" y="130774"/>
                </a:lnTo>
                <a:lnTo>
                  <a:pt x="149050" y="135745"/>
                </a:lnTo>
                <a:lnTo>
                  <a:pt x="149967" y="140051"/>
                </a:lnTo>
                <a:lnTo>
                  <a:pt x="150581" y="143914"/>
                </a:lnTo>
                <a:lnTo>
                  <a:pt x="152973" y="147482"/>
                </a:lnTo>
                <a:lnTo>
                  <a:pt x="156552" y="150853"/>
                </a:lnTo>
                <a:lnTo>
                  <a:pt x="160923" y="154092"/>
                </a:lnTo>
                <a:lnTo>
                  <a:pt x="164829" y="157244"/>
                </a:lnTo>
                <a:lnTo>
                  <a:pt x="168425" y="160337"/>
                </a:lnTo>
                <a:lnTo>
                  <a:pt x="171815" y="163391"/>
                </a:lnTo>
                <a:lnTo>
                  <a:pt x="178227" y="169431"/>
                </a:lnTo>
                <a:lnTo>
                  <a:pt x="181325" y="172430"/>
                </a:lnTo>
                <a:lnTo>
                  <a:pt x="184383" y="174430"/>
                </a:lnTo>
                <a:lnTo>
                  <a:pt x="187415" y="175763"/>
                </a:lnTo>
                <a:lnTo>
                  <a:pt x="196453" y="1784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PenAnnotation362"/>
          <p:cNvSpPr/>
          <p:nvPr/>
        </p:nvSpPr>
        <p:spPr>
          <a:xfrm>
            <a:off x="7849350" y="2044898"/>
            <a:ext cx="160580" cy="156595"/>
          </a:xfrm>
          <a:custGeom>
            <a:avLst/>
            <a:gdLst/>
            <a:ahLst/>
            <a:cxnLst/>
            <a:rect l="0" t="0" r="0" b="0"/>
            <a:pathLst>
              <a:path w="160580" h="156595">
                <a:moveTo>
                  <a:pt x="80212" y="0"/>
                </a:moveTo>
                <a:lnTo>
                  <a:pt x="80212" y="13302"/>
                </a:lnTo>
                <a:lnTo>
                  <a:pt x="81204" y="14821"/>
                </a:lnTo>
                <a:lnTo>
                  <a:pt x="82858" y="15834"/>
                </a:lnTo>
                <a:lnTo>
                  <a:pt x="84953" y="16509"/>
                </a:lnTo>
                <a:lnTo>
                  <a:pt x="86349" y="17951"/>
                </a:lnTo>
                <a:lnTo>
                  <a:pt x="87280" y="19905"/>
                </a:lnTo>
                <a:lnTo>
                  <a:pt x="88315" y="24721"/>
                </a:lnTo>
                <a:lnTo>
                  <a:pt x="88590" y="27395"/>
                </a:lnTo>
                <a:lnTo>
                  <a:pt x="88773" y="30170"/>
                </a:lnTo>
                <a:lnTo>
                  <a:pt x="88897" y="33011"/>
                </a:lnTo>
                <a:lnTo>
                  <a:pt x="89132" y="44136"/>
                </a:lnTo>
                <a:lnTo>
                  <a:pt x="93879" y="44497"/>
                </a:lnTo>
                <a:lnTo>
                  <a:pt x="96830" y="44604"/>
                </a:lnTo>
                <a:lnTo>
                  <a:pt x="96251" y="43626"/>
                </a:lnTo>
                <a:lnTo>
                  <a:pt x="92963" y="39895"/>
                </a:lnTo>
                <a:lnTo>
                  <a:pt x="90274" y="36956"/>
                </a:lnTo>
                <a:lnTo>
                  <a:pt x="89646" y="33623"/>
                </a:lnTo>
                <a:lnTo>
                  <a:pt x="89477" y="31345"/>
                </a:lnTo>
                <a:lnTo>
                  <a:pt x="88374" y="28834"/>
                </a:lnTo>
                <a:lnTo>
                  <a:pt x="86645" y="26168"/>
                </a:lnTo>
                <a:lnTo>
                  <a:pt x="84501" y="23399"/>
                </a:lnTo>
                <a:lnTo>
                  <a:pt x="82079" y="20560"/>
                </a:lnTo>
                <a:lnTo>
                  <a:pt x="79473" y="17675"/>
                </a:lnTo>
                <a:lnTo>
                  <a:pt x="76742" y="14760"/>
                </a:lnTo>
                <a:lnTo>
                  <a:pt x="72938" y="12817"/>
                </a:lnTo>
                <a:lnTo>
                  <a:pt x="68417" y="11521"/>
                </a:lnTo>
                <a:lnTo>
                  <a:pt x="63419" y="10657"/>
                </a:lnTo>
                <a:lnTo>
                  <a:pt x="59095" y="10081"/>
                </a:lnTo>
                <a:lnTo>
                  <a:pt x="55220" y="9697"/>
                </a:lnTo>
                <a:lnTo>
                  <a:pt x="51645" y="9442"/>
                </a:lnTo>
                <a:lnTo>
                  <a:pt x="48269" y="10263"/>
                </a:lnTo>
                <a:lnTo>
                  <a:pt x="45026" y="11803"/>
                </a:lnTo>
                <a:lnTo>
                  <a:pt x="41872" y="13822"/>
                </a:lnTo>
                <a:lnTo>
                  <a:pt x="38777" y="16160"/>
                </a:lnTo>
                <a:lnTo>
                  <a:pt x="35722" y="18711"/>
                </a:lnTo>
                <a:lnTo>
                  <a:pt x="32692" y="21403"/>
                </a:lnTo>
                <a:lnTo>
                  <a:pt x="26680" y="27041"/>
                </a:lnTo>
                <a:lnTo>
                  <a:pt x="14737" y="38745"/>
                </a:lnTo>
                <a:lnTo>
                  <a:pt x="11757" y="42697"/>
                </a:lnTo>
                <a:lnTo>
                  <a:pt x="8779" y="47316"/>
                </a:lnTo>
                <a:lnTo>
                  <a:pt x="5801" y="52380"/>
                </a:lnTo>
                <a:lnTo>
                  <a:pt x="3815" y="57740"/>
                </a:lnTo>
                <a:lnTo>
                  <a:pt x="2492" y="63298"/>
                </a:lnTo>
                <a:lnTo>
                  <a:pt x="1610" y="68988"/>
                </a:lnTo>
                <a:lnTo>
                  <a:pt x="1021" y="74765"/>
                </a:lnTo>
                <a:lnTo>
                  <a:pt x="629" y="80601"/>
                </a:lnTo>
                <a:lnTo>
                  <a:pt x="194" y="91385"/>
                </a:lnTo>
                <a:lnTo>
                  <a:pt x="0" y="99486"/>
                </a:lnTo>
                <a:lnTo>
                  <a:pt x="940" y="104027"/>
                </a:lnTo>
                <a:lnTo>
                  <a:pt x="2559" y="109039"/>
                </a:lnTo>
                <a:lnTo>
                  <a:pt x="4631" y="114364"/>
                </a:lnTo>
                <a:lnTo>
                  <a:pt x="7005" y="118907"/>
                </a:lnTo>
                <a:lnTo>
                  <a:pt x="9579" y="122928"/>
                </a:lnTo>
                <a:lnTo>
                  <a:pt x="12287" y="126600"/>
                </a:lnTo>
                <a:lnTo>
                  <a:pt x="15085" y="130041"/>
                </a:lnTo>
                <a:lnTo>
                  <a:pt x="17943" y="133327"/>
                </a:lnTo>
                <a:lnTo>
                  <a:pt x="20840" y="136509"/>
                </a:lnTo>
                <a:lnTo>
                  <a:pt x="26704" y="142692"/>
                </a:lnTo>
                <a:lnTo>
                  <a:pt x="29658" y="145729"/>
                </a:lnTo>
                <a:lnTo>
                  <a:pt x="33611" y="147754"/>
                </a:lnTo>
                <a:lnTo>
                  <a:pt x="38230" y="149104"/>
                </a:lnTo>
                <a:lnTo>
                  <a:pt x="43295" y="150005"/>
                </a:lnTo>
                <a:lnTo>
                  <a:pt x="47663" y="151597"/>
                </a:lnTo>
                <a:lnTo>
                  <a:pt x="51568" y="153650"/>
                </a:lnTo>
                <a:lnTo>
                  <a:pt x="55162" y="156012"/>
                </a:lnTo>
                <a:lnTo>
                  <a:pt x="59543" y="156594"/>
                </a:lnTo>
                <a:lnTo>
                  <a:pt x="64449" y="155990"/>
                </a:lnTo>
                <a:lnTo>
                  <a:pt x="69703" y="154595"/>
                </a:lnTo>
                <a:lnTo>
                  <a:pt x="74198" y="153665"/>
                </a:lnTo>
                <a:lnTo>
                  <a:pt x="78187" y="153045"/>
                </a:lnTo>
                <a:lnTo>
                  <a:pt x="81839" y="152631"/>
                </a:lnTo>
                <a:lnTo>
                  <a:pt x="86257" y="152356"/>
                </a:lnTo>
                <a:lnTo>
                  <a:pt x="96458" y="152050"/>
                </a:lnTo>
                <a:lnTo>
                  <a:pt x="100965" y="150976"/>
                </a:lnTo>
                <a:lnTo>
                  <a:pt x="104962" y="149268"/>
                </a:lnTo>
                <a:lnTo>
                  <a:pt x="108618" y="147137"/>
                </a:lnTo>
                <a:lnTo>
                  <a:pt x="113040" y="144724"/>
                </a:lnTo>
                <a:lnTo>
                  <a:pt x="123245" y="139397"/>
                </a:lnTo>
                <a:lnTo>
                  <a:pt x="127753" y="137580"/>
                </a:lnTo>
                <a:lnTo>
                  <a:pt x="131750" y="136368"/>
                </a:lnTo>
                <a:lnTo>
                  <a:pt x="135406" y="135561"/>
                </a:lnTo>
                <a:lnTo>
                  <a:pt x="138836" y="135022"/>
                </a:lnTo>
                <a:lnTo>
                  <a:pt x="142115" y="134663"/>
                </a:lnTo>
                <a:lnTo>
                  <a:pt x="145293" y="134424"/>
                </a:lnTo>
                <a:lnTo>
                  <a:pt x="147412" y="133272"/>
                </a:lnTo>
                <a:lnTo>
                  <a:pt x="148825" y="131512"/>
                </a:lnTo>
                <a:lnTo>
                  <a:pt x="149767" y="129347"/>
                </a:lnTo>
                <a:lnTo>
                  <a:pt x="151386" y="127903"/>
                </a:lnTo>
                <a:lnTo>
                  <a:pt x="153459" y="126941"/>
                </a:lnTo>
                <a:lnTo>
                  <a:pt x="159172" y="125396"/>
                </a:lnTo>
                <a:lnTo>
                  <a:pt x="159642" y="124277"/>
                </a:lnTo>
                <a:lnTo>
                  <a:pt x="160163" y="120388"/>
                </a:lnTo>
                <a:lnTo>
                  <a:pt x="160579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PenAnnotation363"/>
          <p:cNvSpPr/>
          <p:nvPr/>
        </p:nvSpPr>
        <p:spPr>
          <a:xfrm>
            <a:off x="5295304" y="2241351"/>
            <a:ext cx="35601" cy="276821"/>
          </a:xfrm>
          <a:custGeom>
            <a:avLst/>
            <a:gdLst/>
            <a:ahLst/>
            <a:cxnLst/>
            <a:rect l="0" t="0" r="0" b="0"/>
            <a:pathLst>
              <a:path w="35601" h="276821">
                <a:moveTo>
                  <a:pt x="0" y="0"/>
                </a:moveTo>
                <a:lnTo>
                  <a:pt x="4741" y="4740"/>
                </a:lnTo>
                <a:lnTo>
                  <a:pt x="6137" y="7129"/>
                </a:lnTo>
                <a:lnTo>
                  <a:pt x="7068" y="9714"/>
                </a:lnTo>
                <a:lnTo>
                  <a:pt x="7689" y="12429"/>
                </a:lnTo>
                <a:lnTo>
                  <a:pt x="9095" y="15231"/>
                </a:lnTo>
                <a:lnTo>
                  <a:pt x="11024" y="18092"/>
                </a:lnTo>
                <a:lnTo>
                  <a:pt x="13302" y="20991"/>
                </a:lnTo>
                <a:lnTo>
                  <a:pt x="14822" y="25900"/>
                </a:lnTo>
                <a:lnTo>
                  <a:pt x="15834" y="32150"/>
                </a:lnTo>
                <a:lnTo>
                  <a:pt x="16510" y="39293"/>
                </a:lnTo>
                <a:lnTo>
                  <a:pt x="17952" y="46039"/>
                </a:lnTo>
                <a:lnTo>
                  <a:pt x="19906" y="52521"/>
                </a:lnTo>
                <a:lnTo>
                  <a:pt x="22200" y="58826"/>
                </a:lnTo>
                <a:lnTo>
                  <a:pt x="23730" y="66007"/>
                </a:lnTo>
                <a:lnTo>
                  <a:pt x="24750" y="73770"/>
                </a:lnTo>
                <a:lnTo>
                  <a:pt x="25429" y="81922"/>
                </a:lnTo>
                <a:lnTo>
                  <a:pt x="26875" y="90334"/>
                </a:lnTo>
                <a:lnTo>
                  <a:pt x="28831" y="98918"/>
                </a:lnTo>
                <a:lnTo>
                  <a:pt x="31127" y="107617"/>
                </a:lnTo>
                <a:lnTo>
                  <a:pt x="32657" y="116393"/>
                </a:lnTo>
                <a:lnTo>
                  <a:pt x="33678" y="125221"/>
                </a:lnTo>
                <a:lnTo>
                  <a:pt x="34358" y="134082"/>
                </a:lnTo>
                <a:lnTo>
                  <a:pt x="34812" y="142966"/>
                </a:lnTo>
                <a:lnTo>
                  <a:pt x="35316" y="160775"/>
                </a:lnTo>
                <a:lnTo>
                  <a:pt x="35600" y="187536"/>
                </a:lnTo>
                <a:lnTo>
                  <a:pt x="34647" y="195469"/>
                </a:lnTo>
                <a:lnTo>
                  <a:pt x="33020" y="202743"/>
                </a:lnTo>
                <a:lnTo>
                  <a:pt x="30943" y="209576"/>
                </a:lnTo>
                <a:lnTo>
                  <a:pt x="29558" y="216116"/>
                </a:lnTo>
                <a:lnTo>
                  <a:pt x="28635" y="222460"/>
                </a:lnTo>
                <a:lnTo>
                  <a:pt x="28020" y="228674"/>
                </a:lnTo>
                <a:lnTo>
                  <a:pt x="27610" y="234801"/>
                </a:lnTo>
                <a:lnTo>
                  <a:pt x="27337" y="240870"/>
                </a:lnTo>
                <a:lnTo>
                  <a:pt x="26951" y="256246"/>
                </a:lnTo>
                <a:lnTo>
                  <a:pt x="26789" y="276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PenAnnotation364"/>
          <p:cNvSpPr/>
          <p:nvPr/>
        </p:nvSpPr>
        <p:spPr>
          <a:xfrm>
            <a:off x="5438179" y="2214562"/>
            <a:ext cx="35317" cy="142876"/>
          </a:xfrm>
          <a:custGeom>
            <a:avLst/>
            <a:gdLst/>
            <a:ahLst/>
            <a:cxnLst/>
            <a:rect l="0" t="0" r="0" b="0"/>
            <a:pathLst>
              <a:path w="35317" h="142876">
                <a:moveTo>
                  <a:pt x="0" y="0"/>
                </a:moveTo>
                <a:lnTo>
                  <a:pt x="0" y="12429"/>
                </a:lnTo>
                <a:lnTo>
                  <a:pt x="993" y="15231"/>
                </a:lnTo>
                <a:lnTo>
                  <a:pt x="2646" y="18092"/>
                </a:lnTo>
                <a:lnTo>
                  <a:pt x="4741" y="20991"/>
                </a:lnTo>
                <a:lnTo>
                  <a:pt x="6137" y="24908"/>
                </a:lnTo>
                <a:lnTo>
                  <a:pt x="7068" y="29504"/>
                </a:lnTo>
                <a:lnTo>
                  <a:pt x="7689" y="34552"/>
                </a:lnTo>
                <a:lnTo>
                  <a:pt x="9095" y="39902"/>
                </a:lnTo>
                <a:lnTo>
                  <a:pt x="11024" y="45453"/>
                </a:lnTo>
                <a:lnTo>
                  <a:pt x="13302" y="51138"/>
                </a:lnTo>
                <a:lnTo>
                  <a:pt x="14822" y="56912"/>
                </a:lnTo>
                <a:lnTo>
                  <a:pt x="15834" y="62746"/>
                </a:lnTo>
                <a:lnTo>
                  <a:pt x="16510" y="68620"/>
                </a:lnTo>
                <a:lnTo>
                  <a:pt x="17952" y="73528"/>
                </a:lnTo>
                <a:lnTo>
                  <a:pt x="19906" y="77792"/>
                </a:lnTo>
                <a:lnTo>
                  <a:pt x="22200" y="81627"/>
                </a:lnTo>
                <a:lnTo>
                  <a:pt x="23730" y="86168"/>
                </a:lnTo>
                <a:lnTo>
                  <a:pt x="24750" y="91180"/>
                </a:lnTo>
                <a:lnTo>
                  <a:pt x="25429" y="96505"/>
                </a:lnTo>
                <a:lnTo>
                  <a:pt x="26875" y="101048"/>
                </a:lnTo>
                <a:lnTo>
                  <a:pt x="28831" y="105068"/>
                </a:lnTo>
                <a:lnTo>
                  <a:pt x="31127" y="108741"/>
                </a:lnTo>
                <a:lnTo>
                  <a:pt x="32657" y="112181"/>
                </a:lnTo>
                <a:lnTo>
                  <a:pt x="33678" y="115467"/>
                </a:lnTo>
                <a:lnTo>
                  <a:pt x="34358" y="118650"/>
                </a:lnTo>
                <a:lnTo>
                  <a:pt x="34812" y="121764"/>
                </a:lnTo>
                <a:lnTo>
                  <a:pt x="35114" y="124832"/>
                </a:lnTo>
                <a:lnTo>
                  <a:pt x="35316" y="127870"/>
                </a:lnTo>
                <a:lnTo>
                  <a:pt x="34458" y="130887"/>
                </a:lnTo>
                <a:lnTo>
                  <a:pt x="32894" y="133891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PenAnnotation365"/>
          <p:cNvSpPr/>
          <p:nvPr/>
        </p:nvSpPr>
        <p:spPr>
          <a:xfrm>
            <a:off x="5509654" y="2375451"/>
            <a:ext cx="321432" cy="142721"/>
          </a:xfrm>
          <a:custGeom>
            <a:avLst/>
            <a:gdLst/>
            <a:ahLst/>
            <a:cxnLst/>
            <a:rect l="0" t="0" r="0" b="0"/>
            <a:pathLst>
              <a:path w="321432" h="142721">
                <a:moveTo>
                  <a:pt x="80330" y="71283"/>
                </a:moveTo>
                <a:lnTo>
                  <a:pt x="85071" y="71283"/>
                </a:lnTo>
                <a:lnTo>
                  <a:pt x="86467" y="70291"/>
                </a:lnTo>
                <a:lnTo>
                  <a:pt x="87398" y="68637"/>
                </a:lnTo>
                <a:lnTo>
                  <a:pt x="88892" y="63594"/>
                </a:lnTo>
                <a:lnTo>
                  <a:pt x="89096" y="60259"/>
                </a:lnTo>
                <a:lnTo>
                  <a:pt x="89187" y="55469"/>
                </a:lnTo>
                <a:lnTo>
                  <a:pt x="89250" y="41395"/>
                </a:lnTo>
                <a:lnTo>
                  <a:pt x="88261" y="38459"/>
                </a:lnTo>
                <a:lnTo>
                  <a:pt x="86610" y="35510"/>
                </a:lnTo>
                <a:lnTo>
                  <a:pt x="84516" y="32551"/>
                </a:lnTo>
                <a:lnTo>
                  <a:pt x="83121" y="29587"/>
                </a:lnTo>
                <a:lnTo>
                  <a:pt x="82191" y="26618"/>
                </a:lnTo>
                <a:lnTo>
                  <a:pt x="81570" y="23647"/>
                </a:lnTo>
                <a:lnTo>
                  <a:pt x="80165" y="20674"/>
                </a:lnTo>
                <a:lnTo>
                  <a:pt x="78235" y="17700"/>
                </a:lnTo>
                <a:lnTo>
                  <a:pt x="75957" y="14725"/>
                </a:lnTo>
                <a:lnTo>
                  <a:pt x="73446" y="11749"/>
                </a:lnTo>
                <a:lnTo>
                  <a:pt x="70780" y="8774"/>
                </a:lnTo>
                <a:lnTo>
                  <a:pt x="68010" y="5798"/>
                </a:lnTo>
                <a:lnTo>
                  <a:pt x="65171" y="3813"/>
                </a:lnTo>
                <a:lnTo>
                  <a:pt x="59371" y="1609"/>
                </a:lnTo>
                <a:lnTo>
                  <a:pt x="50528" y="368"/>
                </a:lnTo>
                <a:lnTo>
                  <a:pt x="41624" y="0"/>
                </a:lnTo>
                <a:lnTo>
                  <a:pt x="33031" y="2560"/>
                </a:lnTo>
                <a:lnTo>
                  <a:pt x="23590" y="7005"/>
                </a:lnTo>
                <a:lnTo>
                  <a:pt x="19683" y="9579"/>
                </a:lnTo>
                <a:lnTo>
                  <a:pt x="16086" y="12288"/>
                </a:lnTo>
                <a:lnTo>
                  <a:pt x="13688" y="16078"/>
                </a:lnTo>
                <a:lnTo>
                  <a:pt x="12089" y="20589"/>
                </a:lnTo>
                <a:lnTo>
                  <a:pt x="11024" y="25581"/>
                </a:lnTo>
                <a:lnTo>
                  <a:pt x="9321" y="30893"/>
                </a:lnTo>
                <a:lnTo>
                  <a:pt x="7194" y="36419"/>
                </a:lnTo>
                <a:lnTo>
                  <a:pt x="4783" y="42087"/>
                </a:lnTo>
                <a:lnTo>
                  <a:pt x="3177" y="47850"/>
                </a:lnTo>
                <a:lnTo>
                  <a:pt x="2105" y="53677"/>
                </a:lnTo>
                <a:lnTo>
                  <a:pt x="1391" y="59545"/>
                </a:lnTo>
                <a:lnTo>
                  <a:pt x="915" y="65442"/>
                </a:lnTo>
                <a:lnTo>
                  <a:pt x="598" y="71358"/>
                </a:lnTo>
                <a:lnTo>
                  <a:pt x="151" y="86519"/>
                </a:lnTo>
                <a:lnTo>
                  <a:pt x="0" y="105271"/>
                </a:lnTo>
                <a:lnTo>
                  <a:pt x="980" y="109816"/>
                </a:lnTo>
                <a:lnTo>
                  <a:pt x="2625" y="113839"/>
                </a:lnTo>
                <a:lnTo>
                  <a:pt x="4714" y="117513"/>
                </a:lnTo>
                <a:lnTo>
                  <a:pt x="8091" y="120954"/>
                </a:lnTo>
                <a:lnTo>
                  <a:pt x="12327" y="124241"/>
                </a:lnTo>
                <a:lnTo>
                  <a:pt x="17135" y="127424"/>
                </a:lnTo>
                <a:lnTo>
                  <a:pt x="25124" y="130961"/>
                </a:lnTo>
                <a:lnTo>
                  <a:pt x="28643" y="131904"/>
                </a:lnTo>
                <a:lnTo>
                  <a:pt x="35199" y="135598"/>
                </a:lnTo>
                <a:lnTo>
                  <a:pt x="38336" y="137972"/>
                </a:lnTo>
                <a:lnTo>
                  <a:pt x="41420" y="138563"/>
                </a:lnTo>
                <a:lnTo>
                  <a:pt x="44468" y="137964"/>
                </a:lnTo>
                <a:lnTo>
                  <a:pt x="50501" y="135646"/>
                </a:lnTo>
                <a:lnTo>
                  <a:pt x="56489" y="134615"/>
                </a:lnTo>
                <a:lnTo>
                  <a:pt x="59475" y="133348"/>
                </a:lnTo>
                <a:lnTo>
                  <a:pt x="65439" y="129294"/>
                </a:lnTo>
                <a:lnTo>
                  <a:pt x="68418" y="125832"/>
                </a:lnTo>
                <a:lnTo>
                  <a:pt x="71396" y="121540"/>
                </a:lnTo>
                <a:lnTo>
                  <a:pt x="74374" y="116694"/>
                </a:lnTo>
                <a:lnTo>
                  <a:pt x="77352" y="112471"/>
                </a:lnTo>
                <a:lnTo>
                  <a:pt x="80329" y="108663"/>
                </a:lnTo>
                <a:lnTo>
                  <a:pt x="83306" y="105133"/>
                </a:lnTo>
                <a:lnTo>
                  <a:pt x="86283" y="100795"/>
                </a:lnTo>
                <a:lnTo>
                  <a:pt x="89260" y="95919"/>
                </a:lnTo>
                <a:lnTo>
                  <a:pt x="92236" y="90683"/>
                </a:lnTo>
                <a:lnTo>
                  <a:pt x="94221" y="85209"/>
                </a:lnTo>
                <a:lnTo>
                  <a:pt x="95543" y="79575"/>
                </a:lnTo>
                <a:lnTo>
                  <a:pt x="96425" y="73834"/>
                </a:lnTo>
                <a:lnTo>
                  <a:pt x="97013" y="68023"/>
                </a:lnTo>
                <a:lnTo>
                  <a:pt x="97406" y="62164"/>
                </a:lnTo>
                <a:lnTo>
                  <a:pt x="97666" y="56274"/>
                </a:lnTo>
                <a:lnTo>
                  <a:pt x="97957" y="44438"/>
                </a:lnTo>
                <a:lnTo>
                  <a:pt x="98176" y="15248"/>
                </a:lnTo>
                <a:lnTo>
                  <a:pt x="97188" y="13090"/>
                </a:lnTo>
                <a:lnTo>
                  <a:pt x="95538" y="11652"/>
                </a:lnTo>
                <a:lnTo>
                  <a:pt x="89368" y="8825"/>
                </a:lnTo>
                <a:lnTo>
                  <a:pt x="89308" y="11443"/>
                </a:lnTo>
                <a:lnTo>
                  <a:pt x="89269" y="21208"/>
                </a:lnTo>
                <a:lnTo>
                  <a:pt x="90258" y="24009"/>
                </a:lnTo>
                <a:lnTo>
                  <a:pt x="91910" y="26869"/>
                </a:lnTo>
                <a:lnTo>
                  <a:pt x="94003" y="29767"/>
                </a:lnTo>
                <a:lnTo>
                  <a:pt x="96391" y="32692"/>
                </a:lnTo>
                <a:lnTo>
                  <a:pt x="98974" y="35634"/>
                </a:lnTo>
                <a:lnTo>
                  <a:pt x="101689" y="38587"/>
                </a:lnTo>
                <a:lnTo>
                  <a:pt x="104491" y="42540"/>
                </a:lnTo>
                <a:lnTo>
                  <a:pt x="107351" y="47160"/>
                </a:lnTo>
                <a:lnTo>
                  <a:pt x="110251" y="52225"/>
                </a:lnTo>
                <a:lnTo>
                  <a:pt x="113175" y="56593"/>
                </a:lnTo>
                <a:lnTo>
                  <a:pt x="116118" y="60497"/>
                </a:lnTo>
                <a:lnTo>
                  <a:pt x="119071" y="64093"/>
                </a:lnTo>
                <a:lnTo>
                  <a:pt x="122032" y="68474"/>
                </a:lnTo>
                <a:lnTo>
                  <a:pt x="124999" y="73379"/>
                </a:lnTo>
                <a:lnTo>
                  <a:pt x="127968" y="78633"/>
                </a:lnTo>
                <a:lnTo>
                  <a:pt x="131933" y="83128"/>
                </a:lnTo>
                <a:lnTo>
                  <a:pt x="136560" y="87118"/>
                </a:lnTo>
                <a:lnTo>
                  <a:pt x="141629" y="90769"/>
                </a:lnTo>
                <a:lnTo>
                  <a:pt x="146001" y="94195"/>
                </a:lnTo>
                <a:lnTo>
                  <a:pt x="149907" y="97472"/>
                </a:lnTo>
                <a:lnTo>
                  <a:pt x="153504" y="100649"/>
                </a:lnTo>
                <a:lnTo>
                  <a:pt x="157886" y="103758"/>
                </a:lnTo>
                <a:lnTo>
                  <a:pt x="162792" y="106824"/>
                </a:lnTo>
                <a:lnTo>
                  <a:pt x="168047" y="109860"/>
                </a:lnTo>
                <a:lnTo>
                  <a:pt x="176531" y="113233"/>
                </a:lnTo>
                <a:lnTo>
                  <a:pt x="183609" y="114732"/>
                </a:lnTo>
                <a:lnTo>
                  <a:pt x="193173" y="115576"/>
                </a:lnTo>
                <a:lnTo>
                  <a:pt x="202290" y="115826"/>
                </a:lnTo>
                <a:lnTo>
                  <a:pt x="208287" y="115884"/>
                </a:lnTo>
                <a:lnTo>
                  <a:pt x="211275" y="114908"/>
                </a:lnTo>
                <a:lnTo>
                  <a:pt x="217241" y="111177"/>
                </a:lnTo>
                <a:lnTo>
                  <a:pt x="219230" y="107801"/>
                </a:lnTo>
                <a:lnTo>
                  <a:pt x="220554" y="103566"/>
                </a:lnTo>
                <a:lnTo>
                  <a:pt x="221438" y="98758"/>
                </a:lnTo>
                <a:lnTo>
                  <a:pt x="223019" y="94560"/>
                </a:lnTo>
                <a:lnTo>
                  <a:pt x="225066" y="90770"/>
                </a:lnTo>
                <a:lnTo>
                  <a:pt x="227422" y="87251"/>
                </a:lnTo>
                <a:lnTo>
                  <a:pt x="228993" y="82921"/>
                </a:lnTo>
                <a:lnTo>
                  <a:pt x="230040" y="78049"/>
                </a:lnTo>
                <a:lnTo>
                  <a:pt x="230738" y="72817"/>
                </a:lnTo>
                <a:lnTo>
                  <a:pt x="232196" y="67345"/>
                </a:lnTo>
                <a:lnTo>
                  <a:pt x="234160" y="61712"/>
                </a:lnTo>
                <a:lnTo>
                  <a:pt x="236461" y="55973"/>
                </a:lnTo>
                <a:lnTo>
                  <a:pt x="237996" y="51154"/>
                </a:lnTo>
                <a:lnTo>
                  <a:pt x="239019" y="46950"/>
                </a:lnTo>
                <a:lnTo>
                  <a:pt x="239701" y="43155"/>
                </a:lnTo>
                <a:lnTo>
                  <a:pt x="240155" y="39632"/>
                </a:lnTo>
                <a:lnTo>
                  <a:pt x="240458" y="36292"/>
                </a:lnTo>
                <a:lnTo>
                  <a:pt x="241061" y="26684"/>
                </a:lnTo>
                <a:lnTo>
                  <a:pt x="241064" y="69749"/>
                </a:lnTo>
                <a:lnTo>
                  <a:pt x="242057" y="74229"/>
                </a:lnTo>
                <a:lnTo>
                  <a:pt x="243710" y="78208"/>
                </a:lnTo>
                <a:lnTo>
                  <a:pt x="245805" y="81853"/>
                </a:lnTo>
                <a:lnTo>
                  <a:pt x="248193" y="85275"/>
                </a:lnTo>
                <a:lnTo>
                  <a:pt x="250778" y="88548"/>
                </a:lnTo>
                <a:lnTo>
                  <a:pt x="253493" y="91723"/>
                </a:lnTo>
                <a:lnTo>
                  <a:pt x="256295" y="95824"/>
                </a:lnTo>
                <a:lnTo>
                  <a:pt x="259156" y="100542"/>
                </a:lnTo>
                <a:lnTo>
                  <a:pt x="262055" y="105671"/>
                </a:lnTo>
                <a:lnTo>
                  <a:pt x="264980" y="109092"/>
                </a:lnTo>
                <a:lnTo>
                  <a:pt x="267922" y="111371"/>
                </a:lnTo>
                <a:lnTo>
                  <a:pt x="273837" y="114897"/>
                </a:lnTo>
                <a:lnTo>
                  <a:pt x="276804" y="117226"/>
                </a:lnTo>
                <a:lnTo>
                  <a:pt x="279773" y="119771"/>
                </a:lnTo>
                <a:lnTo>
                  <a:pt x="282745" y="122460"/>
                </a:lnTo>
                <a:lnTo>
                  <a:pt x="292880" y="132103"/>
                </a:lnTo>
                <a:lnTo>
                  <a:pt x="298861" y="138031"/>
                </a:lnTo>
                <a:lnTo>
                  <a:pt x="301424" y="139594"/>
                </a:lnTo>
                <a:lnTo>
                  <a:pt x="306916" y="141331"/>
                </a:lnTo>
                <a:lnTo>
                  <a:pt x="312665" y="142103"/>
                </a:lnTo>
                <a:lnTo>
                  <a:pt x="321431" y="1427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PenAnnotation366"/>
          <p:cNvSpPr/>
          <p:nvPr/>
        </p:nvSpPr>
        <p:spPr>
          <a:xfrm>
            <a:off x="5723929" y="2294929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PenAnnotation367"/>
          <p:cNvSpPr/>
          <p:nvPr/>
        </p:nvSpPr>
        <p:spPr>
          <a:xfrm>
            <a:off x="5848992" y="2241351"/>
            <a:ext cx="258915" cy="258804"/>
          </a:xfrm>
          <a:custGeom>
            <a:avLst/>
            <a:gdLst/>
            <a:ahLst/>
            <a:cxnLst/>
            <a:rect l="0" t="0" r="0" b="0"/>
            <a:pathLst>
              <a:path w="258915" h="258804">
                <a:moveTo>
                  <a:pt x="53531" y="0"/>
                </a:moveTo>
                <a:lnTo>
                  <a:pt x="53531" y="25731"/>
                </a:lnTo>
                <a:lnTo>
                  <a:pt x="54524" y="31045"/>
                </a:lnTo>
                <a:lnTo>
                  <a:pt x="56177" y="36572"/>
                </a:lnTo>
                <a:lnTo>
                  <a:pt x="58272" y="42241"/>
                </a:lnTo>
                <a:lnTo>
                  <a:pt x="59668" y="48996"/>
                </a:lnTo>
                <a:lnTo>
                  <a:pt x="60599" y="56477"/>
                </a:lnTo>
                <a:lnTo>
                  <a:pt x="61220" y="64440"/>
                </a:lnTo>
                <a:lnTo>
                  <a:pt x="62625" y="72726"/>
                </a:lnTo>
                <a:lnTo>
                  <a:pt x="64555" y="81226"/>
                </a:lnTo>
                <a:lnTo>
                  <a:pt x="66833" y="89870"/>
                </a:lnTo>
                <a:lnTo>
                  <a:pt x="68353" y="98608"/>
                </a:lnTo>
                <a:lnTo>
                  <a:pt x="69365" y="107411"/>
                </a:lnTo>
                <a:lnTo>
                  <a:pt x="70040" y="116256"/>
                </a:lnTo>
                <a:lnTo>
                  <a:pt x="71483" y="124136"/>
                </a:lnTo>
                <a:lnTo>
                  <a:pt x="73436" y="131375"/>
                </a:lnTo>
                <a:lnTo>
                  <a:pt x="75731" y="138185"/>
                </a:lnTo>
                <a:lnTo>
                  <a:pt x="78253" y="144709"/>
                </a:lnTo>
                <a:lnTo>
                  <a:pt x="80926" y="151043"/>
                </a:lnTo>
                <a:lnTo>
                  <a:pt x="83701" y="157250"/>
                </a:lnTo>
                <a:lnTo>
                  <a:pt x="89430" y="169439"/>
                </a:lnTo>
                <a:lnTo>
                  <a:pt x="92346" y="175467"/>
                </a:lnTo>
                <a:lnTo>
                  <a:pt x="95283" y="180478"/>
                </a:lnTo>
                <a:lnTo>
                  <a:pt x="98233" y="184811"/>
                </a:lnTo>
                <a:lnTo>
                  <a:pt x="104156" y="192271"/>
                </a:lnTo>
                <a:lnTo>
                  <a:pt x="110096" y="198894"/>
                </a:lnTo>
                <a:lnTo>
                  <a:pt x="112077" y="202049"/>
                </a:lnTo>
                <a:lnTo>
                  <a:pt x="114278" y="208201"/>
                </a:lnTo>
                <a:lnTo>
                  <a:pt x="115857" y="210238"/>
                </a:lnTo>
                <a:lnTo>
                  <a:pt x="117902" y="211596"/>
                </a:lnTo>
                <a:lnTo>
                  <a:pt x="120258" y="212502"/>
                </a:lnTo>
                <a:lnTo>
                  <a:pt x="121828" y="214097"/>
                </a:lnTo>
                <a:lnTo>
                  <a:pt x="122875" y="216154"/>
                </a:lnTo>
                <a:lnTo>
                  <a:pt x="123573" y="218516"/>
                </a:lnTo>
                <a:lnTo>
                  <a:pt x="124038" y="219099"/>
                </a:lnTo>
                <a:lnTo>
                  <a:pt x="124348" y="218496"/>
                </a:lnTo>
                <a:lnTo>
                  <a:pt x="124846" y="215139"/>
                </a:lnTo>
                <a:lnTo>
                  <a:pt x="118808" y="207347"/>
                </a:lnTo>
                <a:lnTo>
                  <a:pt x="117269" y="201956"/>
                </a:lnTo>
                <a:lnTo>
                  <a:pt x="115867" y="198138"/>
                </a:lnTo>
                <a:lnTo>
                  <a:pt x="113940" y="193607"/>
                </a:lnTo>
                <a:lnTo>
                  <a:pt x="111663" y="188603"/>
                </a:lnTo>
                <a:lnTo>
                  <a:pt x="108161" y="183282"/>
                </a:lnTo>
                <a:lnTo>
                  <a:pt x="103842" y="177751"/>
                </a:lnTo>
                <a:lnTo>
                  <a:pt x="98977" y="172079"/>
                </a:lnTo>
                <a:lnTo>
                  <a:pt x="94743" y="167305"/>
                </a:lnTo>
                <a:lnTo>
                  <a:pt x="87392" y="159355"/>
                </a:lnTo>
                <a:lnTo>
                  <a:pt x="83050" y="155846"/>
                </a:lnTo>
                <a:lnTo>
                  <a:pt x="78172" y="152515"/>
                </a:lnTo>
                <a:lnTo>
                  <a:pt x="72934" y="149301"/>
                </a:lnTo>
                <a:lnTo>
                  <a:pt x="68451" y="146167"/>
                </a:lnTo>
                <a:lnTo>
                  <a:pt x="60824" y="140039"/>
                </a:lnTo>
                <a:lnTo>
                  <a:pt x="54126" y="136654"/>
                </a:lnTo>
                <a:lnTo>
                  <a:pt x="46851" y="135149"/>
                </a:lnTo>
                <a:lnTo>
                  <a:pt x="42132" y="134748"/>
                </a:lnTo>
                <a:lnTo>
                  <a:pt x="32590" y="134302"/>
                </a:lnTo>
                <a:lnTo>
                  <a:pt x="25041" y="134104"/>
                </a:lnTo>
                <a:lnTo>
                  <a:pt x="21639" y="136036"/>
                </a:lnTo>
                <a:lnTo>
                  <a:pt x="15214" y="143473"/>
                </a:lnTo>
                <a:lnTo>
                  <a:pt x="9051" y="150748"/>
                </a:lnTo>
                <a:lnTo>
                  <a:pt x="6018" y="154077"/>
                </a:lnTo>
                <a:lnTo>
                  <a:pt x="3996" y="158280"/>
                </a:lnTo>
                <a:lnTo>
                  <a:pt x="2648" y="163067"/>
                </a:lnTo>
                <a:lnTo>
                  <a:pt x="1750" y="168243"/>
                </a:lnTo>
                <a:lnTo>
                  <a:pt x="1151" y="172685"/>
                </a:lnTo>
                <a:lnTo>
                  <a:pt x="485" y="180267"/>
                </a:lnTo>
                <a:lnTo>
                  <a:pt x="308" y="184671"/>
                </a:lnTo>
                <a:lnTo>
                  <a:pt x="58" y="199356"/>
                </a:lnTo>
                <a:lnTo>
                  <a:pt x="0" y="207004"/>
                </a:lnTo>
                <a:lnTo>
                  <a:pt x="976" y="211425"/>
                </a:lnTo>
                <a:lnTo>
                  <a:pt x="2620" y="216356"/>
                </a:lnTo>
                <a:lnTo>
                  <a:pt x="4707" y="221628"/>
                </a:lnTo>
                <a:lnTo>
                  <a:pt x="7091" y="226135"/>
                </a:lnTo>
                <a:lnTo>
                  <a:pt x="12386" y="233788"/>
                </a:lnTo>
                <a:lnTo>
                  <a:pt x="16179" y="237218"/>
                </a:lnTo>
                <a:lnTo>
                  <a:pt x="20692" y="240497"/>
                </a:lnTo>
                <a:lnTo>
                  <a:pt x="25686" y="243675"/>
                </a:lnTo>
                <a:lnTo>
                  <a:pt x="30006" y="246786"/>
                </a:lnTo>
                <a:lnTo>
                  <a:pt x="37453" y="252889"/>
                </a:lnTo>
                <a:lnTo>
                  <a:pt x="41820" y="254913"/>
                </a:lnTo>
                <a:lnTo>
                  <a:pt x="46716" y="256262"/>
                </a:lnTo>
                <a:lnTo>
                  <a:pt x="51964" y="257162"/>
                </a:lnTo>
                <a:lnTo>
                  <a:pt x="57447" y="257761"/>
                </a:lnTo>
                <a:lnTo>
                  <a:pt x="63087" y="258161"/>
                </a:lnTo>
                <a:lnTo>
                  <a:pt x="73653" y="258606"/>
                </a:lnTo>
                <a:lnTo>
                  <a:pt x="81656" y="258803"/>
                </a:lnTo>
                <a:lnTo>
                  <a:pt x="86172" y="257864"/>
                </a:lnTo>
                <a:lnTo>
                  <a:pt x="91167" y="256245"/>
                </a:lnTo>
                <a:lnTo>
                  <a:pt x="96481" y="254174"/>
                </a:lnTo>
                <a:lnTo>
                  <a:pt x="102008" y="251801"/>
                </a:lnTo>
                <a:lnTo>
                  <a:pt x="113441" y="246518"/>
                </a:lnTo>
                <a:lnTo>
                  <a:pt x="118275" y="243720"/>
                </a:lnTo>
                <a:lnTo>
                  <a:pt x="126294" y="237966"/>
                </a:lnTo>
                <a:lnTo>
                  <a:pt x="130813" y="234050"/>
                </a:lnTo>
                <a:lnTo>
                  <a:pt x="135810" y="229455"/>
                </a:lnTo>
                <a:lnTo>
                  <a:pt x="141126" y="224408"/>
                </a:lnTo>
                <a:lnTo>
                  <a:pt x="145662" y="219058"/>
                </a:lnTo>
                <a:lnTo>
                  <a:pt x="149678" y="213508"/>
                </a:lnTo>
                <a:lnTo>
                  <a:pt x="153348" y="207823"/>
                </a:lnTo>
                <a:lnTo>
                  <a:pt x="156786" y="202049"/>
                </a:lnTo>
                <a:lnTo>
                  <a:pt x="160071" y="196215"/>
                </a:lnTo>
                <a:lnTo>
                  <a:pt x="166366" y="184441"/>
                </a:lnTo>
                <a:lnTo>
                  <a:pt x="172472" y="172594"/>
                </a:lnTo>
                <a:lnTo>
                  <a:pt x="174496" y="166656"/>
                </a:lnTo>
                <a:lnTo>
                  <a:pt x="175846" y="160714"/>
                </a:lnTo>
                <a:lnTo>
                  <a:pt x="176747" y="154768"/>
                </a:lnTo>
                <a:lnTo>
                  <a:pt x="177346" y="149811"/>
                </a:lnTo>
                <a:lnTo>
                  <a:pt x="177747" y="145515"/>
                </a:lnTo>
                <a:lnTo>
                  <a:pt x="178191" y="138095"/>
                </a:lnTo>
                <a:lnTo>
                  <a:pt x="178388" y="131490"/>
                </a:lnTo>
                <a:lnTo>
                  <a:pt x="177449" y="128340"/>
                </a:lnTo>
                <a:lnTo>
                  <a:pt x="173760" y="122194"/>
                </a:lnTo>
                <a:lnTo>
                  <a:pt x="171387" y="121150"/>
                </a:lnTo>
                <a:lnTo>
                  <a:pt x="168812" y="121446"/>
                </a:lnTo>
                <a:lnTo>
                  <a:pt x="163306" y="123429"/>
                </a:lnTo>
                <a:lnTo>
                  <a:pt x="157552" y="124311"/>
                </a:lnTo>
                <a:lnTo>
                  <a:pt x="154628" y="126530"/>
                </a:lnTo>
                <a:lnTo>
                  <a:pt x="148734" y="134288"/>
                </a:lnTo>
                <a:lnTo>
                  <a:pt x="142807" y="141704"/>
                </a:lnTo>
                <a:lnTo>
                  <a:pt x="139837" y="145071"/>
                </a:lnTo>
                <a:lnTo>
                  <a:pt x="137858" y="148308"/>
                </a:lnTo>
                <a:lnTo>
                  <a:pt x="135658" y="154550"/>
                </a:lnTo>
                <a:lnTo>
                  <a:pt x="135072" y="158596"/>
                </a:lnTo>
                <a:lnTo>
                  <a:pt x="134680" y="163277"/>
                </a:lnTo>
                <a:lnTo>
                  <a:pt x="134420" y="168383"/>
                </a:lnTo>
                <a:lnTo>
                  <a:pt x="134130" y="179347"/>
                </a:lnTo>
                <a:lnTo>
                  <a:pt x="133944" y="197815"/>
                </a:lnTo>
                <a:lnTo>
                  <a:pt x="134921" y="201329"/>
                </a:lnTo>
                <a:lnTo>
                  <a:pt x="138652" y="207881"/>
                </a:lnTo>
                <a:lnTo>
                  <a:pt x="146264" y="214100"/>
                </a:lnTo>
                <a:lnTo>
                  <a:pt x="151071" y="217147"/>
                </a:lnTo>
                <a:lnTo>
                  <a:pt x="159059" y="223179"/>
                </a:lnTo>
                <a:lnTo>
                  <a:pt x="162579" y="226177"/>
                </a:lnTo>
                <a:lnTo>
                  <a:pt x="166909" y="228175"/>
                </a:lnTo>
                <a:lnTo>
                  <a:pt x="171781" y="229508"/>
                </a:lnTo>
                <a:lnTo>
                  <a:pt x="177012" y="230396"/>
                </a:lnTo>
                <a:lnTo>
                  <a:pt x="181493" y="231980"/>
                </a:lnTo>
                <a:lnTo>
                  <a:pt x="189116" y="236386"/>
                </a:lnTo>
                <a:lnTo>
                  <a:pt x="195812" y="239006"/>
                </a:lnTo>
                <a:lnTo>
                  <a:pt x="203087" y="240170"/>
                </a:lnTo>
                <a:lnTo>
                  <a:pt x="207806" y="240481"/>
                </a:lnTo>
                <a:lnTo>
                  <a:pt x="217347" y="240826"/>
                </a:lnTo>
                <a:lnTo>
                  <a:pt x="229983" y="241065"/>
                </a:lnTo>
                <a:lnTo>
                  <a:pt x="233819" y="238440"/>
                </a:lnTo>
                <a:lnTo>
                  <a:pt x="236230" y="236350"/>
                </a:lnTo>
                <a:lnTo>
                  <a:pt x="238830" y="234958"/>
                </a:lnTo>
                <a:lnTo>
                  <a:pt x="246239" y="232997"/>
                </a:lnTo>
                <a:lnTo>
                  <a:pt x="248319" y="232539"/>
                </a:lnTo>
                <a:lnTo>
                  <a:pt x="251890" y="229689"/>
                </a:lnTo>
                <a:lnTo>
                  <a:pt x="258914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PenAnnotation368"/>
          <p:cNvSpPr/>
          <p:nvPr/>
        </p:nvSpPr>
        <p:spPr>
          <a:xfrm>
            <a:off x="6225792" y="2277070"/>
            <a:ext cx="435600" cy="214257"/>
          </a:xfrm>
          <a:custGeom>
            <a:avLst/>
            <a:gdLst/>
            <a:ahLst/>
            <a:cxnLst/>
            <a:rect l="0" t="0" r="0" b="0"/>
            <a:pathLst>
              <a:path w="435600" h="214257">
                <a:moveTo>
                  <a:pt x="78567" y="0"/>
                </a:moveTo>
                <a:lnTo>
                  <a:pt x="86256" y="15377"/>
                </a:lnTo>
                <a:lnTo>
                  <a:pt x="92237" y="22047"/>
                </a:lnTo>
                <a:lnTo>
                  <a:pt x="96610" y="26604"/>
                </a:lnTo>
                <a:lnTo>
                  <a:pt x="100517" y="31627"/>
                </a:lnTo>
                <a:lnTo>
                  <a:pt x="104115" y="36960"/>
                </a:lnTo>
                <a:lnTo>
                  <a:pt x="107505" y="42499"/>
                </a:lnTo>
                <a:lnTo>
                  <a:pt x="110758" y="49169"/>
                </a:lnTo>
                <a:lnTo>
                  <a:pt x="113918" y="56591"/>
                </a:lnTo>
                <a:lnTo>
                  <a:pt x="117017" y="64517"/>
                </a:lnTo>
                <a:lnTo>
                  <a:pt x="120076" y="71785"/>
                </a:lnTo>
                <a:lnTo>
                  <a:pt x="123106" y="78614"/>
                </a:lnTo>
                <a:lnTo>
                  <a:pt x="129120" y="91494"/>
                </a:lnTo>
                <a:lnTo>
                  <a:pt x="135100" y="103833"/>
                </a:lnTo>
                <a:lnTo>
                  <a:pt x="137092" y="109902"/>
                </a:lnTo>
                <a:lnTo>
                  <a:pt x="138419" y="115932"/>
                </a:lnTo>
                <a:lnTo>
                  <a:pt x="139304" y="121936"/>
                </a:lnTo>
                <a:lnTo>
                  <a:pt x="140887" y="125939"/>
                </a:lnTo>
                <a:lnTo>
                  <a:pt x="142934" y="128608"/>
                </a:lnTo>
                <a:lnTo>
                  <a:pt x="145290" y="130387"/>
                </a:lnTo>
                <a:lnTo>
                  <a:pt x="146862" y="132565"/>
                </a:lnTo>
                <a:lnTo>
                  <a:pt x="148608" y="137631"/>
                </a:lnTo>
                <a:lnTo>
                  <a:pt x="150066" y="139379"/>
                </a:lnTo>
                <a:lnTo>
                  <a:pt x="152030" y="140544"/>
                </a:lnTo>
                <a:lnTo>
                  <a:pt x="154331" y="141321"/>
                </a:lnTo>
                <a:lnTo>
                  <a:pt x="155866" y="142831"/>
                </a:lnTo>
                <a:lnTo>
                  <a:pt x="156888" y="144830"/>
                </a:lnTo>
                <a:lnTo>
                  <a:pt x="158530" y="150427"/>
                </a:lnTo>
                <a:lnTo>
                  <a:pt x="158665" y="149894"/>
                </a:lnTo>
                <a:lnTo>
                  <a:pt x="158899" y="143995"/>
                </a:lnTo>
                <a:lnTo>
                  <a:pt x="154183" y="138466"/>
                </a:lnTo>
                <a:lnTo>
                  <a:pt x="146502" y="130544"/>
                </a:lnTo>
                <a:lnTo>
                  <a:pt x="137942" y="121913"/>
                </a:lnTo>
                <a:lnTo>
                  <a:pt x="129430" y="116030"/>
                </a:lnTo>
                <a:lnTo>
                  <a:pt x="124382" y="113072"/>
                </a:lnTo>
                <a:lnTo>
                  <a:pt x="119032" y="109116"/>
                </a:lnTo>
                <a:lnTo>
                  <a:pt x="113481" y="104494"/>
                </a:lnTo>
                <a:lnTo>
                  <a:pt x="103014" y="95059"/>
                </a:lnTo>
                <a:lnTo>
                  <a:pt x="95055" y="87558"/>
                </a:lnTo>
                <a:lnTo>
                  <a:pt x="90551" y="85161"/>
                </a:lnTo>
                <a:lnTo>
                  <a:pt x="80256" y="82498"/>
                </a:lnTo>
                <a:lnTo>
                  <a:pt x="69065" y="81314"/>
                </a:lnTo>
                <a:lnTo>
                  <a:pt x="63302" y="80998"/>
                </a:lnTo>
                <a:lnTo>
                  <a:pt x="58468" y="81780"/>
                </a:lnTo>
                <a:lnTo>
                  <a:pt x="45933" y="87621"/>
                </a:lnTo>
                <a:lnTo>
                  <a:pt x="35620" y="92851"/>
                </a:lnTo>
                <a:lnTo>
                  <a:pt x="31085" y="96628"/>
                </a:lnTo>
                <a:lnTo>
                  <a:pt x="27068" y="101129"/>
                </a:lnTo>
                <a:lnTo>
                  <a:pt x="23399" y="106114"/>
                </a:lnTo>
                <a:lnTo>
                  <a:pt x="19960" y="111423"/>
                </a:lnTo>
                <a:lnTo>
                  <a:pt x="16675" y="116946"/>
                </a:lnTo>
                <a:lnTo>
                  <a:pt x="13494" y="122612"/>
                </a:lnTo>
                <a:lnTo>
                  <a:pt x="7312" y="134200"/>
                </a:lnTo>
                <a:lnTo>
                  <a:pt x="4275" y="140068"/>
                </a:lnTo>
                <a:lnTo>
                  <a:pt x="2250" y="144972"/>
                </a:lnTo>
                <a:lnTo>
                  <a:pt x="900" y="149234"/>
                </a:lnTo>
                <a:lnTo>
                  <a:pt x="0" y="153068"/>
                </a:lnTo>
                <a:lnTo>
                  <a:pt x="392" y="157607"/>
                </a:lnTo>
                <a:lnTo>
                  <a:pt x="1645" y="162619"/>
                </a:lnTo>
                <a:lnTo>
                  <a:pt x="3474" y="167943"/>
                </a:lnTo>
                <a:lnTo>
                  <a:pt x="4692" y="172486"/>
                </a:lnTo>
                <a:lnTo>
                  <a:pt x="5505" y="176506"/>
                </a:lnTo>
                <a:lnTo>
                  <a:pt x="6046" y="180179"/>
                </a:lnTo>
                <a:lnTo>
                  <a:pt x="8392" y="184611"/>
                </a:lnTo>
                <a:lnTo>
                  <a:pt x="11940" y="189550"/>
                </a:lnTo>
                <a:lnTo>
                  <a:pt x="16290" y="194828"/>
                </a:lnTo>
                <a:lnTo>
                  <a:pt x="21173" y="199338"/>
                </a:lnTo>
                <a:lnTo>
                  <a:pt x="26414" y="203337"/>
                </a:lnTo>
                <a:lnTo>
                  <a:pt x="36536" y="209435"/>
                </a:lnTo>
                <a:lnTo>
                  <a:pt x="44342" y="212144"/>
                </a:lnTo>
                <a:lnTo>
                  <a:pt x="56410" y="213349"/>
                </a:lnTo>
                <a:lnTo>
                  <a:pt x="70704" y="213884"/>
                </a:lnTo>
                <a:lnTo>
                  <a:pt x="90900" y="214186"/>
                </a:lnTo>
                <a:lnTo>
                  <a:pt x="106868" y="214256"/>
                </a:lnTo>
                <a:lnTo>
                  <a:pt x="115294" y="213283"/>
                </a:lnTo>
                <a:lnTo>
                  <a:pt x="123888" y="211641"/>
                </a:lnTo>
                <a:lnTo>
                  <a:pt x="132593" y="209555"/>
                </a:lnTo>
                <a:lnTo>
                  <a:pt x="140381" y="206180"/>
                </a:lnTo>
                <a:lnTo>
                  <a:pt x="147558" y="201945"/>
                </a:lnTo>
                <a:lnTo>
                  <a:pt x="154327" y="197138"/>
                </a:lnTo>
                <a:lnTo>
                  <a:pt x="160823" y="191949"/>
                </a:lnTo>
                <a:lnTo>
                  <a:pt x="167139" y="186505"/>
                </a:lnTo>
                <a:lnTo>
                  <a:pt x="173334" y="180891"/>
                </a:lnTo>
                <a:lnTo>
                  <a:pt x="179448" y="176157"/>
                </a:lnTo>
                <a:lnTo>
                  <a:pt x="185508" y="172008"/>
                </a:lnTo>
                <a:lnTo>
                  <a:pt x="191533" y="168250"/>
                </a:lnTo>
                <a:lnTo>
                  <a:pt x="197534" y="162768"/>
                </a:lnTo>
                <a:lnTo>
                  <a:pt x="203519" y="156137"/>
                </a:lnTo>
                <a:lnTo>
                  <a:pt x="209493" y="148740"/>
                </a:lnTo>
                <a:lnTo>
                  <a:pt x="214468" y="142816"/>
                </a:lnTo>
                <a:lnTo>
                  <a:pt x="218777" y="137875"/>
                </a:lnTo>
                <a:lnTo>
                  <a:pt x="222642" y="133588"/>
                </a:lnTo>
                <a:lnTo>
                  <a:pt x="226211" y="128746"/>
                </a:lnTo>
                <a:lnTo>
                  <a:pt x="229582" y="123534"/>
                </a:lnTo>
                <a:lnTo>
                  <a:pt x="232821" y="118075"/>
                </a:lnTo>
                <a:lnTo>
                  <a:pt x="234981" y="112451"/>
                </a:lnTo>
                <a:lnTo>
                  <a:pt x="236421" y="106717"/>
                </a:lnTo>
                <a:lnTo>
                  <a:pt x="237382" y="100910"/>
                </a:lnTo>
                <a:lnTo>
                  <a:pt x="238021" y="96047"/>
                </a:lnTo>
                <a:lnTo>
                  <a:pt x="238448" y="91812"/>
                </a:lnTo>
                <a:lnTo>
                  <a:pt x="238733" y="87997"/>
                </a:lnTo>
                <a:lnTo>
                  <a:pt x="237930" y="85454"/>
                </a:lnTo>
                <a:lnTo>
                  <a:pt x="236403" y="83758"/>
                </a:lnTo>
                <a:lnTo>
                  <a:pt x="234392" y="82628"/>
                </a:lnTo>
                <a:lnTo>
                  <a:pt x="229513" y="81372"/>
                </a:lnTo>
                <a:lnTo>
                  <a:pt x="218296" y="80565"/>
                </a:lnTo>
                <a:lnTo>
                  <a:pt x="215376" y="81491"/>
                </a:lnTo>
                <a:lnTo>
                  <a:pt x="209486" y="85166"/>
                </a:lnTo>
                <a:lnTo>
                  <a:pt x="203560" y="90107"/>
                </a:lnTo>
                <a:lnTo>
                  <a:pt x="200591" y="92813"/>
                </a:lnTo>
                <a:lnTo>
                  <a:pt x="197619" y="96602"/>
                </a:lnTo>
                <a:lnTo>
                  <a:pt x="194646" y="101112"/>
                </a:lnTo>
                <a:lnTo>
                  <a:pt x="191672" y="106104"/>
                </a:lnTo>
                <a:lnTo>
                  <a:pt x="188697" y="110423"/>
                </a:lnTo>
                <a:lnTo>
                  <a:pt x="185721" y="114295"/>
                </a:lnTo>
                <a:lnTo>
                  <a:pt x="182745" y="117869"/>
                </a:lnTo>
                <a:lnTo>
                  <a:pt x="180761" y="122235"/>
                </a:lnTo>
                <a:lnTo>
                  <a:pt x="179439" y="127131"/>
                </a:lnTo>
                <a:lnTo>
                  <a:pt x="178557" y="132379"/>
                </a:lnTo>
                <a:lnTo>
                  <a:pt x="177969" y="137862"/>
                </a:lnTo>
                <a:lnTo>
                  <a:pt x="177577" y="143502"/>
                </a:lnTo>
                <a:lnTo>
                  <a:pt x="177316" y="149246"/>
                </a:lnTo>
                <a:lnTo>
                  <a:pt x="178134" y="154068"/>
                </a:lnTo>
                <a:lnTo>
                  <a:pt x="179672" y="158274"/>
                </a:lnTo>
                <a:lnTo>
                  <a:pt x="181689" y="162071"/>
                </a:lnTo>
                <a:lnTo>
                  <a:pt x="183033" y="166586"/>
                </a:lnTo>
                <a:lnTo>
                  <a:pt x="183930" y="171581"/>
                </a:lnTo>
                <a:lnTo>
                  <a:pt x="184528" y="176895"/>
                </a:lnTo>
                <a:lnTo>
                  <a:pt x="186911" y="181430"/>
                </a:lnTo>
                <a:lnTo>
                  <a:pt x="190483" y="185445"/>
                </a:lnTo>
                <a:lnTo>
                  <a:pt x="198753" y="191561"/>
                </a:lnTo>
                <a:lnTo>
                  <a:pt x="208986" y="195996"/>
                </a:lnTo>
                <a:lnTo>
                  <a:pt x="215245" y="200549"/>
                </a:lnTo>
                <a:lnTo>
                  <a:pt x="219295" y="202160"/>
                </a:lnTo>
                <a:lnTo>
                  <a:pt x="229087" y="203951"/>
                </a:lnTo>
                <a:lnTo>
                  <a:pt x="241015" y="204958"/>
                </a:lnTo>
                <a:lnTo>
                  <a:pt x="250316" y="202548"/>
                </a:lnTo>
                <a:lnTo>
                  <a:pt x="260072" y="198170"/>
                </a:lnTo>
                <a:lnTo>
                  <a:pt x="272134" y="190127"/>
                </a:lnTo>
                <a:lnTo>
                  <a:pt x="282337" y="184381"/>
                </a:lnTo>
                <a:lnTo>
                  <a:pt x="290839" y="178520"/>
                </a:lnTo>
                <a:lnTo>
                  <a:pt x="294496" y="175568"/>
                </a:lnTo>
                <a:lnTo>
                  <a:pt x="297926" y="171616"/>
                </a:lnTo>
                <a:lnTo>
                  <a:pt x="301204" y="166996"/>
                </a:lnTo>
                <a:lnTo>
                  <a:pt x="304383" y="161932"/>
                </a:lnTo>
                <a:lnTo>
                  <a:pt x="308485" y="156572"/>
                </a:lnTo>
                <a:lnTo>
                  <a:pt x="313205" y="151014"/>
                </a:lnTo>
                <a:lnTo>
                  <a:pt x="318337" y="145324"/>
                </a:lnTo>
                <a:lnTo>
                  <a:pt x="322750" y="139547"/>
                </a:lnTo>
                <a:lnTo>
                  <a:pt x="326684" y="133711"/>
                </a:lnTo>
                <a:lnTo>
                  <a:pt x="330298" y="127836"/>
                </a:lnTo>
                <a:lnTo>
                  <a:pt x="333700" y="122927"/>
                </a:lnTo>
                <a:lnTo>
                  <a:pt x="336960" y="118662"/>
                </a:lnTo>
                <a:lnTo>
                  <a:pt x="340126" y="114827"/>
                </a:lnTo>
                <a:lnTo>
                  <a:pt x="343229" y="111278"/>
                </a:lnTo>
                <a:lnTo>
                  <a:pt x="349322" y="104688"/>
                </a:lnTo>
                <a:lnTo>
                  <a:pt x="357983" y="98453"/>
                </a:lnTo>
                <a:lnTo>
                  <a:pt x="367455" y="92374"/>
                </a:lnTo>
                <a:lnTo>
                  <a:pt x="374972" y="86365"/>
                </a:lnTo>
                <a:lnTo>
                  <a:pt x="379358" y="84366"/>
                </a:lnTo>
                <a:lnTo>
                  <a:pt x="389522" y="82144"/>
                </a:lnTo>
                <a:lnTo>
                  <a:pt x="394019" y="82544"/>
                </a:lnTo>
                <a:lnTo>
                  <a:pt x="398009" y="83803"/>
                </a:lnTo>
                <a:lnTo>
                  <a:pt x="405088" y="87847"/>
                </a:lnTo>
                <a:lnTo>
                  <a:pt x="411542" y="92952"/>
                </a:lnTo>
                <a:lnTo>
                  <a:pt x="417717" y="98528"/>
                </a:lnTo>
                <a:lnTo>
                  <a:pt x="423769" y="104313"/>
                </a:lnTo>
                <a:lnTo>
                  <a:pt x="429766" y="110192"/>
                </a:lnTo>
                <a:lnTo>
                  <a:pt x="431762" y="114141"/>
                </a:lnTo>
                <a:lnTo>
                  <a:pt x="433093" y="118758"/>
                </a:lnTo>
                <a:lnTo>
                  <a:pt x="433980" y="123821"/>
                </a:lnTo>
                <a:lnTo>
                  <a:pt x="434572" y="128188"/>
                </a:lnTo>
                <a:lnTo>
                  <a:pt x="434966" y="132091"/>
                </a:lnTo>
                <a:lnTo>
                  <a:pt x="435228" y="135686"/>
                </a:lnTo>
                <a:lnTo>
                  <a:pt x="435404" y="140066"/>
                </a:lnTo>
                <a:lnTo>
                  <a:pt x="435599" y="150226"/>
                </a:lnTo>
                <a:lnTo>
                  <a:pt x="434658" y="154721"/>
                </a:lnTo>
                <a:lnTo>
                  <a:pt x="433040" y="158710"/>
                </a:lnTo>
                <a:lnTo>
                  <a:pt x="430968" y="162361"/>
                </a:lnTo>
                <a:lnTo>
                  <a:pt x="428594" y="165787"/>
                </a:lnTo>
                <a:lnTo>
                  <a:pt x="423312" y="172240"/>
                </a:lnTo>
                <a:lnTo>
                  <a:pt x="417657" y="178416"/>
                </a:lnTo>
                <a:lnTo>
                  <a:pt x="414760" y="181452"/>
                </a:lnTo>
                <a:lnTo>
                  <a:pt x="411836" y="183476"/>
                </a:lnTo>
                <a:lnTo>
                  <a:pt x="405941" y="185724"/>
                </a:lnTo>
                <a:lnTo>
                  <a:pt x="394073" y="187168"/>
                </a:lnTo>
                <a:lnTo>
                  <a:pt x="388125" y="187366"/>
                </a:lnTo>
                <a:lnTo>
                  <a:pt x="385150" y="186426"/>
                </a:lnTo>
                <a:lnTo>
                  <a:pt x="376222" y="181355"/>
                </a:lnTo>
                <a:lnTo>
                  <a:pt x="367293" y="178420"/>
                </a:lnTo>
                <a:lnTo>
                  <a:pt x="359356" y="172699"/>
                </a:lnTo>
                <a:lnTo>
                  <a:pt x="355387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PenAnnotation369"/>
          <p:cNvSpPr/>
          <p:nvPr/>
        </p:nvSpPr>
        <p:spPr>
          <a:xfrm>
            <a:off x="6759773" y="2317855"/>
            <a:ext cx="634009" cy="164599"/>
          </a:xfrm>
          <a:custGeom>
            <a:avLst/>
            <a:gdLst/>
            <a:ahLst/>
            <a:cxnLst/>
            <a:rect l="0" t="0" r="0" b="0"/>
            <a:pathLst>
              <a:path w="634009" h="164599">
                <a:moveTo>
                  <a:pt x="0" y="164598"/>
                </a:moveTo>
                <a:lnTo>
                  <a:pt x="16250" y="164598"/>
                </a:lnTo>
                <a:lnTo>
                  <a:pt x="26863" y="159857"/>
                </a:lnTo>
                <a:lnTo>
                  <a:pt x="34429" y="154884"/>
                </a:lnTo>
                <a:lnTo>
                  <a:pt x="37836" y="152169"/>
                </a:lnTo>
                <a:lnTo>
                  <a:pt x="41099" y="149366"/>
                </a:lnTo>
                <a:lnTo>
                  <a:pt x="44266" y="146506"/>
                </a:lnTo>
                <a:lnTo>
                  <a:pt x="47370" y="143607"/>
                </a:lnTo>
                <a:lnTo>
                  <a:pt x="50432" y="139690"/>
                </a:lnTo>
                <a:lnTo>
                  <a:pt x="53465" y="135094"/>
                </a:lnTo>
                <a:lnTo>
                  <a:pt x="56479" y="130046"/>
                </a:lnTo>
                <a:lnTo>
                  <a:pt x="59481" y="124696"/>
                </a:lnTo>
                <a:lnTo>
                  <a:pt x="65463" y="113460"/>
                </a:lnTo>
                <a:lnTo>
                  <a:pt x="69438" y="106693"/>
                </a:lnTo>
                <a:lnTo>
                  <a:pt x="79148" y="91237"/>
                </a:lnTo>
                <a:lnTo>
                  <a:pt x="83524" y="83941"/>
                </a:lnTo>
                <a:lnTo>
                  <a:pt x="87433" y="77092"/>
                </a:lnTo>
                <a:lnTo>
                  <a:pt x="94421" y="64191"/>
                </a:lnTo>
                <a:lnTo>
                  <a:pt x="100835" y="51842"/>
                </a:lnTo>
                <a:lnTo>
                  <a:pt x="102942" y="45771"/>
                </a:lnTo>
                <a:lnTo>
                  <a:pt x="104346" y="39739"/>
                </a:lnTo>
                <a:lnTo>
                  <a:pt x="105283" y="33734"/>
                </a:lnTo>
                <a:lnTo>
                  <a:pt x="106900" y="28738"/>
                </a:lnTo>
                <a:lnTo>
                  <a:pt x="108969" y="24415"/>
                </a:lnTo>
                <a:lnTo>
                  <a:pt x="111342" y="20541"/>
                </a:lnTo>
                <a:lnTo>
                  <a:pt x="113915" y="16966"/>
                </a:lnTo>
                <a:lnTo>
                  <a:pt x="116623" y="13591"/>
                </a:lnTo>
                <a:lnTo>
                  <a:pt x="119421" y="10348"/>
                </a:lnTo>
                <a:lnTo>
                  <a:pt x="122278" y="7194"/>
                </a:lnTo>
                <a:lnTo>
                  <a:pt x="128098" y="1044"/>
                </a:lnTo>
                <a:lnTo>
                  <a:pt x="130047" y="0"/>
                </a:lnTo>
                <a:lnTo>
                  <a:pt x="131347" y="295"/>
                </a:lnTo>
                <a:lnTo>
                  <a:pt x="132213" y="1485"/>
                </a:lnTo>
                <a:lnTo>
                  <a:pt x="133782" y="2277"/>
                </a:lnTo>
                <a:lnTo>
                  <a:pt x="138172" y="3158"/>
                </a:lnTo>
                <a:lnTo>
                  <a:pt x="143431" y="6196"/>
                </a:lnTo>
                <a:lnTo>
                  <a:pt x="149075" y="10853"/>
                </a:lnTo>
                <a:lnTo>
                  <a:pt x="151969" y="13484"/>
                </a:lnTo>
                <a:lnTo>
                  <a:pt x="154891" y="16230"/>
                </a:lnTo>
                <a:lnTo>
                  <a:pt x="157831" y="20045"/>
                </a:lnTo>
                <a:lnTo>
                  <a:pt x="160783" y="24573"/>
                </a:lnTo>
                <a:lnTo>
                  <a:pt x="163743" y="29576"/>
                </a:lnTo>
                <a:lnTo>
                  <a:pt x="166709" y="34896"/>
                </a:lnTo>
                <a:lnTo>
                  <a:pt x="172650" y="46098"/>
                </a:lnTo>
                <a:lnTo>
                  <a:pt x="175624" y="50871"/>
                </a:lnTo>
                <a:lnTo>
                  <a:pt x="178598" y="55046"/>
                </a:lnTo>
                <a:lnTo>
                  <a:pt x="181573" y="58821"/>
                </a:lnTo>
                <a:lnTo>
                  <a:pt x="183557" y="62330"/>
                </a:lnTo>
                <a:lnTo>
                  <a:pt x="184879" y="65661"/>
                </a:lnTo>
                <a:lnTo>
                  <a:pt x="185760" y="68874"/>
                </a:lnTo>
                <a:lnTo>
                  <a:pt x="187340" y="72009"/>
                </a:lnTo>
                <a:lnTo>
                  <a:pt x="189386" y="75090"/>
                </a:lnTo>
                <a:lnTo>
                  <a:pt x="191741" y="78137"/>
                </a:lnTo>
                <a:lnTo>
                  <a:pt x="193312" y="81160"/>
                </a:lnTo>
                <a:lnTo>
                  <a:pt x="194359" y="84168"/>
                </a:lnTo>
                <a:lnTo>
                  <a:pt x="196443" y="93114"/>
                </a:lnTo>
                <a:lnTo>
                  <a:pt x="196452" y="80727"/>
                </a:lnTo>
                <a:lnTo>
                  <a:pt x="195460" y="76934"/>
                </a:lnTo>
                <a:lnTo>
                  <a:pt x="193807" y="72421"/>
                </a:lnTo>
                <a:lnTo>
                  <a:pt x="191712" y="67428"/>
                </a:lnTo>
                <a:lnTo>
                  <a:pt x="189324" y="63107"/>
                </a:lnTo>
                <a:lnTo>
                  <a:pt x="186740" y="59234"/>
                </a:lnTo>
                <a:lnTo>
                  <a:pt x="184024" y="55660"/>
                </a:lnTo>
                <a:lnTo>
                  <a:pt x="180230" y="51293"/>
                </a:lnTo>
                <a:lnTo>
                  <a:pt x="175716" y="46397"/>
                </a:lnTo>
                <a:lnTo>
                  <a:pt x="170722" y="41149"/>
                </a:lnTo>
                <a:lnTo>
                  <a:pt x="166401" y="35666"/>
                </a:lnTo>
                <a:lnTo>
                  <a:pt x="162527" y="30026"/>
                </a:lnTo>
                <a:lnTo>
                  <a:pt x="158953" y="24282"/>
                </a:lnTo>
                <a:lnTo>
                  <a:pt x="154586" y="19460"/>
                </a:lnTo>
                <a:lnTo>
                  <a:pt x="149690" y="15253"/>
                </a:lnTo>
                <a:lnTo>
                  <a:pt x="144442" y="11457"/>
                </a:lnTo>
                <a:lnTo>
                  <a:pt x="135965" y="7238"/>
                </a:lnTo>
                <a:lnTo>
                  <a:pt x="128890" y="5363"/>
                </a:lnTo>
                <a:lnTo>
                  <a:pt x="113618" y="4160"/>
                </a:lnTo>
                <a:lnTo>
                  <a:pt x="108487" y="4061"/>
                </a:lnTo>
                <a:lnTo>
                  <a:pt x="104075" y="4987"/>
                </a:lnTo>
                <a:lnTo>
                  <a:pt x="96527" y="8662"/>
                </a:lnTo>
                <a:lnTo>
                  <a:pt x="93124" y="12024"/>
                </a:lnTo>
                <a:lnTo>
                  <a:pt x="89864" y="16249"/>
                </a:lnTo>
                <a:lnTo>
                  <a:pt x="86699" y="21050"/>
                </a:lnTo>
                <a:lnTo>
                  <a:pt x="83596" y="26235"/>
                </a:lnTo>
                <a:lnTo>
                  <a:pt x="80535" y="31676"/>
                </a:lnTo>
                <a:lnTo>
                  <a:pt x="77502" y="37288"/>
                </a:lnTo>
                <a:lnTo>
                  <a:pt x="75481" y="43014"/>
                </a:lnTo>
                <a:lnTo>
                  <a:pt x="74133" y="48815"/>
                </a:lnTo>
                <a:lnTo>
                  <a:pt x="73234" y="54667"/>
                </a:lnTo>
                <a:lnTo>
                  <a:pt x="71644" y="59561"/>
                </a:lnTo>
                <a:lnTo>
                  <a:pt x="69590" y="63815"/>
                </a:lnTo>
                <a:lnTo>
                  <a:pt x="67229" y="67644"/>
                </a:lnTo>
                <a:lnTo>
                  <a:pt x="65656" y="72180"/>
                </a:lnTo>
                <a:lnTo>
                  <a:pt x="64606" y="77189"/>
                </a:lnTo>
                <a:lnTo>
                  <a:pt x="63907" y="82513"/>
                </a:lnTo>
                <a:lnTo>
                  <a:pt x="64432" y="88046"/>
                </a:lnTo>
                <a:lnTo>
                  <a:pt x="65776" y="93720"/>
                </a:lnTo>
                <a:lnTo>
                  <a:pt x="67662" y="99486"/>
                </a:lnTo>
                <a:lnTo>
                  <a:pt x="68921" y="105315"/>
                </a:lnTo>
                <a:lnTo>
                  <a:pt x="69760" y="111185"/>
                </a:lnTo>
                <a:lnTo>
                  <a:pt x="70319" y="117083"/>
                </a:lnTo>
                <a:lnTo>
                  <a:pt x="71684" y="122007"/>
                </a:lnTo>
                <a:lnTo>
                  <a:pt x="73586" y="126282"/>
                </a:lnTo>
                <a:lnTo>
                  <a:pt x="75846" y="130124"/>
                </a:lnTo>
                <a:lnTo>
                  <a:pt x="79338" y="133678"/>
                </a:lnTo>
                <a:lnTo>
                  <a:pt x="83650" y="137039"/>
                </a:lnTo>
                <a:lnTo>
                  <a:pt x="88508" y="140272"/>
                </a:lnTo>
                <a:lnTo>
                  <a:pt x="96553" y="143865"/>
                </a:lnTo>
                <a:lnTo>
                  <a:pt x="100088" y="144822"/>
                </a:lnTo>
                <a:lnTo>
                  <a:pt x="106660" y="148533"/>
                </a:lnTo>
                <a:lnTo>
                  <a:pt x="109803" y="150911"/>
                </a:lnTo>
                <a:lnTo>
                  <a:pt x="115939" y="153554"/>
                </a:lnTo>
                <a:lnTo>
                  <a:pt x="118965" y="154259"/>
                </a:lnTo>
                <a:lnTo>
                  <a:pt x="122966" y="153736"/>
                </a:lnTo>
                <a:lnTo>
                  <a:pt x="136094" y="149253"/>
                </a:lnTo>
                <a:lnTo>
                  <a:pt x="139861" y="147856"/>
                </a:lnTo>
                <a:lnTo>
                  <a:pt x="141858" y="145499"/>
                </a:lnTo>
                <a:lnTo>
                  <a:pt x="144181" y="141943"/>
                </a:lnTo>
                <a:lnTo>
                  <a:pt x="146723" y="137588"/>
                </a:lnTo>
                <a:lnTo>
                  <a:pt x="149409" y="133693"/>
                </a:lnTo>
                <a:lnTo>
                  <a:pt x="152192" y="130104"/>
                </a:lnTo>
                <a:lnTo>
                  <a:pt x="155039" y="126719"/>
                </a:lnTo>
                <a:lnTo>
                  <a:pt x="157930" y="122478"/>
                </a:lnTo>
                <a:lnTo>
                  <a:pt x="160849" y="117666"/>
                </a:lnTo>
                <a:lnTo>
                  <a:pt x="163788" y="112474"/>
                </a:lnTo>
                <a:lnTo>
                  <a:pt x="169698" y="101413"/>
                </a:lnTo>
                <a:lnTo>
                  <a:pt x="181577" y="78144"/>
                </a:lnTo>
                <a:lnTo>
                  <a:pt x="183559" y="73227"/>
                </a:lnTo>
                <a:lnTo>
                  <a:pt x="184881" y="68958"/>
                </a:lnTo>
                <a:lnTo>
                  <a:pt x="185762" y="65119"/>
                </a:lnTo>
                <a:lnTo>
                  <a:pt x="186349" y="61567"/>
                </a:lnTo>
                <a:lnTo>
                  <a:pt x="186740" y="58208"/>
                </a:lnTo>
                <a:lnTo>
                  <a:pt x="187001" y="54976"/>
                </a:lnTo>
                <a:lnTo>
                  <a:pt x="187175" y="51829"/>
                </a:lnTo>
                <a:lnTo>
                  <a:pt x="187515" y="39939"/>
                </a:lnTo>
                <a:lnTo>
                  <a:pt x="187519" y="39741"/>
                </a:lnTo>
                <a:lnTo>
                  <a:pt x="187523" y="49110"/>
                </a:lnTo>
                <a:lnTo>
                  <a:pt x="186530" y="52879"/>
                </a:lnTo>
                <a:lnTo>
                  <a:pt x="184877" y="56384"/>
                </a:lnTo>
                <a:lnTo>
                  <a:pt x="182783" y="59713"/>
                </a:lnTo>
                <a:lnTo>
                  <a:pt x="181387" y="63917"/>
                </a:lnTo>
                <a:lnTo>
                  <a:pt x="180456" y="68704"/>
                </a:lnTo>
                <a:lnTo>
                  <a:pt x="179835" y="73879"/>
                </a:lnTo>
                <a:lnTo>
                  <a:pt x="179421" y="78322"/>
                </a:lnTo>
                <a:lnTo>
                  <a:pt x="179146" y="82276"/>
                </a:lnTo>
                <a:lnTo>
                  <a:pt x="178962" y="85904"/>
                </a:lnTo>
                <a:lnTo>
                  <a:pt x="179832" y="90307"/>
                </a:lnTo>
                <a:lnTo>
                  <a:pt x="181404" y="95227"/>
                </a:lnTo>
                <a:lnTo>
                  <a:pt x="183443" y="100491"/>
                </a:lnTo>
                <a:lnTo>
                  <a:pt x="185796" y="104993"/>
                </a:lnTo>
                <a:lnTo>
                  <a:pt x="188356" y="108986"/>
                </a:lnTo>
                <a:lnTo>
                  <a:pt x="191055" y="112640"/>
                </a:lnTo>
                <a:lnTo>
                  <a:pt x="193846" y="117061"/>
                </a:lnTo>
                <a:lnTo>
                  <a:pt x="196700" y="121992"/>
                </a:lnTo>
                <a:lnTo>
                  <a:pt x="199594" y="127264"/>
                </a:lnTo>
                <a:lnTo>
                  <a:pt x="202516" y="130779"/>
                </a:lnTo>
                <a:lnTo>
                  <a:pt x="205456" y="133122"/>
                </a:lnTo>
                <a:lnTo>
                  <a:pt x="211368" y="136718"/>
                </a:lnTo>
                <a:lnTo>
                  <a:pt x="217304" y="141623"/>
                </a:lnTo>
                <a:lnTo>
                  <a:pt x="221268" y="143328"/>
                </a:lnTo>
                <a:lnTo>
                  <a:pt x="235335" y="145728"/>
                </a:lnTo>
                <a:lnTo>
                  <a:pt x="247900" y="146605"/>
                </a:lnTo>
                <a:lnTo>
                  <a:pt x="251730" y="144033"/>
                </a:lnTo>
                <a:lnTo>
                  <a:pt x="256739" y="139583"/>
                </a:lnTo>
                <a:lnTo>
                  <a:pt x="262273" y="134298"/>
                </a:lnTo>
                <a:lnTo>
                  <a:pt x="265138" y="130507"/>
                </a:lnTo>
                <a:lnTo>
                  <a:pt x="268040" y="125996"/>
                </a:lnTo>
                <a:lnTo>
                  <a:pt x="270966" y="121004"/>
                </a:lnTo>
                <a:lnTo>
                  <a:pt x="273910" y="115691"/>
                </a:lnTo>
                <a:lnTo>
                  <a:pt x="279826" y="104497"/>
                </a:lnTo>
                <a:lnTo>
                  <a:pt x="283785" y="98734"/>
                </a:lnTo>
                <a:lnTo>
                  <a:pt x="288409" y="92907"/>
                </a:lnTo>
                <a:lnTo>
                  <a:pt x="293476" y="87038"/>
                </a:lnTo>
                <a:lnTo>
                  <a:pt x="297845" y="81141"/>
                </a:lnTo>
                <a:lnTo>
                  <a:pt x="301751" y="75226"/>
                </a:lnTo>
                <a:lnTo>
                  <a:pt x="305347" y="69298"/>
                </a:lnTo>
                <a:lnTo>
                  <a:pt x="308737" y="63361"/>
                </a:lnTo>
                <a:lnTo>
                  <a:pt x="315149" y="51473"/>
                </a:lnTo>
                <a:lnTo>
                  <a:pt x="318248" y="46517"/>
                </a:lnTo>
                <a:lnTo>
                  <a:pt x="321306" y="42221"/>
                </a:lnTo>
                <a:lnTo>
                  <a:pt x="324337" y="38365"/>
                </a:lnTo>
                <a:lnTo>
                  <a:pt x="326358" y="33810"/>
                </a:lnTo>
                <a:lnTo>
                  <a:pt x="327704" y="28789"/>
                </a:lnTo>
                <a:lnTo>
                  <a:pt x="328602" y="23457"/>
                </a:lnTo>
                <a:lnTo>
                  <a:pt x="330194" y="19902"/>
                </a:lnTo>
                <a:lnTo>
                  <a:pt x="332246" y="17533"/>
                </a:lnTo>
                <a:lnTo>
                  <a:pt x="337930" y="13729"/>
                </a:lnTo>
                <a:lnTo>
                  <a:pt x="341352" y="13209"/>
                </a:lnTo>
                <a:lnTo>
                  <a:pt x="343654" y="13070"/>
                </a:lnTo>
                <a:lnTo>
                  <a:pt x="345189" y="13970"/>
                </a:lnTo>
                <a:lnTo>
                  <a:pt x="346211" y="15562"/>
                </a:lnTo>
                <a:lnTo>
                  <a:pt x="346894" y="17616"/>
                </a:lnTo>
                <a:lnTo>
                  <a:pt x="350297" y="22543"/>
                </a:lnTo>
                <a:lnTo>
                  <a:pt x="352594" y="25246"/>
                </a:lnTo>
                <a:lnTo>
                  <a:pt x="354126" y="29032"/>
                </a:lnTo>
                <a:lnTo>
                  <a:pt x="355146" y="33541"/>
                </a:lnTo>
                <a:lnTo>
                  <a:pt x="355826" y="38531"/>
                </a:lnTo>
                <a:lnTo>
                  <a:pt x="357273" y="43842"/>
                </a:lnTo>
                <a:lnTo>
                  <a:pt x="359228" y="49368"/>
                </a:lnTo>
                <a:lnTo>
                  <a:pt x="361524" y="55036"/>
                </a:lnTo>
                <a:lnTo>
                  <a:pt x="363056" y="60799"/>
                </a:lnTo>
                <a:lnTo>
                  <a:pt x="364076" y="66625"/>
                </a:lnTo>
                <a:lnTo>
                  <a:pt x="364757" y="72493"/>
                </a:lnTo>
                <a:lnTo>
                  <a:pt x="366202" y="78390"/>
                </a:lnTo>
                <a:lnTo>
                  <a:pt x="368158" y="84306"/>
                </a:lnTo>
                <a:lnTo>
                  <a:pt x="370454" y="90234"/>
                </a:lnTo>
                <a:lnTo>
                  <a:pt x="371986" y="95178"/>
                </a:lnTo>
                <a:lnTo>
                  <a:pt x="373006" y="99466"/>
                </a:lnTo>
                <a:lnTo>
                  <a:pt x="373686" y="103317"/>
                </a:lnTo>
                <a:lnTo>
                  <a:pt x="374140" y="106877"/>
                </a:lnTo>
                <a:lnTo>
                  <a:pt x="374442" y="110242"/>
                </a:lnTo>
                <a:lnTo>
                  <a:pt x="374644" y="113478"/>
                </a:lnTo>
                <a:lnTo>
                  <a:pt x="374868" y="119719"/>
                </a:lnTo>
                <a:lnTo>
                  <a:pt x="375045" y="137458"/>
                </a:lnTo>
                <a:lnTo>
                  <a:pt x="375046" y="137653"/>
                </a:lnTo>
                <a:lnTo>
                  <a:pt x="375047" y="86671"/>
                </a:lnTo>
                <a:lnTo>
                  <a:pt x="376039" y="80896"/>
                </a:lnTo>
                <a:lnTo>
                  <a:pt x="377693" y="75062"/>
                </a:lnTo>
                <a:lnTo>
                  <a:pt x="379788" y="69189"/>
                </a:lnTo>
                <a:lnTo>
                  <a:pt x="381184" y="64281"/>
                </a:lnTo>
                <a:lnTo>
                  <a:pt x="382115" y="60017"/>
                </a:lnTo>
                <a:lnTo>
                  <a:pt x="382735" y="56182"/>
                </a:lnTo>
                <a:lnTo>
                  <a:pt x="384141" y="52633"/>
                </a:lnTo>
                <a:lnTo>
                  <a:pt x="386071" y="49275"/>
                </a:lnTo>
                <a:lnTo>
                  <a:pt x="391556" y="41497"/>
                </a:lnTo>
                <a:lnTo>
                  <a:pt x="392006" y="41851"/>
                </a:lnTo>
                <a:lnTo>
                  <a:pt x="392506" y="44890"/>
                </a:lnTo>
                <a:lnTo>
                  <a:pt x="393632" y="46097"/>
                </a:lnTo>
                <a:lnTo>
                  <a:pt x="395374" y="46902"/>
                </a:lnTo>
                <a:lnTo>
                  <a:pt x="397528" y="47438"/>
                </a:lnTo>
                <a:lnTo>
                  <a:pt x="398964" y="49781"/>
                </a:lnTo>
                <a:lnTo>
                  <a:pt x="399922" y="53327"/>
                </a:lnTo>
                <a:lnTo>
                  <a:pt x="400559" y="57675"/>
                </a:lnTo>
                <a:lnTo>
                  <a:pt x="401977" y="61566"/>
                </a:lnTo>
                <a:lnTo>
                  <a:pt x="403915" y="65152"/>
                </a:lnTo>
                <a:lnTo>
                  <a:pt x="406198" y="68535"/>
                </a:lnTo>
                <a:lnTo>
                  <a:pt x="407721" y="72775"/>
                </a:lnTo>
                <a:lnTo>
                  <a:pt x="408736" y="77585"/>
                </a:lnTo>
                <a:lnTo>
                  <a:pt x="409412" y="82777"/>
                </a:lnTo>
                <a:lnTo>
                  <a:pt x="410855" y="88222"/>
                </a:lnTo>
                <a:lnTo>
                  <a:pt x="412810" y="93837"/>
                </a:lnTo>
                <a:lnTo>
                  <a:pt x="415105" y="99564"/>
                </a:lnTo>
                <a:lnTo>
                  <a:pt x="417627" y="104375"/>
                </a:lnTo>
                <a:lnTo>
                  <a:pt x="420301" y="108574"/>
                </a:lnTo>
                <a:lnTo>
                  <a:pt x="423076" y="112366"/>
                </a:lnTo>
                <a:lnTo>
                  <a:pt x="425918" y="116878"/>
                </a:lnTo>
                <a:lnTo>
                  <a:pt x="428804" y="121870"/>
                </a:lnTo>
                <a:lnTo>
                  <a:pt x="431721" y="127183"/>
                </a:lnTo>
                <a:lnTo>
                  <a:pt x="434658" y="131717"/>
                </a:lnTo>
                <a:lnTo>
                  <a:pt x="437608" y="135732"/>
                </a:lnTo>
                <a:lnTo>
                  <a:pt x="440567" y="139401"/>
                </a:lnTo>
                <a:lnTo>
                  <a:pt x="443531" y="142839"/>
                </a:lnTo>
                <a:lnTo>
                  <a:pt x="446500" y="146123"/>
                </a:lnTo>
                <a:lnTo>
                  <a:pt x="449472" y="149305"/>
                </a:lnTo>
                <a:lnTo>
                  <a:pt x="453437" y="151426"/>
                </a:lnTo>
                <a:lnTo>
                  <a:pt x="463134" y="153783"/>
                </a:lnTo>
                <a:lnTo>
                  <a:pt x="481652" y="155420"/>
                </a:lnTo>
                <a:lnTo>
                  <a:pt x="484812" y="155502"/>
                </a:lnTo>
                <a:lnTo>
                  <a:pt x="493616" y="152949"/>
                </a:lnTo>
                <a:lnTo>
                  <a:pt x="503150" y="148506"/>
                </a:lnTo>
                <a:lnTo>
                  <a:pt x="507082" y="145932"/>
                </a:lnTo>
                <a:lnTo>
                  <a:pt x="510695" y="143225"/>
                </a:lnTo>
                <a:lnTo>
                  <a:pt x="514096" y="140427"/>
                </a:lnTo>
                <a:lnTo>
                  <a:pt x="517356" y="137570"/>
                </a:lnTo>
                <a:lnTo>
                  <a:pt x="520521" y="134673"/>
                </a:lnTo>
                <a:lnTo>
                  <a:pt x="523623" y="130757"/>
                </a:lnTo>
                <a:lnTo>
                  <a:pt x="526684" y="126162"/>
                </a:lnTo>
                <a:lnTo>
                  <a:pt x="529716" y="121115"/>
                </a:lnTo>
                <a:lnTo>
                  <a:pt x="532730" y="115765"/>
                </a:lnTo>
                <a:lnTo>
                  <a:pt x="538725" y="104530"/>
                </a:lnTo>
                <a:lnTo>
                  <a:pt x="540720" y="97763"/>
                </a:lnTo>
                <a:lnTo>
                  <a:pt x="542051" y="90276"/>
                </a:lnTo>
                <a:lnTo>
                  <a:pt x="542937" y="82308"/>
                </a:lnTo>
                <a:lnTo>
                  <a:pt x="544521" y="75011"/>
                </a:lnTo>
                <a:lnTo>
                  <a:pt x="546569" y="68162"/>
                </a:lnTo>
                <a:lnTo>
                  <a:pt x="548925" y="61612"/>
                </a:lnTo>
                <a:lnTo>
                  <a:pt x="550497" y="56253"/>
                </a:lnTo>
                <a:lnTo>
                  <a:pt x="551545" y="51688"/>
                </a:lnTo>
                <a:lnTo>
                  <a:pt x="552244" y="47653"/>
                </a:lnTo>
                <a:lnTo>
                  <a:pt x="552709" y="43970"/>
                </a:lnTo>
                <a:lnTo>
                  <a:pt x="553020" y="40523"/>
                </a:lnTo>
                <a:lnTo>
                  <a:pt x="553227" y="37233"/>
                </a:lnTo>
                <a:lnTo>
                  <a:pt x="553457" y="30931"/>
                </a:lnTo>
                <a:lnTo>
                  <a:pt x="553630" y="14573"/>
                </a:lnTo>
                <a:lnTo>
                  <a:pt x="553637" y="13320"/>
                </a:lnTo>
                <a:lnTo>
                  <a:pt x="553641" y="56243"/>
                </a:lnTo>
                <a:lnTo>
                  <a:pt x="554633" y="60612"/>
                </a:lnTo>
                <a:lnTo>
                  <a:pt x="556287" y="64516"/>
                </a:lnTo>
                <a:lnTo>
                  <a:pt x="558381" y="68111"/>
                </a:lnTo>
                <a:lnTo>
                  <a:pt x="560770" y="72492"/>
                </a:lnTo>
                <a:lnTo>
                  <a:pt x="568872" y="88139"/>
                </a:lnTo>
                <a:lnTo>
                  <a:pt x="574632" y="99527"/>
                </a:lnTo>
                <a:lnTo>
                  <a:pt x="576564" y="104350"/>
                </a:lnTo>
                <a:lnTo>
                  <a:pt x="577853" y="108558"/>
                </a:lnTo>
                <a:lnTo>
                  <a:pt x="578712" y="112355"/>
                </a:lnTo>
                <a:lnTo>
                  <a:pt x="580276" y="115878"/>
                </a:lnTo>
                <a:lnTo>
                  <a:pt x="582312" y="119220"/>
                </a:lnTo>
                <a:lnTo>
                  <a:pt x="584661" y="122439"/>
                </a:lnTo>
                <a:lnTo>
                  <a:pt x="587220" y="125578"/>
                </a:lnTo>
                <a:lnTo>
                  <a:pt x="589917" y="128663"/>
                </a:lnTo>
                <a:lnTo>
                  <a:pt x="592708" y="131711"/>
                </a:lnTo>
                <a:lnTo>
                  <a:pt x="595560" y="133744"/>
                </a:lnTo>
                <a:lnTo>
                  <a:pt x="604315" y="137596"/>
                </a:lnTo>
                <a:lnTo>
                  <a:pt x="610228" y="142014"/>
                </a:lnTo>
                <a:lnTo>
                  <a:pt x="613194" y="143589"/>
                </a:lnTo>
                <a:lnTo>
                  <a:pt x="619134" y="145338"/>
                </a:lnTo>
                <a:lnTo>
                  <a:pt x="634008" y="1467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PenAnnotation370"/>
          <p:cNvSpPr/>
          <p:nvPr/>
        </p:nvSpPr>
        <p:spPr>
          <a:xfrm>
            <a:off x="7313414" y="2241351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PenAnnotation371"/>
          <p:cNvSpPr/>
          <p:nvPr/>
        </p:nvSpPr>
        <p:spPr>
          <a:xfrm>
            <a:off x="7447359" y="2317874"/>
            <a:ext cx="919759" cy="163139"/>
          </a:xfrm>
          <a:custGeom>
            <a:avLst/>
            <a:gdLst/>
            <a:ahLst/>
            <a:cxnLst/>
            <a:rect l="0" t="0" r="0" b="0"/>
            <a:pathLst>
              <a:path w="919759" h="163139">
                <a:moveTo>
                  <a:pt x="0" y="12774"/>
                </a:moveTo>
                <a:lnTo>
                  <a:pt x="0" y="39637"/>
                </a:lnTo>
                <a:lnTo>
                  <a:pt x="992" y="44574"/>
                </a:lnTo>
                <a:lnTo>
                  <a:pt x="2646" y="49849"/>
                </a:lnTo>
                <a:lnTo>
                  <a:pt x="4741" y="55350"/>
                </a:lnTo>
                <a:lnTo>
                  <a:pt x="6137" y="61002"/>
                </a:lnTo>
                <a:lnTo>
                  <a:pt x="7068" y="66754"/>
                </a:lnTo>
                <a:lnTo>
                  <a:pt x="7689" y="72573"/>
                </a:lnTo>
                <a:lnTo>
                  <a:pt x="8102" y="78437"/>
                </a:lnTo>
                <a:lnTo>
                  <a:pt x="8378" y="84331"/>
                </a:lnTo>
                <a:lnTo>
                  <a:pt x="8685" y="96171"/>
                </a:lnTo>
                <a:lnTo>
                  <a:pt x="8930" y="146705"/>
                </a:lnTo>
                <a:lnTo>
                  <a:pt x="8930" y="141975"/>
                </a:lnTo>
                <a:lnTo>
                  <a:pt x="7937" y="138595"/>
                </a:lnTo>
                <a:lnTo>
                  <a:pt x="6284" y="134358"/>
                </a:lnTo>
                <a:lnTo>
                  <a:pt x="4190" y="129549"/>
                </a:lnTo>
                <a:lnTo>
                  <a:pt x="2793" y="125350"/>
                </a:lnTo>
                <a:lnTo>
                  <a:pt x="1862" y="121559"/>
                </a:lnTo>
                <a:lnTo>
                  <a:pt x="1241" y="118040"/>
                </a:lnTo>
                <a:lnTo>
                  <a:pt x="827" y="113709"/>
                </a:lnTo>
                <a:lnTo>
                  <a:pt x="552" y="108837"/>
                </a:lnTo>
                <a:lnTo>
                  <a:pt x="245" y="98133"/>
                </a:lnTo>
                <a:lnTo>
                  <a:pt x="32" y="69202"/>
                </a:lnTo>
                <a:lnTo>
                  <a:pt x="1014" y="63291"/>
                </a:lnTo>
                <a:lnTo>
                  <a:pt x="2660" y="57366"/>
                </a:lnTo>
                <a:lnTo>
                  <a:pt x="4750" y="51432"/>
                </a:lnTo>
                <a:lnTo>
                  <a:pt x="7135" y="46484"/>
                </a:lnTo>
                <a:lnTo>
                  <a:pt x="9718" y="42192"/>
                </a:lnTo>
                <a:lnTo>
                  <a:pt x="12432" y="38339"/>
                </a:lnTo>
                <a:lnTo>
                  <a:pt x="16225" y="34778"/>
                </a:lnTo>
                <a:lnTo>
                  <a:pt x="20739" y="31412"/>
                </a:lnTo>
                <a:lnTo>
                  <a:pt x="25732" y="28176"/>
                </a:lnTo>
                <a:lnTo>
                  <a:pt x="30053" y="25026"/>
                </a:lnTo>
                <a:lnTo>
                  <a:pt x="33926" y="21934"/>
                </a:lnTo>
                <a:lnTo>
                  <a:pt x="37501" y="18881"/>
                </a:lnTo>
                <a:lnTo>
                  <a:pt x="41867" y="16845"/>
                </a:lnTo>
                <a:lnTo>
                  <a:pt x="52011" y="14584"/>
                </a:lnTo>
                <a:lnTo>
                  <a:pt x="57495" y="14973"/>
                </a:lnTo>
                <a:lnTo>
                  <a:pt x="68879" y="18051"/>
                </a:lnTo>
                <a:lnTo>
                  <a:pt x="80553" y="22726"/>
                </a:lnTo>
                <a:lnTo>
                  <a:pt x="86444" y="25362"/>
                </a:lnTo>
                <a:lnTo>
                  <a:pt x="91363" y="28111"/>
                </a:lnTo>
                <a:lnTo>
                  <a:pt x="95636" y="30936"/>
                </a:lnTo>
                <a:lnTo>
                  <a:pt x="99476" y="33812"/>
                </a:lnTo>
                <a:lnTo>
                  <a:pt x="104020" y="37713"/>
                </a:lnTo>
                <a:lnTo>
                  <a:pt x="109034" y="42298"/>
                </a:lnTo>
                <a:lnTo>
                  <a:pt x="114361" y="47340"/>
                </a:lnTo>
                <a:lnTo>
                  <a:pt x="118905" y="52685"/>
                </a:lnTo>
                <a:lnTo>
                  <a:pt x="122926" y="58233"/>
                </a:lnTo>
                <a:lnTo>
                  <a:pt x="126599" y="63916"/>
                </a:lnTo>
                <a:lnTo>
                  <a:pt x="129048" y="69689"/>
                </a:lnTo>
                <a:lnTo>
                  <a:pt x="130680" y="75522"/>
                </a:lnTo>
                <a:lnTo>
                  <a:pt x="131769" y="81395"/>
                </a:lnTo>
                <a:lnTo>
                  <a:pt x="133486" y="87295"/>
                </a:lnTo>
                <a:lnTo>
                  <a:pt x="135624" y="93212"/>
                </a:lnTo>
                <a:lnTo>
                  <a:pt x="138041" y="99142"/>
                </a:lnTo>
                <a:lnTo>
                  <a:pt x="139652" y="104087"/>
                </a:lnTo>
                <a:lnTo>
                  <a:pt x="140726" y="108376"/>
                </a:lnTo>
                <a:lnTo>
                  <a:pt x="141442" y="112227"/>
                </a:lnTo>
                <a:lnTo>
                  <a:pt x="141920" y="116779"/>
                </a:lnTo>
                <a:lnTo>
                  <a:pt x="142238" y="121798"/>
                </a:lnTo>
                <a:lnTo>
                  <a:pt x="142592" y="131675"/>
                </a:lnTo>
                <a:lnTo>
                  <a:pt x="142874" y="146634"/>
                </a:lnTo>
                <a:lnTo>
                  <a:pt x="142874" y="146663"/>
                </a:lnTo>
                <a:lnTo>
                  <a:pt x="142875" y="113298"/>
                </a:lnTo>
                <a:lnTo>
                  <a:pt x="143867" y="106579"/>
                </a:lnTo>
                <a:lnTo>
                  <a:pt x="145521" y="99123"/>
                </a:lnTo>
                <a:lnTo>
                  <a:pt x="147616" y="91176"/>
                </a:lnTo>
                <a:lnTo>
                  <a:pt x="150004" y="83894"/>
                </a:lnTo>
                <a:lnTo>
                  <a:pt x="152588" y="77054"/>
                </a:lnTo>
                <a:lnTo>
                  <a:pt x="155304" y="70510"/>
                </a:lnTo>
                <a:lnTo>
                  <a:pt x="158107" y="64163"/>
                </a:lnTo>
                <a:lnTo>
                  <a:pt x="163866" y="51819"/>
                </a:lnTo>
                <a:lnTo>
                  <a:pt x="172687" y="33714"/>
                </a:lnTo>
                <a:lnTo>
                  <a:pt x="174655" y="28718"/>
                </a:lnTo>
                <a:lnTo>
                  <a:pt x="175968" y="24396"/>
                </a:lnTo>
                <a:lnTo>
                  <a:pt x="176843" y="20522"/>
                </a:lnTo>
                <a:lnTo>
                  <a:pt x="178419" y="17939"/>
                </a:lnTo>
                <a:lnTo>
                  <a:pt x="180462" y="16217"/>
                </a:lnTo>
                <a:lnTo>
                  <a:pt x="186129" y="13454"/>
                </a:lnTo>
                <a:lnTo>
                  <a:pt x="186593" y="14220"/>
                </a:lnTo>
                <a:lnTo>
                  <a:pt x="187110" y="17716"/>
                </a:lnTo>
                <a:lnTo>
                  <a:pt x="187340" y="22577"/>
                </a:lnTo>
                <a:lnTo>
                  <a:pt x="187401" y="25263"/>
                </a:lnTo>
                <a:lnTo>
                  <a:pt x="188434" y="29037"/>
                </a:lnTo>
                <a:lnTo>
                  <a:pt x="190115" y="33538"/>
                </a:lnTo>
                <a:lnTo>
                  <a:pt x="192228" y="38523"/>
                </a:lnTo>
                <a:lnTo>
                  <a:pt x="193636" y="43831"/>
                </a:lnTo>
                <a:lnTo>
                  <a:pt x="194575" y="49353"/>
                </a:lnTo>
                <a:lnTo>
                  <a:pt x="195201" y="55020"/>
                </a:lnTo>
                <a:lnTo>
                  <a:pt x="195619" y="60781"/>
                </a:lnTo>
                <a:lnTo>
                  <a:pt x="195896" y="66607"/>
                </a:lnTo>
                <a:lnTo>
                  <a:pt x="196206" y="78372"/>
                </a:lnTo>
                <a:lnTo>
                  <a:pt x="196344" y="90215"/>
                </a:lnTo>
                <a:lnTo>
                  <a:pt x="197372" y="96151"/>
                </a:lnTo>
                <a:lnTo>
                  <a:pt x="199050" y="102093"/>
                </a:lnTo>
                <a:lnTo>
                  <a:pt x="201161" y="108039"/>
                </a:lnTo>
                <a:lnTo>
                  <a:pt x="202568" y="112995"/>
                </a:lnTo>
                <a:lnTo>
                  <a:pt x="203507" y="117291"/>
                </a:lnTo>
                <a:lnTo>
                  <a:pt x="204132" y="121147"/>
                </a:lnTo>
                <a:lnTo>
                  <a:pt x="205541" y="124710"/>
                </a:lnTo>
                <a:lnTo>
                  <a:pt x="207472" y="128078"/>
                </a:lnTo>
                <a:lnTo>
                  <a:pt x="209753" y="131315"/>
                </a:lnTo>
                <a:lnTo>
                  <a:pt x="212264" y="134466"/>
                </a:lnTo>
                <a:lnTo>
                  <a:pt x="214932" y="137558"/>
                </a:lnTo>
                <a:lnTo>
                  <a:pt x="217702" y="140612"/>
                </a:lnTo>
                <a:lnTo>
                  <a:pt x="220541" y="142648"/>
                </a:lnTo>
                <a:lnTo>
                  <a:pt x="226341" y="144909"/>
                </a:lnTo>
                <a:lnTo>
                  <a:pt x="239349" y="146560"/>
                </a:lnTo>
                <a:lnTo>
                  <a:pt x="241918" y="144629"/>
                </a:lnTo>
                <a:lnTo>
                  <a:pt x="245614" y="141357"/>
                </a:lnTo>
                <a:lnTo>
                  <a:pt x="254022" y="133422"/>
                </a:lnTo>
                <a:lnTo>
                  <a:pt x="261065" y="126588"/>
                </a:lnTo>
                <a:lnTo>
                  <a:pt x="264332" y="122384"/>
                </a:lnTo>
                <a:lnTo>
                  <a:pt x="267503" y="117597"/>
                </a:lnTo>
                <a:lnTo>
                  <a:pt x="270608" y="112422"/>
                </a:lnTo>
                <a:lnTo>
                  <a:pt x="273672" y="106987"/>
                </a:lnTo>
                <a:lnTo>
                  <a:pt x="279720" y="95657"/>
                </a:lnTo>
                <a:lnTo>
                  <a:pt x="288704" y="78122"/>
                </a:lnTo>
                <a:lnTo>
                  <a:pt x="291688" y="71222"/>
                </a:lnTo>
                <a:lnTo>
                  <a:pt x="294669" y="63646"/>
                </a:lnTo>
                <a:lnTo>
                  <a:pt x="297649" y="55618"/>
                </a:lnTo>
                <a:lnTo>
                  <a:pt x="300628" y="48282"/>
                </a:lnTo>
                <a:lnTo>
                  <a:pt x="303606" y="41407"/>
                </a:lnTo>
                <a:lnTo>
                  <a:pt x="306584" y="34839"/>
                </a:lnTo>
                <a:lnTo>
                  <a:pt x="309561" y="29468"/>
                </a:lnTo>
                <a:lnTo>
                  <a:pt x="312538" y="24896"/>
                </a:lnTo>
                <a:lnTo>
                  <a:pt x="315515" y="20855"/>
                </a:lnTo>
                <a:lnTo>
                  <a:pt x="318492" y="17169"/>
                </a:lnTo>
                <a:lnTo>
                  <a:pt x="321469" y="13720"/>
                </a:lnTo>
                <a:lnTo>
                  <a:pt x="324445" y="10428"/>
                </a:lnTo>
                <a:lnTo>
                  <a:pt x="330398" y="4125"/>
                </a:lnTo>
                <a:lnTo>
                  <a:pt x="333375" y="1054"/>
                </a:lnTo>
                <a:lnTo>
                  <a:pt x="336351" y="0"/>
                </a:lnTo>
                <a:lnTo>
                  <a:pt x="339328" y="289"/>
                </a:lnTo>
                <a:lnTo>
                  <a:pt x="345281" y="2264"/>
                </a:lnTo>
                <a:lnTo>
                  <a:pt x="351234" y="3142"/>
                </a:lnTo>
                <a:lnTo>
                  <a:pt x="354211" y="4368"/>
                </a:lnTo>
                <a:lnTo>
                  <a:pt x="360164" y="8377"/>
                </a:lnTo>
                <a:lnTo>
                  <a:pt x="362148" y="11827"/>
                </a:lnTo>
                <a:lnTo>
                  <a:pt x="363471" y="16111"/>
                </a:lnTo>
                <a:lnTo>
                  <a:pt x="364354" y="20952"/>
                </a:lnTo>
                <a:lnTo>
                  <a:pt x="365933" y="25171"/>
                </a:lnTo>
                <a:lnTo>
                  <a:pt x="367979" y="28976"/>
                </a:lnTo>
                <a:lnTo>
                  <a:pt x="370335" y="32505"/>
                </a:lnTo>
                <a:lnTo>
                  <a:pt x="372898" y="36842"/>
                </a:lnTo>
                <a:lnTo>
                  <a:pt x="375599" y="41718"/>
                </a:lnTo>
                <a:lnTo>
                  <a:pt x="381246" y="52427"/>
                </a:lnTo>
                <a:lnTo>
                  <a:pt x="387062" y="63801"/>
                </a:lnTo>
                <a:lnTo>
                  <a:pt x="389010" y="68620"/>
                </a:lnTo>
                <a:lnTo>
                  <a:pt x="390309" y="72825"/>
                </a:lnTo>
                <a:lnTo>
                  <a:pt x="391174" y="76621"/>
                </a:lnTo>
                <a:lnTo>
                  <a:pt x="391752" y="80143"/>
                </a:lnTo>
                <a:lnTo>
                  <a:pt x="392136" y="83484"/>
                </a:lnTo>
                <a:lnTo>
                  <a:pt x="392393" y="86703"/>
                </a:lnTo>
                <a:lnTo>
                  <a:pt x="393556" y="89841"/>
                </a:lnTo>
                <a:lnTo>
                  <a:pt x="395324" y="92926"/>
                </a:lnTo>
                <a:lnTo>
                  <a:pt x="401723" y="101912"/>
                </a:lnTo>
                <a:lnTo>
                  <a:pt x="397062" y="102024"/>
                </a:lnTo>
                <a:lnTo>
                  <a:pt x="395676" y="101047"/>
                </a:lnTo>
                <a:lnTo>
                  <a:pt x="394753" y="99404"/>
                </a:lnTo>
                <a:lnTo>
                  <a:pt x="393727" y="94932"/>
                </a:lnTo>
                <a:lnTo>
                  <a:pt x="393453" y="92351"/>
                </a:lnTo>
                <a:lnTo>
                  <a:pt x="393271" y="89638"/>
                </a:lnTo>
                <a:lnTo>
                  <a:pt x="392157" y="85845"/>
                </a:lnTo>
                <a:lnTo>
                  <a:pt x="390423" y="81332"/>
                </a:lnTo>
                <a:lnTo>
                  <a:pt x="388274" y="76338"/>
                </a:lnTo>
                <a:lnTo>
                  <a:pt x="385849" y="72017"/>
                </a:lnTo>
                <a:lnTo>
                  <a:pt x="383241" y="68145"/>
                </a:lnTo>
                <a:lnTo>
                  <a:pt x="380509" y="64571"/>
                </a:lnTo>
                <a:lnTo>
                  <a:pt x="377696" y="60203"/>
                </a:lnTo>
                <a:lnTo>
                  <a:pt x="374829" y="55308"/>
                </a:lnTo>
                <a:lnTo>
                  <a:pt x="371924" y="50059"/>
                </a:lnTo>
                <a:lnTo>
                  <a:pt x="368005" y="44576"/>
                </a:lnTo>
                <a:lnTo>
                  <a:pt x="363406" y="38936"/>
                </a:lnTo>
                <a:lnTo>
                  <a:pt x="353998" y="28370"/>
                </a:lnTo>
                <a:lnTo>
                  <a:pt x="346510" y="20367"/>
                </a:lnTo>
                <a:lnTo>
                  <a:pt x="336716" y="10283"/>
                </a:lnTo>
                <a:lnTo>
                  <a:pt x="333617" y="8137"/>
                </a:lnTo>
                <a:lnTo>
                  <a:pt x="323265" y="4410"/>
                </a:lnTo>
                <a:lnTo>
                  <a:pt x="321673" y="5213"/>
                </a:lnTo>
                <a:lnTo>
                  <a:pt x="317260" y="8752"/>
                </a:lnTo>
                <a:lnTo>
                  <a:pt x="311992" y="13632"/>
                </a:lnTo>
                <a:lnTo>
                  <a:pt x="300524" y="24850"/>
                </a:lnTo>
                <a:lnTo>
                  <a:pt x="298576" y="28762"/>
                </a:lnTo>
                <a:lnTo>
                  <a:pt x="297277" y="33355"/>
                </a:lnTo>
                <a:lnTo>
                  <a:pt x="296412" y="38401"/>
                </a:lnTo>
                <a:lnTo>
                  <a:pt x="295834" y="43749"/>
                </a:lnTo>
                <a:lnTo>
                  <a:pt x="295449" y="49299"/>
                </a:lnTo>
                <a:lnTo>
                  <a:pt x="295193" y="54983"/>
                </a:lnTo>
                <a:lnTo>
                  <a:pt x="294908" y="66591"/>
                </a:lnTo>
                <a:lnTo>
                  <a:pt x="294725" y="90212"/>
                </a:lnTo>
                <a:lnTo>
                  <a:pt x="295702" y="96149"/>
                </a:lnTo>
                <a:lnTo>
                  <a:pt x="297346" y="102092"/>
                </a:lnTo>
                <a:lnTo>
                  <a:pt x="299434" y="108038"/>
                </a:lnTo>
                <a:lnTo>
                  <a:pt x="301818" y="112994"/>
                </a:lnTo>
                <a:lnTo>
                  <a:pt x="304400" y="117291"/>
                </a:lnTo>
                <a:lnTo>
                  <a:pt x="307113" y="121147"/>
                </a:lnTo>
                <a:lnTo>
                  <a:pt x="309914" y="124710"/>
                </a:lnTo>
                <a:lnTo>
                  <a:pt x="312773" y="128078"/>
                </a:lnTo>
                <a:lnTo>
                  <a:pt x="315672" y="131315"/>
                </a:lnTo>
                <a:lnTo>
                  <a:pt x="319588" y="134466"/>
                </a:lnTo>
                <a:lnTo>
                  <a:pt x="324184" y="137558"/>
                </a:lnTo>
                <a:lnTo>
                  <a:pt x="333590" y="142647"/>
                </a:lnTo>
                <a:lnTo>
                  <a:pt x="344463" y="146505"/>
                </a:lnTo>
                <a:lnTo>
                  <a:pt x="350871" y="150924"/>
                </a:lnTo>
                <a:lnTo>
                  <a:pt x="352976" y="151507"/>
                </a:lnTo>
                <a:lnTo>
                  <a:pt x="354380" y="150903"/>
                </a:lnTo>
                <a:lnTo>
                  <a:pt x="355315" y="149508"/>
                </a:lnTo>
                <a:lnTo>
                  <a:pt x="356932" y="148579"/>
                </a:lnTo>
                <a:lnTo>
                  <a:pt x="361373" y="147546"/>
                </a:lnTo>
                <a:lnTo>
                  <a:pt x="362954" y="146278"/>
                </a:lnTo>
                <a:lnTo>
                  <a:pt x="364009" y="144441"/>
                </a:lnTo>
                <a:lnTo>
                  <a:pt x="365180" y="139754"/>
                </a:lnTo>
                <a:lnTo>
                  <a:pt x="365492" y="137115"/>
                </a:lnTo>
                <a:lnTo>
                  <a:pt x="365701" y="134363"/>
                </a:lnTo>
                <a:lnTo>
                  <a:pt x="366832" y="130544"/>
                </a:lnTo>
                <a:lnTo>
                  <a:pt x="368578" y="126014"/>
                </a:lnTo>
                <a:lnTo>
                  <a:pt x="370735" y="121010"/>
                </a:lnTo>
                <a:lnTo>
                  <a:pt x="372172" y="115689"/>
                </a:lnTo>
                <a:lnTo>
                  <a:pt x="373131" y="110157"/>
                </a:lnTo>
                <a:lnTo>
                  <a:pt x="373769" y="104485"/>
                </a:lnTo>
                <a:lnTo>
                  <a:pt x="375187" y="98719"/>
                </a:lnTo>
                <a:lnTo>
                  <a:pt x="377125" y="92891"/>
                </a:lnTo>
                <a:lnTo>
                  <a:pt x="379408" y="87022"/>
                </a:lnTo>
                <a:lnTo>
                  <a:pt x="380932" y="81124"/>
                </a:lnTo>
                <a:lnTo>
                  <a:pt x="381946" y="75208"/>
                </a:lnTo>
                <a:lnTo>
                  <a:pt x="382623" y="69279"/>
                </a:lnTo>
                <a:lnTo>
                  <a:pt x="382082" y="64335"/>
                </a:lnTo>
                <a:lnTo>
                  <a:pt x="380729" y="60046"/>
                </a:lnTo>
                <a:lnTo>
                  <a:pt x="378835" y="56195"/>
                </a:lnTo>
                <a:lnTo>
                  <a:pt x="377572" y="52635"/>
                </a:lnTo>
                <a:lnTo>
                  <a:pt x="376730" y="49270"/>
                </a:lnTo>
                <a:lnTo>
                  <a:pt x="376169" y="46035"/>
                </a:lnTo>
                <a:lnTo>
                  <a:pt x="375795" y="42885"/>
                </a:lnTo>
                <a:lnTo>
                  <a:pt x="375545" y="39794"/>
                </a:lnTo>
                <a:lnTo>
                  <a:pt x="375379" y="36740"/>
                </a:lnTo>
                <a:lnTo>
                  <a:pt x="375195" y="30702"/>
                </a:lnTo>
                <a:lnTo>
                  <a:pt x="375113" y="26695"/>
                </a:lnTo>
                <a:lnTo>
                  <a:pt x="375053" y="31149"/>
                </a:lnTo>
                <a:lnTo>
                  <a:pt x="375048" y="51606"/>
                </a:lnTo>
                <a:lnTo>
                  <a:pt x="376039" y="55529"/>
                </a:lnTo>
                <a:lnTo>
                  <a:pt x="377693" y="60129"/>
                </a:lnTo>
                <a:lnTo>
                  <a:pt x="379788" y="65180"/>
                </a:lnTo>
                <a:lnTo>
                  <a:pt x="381184" y="70532"/>
                </a:lnTo>
                <a:lnTo>
                  <a:pt x="382115" y="76084"/>
                </a:lnTo>
                <a:lnTo>
                  <a:pt x="382735" y="81770"/>
                </a:lnTo>
                <a:lnTo>
                  <a:pt x="384141" y="87545"/>
                </a:lnTo>
                <a:lnTo>
                  <a:pt x="386071" y="93379"/>
                </a:lnTo>
                <a:lnTo>
                  <a:pt x="388349" y="99253"/>
                </a:lnTo>
                <a:lnTo>
                  <a:pt x="390861" y="104161"/>
                </a:lnTo>
                <a:lnTo>
                  <a:pt x="393527" y="108425"/>
                </a:lnTo>
                <a:lnTo>
                  <a:pt x="396297" y="112260"/>
                </a:lnTo>
                <a:lnTo>
                  <a:pt x="400127" y="116801"/>
                </a:lnTo>
                <a:lnTo>
                  <a:pt x="404666" y="121813"/>
                </a:lnTo>
                <a:lnTo>
                  <a:pt x="417888" y="135702"/>
                </a:lnTo>
                <a:lnTo>
                  <a:pt x="421466" y="139374"/>
                </a:lnTo>
                <a:lnTo>
                  <a:pt x="425837" y="142815"/>
                </a:lnTo>
                <a:lnTo>
                  <a:pt x="430735" y="146101"/>
                </a:lnTo>
                <a:lnTo>
                  <a:pt x="435985" y="149283"/>
                </a:lnTo>
                <a:lnTo>
                  <a:pt x="444464" y="152820"/>
                </a:lnTo>
                <a:lnTo>
                  <a:pt x="454816" y="154811"/>
                </a:lnTo>
                <a:lnTo>
                  <a:pt x="457991" y="155090"/>
                </a:lnTo>
                <a:lnTo>
                  <a:pt x="466812" y="152755"/>
                </a:lnTo>
                <a:lnTo>
                  <a:pt x="476355" y="148410"/>
                </a:lnTo>
                <a:lnTo>
                  <a:pt x="480289" y="145862"/>
                </a:lnTo>
                <a:lnTo>
                  <a:pt x="483904" y="143171"/>
                </a:lnTo>
                <a:lnTo>
                  <a:pt x="487305" y="140385"/>
                </a:lnTo>
                <a:lnTo>
                  <a:pt x="490565" y="137536"/>
                </a:lnTo>
                <a:lnTo>
                  <a:pt x="493731" y="134644"/>
                </a:lnTo>
                <a:lnTo>
                  <a:pt x="495842" y="130731"/>
                </a:lnTo>
                <a:lnTo>
                  <a:pt x="497249" y="126139"/>
                </a:lnTo>
                <a:lnTo>
                  <a:pt x="498187" y="121093"/>
                </a:lnTo>
                <a:lnTo>
                  <a:pt x="499804" y="115744"/>
                </a:lnTo>
                <a:lnTo>
                  <a:pt x="501875" y="110194"/>
                </a:lnTo>
                <a:lnTo>
                  <a:pt x="504247" y="104510"/>
                </a:lnTo>
                <a:lnTo>
                  <a:pt x="506821" y="99728"/>
                </a:lnTo>
                <a:lnTo>
                  <a:pt x="509529" y="95548"/>
                </a:lnTo>
                <a:lnTo>
                  <a:pt x="512327" y="91769"/>
                </a:lnTo>
                <a:lnTo>
                  <a:pt x="514192" y="87266"/>
                </a:lnTo>
                <a:lnTo>
                  <a:pt x="515435" y="82279"/>
                </a:lnTo>
                <a:lnTo>
                  <a:pt x="516264" y="76970"/>
                </a:lnTo>
                <a:lnTo>
                  <a:pt x="517809" y="72438"/>
                </a:lnTo>
                <a:lnTo>
                  <a:pt x="519831" y="68425"/>
                </a:lnTo>
                <a:lnTo>
                  <a:pt x="522171" y="64758"/>
                </a:lnTo>
                <a:lnTo>
                  <a:pt x="523731" y="60328"/>
                </a:lnTo>
                <a:lnTo>
                  <a:pt x="524772" y="55391"/>
                </a:lnTo>
                <a:lnTo>
                  <a:pt x="526841" y="39644"/>
                </a:lnTo>
                <a:lnTo>
                  <a:pt x="526851" y="100472"/>
                </a:lnTo>
                <a:lnTo>
                  <a:pt x="527844" y="105966"/>
                </a:lnTo>
                <a:lnTo>
                  <a:pt x="529498" y="111613"/>
                </a:lnTo>
                <a:lnTo>
                  <a:pt x="531592" y="117362"/>
                </a:lnTo>
                <a:lnTo>
                  <a:pt x="533980" y="123179"/>
                </a:lnTo>
                <a:lnTo>
                  <a:pt x="536566" y="129041"/>
                </a:lnTo>
                <a:lnTo>
                  <a:pt x="539280" y="134934"/>
                </a:lnTo>
                <a:lnTo>
                  <a:pt x="542083" y="139855"/>
                </a:lnTo>
                <a:lnTo>
                  <a:pt x="544943" y="144127"/>
                </a:lnTo>
                <a:lnTo>
                  <a:pt x="547842" y="147968"/>
                </a:lnTo>
                <a:lnTo>
                  <a:pt x="550767" y="150528"/>
                </a:lnTo>
                <a:lnTo>
                  <a:pt x="553709" y="152235"/>
                </a:lnTo>
                <a:lnTo>
                  <a:pt x="556664" y="153373"/>
                </a:lnTo>
                <a:lnTo>
                  <a:pt x="562591" y="157283"/>
                </a:lnTo>
                <a:lnTo>
                  <a:pt x="565560" y="159715"/>
                </a:lnTo>
                <a:lnTo>
                  <a:pt x="568532" y="161336"/>
                </a:lnTo>
                <a:lnTo>
                  <a:pt x="574480" y="163138"/>
                </a:lnTo>
                <a:lnTo>
                  <a:pt x="577456" y="162626"/>
                </a:lnTo>
                <a:lnTo>
                  <a:pt x="586383" y="158157"/>
                </a:lnTo>
                <a:lnTo>
                  <a:pt x="592336" y="156764"/>
                </a:lnTo>
                <a:lnTo>
                  <a:pt x="598289" y="153498"/>
                </a:lnTo>
                <a:lnTo>
                  <a:pt x="601266" y="151239"/>
                </a:lnTo>
                <a:lnTo>
                  <a:pt x="604242" y="147748"/>
                </a:lnTo>
                <a:lnTo>
                  <a:pt x="607219" y="143436"/>
                </a:lnTo>
                <a:lnTo>
                  <a:pt x="610195" y="138577"/>
                </a:lnTo>
                <a:lnTo>
                  <a:pt x="613172" y="134346"/>
                </a:lnTo>
                <a:lnTo>
                  <a:pt x="616148" y="130533"/>
                </a:lnTo>
                <a:lnTo>
                  <a:pt x="619125" y="126999"/>
                </a:lnTo>
                <a:lnTo>
                  <a:pt x="622101" y="122658"/>
                </a:lnTo>
                <a:lnTo>
                  <a:pt x="625078" y="117780"/>
                </a:lnTo>
                <a:lnTo>
                  <a:pt x="628055" y="112544"/>
                </a:lnTo>
                <a:lnTo>
                  <a:pt x="634008" y="101434"/>
                </a:lnTo>
                <a:lnTo>
                  <a:pt x="645914" y="78133"/>
                </a:lnTo>
                <a:lnTo>
                  <a:pt x="647898" y="73214"/>
                </a:lnTo>
                <a:lnTo>
                  <a:pt x="649221" y="68942"/>
                </a:lnTo>
                <a:lnTo>
                  <a:pt x="650104" y="65102"/>
                </a:lnTo>
                <a:lnTo>
                  <a:pt x="650691" y="61550"/>
                </a:lnTo>
                <a:lnTo>
                  <a:pt x="651083" y="58190"/>
                </a:lnTo>
                <a:lnTo>
                  <a:pt x="651863" y="48542"/>
                </a:lnTo>
                <a:lnTo>
                  <a:pt x="651867" y="91942"/>
                </a:lnTo>
                <a:lnTo>
                  <a:pt x="652859" y="96311"/>
                </a:lnTo>
                <a:lnTo>
                  <a:pt x="654513" y="100215"/>
                </a:lnTo>
                <a:lnTo>
                  <a:pt x="656608" y="103810"/>
                </a:lnTo>
                <a:lnTo>
                  <a:pt x="658004" y="107199"/>
                </a:lnTo>
                <a:lnTo>
                  <a:pt x="658935" y="110451"/>
                </a:lnTo>
                <a:lnTo>
                  <a:pt x="659556" y="113611"/>
                </a:lnTo>
                <a:lnTo>
                  <a:pt x="660961" y="116709"/>
                </a:lnTo>
                <a:lnTo>
                  <a:pt x="662891" y="119767"/>
                </a:lnTo>
                <a:lnTo>
                  <a:pt x="665169" y="122798"/>
                </a:lnTo>
                <a:lnTo>
                  <a:pt x="667681" y="125811"/>
                </a:lnTo>
                <a:lnTo>
                  <a:pt x="670347" y="128812"/>
                </a:lnTo>
                <a:lnTo>
                  <a:pt x="673117" y="131804"/>
                </a:lnTo>
                <a:lnTo>
                  <a:pt x="676948" y="134792"/>
                </a:lnTo>
                <a:lnTo>
                  <a:pt x="681486" y="137775"/>
                </a:lnTo>
                <a:lnTo>
                  <a:pt x="690828" y="142744"/>
                </a:lnTo>
                <a:lnTo>
                  <a:pt x="698287" y="144952"/>
                </a:lnTo>
                <a:lnTo>
                  <a:pt x="717245" y="146564"/>
                </a:lnTo>
                <a:lnTo>
                  <a:pt x="726249" y="146674"/>
                </a:lnTo>
                <a:lnTo>
                  <a:pt x="729237" y="145696"/>
                </a:lnTo>
                <a:lnTo>
                  <a:pt x="735202" y="141965"/>
                </a:lnTo>
                <a:lnTo>
                  <a:pt x="738181" y="138589"/>
                </a:lnTo>
                <a:lnTo>
                  <a:pt x="741160" y="134354"/>
                </a:lnTo>
                <a:lnTo>
                  <a:pt x="744138" y="129546"/>
                </a:lnTo>
                <a:lnTo>
                  <a:pt x="747116" y="125348"/>
                </a:lnTo>
                <a:lnTo>
                  <a:pt x="750093" y="121558"/>
                </a:lnTo>
                <a:lnTo>
                  <a:pt x="753069" y="118039"/>
                </a:lnTo>
                <a:lnTo>
                  <a:pt x="755055" y="113708"/>
                </a:lnTo>
                <a:lnTo>
                  <a:pt x="756377" y="108837"/>
                </a:lnTo>
                <a:lnTo>
                  <a:pt x="757259" y="103605"/>
                </a:lnTo>
                <a:lnTo>
                  <a:pt x="758840" y="99125"/>
                </a:lnTo>
                <a:lnTo>
                  <a:pt x="760885" y="95146"/>
                </a:lnTo>
                <a:lnTo>
                  <a:pt x="763241" y="91501"/>
                </a:lnTo>
                <a:lnTo>
                  <a:pt x="765804" y="87087"/>
                </a:lnTo>
                <a:lnTo>
                  <a:pt x="771298" y="76890"/>
                </a:lnTo>
                <a:lnTo>
                  <a:pt x="774152" y="72385"/>
                </a:lnTo>
                <a:lnTo>
                  <a:pt x="777046" y="68390"/>
                </a:lnTo>
                <a:lnTo>
                  <a:pt x="779969" y="64734"/>
                </a:lnTo>
                <a:lnTo>
                  <a:pt x="782909" y="61305"/>
                </a:lnTo>
                <a:lnTo>
                  <a:pt x="785861" y="58026"/>
                </a:lnTo>
                <a:lnTo>
                  <a:pt x="788821" y="54849"/>
                </a:lnTo>
                <a:lnTo>
                  <a:pt x="790795" y="51738"/>
                </a:lnTo>
                <a:lnTo>
                  <a:pt x="792110" y="48672"/>
                </a:lnTo>
                <a:lnTo>
                  <a:pt x="794222" y="41362"/>
                </a:lnTo>
                <a:lnTo>
                  <a:pt x="795388" y="40763"/>
                </a:lnTo>
                <a:lnTo>
                  <a:pt x="803291" y="39610"/>
                </a:lnTo>
                <a:lnTo>
                  <a:pt x="803559" y="44318"/>
                </a:lnTo>
                <a:lnTo>
                  <a:pt x="804589" y="47694"/>
                </a:lnTo>
                <a:lnTo>
                  <a:pt x="806268" y="51929"/>
                </a:lnTo>
                <a:lnTo>
                  <a:pt x="808379" y="56736"/>
                </a:lnTo>
                <a:lnTo>
                  <a:pt x="809786" y="60934"/>
                </a:lnTo>
                <a:lnTo>
                  <a:pt x="810725" y="64724"/>
                </a:lnTo>
                <a:lnTo>
                  <a:pt x="811350" y="68244"/>
                </a:lnTo>
                <a:lnTo>
                  <a:pt x="812760" y="72574"/>
                </a:lnTo>
                <a:lnTo>
                  <a:pt x="814691" y="77445"/>
                </a:lnTo>
                <a:lnTo>
                  <a:pt x="816972" y="82677"/>
                </a:lnTo>
                <a:lnTo>
                  <a:pt x="818492" y="87158"/>
                </a:lnTo>
                <a:lnTo>
                  <a:pt x="819505" y="91137"/>
                </a:lnTo>
                <a:lnTo>
                  <a:pt x="820181" y="94781"/>
                </a:lnTo>
                <a:lnTo>
                  <a:pt x="821623" y="99196"/>
                </a:lnTo>
                <a:lnTo>
                  <a:pt x="823577" y="104123"/>
                </a:lnTo>
                <a:lnTo>
                  <a:pt x="825871" y="109392"/>
                </a:lnTo>
                <a:lnTo>
                  <a:pt x="827401" y="113897"/>
                </a:lnTo>
                <a:lnTo>
                  <a:pt x="828421" y="117892"/>
                </a:lnTo>
                <a:lnTo>
                  <a:pt x="829101" y="121548"/>
                </a:lnTo>
                <a:lnTo>
                  <a:pt x="830546" y="125970"/>
                </a:lnTo>
                <a:lnTo>
                  <a:pt x="832503" y="130902"/>
                </a:lnTo>
                <a:lnTo>
                  <a:pt x="834799" y="136174"/>
                </a:lnTo>
                <a:lnTo>
                  <a:pt x="837322" y="139689"/>
                </a:lnTo>
                <a:lnTo>
                  <a:pt x="839995" y="142033"/>
                </a:lnTo>
                <a:lnTo>
                  <a:pt x="846605" y="145629"/>
                </a:lnTo>
                <a:lnTo>
                  <a:pt x="856157" y="150534"/>
                </a:lnTo>
                <a:lnTo>
                  <a:pt x="864371" y="153376"/>
                </a:lnTo>
                <a:lnTo>
                  <a:pt x="877219" y="154975"/>
                </a:lnTo>
                <a:lnTo>
                  <a:pt x="904079" y="155516"/>
                </a:lnTo>
                <a:lnTo>
                  <a:pt x="919758" y="1556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PenAnnotation372"/>
          <p:cNvSpPr/>
          <p:nvPr/>
        </p:nvSpPr>
        <p:spPr>
          <a:xfrm>
            <a:off x="8224242" y="2330648"/>
            <a:ext cx="178594" cy="303610"/>
          </a:xfrm>
          <a:custGeom>
            <a:avLst/>
            <a:gdLst/>
            <a:ahLst/>
            <a:cxnLst/>
            <a:rect l="0" t="0" r="0" b="0"/>
            <a:pathLst>
              <a:path w="178594" h="303610">
                <a:moveTo>
                  <a:pt x="178593" y="0"/>
                </a:moveTo>
                <a:lnTo>
                  <a:pt x="166165" y="12429"/>
                </a:lnTo>
                <a:lnTo>
                  <a:pt x="162370" y="15231"/>
                </a:lnTo>
                <a:lnTo>
                  <a:pt x="157857" y="18092"/>
                </a:lnTo>
                <a:lnTo>
                  <a:pt x="152862" y="20991"/>
                </a:lnTo>
                <a:lnTo>
                  <a:pt x="147549" y="25900"/>
                </a:lnTo>
                <a:lnTo>
                  <a:pt x="142022" y="32150"/>
                </a:lnTo>
                <a:lnTo>
                  <a:pt x="136353" y="39293"/>
                </a:lnTo>
                <a:lnTo>
                  <a:pt x="129597" y="47031"/>
                </a:lnTo>
                <a:lnTo>
                  <a:pt x="122117" y="55167"/>
                </a:lnTo>
                <a:lnTo>
                  <a:pt x="114153" y="63567"/>
                </a:lnTo>
                <a:lnTo>
                  <a:pt x="106860" y="73135"/>
                </a:lnTo>
                <a:lnTo>
                  <a:pt x="100014" y="83484"/>
                </a:lnTo>
                <a:lnTo>
                  <a:pt x="93465" y="94351"/>
                </a:lnTo>
                <a:lnTo>
                  <a:pt x="86122" y="105565"/>
                </a:lnTo>
                <a:lnTo>
                  <a:pt x="78251" y="117009"/>
                </a:lnTo>
                <a:lnTo>
                  <a:pt x="70026" y="128608"/>
                </a:lnTo>
                <a:lnTo>
                  <a:pt x="62559" y="140309"/>
                </a:lnTo>
                <a:lnTo>
                  <a:pt x="55596" y="152078"/>
                </a:lnTo>
                <a:lnTo>
                  <a:pt x="48970" y="163893"/>
                </a:lnTo>
                <a:lnTo>
                  <a:pt x="43561" y="175739"/>
                </a:lnTo>
                <a:lnTo>
                  <a:pt x="38962" y="187605"/>
                </a:lnTo>
                <a:lnTo>
                  <a:pt x="34905" y="199484"/>
                </a:lnTo>
                <a:lnTo>
                  <a:pt x="31207" y="212364"/>
                </a:lnTo>
                <a:lnTo>
                  <a:pt x="27750" y="225912"/>
                </a:lnTo>
                <a:lnTo>
                  <a:pt x="24452" y="239905"/>
                </a:lnTo>
                <a:lnTo>
                  <a:pt x="21263" y="252210"/>
                </a:lnTo>
                <a:lnTo>
                  <a:pt x="18144" y="263390"/>
                </a:lnTo>
                <a:lnTo>
                  <a:pt x="15072" y="273820"/>
                </a:lnTo>
                <a:lnTo>
                  <a:pt x="12033" y="281765"/>
                </a:lnTo>
                <a:lnTo>
                  <a:pt x="9014" y="288055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PenAnnotation373"/>
          <p:cNvSpPr/>
          <p:nvPr/>
        </p:nvSpPr>
        <p:spPr>
          <a:xfrm>
            <a:off x="5027824" y="2813373"/>
            <a:ext cx="44236" cy="53012"/>
          </a:xfrm>
          <a:custGeom>
            <a:avLst/>
            <a:gdLst/>
            <a:ahLst/>
            <a:cxnLst/>
            <a:rect l="0" t="0" r="0" b="0"/>
            <a:pathLst>
              <a:path w="44236" h="53012">
                <a:moveTo>
                  <a:pt x="35308" y="26267"/>
                </a:moveTo>
                <a:lnTo>
                  <a:pt x="35308" y="34829"/>
                </a:lnTo>
                <a:lnTo>
                  <a:pt x="34317" y="35944"/>
                </a:lnTo>
                <a:lnTo>
                  <a:pt x="27620" y="42853"/>
                </a:lnTo>
                <a:lnTo>
                  <a:pt x="27206" y="44270"/>
                </a:lnTo>
                <a:lnTo>
                  <a:pt x="26930" y="46206"/>
                </a:lnTo>
                <a:lnTo>
                  <a:pt x="26388" y="52937"/>
                </a:lnTo>
                <a:lnTo>
                  <a:pt x="26379" y="39751"/>
                </a:lnTo>
                <a:lnTo>
                  <a:pt x="27371" y="37241"/>
                </a:lnTo>
                <a:lnTo>
                  <a:pt x="29025" y="34575"/>
                </a:lnTo>
                <a:lnTo>
                  <a:pt x="31119" y="31806"/>
                </a:lnTo>
                <a:lnTo>
                  <a:pt x="32515" y="28968"/>
                </a:lnTo>
                <a:lnTo>
                  <a:pt x="33446" y="26083"/>
                </a:lnTo>
                <a:lnTo>
                  <a:pt x="34067" y="23168"/>
                </a:lnTo>
                <a:lnTo>
                  <a:pt x="34481" y="20232"/>
                </a:lnTo>
                <a:lnTo>
                  <a:pt x="34757" y="17283"/>
                </a:lnTo>
                <a:lnTo>
                  <a:pt x="34941" y="14324"/>
                </a:lnTo>
                <a:lnTo>
                  <a:pt x="35145" y="8392"/>
                </a:lnTo>
                <a:lnTo>
                  <a:pt x="35276" y="1239"/>
                </a:lnTo>
                <a:lnTo>
                  <a:pt x="34294" y="652"/>
                </a:lnTo>
                <a:lnTo>
                  <a:pt x="32648" y="261"/>
                </a:lnTo>
                <a:lnTo>
                  <a:pt x="30559" y="0"/>
                </a:lnTo>
                <a:lnTo>
                  <a:pt x="29165" y="818"/>
                </a:lnTo>
                <a:lnTo>
                  <a:pt x="28236" y="2356"/>
                </a:lnTo>
                <a:lnTo>
                  <a:pt x="27617" y="4373"/>
                </a:lnTo>
                <a:lnTo>
                  <a:pt x="26212" y="6710"/>
                </a:lnTo>
                <a:lnTo>
                  <a:pt x="24283" y="9260"/>
                </a:lnTo>
                <a:lnTo>
                  <a:pt x="22005" y="11953"/>
                </a:lnTo>
                <a:lnTo>
                  <a:pt x="19495" y="14740"/>
                </a:lnTo>
                <a:lnTo>
                  <a:pt x="14059" y="20483"/>
                </a:lnTo>
                <a:lnTo>
                  <a:pt x="12212" y="23403"/>
                </a:lnTo>
                <a:lnTo>
                  <a:pt x="10981" y="26342"/>
                </a:lnTo>
                <a:lnTo>
                  <a:pt x="10161" y="29294"/>
                </a:lnTo>
                <a:lnTo>
                  <a:pt x="8621" y="32253"/>
                </a:lnTo>
                <a:lnTo>
                  <a:pt x="6603" y="35219"/>
                </a:lnTo>
                <a:lnTo>
                  <a:pt x="4265" y="38188"/>
                </a:lnTo>
                <a:lnTo>
                  <a:pt x="2706" y="41160"/>
                </a:lnTo>
                <a:lnTo>
                  <a:pt x="1668" y="44133"/>
                </a:lnTo>
                <a:lnTo>
                  <a:pt x="0" y="51294"/>
                </a:lnTo>
                <a:lnTo>
                  <a:pt x="856" y="51881"/>
                </a:lnTo>
                <a:lnTo>
                  <a:pt x="2418" y="52273"/>
                </a:lnTo>
                <a:lnTo>
                  <a:pt x="7314" y="52901"/>
                </a:lnTo>
                <a:lnTo>
                  <a:pt x="8708" y="52953"/>
                </a:lnTo>
                <a:lnTo>
                  <a:pt x="12903" y="53010"/>
                </a:lnTo>
                <a:lnTo>
                  <a:pt x="15411" y="52033"/>
                </a:lnTo>
                <a:lnTo>
                  <a:pt x="18074" y="50390"/>
                </a:lnTo>
                <a:lnTo>
                  <a:pt x="20842" y="48302"/>
                </a:lnTo>
                <a:lnTo>
                  <a:pt x="23680" y="45918"/>
                </a:lnTo>
                <a:lnTo>
                  <a:pt x="26564" y="43336"/>
                </a:lnTo>
                <a:lnTo>
                  <a:pt x="29479" y="40623"/>
                </a:lnTo>
                <a:lnTo>
                  <a:pt x="31422" y="37822"/>
                </a:lnTo>
                <a:lnTo>
                  <a:pt x="32717" y="34963"/>
                </a:lnTo>
                <a:lnTo>
                  <a:pt x="33581" y="32064"/>
                </a:lnTo>
                <a:lnTo>
                  <a:pt x="35149" y="30132"/>
                </a:lnTo>
                <a:lnTo>
                  <a:pt x="37186" y="28844"/>
                </a:lnTo>
                <a:lnTo>
                  <a:pt x="39537" y="27985"/>
                </a:lnTo>
                <a:lnTo>
                  <a:pt x="41104" y="26420"/>
                </a:lnTo>
                <a:lnTo>
                  <a:pt x="42149" y="24385"/>
                </a:lnTo>
                <a:lnTo>
                  <a:pt x="42845" y="22036"/>
                </a:lnTo>
                <a:lnTo>
                  <a:pt x="43309" y="19477"/>
                </a:lnTo>
                <a:lnTo>
                  <a:pt x="43619" y="16780"/>
                </a:lnTo>
                <a:lnTo>
                  <a:pt x="44202" y="8898"/>
                </a:lnTo>
                <a:lnTo>
                  <a:pt x="44235" y="20880"/>
                </a:lnTo>
                <a:lnTo>
                  <a:pt x="43244" y="22675"/>
                </a:lnTo>
                <a:lnTo>
                  <a:pt x="41591" y="23873"/>
                </a:lnTo>
                <a:lnTo>
                  <a:pt x="39497" y="24671"/>
                </a:lnTo>
                <a:lnTo>
                  <a:pt x="38100" y="26195"/>
                </a:lnTo>
                <a:lnTo>
                  <a:pt x="37170" y="28204"/>
                </a:lnTo>
                <a:lnTo>
                  <a:pt x="36549" y="30535"/>
                </a:lnTo>
                <a:lnTo>
                  <a:pt x="35143" y="33081"/>
                </a:lnTo>
                <a:lnTo>
                  <a:pt x="33214" y="35771"/>
                </a:lnTo>
                <a:lnTo>
                  <a:pt x="30936" y="38556"/>
                </a:lnTo>
                <a:lnTo>
                  <a:pt x="29416" y="41405"/>
                </a:lnTo>
                <a:lnTo>
                  <a:pt x="28404" y="44297"/>
                </a:lnTo>
                <a:lnTo>
                  <a:pt x="26389" y="53011"/>
                </a:lnTo>
                <a:lnTo>
                  <a:pt x="26380" y="45364"/>
                </a:lnTo>
                <a:lnTo>
                  <a:pt x="27372" y="44951"/>
                </a:lnTo>
                <a:lnTo>
                  <a:pt x="29025" y="44676"/>
                </a:lnTo>
                <a:lnTo>
                  <a:pt x="35308" y="441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PenAnnotation374"/>
          <p:cNvSpPr/>
          <p:nvPr/>
        </p:nvSpPr>
        <p:spPr>
          <a:xfrm>
            <a:off x="5241726" y="2794992"/>
            <a:ext cx="44650" cy="151805"/>
          </a:xfrm>
          <a:custGeom>
            <a:avLst/>
            <a:gdLst/>
            <a:ahLst/>
            <a:cxnLst/>
            <a:rect l="0" t="0" r="0" b="0"/>
            <a:pathLst>
              <a:path w="44650" h="151805">
                <a:moveTo>
                  <a:pt x="0" y="0"/>
                </a:moveTo>
                <a:lnTo>
                  <a:pt x="0" y="16586"/>
                </a:lnTo>
                <a:lnTo>
                  <a:pt x="993" y="18002"/>
                </a:lnTo>
                <a:lnTo>
                  <a:pt x="2646" y="19939"/>
                </a:lnTo>
                <a:lnTo>
                  <a:pt x="4741" y="22222"/>
                </a:lnTo>
                <a:lnTo>
                  <a:pt x="6137" y="24737"/>
                </a:lnTo>
                <a:lnTo>
                  <a:pt x="7068" y="27405"/>
                </a:lnTo>
                <a:lnTo>
                  <a:pt x="7689" y="30176"/>
                </a:lnTo>
                <a:lnTo>
                  <a:pt x="8102" y="33016"/>
                </a:lnTo>
                <a:lnTo>
                  <a:pt x="8378" y="35901"/>
                </a:lnTo>
                <a:lnTo>
                  <a:pt x="8562" y="38817"/>
                </a:lnTo>
                <a:lnTo>
                  <a:pt x="9677" y="41753"/>
                </a:lnTo>
                <a:lnTo>
                  <a:pt x="11412" y="44702"/>
                </a:lnTo>
                <a:lnTo>
                  <a:pt x="13561" y="47661"/>
                </a:lnTo>
                <a:lnTo>
                  <a:pt x="14994" y="51617"/>
                </a:lnTo>
                <a:lnTo>
                  <a:pt x="15949" y="56240"/>
                </a:lnTo>
                <a:lnTo>
                  <a:pt x="16586" y="61305"/>
                </a:lnTo>
                <a:lnTo>
                  <a:pt x="17010" y="65675"/>
                </a:lnTo>
                <a:lnTo>
                  <a:pt x="17294" y="69580"/>
                </a:lnTo>
                <a:lnTo>
                  <a:pt x="17482" y="73175"/>
                </a:lnTo>
                <a:lnTo>
                  <a:pt x="18600" y="77557"/>
                </a:lnTo>
                <a:lnTo>
                  <a:pt x="20338" y="82462"/>
                </a:lnTo>
                <a:lnTo>
                  <a:pt x="22488" y="87717"/>
                </a:lnTo>
                <a:lnTo>
                  <a:pt x="23922" y="92212"/>
                </a:lnTo>
                <a:lnTo>
                  <a:pt x="24878" y="96202"/>
                </a:lnTo>
                <a:lnTo>
                  <a:pt x="25515" y="99853"/>
                </a:lnTo>
                <a:lnTo>
                  <a:pt x="25940" y="104272"/>
                </a:lnTo>
                <a:lnTo>
                  <a:pt x="26223" y="109202"/>
                </a:lnTo>
                <a:lnTo>
                  <a:pt x="26537" y="118979"/>
                </a:lnTo>
                <a:lnTo>
                  <a:pt x="26740" y="133341"/>
                </a:lnTo>
                <a:lnTo>
                  <a:pt x="26757" y="136519"/>
                </a:lnTo>
                <a:lnTo>
                  <a:pt x="27759" y="138637"/>
                </a:lnTo>
                <a:lnTo>
                  <a:pt x="29420" y="140050"/>
                </a:lnTo>
                <a:lnTo>
                  <a:pt x="31520" y="140991"/>
                </a:lnTo>
                <a:lnTo>
                  <a:pt x="32920" y="142612"/>
                </a:lnTo>
                <a:lnTo>
                  <a:pt x="33853" y="144684"/>
                </a:lnTo>
                <a:lnTo>
                  <a:pt x="35350" y="150398"/>
                </a:lnTo>
                <a:lnTo>
                  <a:pt x="36466" y="150867"/>
                </a:lnTo>
                <a:lnTo>
                  <a:pt x="38201" y="151179"/>
                </a:lnTo>
                <a:lnTo>
                  <a:pt x="44649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PenAnnotation375"/>
          <p:cNvSpPr/>
          <p:nvPr/>
        </p:nvSpPr>
        <p:spPr>
          <a:xfrm>
            <a:off x="5376912" y="2786062"/>
            <a:ext cx="168424" cy="169665"/>
          </a:xfrm>
          <a:custGeom>
            <a:avLst/>
            <a:gdLst/>
            <a:ahLst/>
            <a:cxnLst/>
            <a:rect l="0" t="0" r="0" b="0"/>
            <a:pathLst>
              <a:path w="168424" h="169665">
                <a:moveTo>
                  <a:pt x="7689" y="0"/>
                </a:moveTo>
                <a:lnTo>
                  <a:pt x="0" y="0"/>
                </a:lnTo>
                <a:lnTo>
                  <a:pt x="1957" y="5292"/>
                </a:lnTo>
                <a:lnTo>
                  <a:pt x="3868" y="9481"/>
                </a:lnTo>
                <a:lnTo>
                  <a:pt x="5142" y="13266"/>
                </a:lnTo>
                <a:lnTo>
                  <a:pt x="5991" y="16782"/>
                </a:lnTo>
                <a:lnTo>
                  <a:pt x="6557" y="20117"/>
                </a:lnTo>
                <a:lnTo>
                  <a:pt x="6934" y="24326"/>
                </a:lnTo>
                <a:lnTo>
                  <a:pt x="7186" y="29115"/>
                </a:lnTo>
                <a:lnTo>
                  <a:pt x="7465" y="39729"/>
                </a:lnTo>
                <a:lnTo>
                  <a:pt x="7590" y="51061"/>
                </a:lnTo>
                <a:lnTo>
                  <a:pt x="8615" y="56861"/>
                </a:lnTo>
                <a:lnTo>
                  <a:pt x="10291" y="62712"/>
                </a:lnTo>
                <a:lnTo>
                  <a:pt x="12400" y="68597"/>
                </a:lnTo>
                <a:lnTo>
                  <a:pt x="13807" y="74505"/>
                </a:lnTo>
                <a:lnTo>
                  <a:pt x="14744" y="80428"/>
                </a:lnTo>
                <a:lnTo>
                  <a:pt x="15369" y="86361"/>
                </a:lnTo>
                <a:lnTo>
                  <a:pt x="15785" y="91308"/>
                </a:lnTo>
                <a:lnTo>
                  <a:pt x="16063" y="95599"/>
                </a:lnTo>
                <a:lnTo>
                  <a:pt x="16248" y="99451"/>
                </a:lnTo>
                <a:lnTo>
                  <a:pt x="16454" y="109024"/>
                </a:lnTo>
                <a:lnTo>
                  <a:pt x="16618" y="158960"/>
                </a:lnTo>
                <a:lnTo>
                  <a:pt x="16619" y="126102"/>
                </a:lnTo>
                <a:lnTo>
                  <a:pt x="17611" y="121771"/>
                </a:lnTo>
                <a:lnTo>
                  <a:pt x="19265" y="117892"/>
                </a:lnTo>
                <a:lnTo>
                  <a:pt x="21360" y="114313"/>
                </a:lnTo>
                <a:lnTo>
                  <a:pt x="22756" y="109943"/>
                </a:lnTo>
                <a:lnTo>
                  <a:pt x="23687" y="105045"/>
                </a:lnTo>
                <a:lnTo>
                  <a:pt x="24307" y="99796"/>
                </a:lnTo>
                <a:lnTo>
                  <a:pt x="25713" y="94312"/>
                </a:lnTo>
                <a:lnTo>
                  <a:pt x="27643" y="88672"/>
                </a:lnTo>
                <a:lnTo>
                  <a:pt x="29921" y="82927"/>
                </a:lnTo>
                <a:lnTo>
                  <a:pt x="32433" y="77113"/>
                </a:lnTo>
                <a:lnTo>
                  <a:pt x="37869" y="65361"/>
                </a:lnTo>
                <a:lnTo>
                  <a:pt x="46507" y="47588"/>
                </a:lnTo>
                <a:lnTo>
                  <a:pt x="49443" y="42640"/>
                </a:lnTo>
                <a:lnTo>
                  <a:pt x="52392" y="38348"/>
                </a:lnTo>
                <a:lnTo>
                  <a:pt x="55350" y="34495"/>
                </a:lnTo>
                <a:lnTo>
                  <a:pt x="58315" y="30934"/>
                </a:lnTo>
                <a:lnTo>
                  <a:pt x="61283" y="27568"/>
                </a:lnTo>
                <a:lnTo>
                  <a:pt x="64255" y="24332"/>
                </a:lnTo>
                <a:lnTo>
                  <a:pt x="68220" y="21182"/>
                </a:lnTo>
                <a:lnTo>
                  <a:pt x="72848" y="18090"/>
                </a:lnTo>
                <a:lnTo>
                  <a:pt x="77917" y="15037"/>
                </a:lnTo>
                <a:lnTo>
                  <a:pt x="82289" y="13001"/>
                </a:lnTo>
                <a:lnTo>
                  <a:pt x="86196" y="11644"/>
                </a:lnTo>
                <a:lnTo>
                  <a:pt x="89793" y="10739"/>
                </a:lnTo>
                <a:lnTo>
                  <a:pt x="93183" y="11128"/>
                </a:lnTo>
                <a:lnTo>
                  <a:pt x="96435" y="12380"/>
                </a:lnTo>
                <a:lnTo>
                  <a:pt x="99595" y="14206"/>
                </a:lnTo>
                <a:lnTo>
                  <a:pt x="103686" y="15424"/>
                </a:lnTo>
                <a:lnTo>
                  <a:pt x="108398" y="16236"/>
                </a:lnTo>
                <a:lnTo>
                  <a:pt x="113524" y="16777"/>
                </a:lnTo>
                <a:lnTo>
                  <a:pt x="117933" y="18130"/>
                </a:lnTo>
                <a:lnTo>
                  <a:pt x="121865" y="20024"/>
                </a:lnTo>
                <a:lnTo>
                  <a:pt x="125478" y="22279"/>
                </a:lnTo>
                <a:lnTo>
                  <a:pt x="128879" y="25767"/>
                </a:lnTo>
                <a:lnTo>
                  <a:pt x="132139" y="30076"/>
                </a:lnTo>
                <a:lnTo>
                  <a:pt x="135304" y="34934"/>
                </a:lnTo>
                <a:lnTo>
                  <a:pt x="138406" y="40156"/>
                </a:lnTo>
                <a:lnTo>
                  <a:pt x="141467" y="45622"/>
                </a:lnTo>
                <a:lnTo>
                  <a:pt x="144499" y="51251"/>
                </a:lnTo>
                <a:lnTo>
                  <a:pt x="146521" y="56988"/>
                </a:lnTo>
                <a:lnTo>
                  <a:pt x="147869" y="62796"/>
                </a:lnTo>
                <a:lnTo>
                  <a:pt x="148767" y="68653"/>
                </a:lnTo>
                <a:lnTo>
                  <a:pt x="150358" y="74542"/>
                </a:lnTo>
                <a:lnTo>
                  <a:pt x="152411" y="80453"/>
                </a:lnTo>
                <a:lnTo>
                  <a:pt x="154772" y="86377"/>
                </a:lnTo>
                <a:lnTo>
                  <a:pt x="156346" y="92311"/>
                </a:lnTo>
                <a:lnTo>
                  <a:pt x="157395" y="98252"/>
                </a:lnTo>
                <a:lnTo>
                  <a:pt x="158095" y="104197"/>
                </a:lnTo>
                <a:lnTo>
                  <a:pt x="158561" y="110144"/>
                </a:lnTo>
                <a:lnTo>
                  <a:pt x="158872" y="116093"/>
                </a:lnTo>
                <a:lnTo>
                  <a:pt x="159310" y="131302"/>
                </a:lnTo>
                <a:lnTo>
                  <a:pt x="159483" y="154627"/>
                </a:lnTo>
                <a:lnTo>
                  <a:pt x="159491" y="163665"/>
                </a:lnTo>
                <a:lnTo>
                  <a:pt x="160484" y="165665"/>
                </a:lnTo>
                <a:lnTo>
                  <a:pt x="162138" y="166998"/>
                </a:lnTo>
                <a:lnTo>
                  <a:pt x="168423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PenAnnotation376"/>
          <p:cNvSpPr/>
          <p:nvPr/>
        </p:nvSpPr>
        <p:spPr>
          <a:xfrm>
            <a:off x="5591793" y="2661046"/>
            <a:ext cx="203575" cy="258948"/>
          </a:xfrm>
          <a:custGeom>
            <a:avLst/>
            <a:gdLst/>
            <a:ahLst/>
            <a:cxnLst/>
            <a:rect l="0" t="0" r="0" b="0"/>
            <a:pathLst>
              <a:path w="203575" h="258948">
                <a:moveTo>
                  <a:pt x="114277" y="0"/>
                </a:moveTo>
                <a:lnTo>
                  <a:pt x="114277" y="20991"/>
                </a:lnTo>
                <a:lnTo>
                  <a:pt x="115269" y="24908"/>
                </a:lnTo>
                <a:lnTo>
                  <a:pt x="116923" y="29504"/>
                </a:lnTo>
                <a:lnTo>
                  <a:pt x="119018" y="34553"/>
                </a:lnTo>
                <a:lnTo>
                  <a:pt x="120414" y="40894"/>
                </a:lnTo>
                <a:lnTo>
                  <a:pt x="121345" y="48099"/>
                </a:lnTo>
                <a:lnTo>
                  <a:pt x="121965" y="55879"/>
                </a:lnTo>
                <a:lnTo>
                  <a:pt x="123371" y="63049"/>
                </a:lnTo>
                <a:lnTo>
                  <a:pt x="125301" y="69814"/>
                </a:lnTo>
                <a:lnTo>
                  <a:pt x="127579" y="76309"/>
                </a:lnTo>
                <a:lnTo>
                  <a:pt x="129098" y="83615"/>
                </a:lnTo>
                <a:lnTo>
                  <a:pt x="130111" y="91462"/>
                </a:lnTo>
                <a:lnTo>
                  <a:pt x="130786" y="99670"/>
                </a:lnTo>
                <a:lnTo>
                  <a:pt x="132228" y="108119"/>
                </a:lnTo>
                <a:lnTo>
                  <a:pt x="134182" y="116728"/>
                </a:lnTo>
                <a:lnTo>
                  <a:pt x="136477" y="125443"/>
                </a:lnTo>
                <a:lnTo>
                  <a:pt x="138007" y="133239"/>
                </a:lnTo>
                <a:lnTo>
                  <a:pt x="139026" y="140420"/>
                </a:lnTo>
                <a:lnTo>
                  <a:pt x="139706" y="147191"/>
                </a:lnTo>
                <a:lnTo>
                  <a:pt x="141152" y="154682"/>
                </a:lnTo>
                <a:lnTo>
                  <a:pt x="143108" y="162653"/>
                </a:lnTo>
                <a:lnTo>
                  <a:pt x="145404" y="170943"/>
                </a:lnTo>
                <a:lnTo>
                  <a:pt x="146934" y="177462"/>
                </a:lnTo>
                <a:lnTo>
                  <a:pt x="147955" y="182801"/>
                </a:lnTo>
                <a:lnTo>
                  <a:pt x="148635" y="187352"/>
                </a:lnTo>
                <a:lnTo>
                  <a:pt x="150080" y="192370"/>
                </a:lnTo>
                <a:lnTo>
                  <a:pt x="152037" y="197700"/>
                </a:lnTo>
                <a:lnTo>
                  <a:pt x="154333" y="203237"/>
                </a:lnTo>
                <a:lnTo>
                  <a:pt x="155864" y="207921"/>
                </a:lnTo>
                <a:lnTo>
                  <a:pt x="157564" y="215772"/>
                </a:lnTo>
                <a:lnTo>
                  <a:pt x="158523" y="221029"/>
                </a:lnTo>
                <a:lnTo>
                  <a:pt x="159648" y="221767"/>
                </a:lnTo>
                <a:lnTo>
                  <a:pt x="165940" y="222951"/>
                </a:lnTo>
                <a:lnTo>
                  <a:pt x="167477" y="223185"/>
                </a:lnTo>
                <a:lnTo>
                  <a:pt x="167687" y="217925"/>
                </a:lnTo>
                <a:lnTo>
                  <a:pt x="167822" y="203120"/>
                </a:lnTo>
                <a:lnTo>
                  <a:pt x="166841" y="198914"/>
                </a:lnTo>
                <a:lnTo>
                  <a:pt x="165195" y="194125"/>
                </a:lnTo>
                <a:lnTo>
                  <a:pt x="163104" y="188948"/>
                </a:lnTo>
                <a:lnTo>
                  <a:pt x="160719" y="184505"/>
                </a:lnTo>
                <a:lnTo>
                  <a:pt x="152622" y="172518"/>
                </a:lnTo>
                <a:lnTo>
                  <a:pt x="149762" y="167598"/>
                </a:lnTo>
                <a:lnTo>
                  <a:pt x="146863" y="162334"/>
                </a:lnTo>
                <a:lnTo>
                  <a:pt x="143939" y="157832"/>
                </a:lnTo>
                <a:lnTo>
                  <a:pt x="138043" y="150184"/>
                </a:lnTo>
                <a:lnTo>
                  <a:pt x="134090" y="146756"/>
                </a:lnTo>
                <a:lnTo>
                  <a:pt x="129470" y="143478"/>
                </a:lnTo>
                <a:lnTo>
                  <a:pt x="124406" y="140300"/>
                </a:lnTo>
                <a:lnTo>
                  <a:pt x="119045" y="137190"/>
                </a:lnTo>
                <a:lnTo>
                  <a:pt x="107797" y="131088"/>
                </a:lnTo>
                <a:lnTo>
                  <a:pt x="102019" y="129064"/>
                </a:lnTo>
                <a:lnTo>
                  <a:pt x="96184" y="127715"/>
                </a:lnTo>
                <a:lnTo>
                  <a:pt x="90308" y="126815"/>
                </a:lnTo>
                <a:lnTo>
                  <a:pt x="84407" y="127208"/>
                </a:lnTo>
                <a:lnTo>
                  <a:pt x="78489" y="128461"/>
                </a:lnTo>
                <a:lnTo>
                  <a:pt x="72559" y="130290"/>
                </a:lnTo>
                <a:lnTo>
                  <a:pt x="66621" y="132501"/>
                </a:lnTo>
                <a:lnTo>
                  <a:pt x="60678" y="134967"/>
                </a:lnTo>
                <a:lnTo>
                  <a:pt x="54732" y="137603"/>
                </a:lnTo>
                <a:lnTo>
                  <a:pt x="42833" y="143178"/>
                </a:lnTo>
                <a:lnTo>
                  <a:pt x="36882" y="146054"/>
                </a:lnTo>
                <a:lnTo>
                  <a:pt x="31923" y="148963"/>
                </a:lnTo>
                <a:lnTo>
                  <a:pt x="27624" y="151895"/>
                </a:lnTo>
                <a:lnTo>
                  <a:pt x="23766" y="154841"/>
                </a:lnTo>
                <a:lnTo>
                  <a:pt x="20202" y="158790"/>
                </a:lnTo>
                <a:lnTo>
                  <a:pt x="16834" y="163407"/>
                </a:lnTo>
                <a:lnTo>
                  <a:pt x="13596" y="168470"/>
                </a:lnTo>
                <a:lnTo>
                  <a:pt x="10445" y="172837"/>
                </a:lnTo>
                <a:lnTo>
                  <a:pt x="4299" y="180335"/>
                </a:lnTo>
                <a:lnTo>
                  <a:pt x="2263" y="184715"/>
                </a:lnTo>
                <a:lnTo>
                  <a:pt x="906" y="189620"/>
                </a:lnTo>
                <a:lnTo>
                  <a:pt x="0" y="194875"/>
                </a:lnTo>
                <a:lnTo>
                  <a:pt x="390" y="199370"/>
                </a:lnTo>
                <a:lnTo>
                  <a:pt x="1641" y="203359"/>
                </a:lnTo>
                <a:lnTo>
                  <a:pt x="10779" y="221630"/>
                </a:lnTo>
                <a:lnTo>
                  <a:pt x="13528" y="226136"/>
                </a:lnTo>
                <a:lnTo>
                  <a:pt x="19229" y="233789"/>
                </a:lnTo>
                <a:lnTo>
                  <a:pt x="25070" y="240498"/>
                </a:lnTo>
                <a:lnTo>
                  <a:pt x="28016" y="243676"/>
                </a:lnTo>
                <a:lnTo>
                  <a:pt x="31965" y="246786"/>
                </a:lnTo>
                <a:lnTo>
                  <a:pt x="36582" y="249853"/>
                </a:lnTo>
                <a:lnTo>
                  <a:pt x="41644" y="252889"/>
                </a:lnTo>
                <a:lnTo>
                  <a:pt x="47004" y="254913"/>
                </a:lnTo>
                <a:lnTo>
                  <a:pt x="52561" y="256262"/>
                </a:lnTo>
                <a:lnTo>
                  <a:pt x="58250" y="257162"/>
                </a:lnTo>
                <a:lnTo>
                  <a:pt x="64027" y="257762"/>
                </a:lnTo>
                <a:lnTo>
                  <a:pt x="69863" y="258162"/>
                </a:lnTo>
                <a:lnTo>
                  <a:pt x="75738" y="258428"/>
                </a:lnTo>
                <a:lnTo>
                  <a:pt x="87558" y="258725"/>
                </a:lnTo>
                <a:lnTo>
                  <a:pt x="121476" y="258947"/>
                </a:lnTo>
                <a:lnTo>
                  <a:pt x="127014" y="257960"/>
                </a:lnTo>
                <a:lnTo>
                  <a:pt x="132690" y="256309"/>
                </a:lnTo>
                <a:lnTo>
                  <a:pt x="138458" y="254217"/>
                </a:lnTo>
                <a:lnTo>
                  <a:pt x="143297" y="251830"/>
                </a:lnTo>
                <a:lnTo>
                  <a:pt x="147514" y="249246"/>
                </a:lnTo>
                <a:lnTo>
                  <a:pt x="151318" y="246531"/>
                </a:lnTo>
                <a:lnTo>
                  <a:pt x="154846" y="243729"/>
                </a:lnTo>
                <a:lnTo>
                  <a:pt x="158190" y="240869"/>
                </a:lnTo>
                <a:lnTo>
                  <a:pt x="164552" y="235045"/>
                </a:lnTo>
                <a:lnTo>
                  <a:pt x="173711" y="226189"/>
                </a:lnTo>
                <a:lnTo>
                  <a:pt x="188678" y="211332"/>
                </a:lnTo>
                <a:lnTo>
                  <a:pt x="190667" y="208357"/>
                </a:lnTo>
                <a:lnTo>
                  <a:pt x="192877" y="202405"/>
                </a:lnTo>
                <a:lnTo>
                  <a:pt x="194458" y="200421"/>
                </a:lnTo>
                <a:lnTo>
                  <a:pt x="196504" y="199099"/>
                </a:lnTo>
                <a:lnTo>
                  <a:pt x="203574" y="1964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PenAnnotation377"/>
          <p:cNvSpPr/>
          <p:nvPr/>
        </p:nvSpPr>
        <p:spPr>
          <a:xfrm>
            <a:off x="5866805" y="2794992"/>
            <a:ext cx="8930" cy="142876"/>
          </a:xfrm>
          <a:custGeom>
            <a:avLst/>
            <a:gdLst/>
            <a:ahLst/>
            <a:cxnLst/>
            <a:rect l="0" t="0" r="0" b="0"/>
            <a:pathLst>
              <a:path w="8930" h="142876">
                <a:moveTo>
                  <a:pt x="8929" y="0"/>
                </a:moveTo>
                <a:lnTo>
                  <a:pt x="8929" y="15376"/>
                </a:lnTo>
                <a:lnTo>
                  <a:pt x="7937" y="19180"/>
                </a:lnTo>
                <a:lnTo>
                  <a:pt x="4189" y="31345"/>
                </a:lnTo>
                <a:lnTo>
                  <a:pt x="2792" y="37764"/>
                </a:lnTo>
                <a:lnTo>
                  <a:pt x="1861" y="44027"/>
                </a:lnTo>
                <a:lnTo>
                  <a:pt x="1240" y="50188"/>
                </a:lnTo>
                <a:lnTo>
                  <a:pt x="827" y="56278"/>
                </a:lnTo>
                <a:lnTo>
                  <a:pt x="551" y="62324"/>
                </a:lnTo>
                <a:lnTo>
                  <a:pt x="245" y="74332"/>
                </a:lnTo>
                <a:lnTo>
                  <a:pt x="0" y="131767"/>
                </a:lnTo>
                <a:lnTo>
                  <a:pt x="992" y="133485"/>
                </a:lnTo>
                <a:lnTo>
                  <a:pt x="2645" y="135623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PenAnnotation378"/>
          <p:cNvSpPr/>
          <p:nvPr/>
        </p:nvSpPr>
        <p:spPr>
          <a:xfrm>
            <a:off x="5840015" y="2723554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13119" y="8930"/>
                </a:lnTo>
                <a:lnTo>
                  <a:pt x="11723" y="7938"/>
                </a:lnTo>
                <a:lnTo>
                  <a:pt x="10792" y="6284"/>
                </a:lnTo>
                <a:lnTo>
                  <a:pt x="9039" y="368"/>
                </a:lnTo>
                <a:lnTo>
                  <a:pt x="8010" y="246"/>
                </a:lnTo>
                <a:lnTo>
                  <a:pt x="6333" y="16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PenAnnotation379"/>
          <p:cNvSpPr/>
          <p:nvPr/>
        </p:nvSpPr>
        <p:spPr>
          <a:xfrm>
            <a:off x="5966272" y="2741414"/>
            <a:ext cx="113483" cy="201316"/>
          </a:xfrm>
          <a:custGeom>
            <a:avLst/>
            <a:gdLst/>
            <a:ahLst/>
            <a:cxnLst/>
            <a:rect l="0" t="0" r="0" b="0"/>
            <a:pathLst>
              <a:path w="113483" h="201316">
                <a:moveTo>
                  <a:pt x="7688" y="0"/>
                </a:moveTo>
                <a:lnTo>
                  <a:pt x="7688" y="4740"/>
                </a:lnTo>
                <a:lnTo>
                  <a:pt x="6697" y="7129"/>
                </a:lnTo>
                <a:lnTo>
                  <a:pt x="5043" y="9713"/>
                </a:lnTo>
                <a:lnTo>
                  <a:pt x="2948" y="12429"/>
                </a:lnTo>
                <a:lnTo>
                  <a:pt x="1552" y="15231"/>
                </a:lnTo>
                <a:lnTo>
                  <a:pt x="0" y="20990"/>
                </a:lnTo>
                <a:lnTo>
                  <a:pt x="578" y="23915"/>
                </a:lnTo>
                <a:lnTo>
                  <a:pt x="3867" y="29811"/>
                </a:lnTo>
                <a:lnTo>
                  <a:pt x="5141" y="33764"/>
                </a:lnTo>
                <a:lnTo>
                  <a:pt x="5990" y="38385"/>
                </a:lnTo>
                <a:lnTo>
                  <a:pt x="6556" y="43449"/>
                </a:lnTo>
                <a:lnTo>
                  <a:pt x="6933" y="48810"/>
                </a:lnTo>
                <a:lnTo>
                  <a:pt x="7185" y="54368"/>
                </a:lnTo>
                <a:lnTo>
                  <a:pt x="7465" y="65835"/>
                </a:lnTo>
                <a:lnTo>
                  <a:pt x="7680" y="105434"/>
                </a:lnTo>
                <a:lnTo>
                  <a:pt x="8675" y="110969"/>
                </a:lnTo>
                <a:lnTo>
                  <a:pt x="10331" y="116643"/>
                </a:lnTo>
                <a:lnTo>
                  <a:pt x="12427" y="122411"/>
                </a:lnTo>
                <a:lnTo>
                  <a:pt x="13824" y="128240"/>
                </a:lnTo>
                <a:lnTo>
                  <a:pt x="14755" y="134110"/>
                </a:lnTo>
                <a:lnTo>
                  <a:pt x="15376" y="140008"/>
                </a:lnTo>
                <a:lnTo>
                  <a:pt x="16782" y="144932"/>
                </a:lnTo>
                <a:lnTo>
                  <a:pt x="18712" y="149208"/>
                </a:lnTo>
                <a:lnTo>
                  <a:pt x="20991" y="153050"/>
                </a:lnTo>
                <a:lnTo>
                  <a:pt x="23502" y="157595"/>
                </a:lnTo>
                <a:lnTo>
                  <a:pt x="28938" y="167938"/>
                </a:lnTo>
                <a:lnTo>
                  <a:pt x="31777" y="172482"/>
                </a:lnTo>
                <a:lnTo>
                  <a:pt x="34662" y="176503"/>
                </a:lnTo>
                <a:lnTo>
                  <a:pt x="37577" y="180177"/>
                </a:lnTo>
                <a:lnTo>
                  <a:pt x="40512" y="182625"/>
                </a:lnTo>
                <a:lnTo>
                  <a:pt x="43462" y="184258"/>
                </a:lnTo>
                <a:lnTo>
                  <a:pt x="46420" y="185346"/>
                </a:lnTo>
                <a:lnTo>
                  <a:pt x="49384" y="187064"/>
                </a:lnTo>
                <a:lnTo>
                  <a:pt x="52353" y="189201"/>
                </a:lnTo>
                <a:lnTo>
                  <a:pt x="55325" y="191619"/>
                </a:lnTo>
                <a:lnTo>
                  <a:pt x="58297" y="193230"/>
                </a:lnTo>
                <a:lnTo>
                  <a:pt x="61272" y="194304"/>
                </a:lnTo>
                <a:lnTo>
                  <a:pt x="64246" y="195020"/>
                </a:lnTo>
                <a:lnTo>
                  <a:pt x="67222" y="196490"/>
                </a:lnTo>
                <a:lnTo>
                  <a:pt x="70198" y="198462"/>
                </a:lnTo>
                <a:lnTo>
                  <a:pt x="73174" y="200769"/>
                </a:lnTo>
                <a:lnTo>
                  <a:pt x="75158" y="201315"/>
                </a:lnTo>
                <a:lnTo>
                  <a:pt x="76480" y="200686"/>
                </a:lnTo>
                <a:lnTo>
                  <a:pt x="77363" y="199275"/>
                </a:lnTo>
                <a:lnTo>
                  <a:pt x="78942" y="198334"/>
                </a:lnTo>
                <a:lnTo>
                  <a:pt x="80988" y="197707"/>
                </a:lnTo>
                <a:lnTo>
                  <a:pt x="83344" y="197289"/>
                </a:lnTo>
                <a:lnTo>
                  <a:pt x="85907" y="196018"/>
                </a:lnTo>
                <a:lnTo>
                  <a:pt x="88608" y="194179"/>
                </a:lnTo>
                <a:lnTo>
                  <a:pt x="91400" y="191960"/>
                </a:lnTo>
                <a:lnTo>
                  <a:pt x="93262" y="189489"/>
                </a:lnTo>
                <a:lnTo>
                  <a:pt x="94503" y="186849"/>
                </a:lnTo>
                <a:lnTo>
                  <a:pt x="95331" y="184097"/>
                </a:lnTo>
                <a:lnTo>
                  <a:pt x="96874" y="181270"/>
                </a:lnTo>
                <a:lnTo>
                  <a:pt x="98896" y="178394"/>
                </a:lnTo>
                <a:lnTo>
                  <a:pt x="101235" y="175484"/>
                </a:lnTo>
                <a:lnTo>
                  <a:pt x="102795" y="171559"/>
                </a:lnTo>
                <a:lnTo>
                  <a:pt x="103835" y="166959"/>
                </a:lnTo>
                <a:lnTo>
                  <a:pt x="104528" y="161907"/>
                </a:lnTo>
                <a:lnTo>
                  <a:pt x="105983" y="157548"/>
                </a:lnTo>
                <a:lnTo>
                  <a:pt x="107945" y="153649"/>
                </a:lnTo>
                <a:lnTo>
                  <a:pt x="110245" y="150057"/>
                </a:lnTo>
                <a:lnTo>
                  <a:pt x="111778" y="145679"/>
                </a:lnTo>
                <a:lnTo>
                  <a:pt x="112800" y="140775"/>
                </a:lnTo>
                <a:lnTo>
                  <a:pt x="113482" y="135522"/>
                </a:lnTo>
                <a:lnTo>
                  <a:pt x="112944" y="130035"/>
                </a:lnTo>
                <a:lnTo>
                  <a:pt x="111593" y="124393"/>
                </a:lnTo>
                <a:lnTo>
                  <a:pt x="109700" y="118647"/>
                </a:lnTo>
                <a:lnTo>
                  <a:pt x="108438" y="113825"/>
                </a:lnTo>
                <a:lnTo>
                  <a:pt x="107597" y="109617"/>
                </a:lnTo>
                <a:lnTo>
                  <a:pt x="107037" y="105820"/>
                </a:lnTo>
                <a:lnTo>
                  <a:pt x="106663" y="101304"/>
                </a:lnTo>
                <a:lnTo>
                  <a:pt x="106414" y="96310"/>
                </a:lnTo>
                <a:lnTo>
                  <a:pt x="106248" y="90995"/>
                </a:lnTo>
                <a:lnTo>
                  <a:pt x="105145" y="86460"/>
                </a:lnTo>
                <a:lnTo>
                  <a:pt x="103417" y="82445"/>
                </a:lnTo>
                <a:lnTo>
                  <a:pt x="101273" y="78776"/>
                </a:lnTo>
                <a:lnTo>
                  <a:pt x="99844" y="75337"/>
                </a:lnTo>
                <a:lnTo>
                  <a:pt x="98891" y="72053"/>
                </a:lnTo>
                <a:lnTo>
                  <a:pt x="98256" y="68871"/>
                </a:lnTo>
                <a:lnTo>
                  <a:pt x="96840" y="64765"/>
                </a:lnTo>
                <a:lnTo>
                  <a:pt x="94904" y="60044"/>
                </a:lnTo>
                <a:lnTo>
                  <a:pt x="89408" y="47689"/>
                </a:lnTo>
                <a:lnTo>
                  <a:pt x="88657" y="43354"/>
                </a:lnTo>
                <a:lnTo>
                  <a:pt x="88056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PenAnnotation380"/>
          <p:cNvSpPr/>
          <p:nvPr/>
        </p:nvSpPr>
        <p:spPr>
          <a:xfrm>
            <a:off x="6179343" y="2803921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0" y="0"/>
                </a:moveTo>
                <a:lnTo>
                  <a:pt x="0" y="4741"/>
                </a:lnTo>
                <a:lnTo>
                  <a:pt x="993" y="7130"/>
                </a:lnTo>
                <a:lnTo>
                  <a:pt x="2646" y="9714"/>
                </a:lnTo>
                <a:lnTo>
                  <a:pt x="7689" y="16251"/>
                </a:lnTo>
                <a:lnTo>
                  <a:pt x="8102" y="18772"/>
                </a:lnTo>
                <a:lnTo>
                  <a:pt x="8378" y="22436"/>
                </a:lnTo>
                <a:lnTo>
                  <a:pt x="8562" y="26864"/>
                </a:lnTo>
                <a:lnTo>
                  <a:pt x="9677" y="30808"/>
                </a:lnTo>
                <a:lnTo>
                  <a:pt x="11412" y="34429"/>
                </a:lnTo>
                <a:lnTo>
                  <a:pt x="13561" y="37836"/>
                </a:lnTo>
                <a:lnTo>
                  <a:pt x="14994" y="42091"/>
                </a:lnTo>
                <a:lnTo>
                  <a:pt x="15949" y="46913"/>
                </a:lnTo>
                <a:lnTo>
                  <a:pt x="16586" y="52111"/>
                </a:lnTo>
                <a:lnTo>
                  <a:pt x="17010" y="57561"/>
                </a:lnTo>
                <a:lnTo>
                  <a:pt x="17294" y="63179"/>
                </a:lnTo>
                <a:lnTo>
                  <a:pt x="17692" y="77920"/>
                </a:lnTo>
                <a:lnTo>
                  <a:pt x="17858" y="115047"/>
                </a:lnTo>
                <a:lnTo>
                  <a:pt x="17858" y="119924"/>
                </a:lnTo>
                <a:lnTo>
                  <a:pt x="18851" y="122613"/>
                </a:lnTo>
                <a:lnTo>
                  <a:pt x="20505" y="125399"/>
                </a:lnTo>
                <a:lnTo>
                  <a:pt x="26422" y="133446"/>
                </a:lnTo>
                <a:lnTo>
                  <a:pt x="26626" y="136369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PenAnnotation381"/>
          <p:cNvSpPr/>
          <p:nvPr/>
        </p:nvSpPr>
        <p:spPr>
          <a:xfrm>
            <a:off x="6179343" y="2732484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PenAnnotation382"/>
          <p:cNvSpPr/>
          <p:nvPr/>
        </p:nvSpPr>
        <p:spPr>
          <a:xfrm>
            <a:off x="6295486" y="2634257"/>
            <a:ext cx="553420" cy="276667"/>
          </a:xfrm>
          <a:custGeom>
            <a:avLst/>
            <a:gdLst/>
            <a:ahLst/>
            <a:cxnLst/>
            <a:rect l="0" t="0" r="0" b="0"/>
            <a:pathLst>
              <a:path w="553420" h="276667">
                <a:moveTo>
                  <a:pt x="80310" y="0"/>
                </a:moveTo>
                <a:lnTo>
                  <a:pt x="92739" y="12429"/>
                </a:lnTo>
                <a:lnTo>
                  <a:pt x="94550" y="15232"/>
                </a:lnTo>
                <a:lnTo>
                  <a:pt x="96561" y="20991"/>
                </a:lnTo>
                <a:lnTo>
                  <a:pt x="100101" y="29504"/>
                </a:lnTo>
                <a:lnTo>
                  <a:pt x="102433" y="34552"/>
                </a:lnTo>
                <a:lnTo>
                  <a:pt x="107672" y="42807"/>
                </a:lnTo>
                <a:lnTo>
                  <a:pt x="110457" y="46398"/>
                </a:lnTo>
                <a:lnTo>
                  <a:pt x="112315" y="50776"/>
                </a:lnTo>
                <a:lnTo>
                  <a:pt x="113553" y="55679"/>
                </a:lnTo>
                <a:lnTo>
                  <a:pt x="114378" y="60932"/>
                </a:lnTo>
                <a:lnTo>
                  <a:pt x="115921" y="67410"/>
                </a:lnTo>
                <a:lnTo>
                  <a:pt x="117942" y="74706"/>
                </a:lnTo>
                <a:lnTo>
                  <a:pt x="120280" y="82546"/>
                </a:lnTo>
                <a:lnTo>
                  <a:pt x="122832" y="89757"/>
                </a:lnTo>
                <a:lnTo>
                  <a:pt x="125525" y="96550"/>
                </a:lnTo>
                <a:lnTo>
                  <a:pt x="128313" y="103062"/>
                </a:lnTo>
                <a:lnTo>
                  <a:pt x="131164" y="110380"/>
                </a:lnTo>
                <a:lnTo>
                  <a:pt x="136977" y="126449"/>
                </a:lnTo>
                <a:lnTo>
                  <a:pt x="139916" y="133909"/>
                </a:lnTo>
                <a:lnTo>
                  <a:pt x="142868" y="140866"/>
                </a:lnTo>
                <a:lnTo>
                  <a:pt x="148793" y="153889"/>
                </a:lnTo>
                <a:lnTo>
                  <a:pt x="154735" y="166291"/>
                </a:lnTo>
                <a:lnTo>
                  <a:pt x="157708" y="173369"/>
                </a:lnTo>
                <a:lnTo>
                  <a:pt x="160682" y="181063"/>
                </a:lnTo>
                <a:lnTo>
                  <a:pt x="163657" y="189170"/>
                </a:lnTo>
                <a:lnTo>
                  <a:pt x="165640" y="195567"/>
                </a:lnTo>
                <a:lnTo>
                  <a:pt x="166963" y="200823"/>
                </a:lnTo>
                <a:lnTo>
                  <a:pt x="167844" y="205320"/>
                </a:lnTo>
                <a:lnTo>
                  <a:pt x="169424" y="210302"/>
                </a:lnTo>
                <a:lnTo>
                  <a:pt x="171470" y="215608"/>
                </a:lnTo>
                <a:lnTo>
                  <a:pt x="173825" y="221129"/>
                </a:lnTo>
                <a:lnTo>
                  <a:pt x="175396" y="225802"/>
                </a:lnTo>
                <a:lnTo>
                  <a:pt x="177141" y="233641"/>
                </a:lnTo>
                <a:lnTo>
                  <a:pt x="177917" y="240432"/>
                </a:lnTo>
                <a:lnTo>
                  <a:pt x="178414" y="248135"/>
                </a:lnTo>
                <a:lnTo>
                  <a:pt x="178513" y="254802"/>
                </a:lnTo>
                <a:lnTo>
                  <a:pt x="178534" y="250856"/>
                </a:lnTo>
                <a:lnTo>
                  <a:pt x="171408" y="243065"/>
                </a:lnTo>
                <a:lnTo>
                  <a:pt x="166107" y="237675"/>
                </a:lnTo>
                <a:lnTo>
                  <a:pt x="160445" y="229326"/>
                </a:lnTo>
                <a:lnTo>
                  <a:pt x="157546" y="224322"/>
                </a:lnTo>
                <a:lnTo>
                  <a:pt x="149033" y="216115"/>
                </a:lnTo>
                <a:lnTo>
                  <a:pt x="138635" y="208169"/>
                </a:lnTo>
                <a:lnTo>
                  <a:pt x="133084" y="203271"/>
                </a:lnTo>
                <a:lnTo>
                  <a:pt x="122617" y="193531"/>
                </a:lnTo>
                <a:lnTo>
                  <a:pt x="114658" y="185894"/>
                </a:lnTo>
                <a:lnTo>
                  <a:pt x="105167" y="179193"/>
                </a:lnTo>
                <a:lnTo>
                  <a:pt x="99858" y="176017"/>
                </a:lnTo>
                <a:lnTo>
                  <a:pt x="88668" y="172488"/>
                </a:lnTo>
                <a:lnTo>
                  <a:pt x="77080" y="170919"/>
                </a:lnTo>
                <a:lnTo>
                  <a:pt x="65314" y="170222"/>
                </a:lnTo>
                <a:lnTo>
                  <a:pt x="53471" y="172558"/>
                </a:lnTo>
                <a:lnTo>
                  <a:pt x="38293" y="176806"/>
                </a:lnTo>
                <a:lnTo>
                  <a:pt x="29886" y="178791"/>
                </a:lnTo>
                <a:lnTo>
                  <a:pt x="14989" y="185487"/>
                </a:lnTo>
                <a:lnTo>
                  <a:pt x="7292" y="190918"/>
                </a:lnTo>
                <a:lnTo>
                  <a:pt x="4843" y="193756"/>
                </a:lnTo>
                <a:lnTo>
                  <a:pt x="3209" y="196639"/>
                </a:lnTo>
                <a:lnTo>
                  <a:pt x="2121" y="199554"/>
                </a:lnTo>
                <a:lnTo>
                  <a:pt x="911" y="208084"/>
                </a:lnTo>
                <a:lnTo>
                  <a:pt x="588" y="213137"/>
                </a:lnTo>
                <a:lnTo>
                  <a:pt x="230" y="221397"/>
                </a:lnTo>
                <a:lnTo>
                  <a:pt x="28" y="231626"/>
                </a:lnTo>
                <a:lnTo>
                  <a:pt x="0" y="234784"/>
                </a:lnTo>
                <a:lnTo>
                  <a:pt x="973" y="237882"/>
                </a:lnTo>
                <a:lnTo>
                  <a:pt x="4701" y="243970"/>
                </a:lnTo>
                <a:lnTo>
                  <a:pt x="12310" y="249984"/>
                </a:lnTo>
                <a:lnTo>
                  <a:pt x="21315" y="255963"/>
                </a:lnTo>
                <a:lnTo>
                  <a:pt x="28624" y="261928"/>
                </a:lnTo>
                <a:lnTo>
                  <a:pt x="37826" y="267887"/>
                </a:lnTo>
                <a:lnTo>
                  <a:pt x="43057" y="270865"/>
                </a:lnTo>
                <a:lnTo>
                  <a:pt x="54162" y="274174"/>
                </a:lnTo>
                <a:lnTo>
                  <a:pt x="65712" y="275644"/>
                </a:lnTo>
                <a:lnTo>
                  <a:pt x="82379" y="276472"/>
                </a:lnTo>
                <a:lnTo>
                  <a:pt x="90490" y="276666"/>
                </a:lnTo>
                <a:lnTo>
                  <a:pt x="100048" y="274106"/>
                </a:lnTo>
                <a:lnTo>
                  <a:pt x="116586" y="267087"/>
                </a:lnTo>
                <a:lnTo>
                  <a:pt x="134054" y="258723"/>
                </a:lnTo>
                <a:lnTo>
                  <a:pt x="145868" y="251910"/>
                </a:lnTo>
                <a:lnTo>
                  <a:pt x="151797" y="247315"/>
                </a:lnTo>
                <a:lnTo>
                  <a:pt x="157734" y="242268"/>
                </a:lnTo>
                <a:lnTo>
                  <a:pt x="162684" y="236918"/>
                </a:lnTo>
                <a:lnTo>
                  <a:pt x="166976" y="231367"/>
                </a:lnTo>
                <a:lnTo>
                  <a:pt x="170830" y="225683"/>
                </a:lnTo>
                <a:lnTo>
                  <a:pt x="174391" y="220901"/>
                </a:lnTo>
                <a:lnTo>
                  <a:pt x="180994" y="212941"/>
                </a:lnTo>
                <a:lnTo>
                  <a:pt x="185136" y="208437"/>
                </a:lnTo>
                <a:lnTo>
                  <a:pt x="199454" y="193610"/>
                </a:lnTo>
                <a:lnTo>
                  <a:pt x="207016" y="185929"/>
                </a:lnTo>
                <a:lnTo>
                  <a:pt x="209429" y="182492"/>
                </a:lnTo>
                <a:lnTo>
                  <a:pt x="212826" y="173906"/>
                </a:lnTo>
                <a:lnTo>
                  <a:pt x="214239" y="169713"/>
                </a:lnTo>
                <a:lnTo>
                  <a:pt x="214255" y="198345"/>
                </a:lnTo>
                <a:lnTo>
                  <a:pt x="215248" y="202676"/>
                </a:lnTo>
                <a:lnTo>
                  <a:pt x="216901" y="207547"/>
                </a:lnTo>
                <a:lnTo>
                  <a:pt x="218996" y="212779"/>
                </a:lnTo>
                <a:lnTo>
                  <a:pt x="221323" y="221238"/>
                </a:lnTo>
                <a:lnTo>
                  <a:pt x="223350" y="229297"/>
                </a:lnTo>
                <a:lnTo>
                  <a:pt x="225280" y="234224"/>
                </a:lnTo>
                <a:lnTo>
                  <a:pt x="227558" y="239493"/>
                </a:lnTo>
                <a:lnTo>
                  <a:pt x="232736" y="247994"/>
                </a:lnTo>
                <a:lnTo>
                  <a:pt x="235506" y="251649"/>
                </a:lnTo>
                <a:lnTo>
                  <a:pt x="238583" y="258357"/>
                </a:lnTo>
                <a:lnTo>
                  <a:pt x="239404" y="261535"/>
                </a:lnTo>
                <a:lnTo>
                  <a:pt x="240943" y="263654"/>
                </a:lnTo>
                <a:lnTo>
                  <a:pt x="242961" y="265066"/>
                </a:lnTo>
                <a:lnTo>
                  <a:pt x="245300" y="266008"/>
                </a:lnTo>
                <a:lnTo>
                  <a:pt x="256180" y="273656"/>
                </a:lnTo>
                <a:lnTo>
                  <a:pt x="261993" y="275414"/>
                </a:lnTo>
                <a:lnTo>
                  <a:pt x="264932" y="274891"/>
                </a:lnTo>
                <a:lnTo>
                  <a:pt x="270844" y="271664"/>
                </a:lnTo>
                <a:lnTo>
                  <a:pt x="279750" y="264268"/>
                </a:lnTo>
                <a:lnTo>
                  <a:pt x="288673" y="255793"/>
                </a:lnTo>
                <a:lnTo>
                  <a:pt x="294624" y="247301"/>
                </a:lnTo>
                <a:lnTo>
                  <a:pt x="297600" y="242258"/>
                </a:lnTo>
                <a:lnTo>
                  <a:pt x="300577" y="236911"/>
                </a:lnTo>
                <a:lnTo>
                  <a:pt x="306529" y="225680"/>
                </a:lnTo>
                <a:lnTo>
                  <a:pt x="308514" y="219906"/>
                </a:lnTo>
                <a:lnTo>
                  <a:pt x="309837" y="214073"/>
                </a:lnTo>
                <a:lnTo>
                  <a:pt x="310719" y="208200"/>
                </a:lnTo>
                <a:lnTo>
                  <a:pt x="312299" y="202300"/>
                </a:lnTo>
                <a:lnTo>
                  <a:pt x="314344" y="196382"/>
                </a:lnTo>
                <a:lnTo>
                  <a:pt x="316700" y="190453"/>
                </a:lnTo>
                <a:lnTo>
                  <a:pt x="318271" y="185508"/>
                </a:lnTo>
                <a:lnTo>
                  <a:pt x="320016" y="177367"/>
                </a:lnTo>
                <a:lnTo>
                  <a:pt x="323437" y="170442"/>
                </a:lnTo>
                <a:lnTo>
                  <a:pt x="325739" y="167206"/>
                </a:lnTo>
                <a:lnTo>
                  <a:pt x="328296" y="160965"/>
                </a:lnTo>
                <a:lnTo>
                  <a:pt x="330332" y="151852"/>
                </a:lnTo>
                <a:lnTo>
                  <a:pt x="330342" y="198202"/>
                </a:lnTo>
                <a:lnTo>
                  <a:pt x="331334" y="201588"/>
                </a:lnTo>
                <a:lnTo>
                  <a:pt x="335082" y="207996"/>
                </a:lnTo>
                <a:lnTo>
                  <a:pt x="337471" y="212086"/>
                </a:lnTo>
                <a:lnTo>
                  <a:pt x="340055" y="216797"/>
                </a:lnTo>
                <a:lnTo>
                  <a:pt x="342770" y="221922"/>
                </a:lnTo>
                <a:lnTo>
                  <a:pt x="345573" y="225339"/>
                </a:lnTo>
                <a:lnTo>
                  <a:pt x="348434" y="227617"/>
                </a:lnTo>
                <a:lnTo>
                  <a:pt x="354257" y="231140"/>
                </a:lnTo>
                <a:lnTo>
                  <a:pt x="360154" y="236013"/>
                </a:lnTo>
                <a:lnTo>
                  <a:pt x="363115" y="237709"/>
                </a:lnTo>
                <a:lnTo>
                  <a:pt x="369050" y="239594"/>
                </a:lnTo>
                <a:lnTo>
                  <a:pt x="383922" y="240903"/>
                </a:lnTo>
                <a:lnTo>
                  <a:pt x="386898" y="240970"/>
                </a:lnTo>
                <a:lnTo>
                  <a:pt x="388881" y="240022"/>
                </a:lnTo>
                <a:lnTo>
                  <a:pt x="390205" y="238397"/>
                </a:lnTo>
                <a:lnTo>
                  <a:pt x="391086" y="236322"/>
                </a:lnTo>
                <a:lnTo>
                  <a:pt x="392666" y="234939"/>
                </a:lnTo>
                <a:lnTo>
                  <a:pt x="394712" y="234017"/>
                </a:lnTo>
                <a:lnTo>
                  <a:pt x="397067" y="233402"/>
                </a:lnTo>
                <a:lnTo>
                  <a:pt x="402331" y="230073"/>
                </a:lnTo>
                <a:lnTo>
                  <a:pt x="405123" y="227796"/>
                </a:lnTo>
                <a:lnTo>
                  <a:pt x="410872" y="219975"/>
                </a:lnTo>
                <a:lnTo>
                  <a:pt x="413795" y="215111"/>
                </a:lnTo>
                <a:lnTo>
                  <a:pt x="419687" y="207061"/>
                </a:lnTo>
                <a:lnTo>
                  <a:pt x="425613" y="199184"/>
                </a:lnTo>
                <a:lnTo>
                  <a:pt x="428583" y="194305"/>
                </a:lnTo>
                <a:lnTo>
                  <a:pt x="431554" y="189068"/>
                </a:lnTo>
                <a:lnTo>
                  <a:pt x="440148" y="180603"/>
                </a:lnTo>
                <a:lnTo>
                  <a:pt x="449590" y="173534"/>
                </a:lnTo>
                <a:lnTo>
                  <a:pt x="457094" y="167085"/>
                </a:lnTo>
                <a:lnTo>
                  <a:pt x="466381" y="160911"/>
                </a:lnTo>
                <a:lnTo>
                  <a:pt x="476132" y="154860"/>
                </a:lnTo>
                <a:lnTo>
                  <a:pt x="483773" y="148863"/>
                </a:lnTo>
                <a:lnTo>
                  <a:pt x="488192" y="146867"/>
                </a:lnTo>
                <a:lnTo>
                  <a:pt x="502899" y="144058"/>
                </a:lnTo>
                <a:lnTo>
                  <a:pt x="510552" y="143401"/>
                </a:lnTo>
                <a:lnTo>
                  <a:pt x="519907" y="145755"/>
                </a:lnTo>
                <a:lnTo>
                  <a:pt x="529687" y="150108"/>
                </a:lnTo>
                <a:lnTo>
                  <a:pt x="540771" y="158137"/>
                </a:lnTo>
                <a:lnTo>
                  <a:pt x="547228" y="163880"/>
                </a:lnTo>
                <a:lnTo>
                  <a:pt x="549346" y="166800"/>
                </a:lnTo>
                <a:lnTo>
                  <a:pt x="551701" y="172691"/>
                </a:lnTo>
                <a:lnTo>
                  <a:pt x="552747" y="178616"/>
                </a:lnTo>
                <a:lnTo>
                  <a:pt x="553212" y="185549"/>
                </a:lnTo>
                <a:lnTo>
                  <a:pt x="553419" y="195245"/>
                </a:lnTo>
                <a:lnTo>
                  <a:pt x="552482" y="199617"/>
                </a:lnTo>
                <a:lnTo>
                  <a:pt x="548795" y="207120"/>
                </a:lnTo>
                <a:lnTo>
                  <a:pt x="543849" y="213762"/>
                </a:lnTo>
                <a:lnTo>
                  <a:pt x="541140" y="216922"/>
                </a:lnTo>
                <a:lnTo>
                  <a:pt x="532840" y="223079"/>
                </a:lnTo>
                <a:lnTo>
                  <a:pt x="523528" y="229123"/>
                </a:lnTo>
                <a:lnTo>
                  <a:pt x="516083" y="235116"/>
                </a:lnTo>
                <a:lnTo>
                  <a:pt x="511716" y="237112"/>
                </a:lnTo>
                <a:lnTo>
                  <a:pt x="497081" y="239920"/>
                </a:lnTo>
                <a:lnTo>
                  <a:pt x="482745" y="240868"/>
                </a:lnTo>
                <a:lnTo>
                  <a:pt x="465618" y="241056"/>
                </a:lnTo>
                <a:lnTo>
                  <a:pt x="453657" y="241088"/>
                </a:lnTo>
                <a:lnTo>
                  <a:pt x="451247" y="240101"/>
                </a:lnTo>
                <a:lnTo>
                  <a:pt x="449641" y="238450"/>
                </a:lnTo>
                <a:lnTo>
                  <a:pt x="446428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PenAnnotation383"/>
          <p:cNvSpPr/>
          <p:nvPr/>
        </p:nvSpPr>
        <p:spPr>
          <a:xfrm>
            <a:off x="6956226" y="2714825"/>
            <a:ext cx="616150" cy="365716"/>
          </a:xfrm>
          <a:custGeom>
            <a:avLst/>
            <a:gdLst/>
            <a:ahLst/>
            <a:cxnLst/>
            <a:rect l="0" t="0" r="0" b="0"/>
            <a:pathLst>
              <a:path w="616150" h="365716">
                <a:moveTo>
                  <a:pt x="0" y="187323"/>
                </a:moveTo>
                <a:lnTo>
                  <a:pt x="4741" y="192064"/>
                </a:lnTo>
                <a:lnTo>
                  <a:pt x="7129" y="193460"/>
                </a:lnTo>
                <a:lnTo>
                  <a:pt x="16250" y="195885"/>
                </a:lnTo>
                <a:lnTo>
                  <a:pt x="34888" y="196220"/>
                </a:lnTo>
                <a:lnTo>
                  <a:pt x="39133" y="195239"/>
                </a:lnTo>
                <a:lnTo>
                  <a:pt x="51481" y="188561"/>
                </a:lnTo>
                <a:lnTo>
                  <a:pt x="57697" y="178209"/>
                </a:lnTo>
                <a:lnTo>
                  <a:pt x="60370" y="170705"/>
                </a:lnTo>
                <a:lnTo>
                  <a:pt x="62550" y="163070"/>
                </a:lnTo>
                <a:lnTo>
                  <a:pt x="66826" y="153062"/>
                </a:lnTo>
                <a:lnTo>
                  <a:pt x="68363" y="146623"/>
                </a:lnTo>
                <a:lnTo>
                  <a:pt x="69388" y="139354"/>
                </a:lnTo>
                <a:lnTo>
                  <a:pt x="70071" y="131531"/>
                </a:lnTo>
                <a:lnTo>
                  <a:pt x="70527" y="124331"/>
                </a:lnTo>
                <a:lnTo>
                  <a:pt x="71033" y="111040"/>
                </a:lnTo>
                <a:lnTo>
                  <a:pt x="72160" y="103726"/>
                </a:lnTo>
                <a:lnTo>
                  <a:pt x="73904" y="95873"/>
                </a:lnTo>
                <a:lnTo>
                  <a:pt x="76058" y="87661"/>
                </a:lnTo>
                <a:lnTo>
                  <a:pt x="77495" y="80202"/>
                </a:lnTo>
                <a:lnTo>
                  <a:pt x="78452" y="73245"/>
                </a:lnTo>
                <a:lnTo>
                  <a:pt x="79091" y="66623"/>
                </a:lnTo>
                <a:lnTo>
                  <a:pt x="79800" y="56618"/>
                </a:lnTo>
                <a:lnTo>
                  <a:pt x="80115" y="47873"/>
                </a:lnTo>
                <a:lnTo>
                  <a:pt x="80255" y="37371"/>
                </a:lnTo>
                <a:lnTo>
                  <a:pt x="81284" y="33777"/>
                </a:lnTo>
                <a:lnTo>
                  <a:pt x="82963" y="31381"/>
                </a:lnTo>
                <a:lnTo>
                  <a:pt x="85075" y="29784"/>
                </a:lnTo>
                <a:lnTo>
                  <a:pt x="86482" y="27726"/>
                </a:lnTo>
                <a:lnTo>
                  <a:pt x="89188" y="18110"/>
                </a:lnTo>
                <a:lnTo>
                  <a:pt x="89283" y="27432"/>
                </a:lnTo>
                <a:lnTo>
                  <a:pt x="89287" y="30127"/>
                </a:lnTo>
                <a:lnTo>
                  <a:pt x="90283" y="32917"/>
                </a:lnTo>
                <a:lnTo>
                  <a:pt x="94035" y="38661"/>
                </a:lnTo>
                <a:lnTo>
                  <a:pt x="101725" y="47474"/>
                </a:lnTo>
                <a:lnTo>
                  <a:pt x="115028" y="61109"/>
                </a:lnTo>
                <a:lnTo>
                  <a:pt x="123223" y="72028"/>
                </a:lnTo>
                <a:lnTo>
                  <a:pt x="126797" y="77717"/>
                </a:lnTo>
                <a:lnTo>
                  <a:pt x="136060" y="86685"/>
                </a:lnTo>
                <a:lnTo>
                  <a:pt x="141308" y="90465"/>
                </a:lnTo>
                <a:lnTo>
                  <a:pt x="149785" y="99957"/>
                </a:lnTo>
                <a:lnTo>
                  <a:pt x="156860" y="110791"/>
                </a:lnTo>
                <a:lnTo>
                  <a:pt x="160136" y="116458"/>
                </a:lnTo>
                <a:lnTo>
                  <a:pt x="166422" y="127054"/>
                </a:lnTo>
                <a:lnTo>
                  <a:pt x="172523" y="135071"/>
                </a:lnTo>
                <a:lnTo>
                  <a:pt x="175896" y="141941"/>
                </a:lnTo>
                <a:lnTo>
                  <a:pt x="177795" y="151387"/>
                </a:lnTo>
                <a:lnTo>
                  <a:pt x="178357" y="160470"/>
                </a:lnTo>
                <a:lnTo>
                  <a:pt x="178547" y="167687"/>
                </a:lnTo>
                <a:lnTo>
                  <a:pt x="177571" y="168279"/>
                </a:lnTo>
                <a:lnTo>
                  <a:pt x="173840" y="168937"/>
                </a:lnTo>
                <a:lnTo>
                  <a:pt x="172448" y="168121"/>
                </a:lnTo>
                <a:lnTo>
                  <a:pt x="171520" y="166584"/>
                </a:lnTo>
                <a:lnTo>
                  <a:pt x="170901" y="164567"/>
                </a:lnTo>
                <a:lnTo>
                  <a:pt x="169497" y="163223"/>
                </a:lnTo>
                <a:lnTo>
                  <a:pt x="167568" y="162326"/>
                </a:lnTo>
                <a:lnTo>
                  <a:pt x="165290" y="161729"/>
                </a:lnTo>
                <a:lnTo>
                  <a:pt x="160114" y="158419"/>
                </a:lnTo>
                <a:lnTo>
                  <a:pt x="153513" y="153641"/>
                </a:lnTo>
                <a:lnTo>
                  <a:pt x="143965" y="148210"/>
                </a:lnTo>
                <a:lnTo>
                  <a:pt x="135753" y="139843"/>
                </a:lnTo>
                <a:lnTo>
                  <a:pt x="132174" y="134834"/>
                </a:lnTo>
                <a:lnTo>
                  <a:pt x="128795" y="131494"/>
                </a:lnTo>
                <a:lnTo>
                  <a:pt x="125551" y="129268"/>
                </a:lnTo>
                <a:lnTo>
                  <a:pt x="119301" y="125802"/>
                </a:lnTo>
                <a:lnTo>
                  <a:pt x="107204" y="115492"/>
                </a:lnTo>
                <a:lnTo>
                  <a:pt x="98752" y="107456"/>
                </a:lnTo>
                <a:lnTo>
                  <a:pt x="98461" y="109824"/>
                </a:lnTo>
                <a:lnTo>
                  <a:pt x="98258" y="121224"/>
                </a:lnTo>
                <a:lnTo>
                  <a:pt x="98231" y="133823"/>
                </a:lnTo>
                <a:lnTo>
                  <a:pt x="99222" y="137766"/>
                </a:lnTo>
                <a:lnTo>
                  <a:pt x="102968" y="144792"/>
                </a:lnTo>
                <a:lnTo>
                  <a:pt x="106349" y="147063"/>
                </a:lnTo>
                <a:lnTo>
                  <a:pt x="120587" y="151251"/>
                </a:lnTo>
                <a:lnTo>
                  <a:pt x="137374" y="157342"/>
                </a:lnTo>
                <a:lnTo>
                  <a:pt x="154915" y="159588"/>
                </a:lnTo>
                <a:lnTo>
                  <a:pt x="172680" y="160254"/>
                </a:lnTo>
                <a:lnTo>
                  <a:pt x="184565" y="160409"/>
                </a:lnTo>
                <a:lnTo>
                  <a:pt x="196462" y="157833"/>
                </a:lnTo>
                <a:lnTo>
                  <a:pt x="214315" y="150804"/>
                </a:lnTo>
                <a:lnTo>
                  <a:pt x="232173" y="142437"/>
                </a:lnTo>
                <a:lnTo>
                  <a:pt x="244078" y="135624"/>
                </a:lnTo>
                <a:lnTo>
                  <a:pt x="255984" y="125981"/>
                </a:lnTo>
                <a:lnTo>
                  <a:pt x="265245" y="115081"/>
                </a:lnTo>
                <a:lnTo>
                  <a:pt x="269103" y="109396"/>
                </a:lnTo>
                <a:lnTo>
                  <a:pt x="272668" y="103622"/>
                </a:lnTo>
                <a:lnTo>
                  <a:pt x="276037" y="97788"/>
                </a:lnTo>
                <a:lnTo>
                  <a:pt x="282425" y="86014"/>
                </a:lnTo>
                <a:lnTo>
                  <a:pt x="294611" y="62287"/>
                </a:lnTo>
                <a:lnTo>
                  <a:pt x="297611" y="56340"/>
                </a:lnTo>
                <a:lnTo>
                  <a:pt x="299610" y="50392"/>
                </a:lnTo>
                <a:lnTo>
                  <a:pt x="300943" y="44442"/>
                </a:lnTo>
                <a:lnTo>
                  <a:pt x="301832" y="38491"/>
                </a:lnTo>
                <a:lnTo>
                  <a:pt x="302424" y="32539"/>
                </a:lnTo>
                <a:lnTo>
                  <a:pt x="302820" y="26587"/>
                </a:lnTo>
                <a:lnTo>
                  <a:pt x="303258" y="15674"/>
                </a:lnTo>
                <a:lnTo>
                  <a:pt x="303454" y="7516"/>
                </a:lnTo>
                <a:lnTo>
                  <a:pt x="302513" y="4944"/>
                </a:lnTo>
                <a:lnTo>
                  <a:pt x="300894" y="3229"/>
                </a:lnTo>
                <a:lnTo>
                  <a:pt x="295043" y="0"/>
                </a:lnTo>
                <a:lnTo>
                  <a:pt x="294787" y="9340"/>
                </a:lnTo>
                <a:lnTo>
                  <a:pt x="294689" y="34098"/>
                </a:lnTo>
                <a:lnTo>
                  <a:pt x="295678" y="40525"/>
                </a:lnTo>
                <a:lnTo>
                  <a:pt x="297330" y="47785"/>
                </a:lnTo>
                <a:lnTo>
                  <a:pt x="299423" y="55603"/>
                </a:lnTo>
                <a:lnTo>
                  <a:pt x="300818" y="63791"/>
                </a:lnTo>
                <a:lnTo>
                  <a:pt x="301749" y="72226"/>
                </a:lnTo>
                <a:lnTo>
                  <a:pt x="302369" y="80826"/>
                </a:lnTo>
                <a:lnTo>
                  <a:pt x="303775" y="89536"/>
                </a:lnTo>
                <a:lnTo>
                  <a:pt x="305704" y="98319"/>
                </a:lnTo>
                <a:lnTo>
                  <a:pt x="315930" y="138543"/>
                </a:lnTo>
                <a:lnTo>
                  <a:pt x="318768" y="148850"/>
                </a:lnTo>
                <a:lnTo>
                  <a:pt x="324569" y="168239"/>
                </a:lnTo>
                <a:lnTo>
                  <a:pt x="328496" y="178569"/>
                </a:lnTo>
                <a:lnTo>
                  <a:pt x="333099" y="189425"/>
                </a:lnTo>
                <a:lnTo>
                  <a:pt x="338152" y="200630"/>
                </a:lnTo>
                <a:lnTo>
                  <a:pt x="342512" y="211077"/>
                </a:lnTo>
                <a:lnTo>
                  <a:pt x="346412" y="221019"/>
                </a:lnTo>
                <a:lnTo>
                  <a:pt x="353391" y="240002"/>
                </a:lnTo>
                <a:lnTo>
                  <a:pt x="368986" y="285431"/>
                </a:lnTo>
                <a:lnTo>
                  <a:pt x="371006" y="293408"/>
                </a:lnTo>
                <a:lnTo>
                  <a:pt x="372353" y="300710"/>
                </a:lnTo>
                <a:lnTo>
                  <a:pt x="373251" y="307563"/>
                </a:lnTo>
                <a:lnTo>
                  <a:pt x="374842" y="314116"/>
                </a:lnTo>
                <a:lnTo>
                  <a:pt x="376895" y="320469"/>
                </a:lnTo>
                <a:lnTo>
                  <a:pt x="379256" y="326688"/>
                </a:lnTo>
                <a:lnTo>
                  <a:pt x="380829" y="332819"/>
                </a:lnTo>
                <a:lnTo>
                  <a:pt x="381878" y="338891"/>
                </a:lnTo>
                <a:lnTo>
                  <a:pt x="383044" y="349936"/>
                </a:lnTo>
                <a:lnTo>
                  <a:pt x="383563" y="358153"/>
                </a:lnTo>
                <a:lnTo>
                  <a:pt x="382708" y="360741"/>
                </a:lnTo>
                <a:lnTo>
                  <a:pt x="381147" y="362466"/>
                </a:lnTo>
                <a:lnTo>
                  <a:pt x="375404" y="365715"/>
                </a:lnTo>
                <a:lnTo>
                  <a:pt x="370412" y="361116"/>
                </a:lnTo>
                <a:lnTo>
                  <a:pt x="365380" y="350885"/>
                </a:lnTo>
                <a:lnTo>
                  <a:pt x="362649" y="343989"/>
                </a:lnTo>
                <a:lnTo>
                  <a:pt x="356970" y="328390"/>
                </a:lnTo>
                <a:lnTo>
                  <a:pt x="354065" y="320063"/>
                </a:lnTo>
                <a:lnTo>
                  <a:pt x="351138" y="310543"/>
                </a:lnTo>
                <a:lnTo>
                  <a:pt x="345238" y="289382"/>
                </a:lnTo>
                <a:lnTo>
                  <a:pt x="336338" y="255156"/>
                </a:lnTo>
                <a:lnTo>
                  <a:pt x="334359" y="243459"/>
                </a:lnTo>
                <a:lnTo>
                  <a:pt x="333039" y="231692"/>
                </a:lnTo>
                <a:lnTo>
                  <a:pt x="332159" y="219879"/>
                </a:lnTo>
                <a:lnTo>
                  <a:pt x="331572" y="208035"/>
                </a:lnTo>
                <a:lnTo>
                  <a:pt x="330920" y="184291"/>
                </a:lnTo>
                <a:lnTo>
                  <a:pt x="330444" y="117644"/>
                </a:lnTo>
                <a:lnTo>
                  <a:pt x="331422" y="108128"/>
                </a:lnTo>
                <a:lnTo>
                  <a:pt x="333065" y="98808"/>
                </a:lnTo>
                <a:lnTo>
                  <a:pt x="335152" y="89618"/>
                </a:lnTo>
                <a:lnTo>
                  <a:pt x="336545" y="81506"/>
                </a:lnTo>
                <a:lnTo>
                  <a:pt x="337472" y="74115"/>
                </a:lnTo>
                <a:lnTo>
                  <a:pt x="338091" y="67202"/>
                </a:lnTo>
                <a:lnTo>
                  <a:pt x="341424" y="56876"/>
                </a:lnTo>
                <a:lnTo>
                  <a:pt x="346213" y="48979"/>
                </a:lnTo>
                <a:lnTo>
                  <a:pt x="351648" y="42162"/>
                </a:lnTo>
                <a:lnTo>
                  <a:pt x="354487" y="39948"/>
                </a:lnTo>
                <a:lnTo>
                  <a:pt x="357372" y="38471"/>
                </a:lnTo>
                <a:lnTo>
                  <a:pt x="360287" y="37487"/>
                </a:lnTo>
                <a:lnTo>
                  <a:pt x="363223" y="37823"/>
                </a:lnTo>
                <a:lnTo>
                  <a:pt x="366172" y="39039"/>
                </a:lnTo>
                <a:lnTo>
                  <a:pt x="369130" y="40842"/>
                </a:lnTo>
                <a:lnTo>
                  <a:pt x="375063" y="42845"/>
                </a:lnTo>
                <a:lnTo>
                  <a:pt x="378035" y="43379"/>
                </a:lnTo>
                <a:lnTo>
                  <a:pt x="381007" y="45720"/>
                </a:lnTo>
                <a:lnTo>
                  <a:pt x="386956" y="53612"/>
                </a:lnTo>
                <a:lnTo>
                  <a:pt x="395884" y="64471"/>
                </a:lnTo>
                <a:lnTo>
                  <a:pt x="398860" y="69703"/>
                </a:lnTo>
                <a:lnTo>
                  <a:pt x="401837" y="76168"/>
                </a:lnTo>
                <a:lnTo>
                  <a:pt x="404813" y="83454"/>
                </a:lnTo>
                <a:lnTo>
                  <a:pt x="407789" y="90296"/>
                </a:lnTo>
                <a:lnTo>
                  <a:pt x="413742" y="103189"/>
                </a:lnTo>
                <a:lnTo>
                  <a:pt x="417050" y="112889"/>
                </a:lnTo>
                <a:lnTo>
                  <a:pt x="418519" y="121499"/>
                </a:lnTo>
                <a:lnTo>
                  <a:pt x="419173" y="131940"/>
                </a:lnTo>
                <a:lnTo>
                  <a:pt x="418354" y="136511"/>
                </a:lnTo>
                <a:lnTo>
                  <a:pt x="413455" y="147683"/>
                </a:lnTo>
                <a:lnTo>
                  <a:pt x="411961" y="154161"/>
                </a:lnTo>
                <a:lnTo>
                  <a:pt x="409578" y="157278"/>
                </a:lnTo>
                <a:lnTo>
                  <a:pt x="401639" y="163386"/>
                </a:lnTo>
                <a:lnTo>
                  <a:pt x="394142" y="166762"/>
                </a:lnTo>
                <a:lnTo>
                  <a:pt x="384342" y="168663"/>
                </a:lnTo>
                <a:lnTo>
                  <a:pt x="372143" y="169305"/>
                </a:lnTo>
                <a:lnTo>
                  <a:pt x="363504" y="166747"/>
                </a:lnTo>
                <a:lnTo>
                  <a:pt x="354042" y="163296"/>
                </a:lnTo>
                <a:lnTo>
                  <a:pt x="346529" y="161761"/>
                </a:lnTo>
                <a:lnTo>
                  <a:pt x="339883" y="158434"/>
                </a:lnTo>
                <a:lnTo>
                  <a:pt x="327917" y="148336"/>
                </a:lnTo>
                <a:lnTo>
                  <a:pt x="319374" y="139238"/>
                </a:lnTo>
                <a:lnTo>
                  <a:pt x="315577" y="131887"/>
                </a:lnTo>
                <a:lnTo>
                  <a:pt x="313572" y="129529"/>
                </a:lnTo>
                <a:lnTo>
                  <a:pt x="311244" y="127958"/>
                </a:lnTo>
                <a:lnTo>
                  <a:pt x="303742" y="124870"/>
                </a:lnTo>
                <a:lnTo>
                  <a:pt x="308389" y="124831"/>
                </a:lnTo>
                <a:lnTo>
                  <a:pt x="309773" y="125818"/>
                </a:lnTo>
                <a:lnTo>
                  <a:pt x="310695" y="127468"/>
                </a:lnTo>
                <a:lnTo>
                  <a:pt x="311310" y="129560"/>
                </a:lnTo>
                <a:lnTo>
                  <a:pt x="314638" y="134531"/>
                </a:lnTo>
                <a:lnTo>
                  <a:pt x="316915" y="137246"/>
                </a:lnTo>
                <a:lnTo>
                  <a:pt x="329601" y="145806"/>
                </a:lnTo>
                <a:lnTo>
                  <a:pt x="337651" y="149027"/>
                </a:lnTo>
                <a:lnTo>
                  <a:pt x="345528" y="151451"/>
                </a:lnTo>
                <a:lnTo>
                  <a:pt x="361119" y="158394"/>
                </a:lnTo>
                <a:lnTo>
                  <a:pt x="378306" y="165743"/>
                </a:lnTo>
                <a:lnTo>
                  <a:pt x="396959" y="168361"/>
                </a:lnTo>
                <a:lnTo>
                  <a:pt x="412567" y="168974"/>
                </a:lnTo>
                <a:lnTo>
                  <a:pt x="433348" y="169318"/>
                </a:lnTo>
                <a:lnTo>
                  <a:pt x="452073" y="169421"/>
                </a:lnTo>
                <a:lnTo>
                  <a:pt x="464182" y="166799"/>
                </a:lnTo>
                <a:lnTo>
                  <a:pt x="475186" y="162326"/>
                </a:lnTo>
                <a:lnTo>
                  <a:pt x="492981" y="151370"/>
                </a:lnTo>
                <a:lnTo>
                  <a:pt x="506894" y="142605"/>
                </a:lnTo>
                <a:lnTo>
                  <a:pt x="510570" y="139652"/>
                </a:lnTo>
                <a:lnTo>
                  <a:pt x="517300" y="131079"/>
                </a:lnTo>
                <a:lnTo>
                  <a:pt x="523599" y="120654"/>
                </a:lnTo>
                <a:lnTo>
                  <a:pt x="529706" y="109406"/>
                </a:lnTo>
                <a:lnTo>
                  <a:pt x="533081" y="100438"/>
                </a:lnTo>
                <a:lnTo>
                  <a:pt x="534581" y="92153"/>
                </a:lnTo>
                <a:lnTo>
                  <a:pt x="535248" y="81856"/>
                </a:lnTo>
                <a:lnTo>
                  <a:pt x="535544" y="70665"/>
                </a:lnTo>
                <a:lnTo>
                  <a:pt x="535623" y="64903"/>
                </a:lnTo>
                <a:lnTo>
                  <a:pt x="534684" y="60069"/>
                </a:lnTo>
                <a:lnTo>
                  <a:pt x="529613" y="49517"/>
                </a:lnTo>
                <a:lnTo>
                  <a:pt x="528079" y="46701"/>
                </a:lnTo>
                <a:lnTo>
                  <a:pt x="526678" y="45950"/>
                </a:lnTo>
                <a:lnTo>
                  <a:pt x="522475" y="45116"/>
                </a:lnTo>
                <a:lnTo>
                  <a:pt x="505555" y="44580"/>
                </a:lnTo>
                <a:lnTo>
                  <a:pt x="498205" y="44506"/>
                </a:lnTo>
                <a:lnTo>
                  <a:pt x="494855" y="46471"/>
                </a:lnTo>
                <a:lnTo>
                  <a:pt x="485401" y="57726"/>
                </a:lnTo>
                <a:lnTo>
                  <a:pt x="479325" y="64571"/>
                </a:lnTo>
                <a:lnTo>
                  <a:pt x="477308" y="68777"/>
                </a:lnTo>
                <a:lnTo>
                  <a:pt x="475066" y="78743"/>
                </a:lnTo>
                <a:lnTo>
                  <a:pt x="474070" y="89786"/>
                </a:lnTo>
                <a:lnTo>
                  <a:pt x="473805" y="95510"/>
                </a:lnTo>
                <a:lnTo>
                  <a:pt x="472636" y="101309"/>
                </a:lnTo>
                <a:lnTo>
                  <a:pt x="470864" y="107160"/>
                </a:lnTo>
                <a:lnTo>
                  <a:pt x="468690" y="113045"/>
                </a:lnTo>
                <a:lnTo>
                  <a:pt x="468233" y="117961"/>
                </a:lnTo>
                <a:lnTo>
                  <a:pt x="468922" y="122230"/>
                </a:lnTo>
                <a:lnTo>
                  <a:pt x="472332" y="130611"/>
                </a:lnTo>
                <a:lnTo>
                  <a:pt x="477155" y="140951"/>
                </a:lnTo>
                <a:lnTo>
                  <a:pt x="482605" y="149515"/>
                </a:lnTo>
                <a:lnTo>
                  <a:pt x="485448" y="153188"/>
                </a:lnTo>
                <a:lnTo>
                  <a:pt x="493898" y="159915"/>
                </a:lnTo>
                <a:lnTo>
                  <a:pt x="507166" y="169280"/>
                </a:lnTo>
                <a:lnTo>
                  <a:pt x="515126" y="175335"/>
                </a:lnTo>
                <a:lnTo>
                  <a:pt x="529772" y="183330"/>
                </a:lnTo>
                <a:lnTo>
                  <a:pt x="537410" y="185548"/>
                </a:lnTo>
                <a:lnTo>
                  <a:pt x="552028" y="186797"/>
                </a:lnTo>
                <a:lnTo>
                  <a:pt x="568928" y="187167"/>
                </a:lnTo>
                <a:lnTo>
                  <a:pt x="580610" y="184608"/>
                </a:lnTo>
                <a:lnTo>
                  <a:pt x="598343" y="177589"/>
                </a:lnTo>
                <a:lnTo>
                  <a:pt x="616149" y="1694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PenAnnotation384"/>
          <p:cNvSpPr/>
          <p:nvPr/>
        </p:nvSpPr>
        <p:spPr>
          <a:xfrm>
            <a:off x="7527726" y="2580679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62508" y="0"/>
                </a:moveTo>
                <a:lnTo>
                  <a:pt x="57768" y="0"/>
                </a:lnTo>
                <a:lnTo>
                  <a:pt x="56371" y="992"/>
                </a:lnTo>
                <a:lnTo>
                  <a:pt x="55440" y="2646"/>
                </a:lnTo>
                <a:lnTo>
                  <a:pt x="54819" y="4741"/>
                </a:lnTo>
                <a:lnTo>
                  <a:pt x="54405" y="7129"/>
                </a:lnTo>
                <a:lnTo>
                  <a:pt x="54130" y="9714"/>
                </a:lnTo>
                <a:lnTo>
                  <a:pt x="53946" y="12429"/>
                </a:lnTo>
                <a:lnTo>
                  <a:pt x="52832" y="15231"/>
                </a:lnTo>
                <a:lnTo>
                  <a:pt x="51096" y="18092"/>
                </a:lnTo>
                <a:lnTo>
                  <a:pt x="48947" y="20991"/>
                </a:lnTo>
                <a:lnTo>
                  <a:pt x="46522" y="24908"/>
                </a:lnTo>
                <a:lnTo>
                  <a:pt x="43913" y="29504"/>
                </a:lnTo>
                <a:lnTo>
                  <a:pt x="38369" y="39902"/>
                </a:lnTo>
                <a:lnTo>
                  <a:pt x="23770" y="68620"/>
                </a:lnTo>
                <a:lnTo>
                  <a:pt x="20807" y="73528"/>
                </a:lnTo>
                <a:lnTo>
                  <a:pt x="17840" y="77792"/>
                </a:lnTo>
                <a:lnTo>
                  <a:pt x="14870" y="81627"/>
                </a:lnTo>
                <a:lnTo>
                  <a:pt x="11898" y="85176"/>
                </a:lnTo>
                <a:lnTo>
                  <a:pt x="8924" y="88534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PenAnnotation385"/>
          <p:cNvSpPr/>
          <p:nvPr/>
        </p:nvSpPr>
        <p:spPr>
          <a:xfrm>
            <a:off x="7582700" y="2750465"/>
            <a:ext cx="230777" cy="151561"/>
          </a:xfrm>
          <a:custGeom>
            <a:avLst/>
            <a:gdLst/>
            <a:ahLst/>
            <a:cxnLst/>
            <a:rect l="0" t="0" r="0" b="0"/>
            <a:pathLst>
              <a:path w="230777" h="151561">
                <a:moveTo>
                  <a:pt x="87901" y="26667"/>
                </a:moveTo>
                <a:lnTo>
                  <a:pt x="87901" y="35588"/>
                </a:lnTo>
                <a:lnTo>
                  <a:pt x="87901" y="30854"/>
                </a:lnTo>
                <a:lnTo>
                  <a:pt x="86909" y="29458"/>
                </a:lnTo>
                <a:lnTo>
                  <a:pt x="85255" y="28528"/>
                </a:lnTo>
                <a:lnTo>
                  <a:pt x="83161" y="27908"/>
                </a:lnTo>
                <a:lnTo>
                  <a:pt x="81764" y="26502"/>
                </a:lnTo>
                <a:lnTo>
                  <a:pt x="80833" y="24573"/>
                </a:lnTo>
                <a:lnTo>
                  <a:pt x="80212" y="22294"/>
                </a:lnTo>
                <a:lnTo>
                  <a:pt x="78807" y="19783"/>
                </a:lnTo>
                <a:lnTo>
                  <a:pt x="76878" y="17117"/>
                </a:lnTo>
                <a:lnTo>
                  <a:pt x="71392" y="10449"/>
                </a:lnTo>
                <a:lnTo>
                  <a:pt x="67996" y="6892"/>
                </a:lnTo>
                <a:lnTo>
                  <a:pt x="65702" y="4554"/>
                </a:lnTo>
                <a:lnTo>
                  <a:pt x="63179" y="2995"/>
                </a:lnTo>
                <a:lnTo>
                  <a:pt x="57732" y="1264"/>
                </a:lnTo>
                <a:lnTo>
                  <a:pt x="52003" y="494"/>
                </a:lnTo>
                <a:lnTo>
                  <a:pt x="46149" y="152"/>
                </a:lnTo>
                <a:lnTo>
                  <a:pt x="40241" y="0"/>
                </a:lnTo>
                <a:lnTo>
                  <a:pt x="37276" y="951"/>
                </a:lnTo>
                <a:lnTo>
                  <a:pt x="31336" y="4655"/>
                </a:lnTo>
                <a:lnTo>
                  <a:pt x="28363" y="8024"/>
                </a:lnTo>
                <a:lnTo>
                  <a:pt x="25389" y="12254"/>
                </a:lnTo>
                <a:lnTo>
                  <a:pt x="22414" y="17058"/>
                </a:lnTo>
                <a:lnTo>
                  <a:pt x="19439" y="21253"/>
                </a:lnTo>
                <a:lnTo>
                  <a:pt x="16463" y="25043"/>
                </a:lnTo>
                <a:lnTo>
                  <a:pt x="13486" y="28561"/>
                </a:lnTo>
                <a:lnTo>
                  <a:pt x="11502" y="33883"/>
                </a:lnTo>
                <a:lnTo>
                  <a:pt x="10179" y="40407"/>
                </a:lnTo>
                <a:lnTo>
                  <a:pt x="9297" y="47734"/>
                </a:lnTo>
                <a:lnTo>
                  <a:pt x="7718" y="54602"/>
                </a:lnTo>
                <a:lnTo>
                  <a:pt x="5672" y="61165"/>
                </a:lnTo>
                <a:lnTo>
                  <a:pt x="3316" y="67525"/>
                </a:lnTo>
                <a:lnTo>
                  <a:pt x="1746" y="72758"/>
                </a:lnTo>
                <a:lnTo>
                  <a:pt x="699" y="77238"/>
                </a:lnTo>
                <a:lnTo>
                  <a:pt x="0" y="81217"/>
                </a:lnTo>
                <a:lnTo>
                  <a:pt x="527" y="85854"/>
                </a:lnTo>
                <a:lnTo>
                  <a:pt x="1871" y="90930"/>
                </a:lnTo>
                <a:lnTo>
                  <a:pt x="3758" y="96298"/>
                </a:lnTo>
                <a:lnTo>
                  <a:pt x="5017" y="100869"/>
                </a:lnTo>
                <a:lnTo>
                  <a:pt x="5856" y="104909"/>
                </a:lnTo>
                <a:lnTo>
                  <a:pt x="6415" y="108594"/>
                </a:lnTo>
                <a:lnTo>
                  <a:pt x="7780" y="112043"/>
                </a:lnTo>
                <a:lnTo>
                  <a:pt x="9683" y="115334"/>
                </a:lnTo>
                <a:lnTo>
                  <a:pt x="11943" y="118521"/>
                </a:lnTo>
                <a:lnTo>
                  <a:pt x="15434" y="121637"/>
                </a:lnTo>
                <a:lnTo>
                  <a:pt x="19746" y="124707"/>
                </a:lnTo>
                <a:lnTo>
                  <a:pt x="24605" y="127746"/>
                </a:lnTo>
                <a:lnTo>
                  <a:pt x="28836" y="130764"/>
                </a:lnTo>
                <a:lnTo>
                  <a:pt x="32649" y="133768"/>
                </a:lnTo>
                <a:lnTo>
                  <a:pt x="36184" y="136763"/>
                </a:lnTo>
                <a:lnTo>
                  <a:pt x="40525" y="138760"/>
                </a:lnTo>
                <a:lnTo>
                  <a:pt x="45403" y="140091"/>
                </a:lnTo>
                <a:lnTo>
                  <a:pt x="50639" y="140978"/>
                </a:lnTo>
                <a:lnTo>
                  <a:pt x="56115" y="141570"/>
                </a:lnTo>
                <a:lnTo>
                  <a:pt x="61749" y="141965"/>
                </a:lnTo>
                <a:lnTo>
                  <a:pt x="72309" y="142403"/>
                </a:lnTo>
                <a:lnTo>
                  <a:pt x="80310" y="142597"/>
                </a:lnTo>
                <a:lnTo>
                  <a:pt x="84825" y="141657"/>
                </a:lnTo>
                <a:lnTo>
                  <a:pt x="89819" y="140038"/>
                </a:lnTo>
                <a:lnTo>
                  <a:pt x="95133" y="137967"/>
                </a:lnTo>
                <a:lnTo>
                  <a:pt x="99668" y="135593"/>
                </a:lnTo>
                <a:lnTo>
                  <a:pt x="103683" y="133019"/>
                </a:lnTo>
                <a:lnTo>
                  <a:pt x="107352" y="130311"/>
                </a:lnTo>
                <a:lnTo>
                  <a:pt x="110790" y="126521"/>
                </a:lnTo>
                <a:lnTo>
                  <a:pt x="114075" y="122010"/>
                </a:lnTo>
                <a:lnTo>
                  <a:pt x="117257" y="117018"/>
                </a:lnTo>
                <a:lnTo>
                  <a:pt x="120370" y="112698"/>
                </a:lnTo>
                <a:lnTo>
                  <a:pt x="123438" y="108826"/>
                </a:lnTo>
                <a:lnTo>
                  <a:pt x="126475" y="105252"/>
                </a:lnTo>
                <a:lnTo>
                  <a:pt x="129492" y="100885"/>
                </a:lnTo>
                <a:lnTo>
                  <a:pt x="132495" y="95990"/>
                </a:lnTo>
                <a:lnTo>
                  <a:pt x="135490" y="90742"/>
                </a:lnTo>
                <a:lnTo>
                  <a:pt x="141464" y="79619"/>
                </a:lnTo>
                <a:lnTo>
                  <a:pt x="144445" y="73875"/>
                </a:lnTo>
                <a:lnTo>
                  <a:pt x="146433" y="69053"/>
                </a:lnTo>
                <a:lnTo>
                  <a:pt x="147759" y="64846"/>
                </a:lnTo>
                <a:lnTo>
                  <a:pt x="148642" y="61050"/>
                </a:lnTo>
                <a:lnTo>
                  <a:pt x="150223" y="57526"/>
                </a:lnTo>
                <a:lnTo>
                  <a:pt x="152269" y="54185"/>
                </a:lnTo>
                <a:lnTo>
                  <a:pt x="159216" y="44694"/>
                </a:lnTo>
                <a:lnTo>
                  <a:pt x="159303" y="49317"/>
                </a:lnTo>
                <a:lnTo>
                  <a:pt x="159339" y="90924"/>
                </a:lnTo>
                <a:lnTo>
                  <a:pt x="160331" y="95302"/>
                </a:lnTo>
                <a:lnTo>
                  <a:pt x="161984" y="100205"/>
                </a:lnTo>
                <a:lnTo>
                  <a:pt x="164079" y="105458"/>
                </a:lnTo>
                <a:lnTo>
                  <a:pt x="166468" y="109952"/>
                </a:lnTo>
                <a:lnTo>
                  <a:pt x="169053" y="113941"/>
                </a:lnTo>
                <a:lnTo>
                  <a:pt x="171767" y="117592"/>
                </a:lnTo>
                <a:lnTo>
                  <a:pt x="174570" y="121018"/>
                </a:lnTo>
                <a:lnTo>
                  <a:pt x="177430" y="124294"/>
                </a:lnTo>
                <a:lnTo>
                  <a:pt x="180330" y="127471"/>
                </a:lnTo>
                <a:lnTo>
                  <a:pt x="186197" y="133646"/>
                </a:lnTo>
                <a:lnTo>
                  <a:pt x="189151" y="136682"/>
                </a:lnTo>
                <a:lnTo>
                  <a:pt x="192112" y="138706"/>
                </a:lnTo>
                <a:lnTo>
                  <a:pt x="198047" y="140954"/>
                </a:lnTo>
                <a:lnTo>
                  <a:pt x="200028" y="142546"/>
                </a:lnTo>
                <a:lnTo>
                  <a:pt x="201348" y="144599"/>
                </a:lnTo>
                <a:lnTo>
                  <a:pt x="202227" y="146961"/>
                </a:lnTo>
                <a:lnTo>
                  <a:pt x="203806" y="148535"/>
                </a:lnTo>
                <a:lnTo>
                  <a:pt x="205851" y="149584"/>
                </a:lnTo>
                <a:lnTo>
                  <a:pt x="210769" y="150750"/>
                </a:lnTo>
                <a:lnTo>
                  <a:pt x="216261" y="151268"/>
                </a:lnTo>
                <a:lnTo>
                  <a:pt x="220191" y="151560"/>
                </a:lnTo>
                <a:lnTo>
                  <a:pt x="223756" y="148983"/>
                </a:lnTo>
                <a:lnTo>
                  <a:pt x="230776" y="1427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PenAnnotation386"/>
          <p:cNvSpPr/>
          <p:nvPr/>
        </p:nvSpPr>
        <p:spPr>
          <a:xfrm>
            <a:off x="7768828" y="268783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PenAnnotation387"/>
          <p:cNvSpPr/>
          <p:nvPr/>
        </p:nvSpPr>
        <p:spPr>
          <a:xfrm>
            <a:off x="7804701" y="2652286"/>
            <a:ext cx="1033889" cy="258744"/>
          </a:xfrm>
          <a:custGeom>
            <a:avLst/>
            <a:gdLst/>
            <a:ahLst/>
            <a:cxnLst/>
            <a:rect l="0" t="0" r="0" b="0"/>
            <a:pathLst>
              <a:path w="1033889" h="258744">
                <a:moveTo>
                  <a:pt x="115931" y="142706"/>
                </a:moveTo>
                <a:lnTo>
                  <a:pt x="115931" y="134144"/>
                </a:lnTo>
                <a:lnTo>
                  <a:pt x="111191" y="133885"/>
                </a:lnTo>
                <a:lnTo>
                  <a:pt x="108802" y="132856"/>
                </a:lnTo>
                <a:lnTo>
                  <a:pt x="100700" y="126668"/>
                </a:lnTo>
                <a:lnTo>
                  <a:pt x="94941" y="121357"/>
                </a:lnTo>
                <a:lnTo>
                  <a:pt x="86120" y="112788"/>
                </a:lnTo>
                <a:lnTo>
                  <a:pt x="83158" y="110855"/>
                </a:lnTo>
                <a:lnTo>
                  <a:pt x="77223" y="108706"/>
                </a:lnTo>
                <a:lnTo>
                  <a:pt x="68302" y="107496"/>
                </a:lnTo>
                <a:lnTo>
                  <a:pt x="54635" y="107138"/>
                </a:lnTo>
                <a:lnTo>
                  <a:pt x="50262" y="108080"/>
                </a:lnTo>
                <a:lnTo>
                  <a:pt x="42758" y="111772"/>
                </a:lnTo>
                <a:lnTo>
                  <a:pt x="32955" y="119429"/>
                </a:lnTo>
                <a:lnTo>
                  <a:pt x="29856" y="123219"/>
                </a:lnTo>
                <a:lnTo>
                  <a:pt x="26798" y="127730"/>
                </a:lnTo>
                <a:lnTo>
                  <a:pt x="23766" y="132722"/>
                </a:lnTo>
                <a:lnTo>
                  <a:pt x="20754" y="138034"/>
                </a:lnTo>
                <a:lnTo>
                  <a:pt x="14761" y="149229"/>
                </a:lnTo>
                <a:lnTo>
                  <a:pt x="5809" y="166687"/>
                </a:lnTo>
                <a:lnTo>
                  <a:pt x="3821" y="172584"/>
                </a:lnTo>
                <a:lnTo>
                  <a:pt x="2496" y="178499"/>
                </a:lnTo>
                <a:lnTo>
                  <a:pt x="1613" y="184428"/>
                </a:lnTo>
                <a:lnTo>
                  <a:pt x="1023" y="190364"/>
                </a:lnTo>
                <a:lnTo>
                  <a:pt x="631" y="196306"/>
                </a:lnTo>
                <a:lnTo>
                  <a:pt x="195" y="207208"/>
                </a:lnTo>
                <a:lnTo>
                  <a:pt x="0" y="215360"/>
                </a:lnTo>
                <a:lnTo>
                  <a:pt x="941" y="219916"/>
                </a:lnTo>
                <a:lnTo>
                  <a:pt x="2560" y="224937"/>
                </a:lnTo>
                <a:lnTo>
                  <a:pt x="4632" y="230269"/>
                </a:lnTo>
                <a:lnTo>
                  <a:pt x="7005" y="234815"/>
                </a:lnTo>
                <a:lnTo>
                  <a:pt x="12288" y="242513"/>
                </a:lnTo>
                <a:lnTo>
                  <a:pt x="17943" y="249242"/>
                </a:lnTo>
                <a:lnTo>
                  <a:pt x="20840" y="252425"/>
                </a:lnTo>
                <a:lnTo>
                  <a:pt x="24756" y="254547"/>
                </a:lnTo>
                <a:lnTo>
                  <a:pt x="34398" y="256905"/>
                </a:lnTo>
                <a:lnTo>
                  <a:pt x="65222" y="258743"/>
                </a:lnTo>
                <a:lnTo>
                  <a:pt x="67242" y="257767"/>
                </a:lnTo>
                <a:lnTo>
                  <a:pt x="68589" y="256124"/>
                </a:lnTo>
                <a:lnTo>
                  <a:pt x="69487" y="254036"/>
                </a:lnTo>
                <a:lnTo>
                  <a:pt x="78058" y="242565"/>
                </a:lnTo>
                <a:lnTo>
                  <a:pt x="80761" y="238052"/>
                </a:lnTo>
                <a:lnTo>
                  <a:pt x="83554" y="233059"/>
                </a:lnTo>
                <a:lnTo>
                  <a:pt x="86409" y="228738"/>
                </a:lnTo>
                <a:lnTo>
                  <a:pt x="92227" y="221291"/>
                </a:lnTo>
                <a:lnTo>
                  <a:pt x="94175" y="216924"/>
                </a:lnTo>
                <a:lnTo>
                  <a:pt x="95474" y="212029"/>
                </a:lnTo>
                <a:lnTo>
                  <a:pt x="96340" y="206780"/>
                </a:lnTo>
                <a:lnTo>
                  <a:pt x="96918" y="202289"/>
                </a:lnTo>
                <a:lnTo>
                  <a:pt x="97559" y="194653"/>
                </a:lnTo>
                <a:lnTo>
                  <a:pt x="97729" y="190236"/>
                </a:lnTo>
                <a:lnTo>
                  <a:pt x="98027" y="172618"/>
                </a:lnTo>
                <a:lnTo>
                  <a:pt x="98072" y="160698"/>
                </a:lnTo>
                <a:lnTo>
                  <a:pt x="98072" y="181560"/>
                </a:lnTo>
                <a:lnTo>
                  <a:pt x="99064" y="185475"/>
                </a:lnTo>
                <a:lnTo>
                  <a:pt x="100718" y="190071"/>
                </a:lnTo>
                <a:lnTo>
                  <a:pt x="102813" y="195118"/>
                </a:lnTo>
                <a:lnTo>
                  <a:pt x="104209" y="200468"/>
                </a:lnTo>
                <a:lnTo>
                  <a:pt x="105140" y="206018"/>
                </a:lnTo>
                <a:lnTo>
                  <a:pt x="105761" y="211703"/>
                </a:lnTo>
                <a:lnTo>
                  <a:pt x="107166" y="216485"/>
                </a:lnTo>
                <a:lnTo>
                  <a:pt x="111374" y="224445"/>
                </a:lnTo>
                <a:lnTo>
                  <a:pt x="116552" y="231289"/>
                </a:lnTo>
                <a:lnTo>
                  <a:pt x="122160" y="237639"/>
                </a:lnTo>
                <a:lnTo>
                  <a:pt x="127961" y="243768"/>
                </a:lnTo>
                <a:lnTo>
                  <a:pt x="130896" y="245799"/>
                </a:lnTo>
                <a:lnTo>
                  <a:pt x="150449" y="254067"/>
                </a:lnTo>
                <a:lnTo>
                  <a:pt x="155809" y="254650"/>
                </a:lnTo>
                <a:lnTo>
                  <a:pt x="179808" y="250688"/>
                </a:lnTo>
                <a:lnTo>
                  <a:pt x="194609" y="245366"/>
                </a:lnTo>
                <a:lnTo>
                  <a:pt x="199142" y="241904"/>
                </a:lnTo>
                <a:lnTo>
                  <a:pt x="203155" y="237611"/>
                </a:lnTo>
                <a:lnTo>
                  <a:pt x="206823" y="232765"/>
                </a:lnTo>
                <a:lnTo>
                  <a:pt x="216190" y="224735"/>
                </a:lnTo>
                <a:lnTo>
                  <a:pt x="221466" y="221204"/>
                </a:lnTo>
                <a:lnTo>
                  <a:pt x="226967" y="215874"/>
                </a:lnTo>
                <a:lnTo>
                  <a:pt x="232620" y="209344"/>
                </a:lnTo>
                <a:lnTo>
                  <a:pt x="238372" y="202014"/>
                </a:lnTo>
                <a:lnTo>
                  <a:pt x="243199" y="194151"/>
                </a:lnTo>
                <a:lnTo>
                  <a:pt x="247409" y="185932"/>
                </a:lnTo>
                <a:lnTo>
                  <a:pt x="251208" y="177477"/>
                </a:lnTo>
                <a:lnTo>
                  <a:pt x="254734" y="168863"/>
                </a:lnTo>
                <a:lnTo>
                  <a:pt x="258075" y="160144"/>
                </a:lnTo>
                <a:lnTo>
                  <a:pt x="261295" y="151355"/>
                </a:lnTo>
                <a:lnTo>
                  <a:pt x="263442" y="142518"/>
                </a:lnTo>
                <a:lnTo>
                  <a:pt x="264873" y="133651"/>
                </a:lnTo>
                <a:lnTo>
                  <a:pt x="265828" y="124763"/>
                </a:lnTo>
                <a:lnTo>
                  <a:pt x="266464" y="115861"/>
                </a:lnTo>
                <a:lnTo>
                  <a:pt x="266888" y="106950"/>
                </a:lnTo>
                <a:lnTo>
                  <a:pt x="267171" y="98032"/>
                </a:lnTo>
                <a:lnTo>
                  <a:pt x="266367" y="89111"/>
                </a:lnTo>
                <a:lnTo>
                  <a:pt x="264839" y="80187"/>
                </a:lnTo>
                <a:lnTo>
                  <a:pt x="262828" y="71261"/>
                </a:lnTo>
                <a:lnTo>
                  <a:pt x="261488" y="63326"/>
                </a:lnTo>
                <a:lnTo>
                  <a:pt x="260594" y="56051"/>
                </a:lnTo>
                <a:lnTo>
                  <a:pt x="259998" y="49217"/>
                </a:lnTo>
                <a:lnTo>
                  <a:pt x="258609" y="42677"/>
                </a:lnTo>
                <a:lnTo>
                  <a:pt x="256690" y="36332"/>
                </a:lnTo>
                <a:lnTo>
                  <a:pt x="254419" y="30118"/>
                </a:lnTo>
                <a:lnTo>
                  <a:pt x="251913" y="24983"/>
                </a:lnTo>
                <a:lnTo>
                  <a:pt x="249250" y="20568"/>
                </a:lnTo>
                <a:lnTo>
                  <a:pt x="246482" y="16632"/>
                </a:lnTo>
                <a:lnTo>
                  <a:pt x="238115" y="9613"/>
                </a:lnTo>
                <a:lnTo>
                  <a:pt x="228774" y="4178"/>
                </a:lnTo>
                <a:lnTo>
                  <a:pt x="221316" y="1763"/>
                </a:lnTo>
                <a:lnTo>
                  <a:pt x="207098" y="0"/>
                </a:lnTo>
                <a:lnTo>
                  <a:pt x="203414" y="2552"/>
                </a:lnTo>
                <a:lnTo>
                  <a:pt x="201042" y="4621"/>
                </a:lnTo>
                <a:lnTo>
                  <a:pt x="199461" y="6993"/>
                </a:lnTo>
                <a:lnTo>
                  <a:pt x="197704" y="12275"/>
                </a:lnTo>
                <a:lnTo>
                  <a:pt x="196243" y="16064"/>
                </a:lnTo>
                <a:lnTo>
                  <a:pt x="194278" y="20575"/>
                </a:lnTo>
                <a:lnTo>
                  <a:pt x="191974" y="25567"/>
                </a:lnTo>
                <a:lnTo>
                  <a:pt x="191431" y="30879"/>
                </a:lnTo>
                <a:lnTo>
                  <a:pt x="192062" y="36404"/>
                </a:lnTo>
                <a:lnTo>
                  <a:pt x="193474" y="42072"/>
                </a:lnTo>
                <a:lnTo>
                  <a:pt x="194416" y="48828"/>
                </a:lnTo>
                <a:lnTo>
                  <a:pt x="195044" y="56308"/>
                </a:lnTo>
                <a:lnTo>
                  <a:pt x="195462" y="64271"/>
                </a:lnTo>
                <a:lnTo>
                  <a:pt x="196733" y="72557"/>
                </a:lnTo>
                <a:lnTo>
                  <a:pt x="198572" y="81057"/>
                </a:lnTo>
                <a:lnTo>
                  <a:pt x="200791" y="89700"/>
                </a:lnTo>
                <a:lnTo>
                  <a:pt x="203262" y="98439"/>
                </a:lnTo>
                <a:lnTo>
                  <a:pt x="208654" y="116086"/>
                </a:lnTo>
                <a:lnTo>
                  <a:pt x="211481" y="123967"/>
                </a:lnTo>
                <a:lnTo>
                  <a:pt x="214358" y="131206"/>
                </a:lnTo>
                <a:lnTo>
                  <a:pt x="217268" y="138015"/>
                </a:lnTo>
                <a:lnTo>
                  <a:pt x="220200" y="145532"/>
                </a:lnTo>
                <a:lnTo>
                  <a:pt x="226104" y="161821"/>
                </a:lnTo>
                <a:lnTo>
                  <a:pt x="229067" y="169340"/>
                </a:lnTo>
                <a:lnTo>
                  <a:pt x="232034" y="176337"/>
                </a:lnTo>
                <a:lnTo>
                  <a:pt x="237978" y="189403"/>
                </a:lnTo>
                <a:lnTo>
                  <a:pt x="243927" y="201825"/>
                </a:lnTo>
                <a:lnTo>
                  <a:pt x="247895" y="206923"/>
                </a:lnTo>
                <a:lnTo>
                  <a:pt x="252525" y="211314"/>
                </a:lnTo>
                <a:lnTo>
                  <a:pt x="261967" y="218839"/>
                </a:lnTo>
                <a:lnTo>
                  <a:pt x="269472" y="225491"/>
                </a:lnTo>
                <a:lnTo>
                  <a:pt x="276114" y="231754"/>
                </a:lnTo>
                <a:lnTo>
                  <a:pt x="283723" y="239120"/>
                </a:lnTo>
                <a:lnTo>
                  <a:pt x="285340" y="239724"/>
                </a:lnTo>
                <a:lnTo>
                  <a:pt x="289781" y="240395"/>
                </a:lnTo>
                <a:lnTo>
                  <a:pt x="292355" y="239582"/>
                </a:lnTo>
                <a:lnTo>
                  <a:pt x="297860" y="236033"/>
                </a:lnTo>
                <a:lnTo>
                  <a:pt x="306538" y="228456"/>
                </a:lnTo>
                <a:lnTo>
                  <a:pt x="309479" y="224677"/>
                </a:lnTo>
                <a:lnTo>
                  <a:pt x="312432" y="220174"/>
                </a:lnTo>
                <a:lnTo>
                  <a:pt x="315393" y="215187"/>
                </a:lnTo>
                <a:lnTo>
                  <a:pt x="318358" y="209878"/>
                </a:lnTo>
                <a:lnTo>
                  <a:pt x="324300" y="198688"/>
                </a:lnTo>
                <a:lnTo>
                  <a:pt x="326281" y="192926"/>
                </a:lnTo>
                <a:lnTo>
                  <a:pt x="327602" y="187100"/>
                </a:lnTo>
                <a:lnTo>
                  <a:pt x="328483" y="181231"/>
                </a:lnTo>
                <a:lnTo>
                  <a:pt x="330062" y="176327"/>
                </a:lnTo>
                <a:lnTo>
                  <a:pt x="332107" y="172065"/>
                </a:lnTo>
                <a:lnTo>
                  <a:pt x="336033" y="164684"/>
                </a:lnTo>
                <a:lnTo>
                  <a:pt x="337777" y="158096"/>
                </a:lnTo>
                <a:lnTo>
                  <a:pt x="341199" y="151861"/>
                </a:lnTo>
                <a:lnTo>
                  <a:pt x="346740" y="144514"/>
                </a:lnTo>
                <a:lnTo>
                  <a:pt x="346203" y="143911"/>
                </a:lnTo>
                <a:lnTo>
                  <a:pt x="344851" y="143510"/>
                </a:lnTo>
                <a:lnTo>
                  <a:pt x="342959" y="143242"/>
                </a:lnTo>
                <a:lnTo>
                  <a:pt x="341697" y="144055"/>
                </a:lnTo>
                <a:lnTo>
                  <a:pt x="340856" y="145590"/>
                </a:lnTo>
                <a:lnTo>
                  <a:pt x="339922" y="149941"/>
                </a:lnTo>
                <a:lnTo>
                  <a:pt x="339505" y="155182"/>
                </a:lnTo>
                <a:lnTo>
                  <a:pt x="339322" y="163464"/>
                </a:lnTo>
                <a:lnTo>
                  <a:pt x="339177" y="206844"/>
                </a:lnTo>
                <a:lnTo>
                  <a:pt x="340167" y="210269"/>
                </a:lnTo>
                <a:lnTo>
                  <a:pt x="343914" y="216721"/>
                </a:lnTo>
                <a:lnTo>
                  <a:pt x="348888" y="222896"/>
                </a:lnTo>
                <a:lnTo>
                  <a:pt x="354405" y="228948"/>
                </a:lnTo>
                <a:lnTo>
                  <a:pt x="360164" y="234944"/>
                </a:lnTo>
                <a:lnTo>
                  <a:pt x="363089" y="236940"/>
                </a:lnTo>
                <a:lnTo>
                  <a:pt x="368986" y="239158"/>
                </a:lnTo>
                <a:lnTo>
                  <a:pt x="382623" y="240407"/>
                </a:lnTo>
                <a:lnTo>
                  <a:pt x="393542" y="238053"/>
                </a:lnTo>
                <a:lnTo>
                  <a:pt x="404017" y="233700"/>
                </a:lnTo>
                <a:lnTo>
                  <a:pt x="415492" y="225670"/>
                </a:lnTo>
                <a:lnTo>
                  <a:pt x="422041" y="219928"/>
                </a:lnTo>
                <a:lnTo>
                  <a:pt x="430905" y="211422"/>
                </a:lnTo>
                <a:lnTo>
                  <a:pt x="436046" y="206376"/>
                </a:lnTo>
                <a:lnTo>
                  <a:pt x="440467" y="201028"/>
                </a:lnTo>
                <a:lnTo>
                  <a:pt x="444405" y="195478"/>
                </a:lnTo>
                <a:lnTo>
                  <a:pt x="448023" y="189793"/>
                </a:lnTo>
                <a:lnTo>
                  <a:pt x="452420" y="184019"/>
                </a:lnTo>
                <a:lnTo>
                  <a:pt x="457335" y="178186"/>
                </a:lnTo>
                <a:lnTo>
                  <a:pt x="462596" y="172312"/>
                </a:lnTo>
                <a:lnTo>
                  <a:pt x="467096" y="166412"/>
                </a:lnTo>
                <a:lnTo>
                  <a:pt x="471088" y="160494"/>
                </a:lnTo>
                <a:lnTo>
                  <a:pt x="474741" y="154565"/>
                </a:lnTo>
                <a:lnTo>
                  <a:pt x="478170" y="149620"/>
                </a:lnTo>
                <a:lnTo>
                  <a:pt x="481447" y="145331"/>
                </a:lnTo>
                <a:lnTo>
                  <a:pt x="484624" y="141479"/>
                </a:lnTo>
                <a:lnTo>
                  <a:pt x="487734" y="136927"/>
                </a:lnTo>
                <a:lnTo>
                  <a:pt x="490800" y="131908"/>
                </a:lnTo>
                <a:lnTo>
                  <a:pt x="493835" y="126578"/>
                </a:lnTo>
                <a:lnTo>
                  <a:pt x="496852" y="122032"/>
                </a:lnTo>
                <a:lnTo>
                  <a:pt x="502850" y="114335"/>
                </a:lnTo>
                <a:lnTo>
                  <a:pt x="505838" y="111886"/>
                </a:lnTo>
                <a:lnTo>
                  <a:pt x="508822" y="110253"/>
                </a:lnTo>
                <a:lnTo>
                  <a:pt x="511803" y="109164"/>
                </a:lnTo>
                <a:lnTo>
                  <a:pt x="517763" y="105309"/>
                </a:lnTo>
                <a:lnTo>
                  <a:pt x="520741" y="102892"/>
                </a:lnTo>
                <a:lnTo>
                  <a:pt x="523718" y="102272"/>
                </a:lnTo>
                <a:lnTo>
                  <a:pt x="526696" y="102852"/>
                </a:lnTo>
                <a:lnTo>
                  <a:pt x="533862" y="106170"/>
                </a:lnTo>
                <a:lnTo>
                  <a:pt x="542408" y="113955"/>
                </a:lnTo>
                <a:lnTo>
                  <a:pt x="547901" y="119344"/>
                </a:lnTo>
                <a:lnTo>
                  <a:pt x="550755" y="123163"/>
                </a:lnTo>
                <a:lnTo>
                  <a:pt x="553650" y="127693"/>
                </a:lnTo>
                <a:lnTo>
                  <a:pt x="556572" y="132697"/>
                </a:lnTo>
                <a:lnTo>
                  <a:pt x="559512" y="138018"/>
                </a:lnTo>
                <a:lnTo>
                  <a:pt x="565425" y="149221"/>
                </a:lnTo>
                <a:lnTo>
                  <a:pt x="567398" y="154987"/>
                </a:lnTo>
                <a:lnTo>
                  <a:pt x="568714" y="160815"/>
                </a:lnTo>
                <a:lnTo>
                  <a:pt x="569591" y="166685"/>
                </a:lnTo>
                <a:lnTo>
                  <a:pt x="570176" y="172582"/>
                </a:lnTo>
                <a:lnTo>
                  <a:pt x="570566" y="178498"/>
                </a:lnTo>
                <a:lnTo>
                  <a:pt x="570825" y="184427"/>
                </a:lnTo>
                <a:lnTo>
                  <a:pt x="571114" y="196306"/>
                </a:lnTo>
                <a:lnTo>
                  <a:pt x="571192" y="202251"/>
                </a:lnTo>
                <a:lnTo>
                  <a:pt x="570251" y="207208"/>
                </a:lnTo>
                <a:lnTo>
                  <a:pt x="568631" y="211504"/>
                </a:lnTo>
                <a:lnTo>
                  <a:pt x="564186" y="218923"/>
                </a:lnTo>
                <a:lnTo>
                  <a:pt x="558903" y="225528"/>
                </a:lnTo>
                <a:lnTo>
                  <a:pt x="557097" y="228679"/>
                </a:lnTo>
                <a:lnTo>
                  <a:pt x="555091" y="234825"/>
                </a:lnTo>
                <a:lnTo>
                  <a:pt x="553564" y="236861"/>
                </a:lnTo>
                <a:lnTo>
                  <a:pt x="551554" y="238218"/>
                </a:lnTo>
                <a:lnTo>
                  <a:pt x="536458" y="245137"/>
                </a:lnTo>
                <a:lnTo>
                  <a:pt x="528389" y="247762"/>
                </a:lnTo>
                <a:lnTo>
                  <a:pt x="524849" y="248462"/>
                </a:lnTo>
                <a:lnTo>
                  <a:pt x="521496" y="247936"/>
                </a:lnTo>
                <a:lnTo>
                  <a:pt x="508986" y="242610"/>
                </a:lnTo>
                <a:lnTo>
                  <a:pt x="501959" y="240686"/>
                </a:lnTo>
                <a:lnTo>
                  <a:pt x="483924" y="234012"/>
                </a:lnTo>
                <a:lnTo>
                  <a:pt x="480321" y="233342"/>
                </a:lnTo>
                <a:lnTo>
                  <a:pt x="477921" y="231903"/>
                </a:lnTo>
                <a:lnTo>
                  <a:pt x="476320" y="229952"/>
                </a:lnTo>
                <a:lnTo>
                  <a:pt x="475253" y="227659"/>
                </a:lnTo>
                <a:lnTo>
                  <a:pt x="469011" y="219691"/>
                </a:lnTo>
                <a:lnTo>
                  <a:pt x="466411" y="217842"/>
                </a:lnTo>
                <a:lnTo>
                  <a:pt x="455303" y="214156"/>
                </a:lnTo>
                <a:lnTo>
                  <a:pt x="455273" y="218887"/>
                </a:lnTo>
                <a:lnTo>
                  <a:pt x="456260" y="220283"/>
                </a:lnTo>
                <a:lnTo>
                  <a:pt x="457911" y="221213"/>
                </a:lnTo>
                <a:lnTo>
                  <a:pt x="460004" y="221833"/>
                </a:lnTo>
                <a:lnTo>
                  <a:pt x="464975" y="225168"/>
                </a:lnTo>
                <a:lnTo>
                  <a:pt x="473351" y="232623"/>
                </a:lnTo>
                <a:lnTo>
                  <a:pt x="476250" y="235393"/>
                </a:lnTo>
                <a:lnTo>
                  <a:pt x="479175" y="237239"/>
                </a:lnTo>
                <a:lnTo>
                  <a:pt x="498709" y="245186"/>
                </a:lnTo>
                <a:lnTo>
                  <a:pt x="509628" y="247784"/>
                </a:lnTo>
                <a:lnTo>
                  <a:pt x="538708" y="249588"/>
                </a:lnTo>
                <a:lnTo>
                  <a:pt x="550556" y="249740"/>
                </a:lnTo>
                <a:lnTo>
                  <a:pt x="587349" y="242778"/>
                </a:lnTo>
                <a:lnTo>
                  <a:pt x="593921" y="242163"/>
                </a:lnTo>
                <a:lnTo>
                  <a:pt x="600286" y="239768"/>
                </a:lnTo>
                <a:lnTo>
                  <a:pt x="612651" y="231816"/>
                </a:lnTo>
                <a:lnTo>
                  <a:pt x="624761" y="224313"/>
                </a:lnTo>
                <a:lnTo>
                  <a:pt x="636758" y="217671"/>
                </a:lnTo>
                <a:lnTo>
                  <a:pt x="648704" y="211412"/>
                </a:lnTo>
                <a:lnTo>
                  <a:pt x="654667" y="207361"/>
                </a:lnTo>
                <a:lnTo>
                  <a:pt x="660628" y="202677"/>
                </a:lnTo>
                <a:lnTo>
                  <a:pt x="666586" y="197569"/>
                </a:lnTo>
                <a:lnTo>
                  <a:pt x="671550" y="192180"/>
                </a:lnTo>
                <a:lnTo>
                  <a:pt x="675851" y="186603"/>
                </a:lnTo>
                <a:lnTo>
                  <a:pt x="679712" y="180900"/>
                </a:lnTo>
                <a:lnTo>
                  <a:pt x="684269" y="175114"/>
                </a:lnTo>
                <a:lnTo>
                  <a:pt x="689292" y="169272"/>
                </a:lnTo>
                <a:lnTo>
                  <a:pt x="694625" y="163393"/>
                </a:lnTo>
                <a:lnTo>
                  <a:pt x="698180" y="157489"/>
                </a:lnTo>
                <a:lnTo>
                  <a:pt x="700551" y="151569"/>
                </a:lnTo>
                <a:lnTo>
                  <a:pt x="702130" y="145638"/>
                </a:lnTo>
                <a:lnTo>
                  <a:pt x="704176" y="140692"/>
                </a:lnTo>
                <a:lnTo>
                  <a:pt x="706532" y="136402"/>
                </a:lnTo>
                <a:lnTo>
                  <a:pt x="709095" y="132550"/>
                </a:lnTo>
                <a:lnTo>
                  <a:pt x="709811" y="127998"/>
                </a:lnTo>
                <a:lnTo>
                  <a:pt x="709297" y="122979"/>
                </a:lnTo>
                <a:lnTo>
                  <a:pt x="706082" y="110146"/>
                </a:lnTo>
                <a:lnTo>
                  <a:pt x="702997" y="105745"/>
                </a:lnTo>
                <a:lnTo>
                  <a:pt x="700785" y="103182"/>
                </a:lnTo>
                <a:lnTo>
                  <a:pt x="698317" y="101474"/>
                </a:lnTo>
                <a:lnTo>
                  <a:pt x="692931" y="99576"/>
                </a:lnTo>
                <a:lnTo>
                  <a:pt x="684321" y="98507"/>
                </a:lnTo>
                <a:lnTo>
                  <a:pt x="681388" y="99349"/>
                </a:lnTo>
                <a:lnTo>
                  <a:pt x="675485" y="102931"/>
                </a:lnTo>
                <a:lnTo>
                  <a:pt x="666584" y="110526"/>
                </a:lnTo>
                <a:lnTo>
                  <a:pt x="663611" y="114307"/>
                </a:lnTo>
                <a:lnTo>
                  <a:pt x="660638" y="118812"/>
                </a:lnTo>
                <a:lnTo>
                  <a:pt x="657663" y="123800"/>
                </a:lnTo>
                <a:lnTo>
                  <a:pt x="655679" y="129110"/>
                </a:lnTo>
                <a:lnTo>
                  <a:pt x="654357" y="134634"/>
                </a:lnTo>
                <a:lnTo>
                  <a:pt x="653475" y="140301"/>
                </a:lnTo>
                <a:lnTo>
                  <a:pt x="651895" y="146064"/>
                </a:lnTo>
                <a:lnTo>
                  <a:pt x="649850" y="151890"/>
                </a:lnTo>
                <a:lnTo>
                  <a:pt x="647495" y="157758"/>
                </a:lnTo>
                <a:lnTo>
                  <a:pt x="645924" y="163655"/>
                </a:lnTo>
                <a:lnTo>
                  <a:pt x="644877" y="169570"/>
                </a:lnTo>
                <a:lnTo>
                  <a:pt x="644179" y="175498"/>
                </a:lnTo>
                <a:lnTo>
                  <a:pt x="644706" y="181435"/>
                </a:lnTo>
                <a:lnTo>
                  <a:pt x="646049" y="187376"/>
                </a:lnTo>
                <a:lnTo>
                  <a:pt x="647937" y="193322"/>
                </a:lnTo>
                <a:lnTo>
                  <a:pt x="650188" y="198278"/>
                </a:lnTo>
                <a:lnTo>
                  <a:pt x="652681" y="202574"/>
                </a:lnTo>
                <a:lnTo>
                  <a:pt x="655334" y="206430"/>
                </a:lnTo>
                <a:lnTo>
                  <a:pt x="657104" y="210986"/>
                </a:lnTo>
                <a:lnTo>
                  <a:pt x="658283" y="216007"/>
                </a:lnTo>
                <a:lnTo>
                  <a:pt x="659069" y="221339"/>
                </a:lnTo>
                <a:lnTo>
                  <a:pt x="660586" y="225886"/>
                </a:lnTo>
                <a:lnTo>
                  <a:pt x="664916" y="233583"/>
                </a:lnTo>
                <a:lnTo>
                  <a:pt x="668453" y="236033"/>
                </a:lnTo>
                <a:lnTo>
                  <a:pt x="681918" y="240473"/>
                </a:lnTo>
                <a:lnTo>
                  <a:pt x="692633" y="246639"/>
                </a:lnTo>
                <a:lnTo>
                  <a:pt x="699003" y="248430"/>
                </a:lnTo>
                <a:lnTo>
                  <a:pt x="702092" y="247915"/>
                </a:lnTo>
                <a:lnTo>
                  <a:pt x="714177" y="242605"/>
                </a:lnTo>
                <a:lnTo>
                  <a:pt x="717167" y="242048"/>
                </a:lnTo>
                <a:lnTo>
                  <a:pt x="723138" y="238782"/>
                </a:lnTo>
                <a:lnTo>
                  <a:pt x="726118" y="236522"/>
                </a:lnTo>
                <a:lnTo>
                  <a:pt x="732076" y="228720"/>
                </a:lnTo>
                <a:lnTo>
                  <a:pt x="735054" y="223861"/>
                </a:lnTo>
                <a:lnTo>
                  <a:pt x="743654" y="215816"/>
                </a:lnTo>
                <a:lnTo>
                  <a:pt x="748726" y="212282"/>
                </a:lnTo>
                <a:lnTo>
                  <a:pt x="753099" y="207942"/>
                </a:lnTo>
                <a:lnTo>
                  <a:pt x="757007" y="203063"/>
                </a:lnTo>
                <a:lnTo>
                  <a:pt x="760604" y="197827"/>
                </a:lnTo>
                <a:lnTo>
                  <a:pt x="763994" y="192352"/>
                </a:lnTo>
                <a:lnTo>
                  <a:pt x="767247" y="186717"/>
                </a:lnTo>
                <a:lnTo>
                  <a:pt x="770408" y="180976"/>
                </a:lnTo>
                <a:lnTo>
                  <a:pt x="774499" y="175165"/>
                </a:lnTo>
                <a:lnTo>
                  <a:pt x="779211" y="169306"/>
                </a:lnTo>
                <a:lnTo>
                  <a:pt x="784336" y="163416"/>
                </a:lnTo>
                <a:lnTo>
                  <a:pt x="789738" y="157505"/>
                </a:lnTo>
                <a:lnTo>
                  <a:pt x="801031" y="145645"/>
                </a:lnTo>
                <a:lnTo>
                  <a:pt x="806821" y="140697"/>
                </a:lnTo>
                <a:lnTo>
                  <a:pt x="812665" y="136405"/>
                </a:lnTo>
                <a:lnTo>
                  <a:pt x="818545" y="132552"/>
                </a:lnTo>
                <a:lnTo>
                  <a:pt x="830371" y="128271"/>
                </a:lnTo>
                <a:lnTo>
                  <a:pt x="854131" y="125523"/>
                </a:lnTo>
                <a:lnTo>
                  <a:pt x="883886" y="124935"/>
                </a:lnTo>
                <a:lnTo>
                  <a:pt x="889839" y="124906"/>
                </a:lnTo>
                <a:lnTo>
                  <a:pt x="894799" y="125878"/>
                </a:lnTo>
                <a:lnTo>
                  <a:pt x="902957" y="129604"/>
                </a:lnTo>
                <a:lnTo>
                  <a:pt x="913128" y="137280"/>
                </a:lnTo>
                <a:lnTo>
                  <a:pt x="916279" y="141073"/>
                </a:lnTo>
                <a:lnTo>
                  <a:pt x="919371" y="145586"/>
                </a:lnTo>
                <a:lnTo>
                  <a:pt x="922425" y="150579"/>
                </a:lnTo>
                <a:lnTo>
                  <a:pt x="924461" y="155892"/>
                </a:lnTo>
                <a:lnTo>
                  <a:pt x="925818" y="161418"/>
                </a:lnTo>
                <a:lnTo>
                  <a:pt x="926723" y="167087"/>
                </a:lnTo>
                <a:lnTo>
                  <a:pt x="927326" y="171859"/>
                </a:lnTo>
                <a:lnTo>
                  <a:pt x="927996" y="179806"/>
                </a:lnTo>
                <a:lnTo>
                  <a:pt x="927183" y="184306"/>
                </a:lnTo>
                <a:lnTo>
                  <a:pt x="925649" y="189291"/>
                </a:lnTo>
                <a:lnTo>
                  <a:pt x="923633" y="194599"/>
                </a:lnTo>
                <a:lnTo>
                  <a:pt x="921298" y="200121"/>
                </a:lnTo>
                <a:lnTo>
                  <a:pt x="918749" y="205787"/>
                </a:lnTo>
                <a:lnTo>
                  <a:pt x="916057" y="211549"/>
                </a:lnTo>
                <a:lnTo>
                  <a:pt x="913270" y="216383"/>
                </a:lnTo>
                <a:lnTo>
                  <a:pt x="907528" y="224399"/>
                </a:lnTo>
                <a:lnTo>
                  <a:pt x="901669" y="231269"/>
                </a:lnTo>
                <a:lnTo>
                  <a:pt x="898718" y="234490"/>
                </a:lnTo>
                <a:lnTo>
                  <a:pt x="894765" y="236638"/>
                </a:lnTo>
                <a:lnTo>
                  <a:pt x="880715" y="240652"/>
                </a:lnTo>
                <a:lnTo>
                  <a:pt x="869826" y="246692"/>
                </a:lnTo>
                <a:lnTo>
                  <a:pt x="863415" y="248453"/>
                </a:lnTo>
                <a:lnTo>
                  <a:pt x="845222" y="249738"/>
                </a:lnTo>
                <a:lnTo>
                  <a:pt x="842234" y="248787"/>
                </a:lnTo>
                <a:lnTo>
                  <a:pt x="832074" y="242163"/>
                </a:lnTo>
                <a:lnTo>
                  <a:pt x="828446" y="241479"/>
                </a:lnTo>
                <a:lnTo>
                  <a:pt x="826090" y="241297"/>
                </a:lnTo>
                <a:lnTo>
                  <a:pt x="824519" y="240183"/>
                </a:lnTo>
                <a:lnTo>
                  <a:pt x="823471" y="238448"/>
                </a:lnTo>
                <a:lnTo>
                  <a:pt x="822773" y="236300"/>
                </a:lnTo>
                <a:lnTo>
                  <a:pt x="819352" y="231267"/>
                </a:lnTo>
                <a:lnTo>
                  <a:pt x="813810" y="224692"/>
                </a:lnTo>
                <a:lnTo>
                  <a:pt x="806580" y="217256"/>
                </a:lnTo>
                <a:lnTo>
                  <a:pt x="803920" y="214553"/>
                </a:lnTo>
                <a:lnTo>
                  <a:pt x="803553" y="221868"/>
                </a:lnTo>
                <a:lnTo>
                  <a:pt x="809661" y="228972"/>
                </a:lnTo>
                <a:lnTo>
                  <a:pt x="816821" y="236344"/>
                </a:lnTo>
                <a:lnTo>
                  <a:pt x="820324" y="237873"/>
                </a:lnTo>
                <a:lnTo>
                  <a:pt x="834735" y="240026"/>
                </a:lnTo>
                <a:lnTo>
                  <a:pt x="863240" y="240813"/>
                </a:lnTo>
                <a:lnTo>
                  <a:pt x="903525" y="240922"/>
                </a:lnTo>
                <a:lnTo>
                  <a:pt x="917749" y="238282"/>
                </a:lnTo>
                <a:lnTo>
                  <a:pt x="947791" y="228502"/>
                </a:lnTo>
                <a:lnTo>
                  <a:pt x="962228" y="222840"/>
                </a:lnTo>
                <a:lnTo>
                  <a:pt x="974266" y="217016"/>
                </a:lnTo>
                <a:lnTo>
                  <a:pt x="982923" y="211121"/>
                </a:lnTo>
                <a:lnTo>
                  <a:pt x="987614" y="207167"/>
                </a:lnTo>
                <a:lnTo>
                  <a:pt x="992725" y="202547"/>
                </a:lnTo>
                <a:lnTo>
                  <a:pt x="1006753" y="189210"/>
                </a:lnTo>
                <a:lnTo>
                  <a:pt x="1013899" y="181234"/>
                </a:lnTo>
                <a:lnTo>
                  <a:pt x="1017193" y="176329"/>
                </a:lnTo>
                <a:lnTo>
                  <a:pt x="1020382" y="171074"/>
                </a:lnTo>
                <a:lnTo>
                  <a:pt x="1023500" y="165587"/>
                </a:lnTo>
                <a:lnTo>
                  <a:pt x="1029610" y="154198"/>
                </a:lnTo>
                <a:lnTo>
                  <a:pt x="1031637" y="147391"/>
                </a:lnTo>
                <a:lnTo>
                  <a:pt x="1032988" y="139876"/>
                </a:lnTo>
                <a:lnTo>
                  <a:pt x="1033888" y="131889"/>
                </a:lnTo>
                <a:lnTo>
                  <a:pt x="1033496" y="124581"/>
                </a:lnTo>
                <a:lnTo>
                  <a:pt x="1032243" y="117724"/>
                </a:lnTo>
                <a:lnTo>
                  <a:pt x="1030415" y="111168"/>
                </a:lnTo>
                <a:lnTo>
                  <a:pt x="1025739" y="95947"/>
                </a:lnTo>
                <a:lnTo>
                  <a:pt x="1017830" y="712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PenAnnotation388"/>
          <p:cNvSpPr/>
          <p:nvPr/>
        </p:nvSpPr>
        <p:spPr>
          <a:xfrm>
            <a:off x="8518921" y="2571750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297" y="0"/>
                </a:moveTo>
                <a:lnTo>
                  <a:pt x="84556" y="4740"/>
                </a:lnTo>
                <a:lnTo>
                  <a:pt x="83160" y="8121"/>
                </a:lnTo>
                <a:lnTo>
                  <a:pt x="82229" y="12359"/>
                </a:lnTo>
                <a:lnTo>
                  <a:pt x="81609" y="17169"/>
                </a:lnTo>
                <a:lnTo>
                  <a:pt x="80203" y="21368"/>
                </a:lnTo>
                <a:lnTo>
                  <a:pt x="78274" y="25159"/>
                </a:lnTo>
                <a:lnTo>
                  <a:pt x="75996" y="28679"/>
                </a:lnTo>
                <a:lnTo>
                  <a:pt x="73484" y="33010"/>
                </a:lnTo>
                <a:lnTo>
                  <a:pt x="68048" y="43113"/>
                </a:lnTo>
                <a:lnTo>
                  <a:pt x="65210" y="49578"/>
                </a:lnTo>
                <a:lnTo>
                  <a:pt x="62324" y="56864"/>
                </a:lnTo>
                <a:lnTo>
                  <a:pt x="59409" y="64699"/>
                </a:lnTo>
                <a:lnTo>
                  <a:pt x="55481" y="71906"/>
                </a:lnTo>
                <a:lnTo>
                  <a:pt x="50879" y="78695"/>
                </a:lnTo>
                <a:lnTo>
                  <a:pt x="45825" y="85205"/>
                </a:lnTo>
                <a:lnTo>
                  <a:pt x="41465" y="90538"/>
                </a:lnTo>
                <a:lnTo>
                  <a:pt x="37565" y="95085"/>
                </a:lnTo>
                <a:lnTo>
                  <a:pt x="33973" y="99108"/>
                </a:lnTo>
                <a:lnTo>
                  <a:pt x="24690" y="108871"/>
                </a:lnTo>
                <a:lnTo>
                  <a:pt x="7303" y="126567"/>
                </a:lnTo>
                <a:lnTo>
                  <a:pt x="4868" y="130018"/>
                </a:lnTo>
                <a:lnTo>
                  <a:pt x="3246" y="133312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PenAnnotation389"/>
          <p:cNvSpPr/>
          <p:nvPr/>
        </p:nvSpPr>
        <p:spPr>
          <a:xfrm>
            <a:off x="5098851" y="3205757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26789"/>
                </a:moveTo>
                <a:lnTo>
                  <a:pt x="0" y="22049"/>
                </a:lnTo>
                <a:lnTo>
                  <a:pt x="993" y="20652"/>
                </a:lnTo>
                <a:lnTo>
                  <a:pt x="2646" y="19722"/>
                </a:lnTo>
                <a:lnTo>
                  <a:pt x="7689" y="18227"/>
                </a:lnTo>
                <a:lnTo>
                  <a:pt x="11024" y="18023"/>
                </a:lnTo>
                <a:lnTo>
                  <a:pt x="15814" y="17932"/>
                </a:lnTo>
                <a:lnTo>
                  <a:pt x="21250" y="17892"/>
                </a:lnTo>
                <a:lnTo>
                  <a:pt x="24089" y="16889"/>
                </a:lnTo>
                <a:lnTo>
                  <a:pt x="26973" y="15228"/>
                </a:lnTo>
                <a:lnTo>
                  <a:pt x="29889" y="13129"/>
                </a:lnTo>
                <a:lnTo>
                  <a:pt x="32824" y="11729"/>
                </a:lnTo>
                <a:lnTo>
                  <a:pt x="35773" y="10796"/>
                </a:lnTo>
                <a:lnTo>
                  <a:pt x="38732" y="10174"/>
                </a:lnTo>
                <a:lnTo>
                  <a:pt x="41696" y="9760"/>
                </a:lnTo>
                <a:lnTo>
                  <a:pt x="44665" y="9483"/>
                </a:lnTo>
                <a:lnTo>
                  <a:pt x="47636" y="9299"/>
                </a:lnTo>
                <a:lnTo>
                  <a:pt x="56229" y="9094"/>
                </a:lnTo>
                <a:lnTo>
                  <a:pt x="61299" y="9039"/>
                </a:lnTo>
                <a:lnTo>
                  <a:pt x="65670" y="8011"/>
                </a:lnTo>
                <a:lnTo>
                  <a:pt x="69577" y="6333"/>
                </a:lnTo>
                <a:lnTo>
                  <a:pt x="73174" y="4222"/>
                </a:lnTo>
                <a:lnTo>
                  <a:pt x="77556" y="2815"/>
                </a:lnTo>
                <a:lnTo>
                  <a:pt x="82462" y="1877"/>
                </a:lnTo>
                <a:lnTo>
                  <a:pt x="87717" y="1251"/>
                </a:lnTo>
                <a:lnTo>
                  <a:pt x="92212" y="834"/>
                </a:lnTo>
                <a:lnTo>
                  <a:pt x="96201" y="556"/>
                </a:lnTo>
                <a:lnTo>
                  <a:pt x="99853" y="371"/>
                </a:lnTo>
                <a:lnTo>
                  <a:pt x="109202" y="165"/>
                </a:lnTo>
                <a:lnTo>
                  <a:pt x="174250" y="0"/>
                </a:lnTo>
                <a:lnTo>
                  <a:pt x="175697" y="993"/>
                </a:lnTo>
                <a:lnTo>
                  <a:pt x="176663" y="2646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PenAnnotation390"/>
          <p:cNvSpPr/>
          <p:nvPr/>
        </p:nvSpPr>
        <p:spPr>
          <a:xfrm>
            <a:off x="5591416" y="3062925"/>
            <a:ext cx="159303" cy="241060"/>
          </a:xfrm>
          <a:custGeom>
            <a:avLst/>
            <a:gdLst/>
            <a:ahLst/>
            <a:cxnLst/>
            <a:rect l="0" t="0" r="0" b="0"/>
            <a:pathLst>
              <a:path w="159303" h="241060">
                <a:moveTo>
                  <a:pt x="159302" y="44606"/>
                </a:moveTo>
                <a:lnTo>
                  <a:pt x="159302" y="23356"/>
                </a:lnTo>
                <a:lnTo>
                  <a:pt x="158310" y="21510"/>
                </a:lnTo>
                <a:lnTo>
                  <a:pt x="156657" y="20279"/>
                </a:lnTo>
                <a:lnTo>
                  <a:pt x="154562" y="19458"/>
                </a:lnTo>
                <a:lnTo>
                  <a:pt x="153165" y="17919"/>
                </a:lnTo>
                <a:lnTo>
                  <a:pt x="152234" y="15900"/>
                </a:lnTo>
                <a:lnTo>
                  <a:pt x="151614" y="13562"/>
                </a:lnTo>
                <a:lnTo>
                  <a:pt x="149216" y="11012"/>
                </a:lnTo>
                <a:lnTo>
                  <a:pt x="145633" y="8319"/>
                </a:lnTo>
                <a:lnTo>
                  <a:pt x="141259" y="5532"/>
                </a:lnTo>
                <a:lnTo>
                  <a:pt x="137352" y="3674"/>
                </a:lnTo>
                <a:lnTo>
                  <a:pt x="133755" y="2435"/>
                </a:lnTo>
                <a:lnTo>
                  <a:pt x="130364" y="1609"/>
                </a:lnTo>
                <a:lnTo>
                  <a:pt x="126119" y="1059"/>
                </a:lnTo>
                <a:lnTo>
                  <a:pt x="121305" y="691"/>
                </a:lnTo>
                <a:lnTo>
                  <a:pt x="116112" y="447"/>
                </a:lnTo>
                <a:lnTo>
                  <a:pt x="105049" y="175"/>
                </a:lnTo>
                <a:lnTo>
                  <a:pt x="86519" y="0"/>
                </a:lnTo>
                <a:lnTo>
                  <a:pt x="82007" y="978"/>
                </a:lnTo>
                <a:lnTo>
                  <a:pt x="77014" y="2622"/>
                </a:lnTo>
                <a:lnTo>
                  <a:pt x="71701" y="4711"/>
                </a:lnTo>
                <a:lnTo>
                  <a:pt x="66175" y="7095"/>
                </a:lnTo>
                <a:lnTo>
                  <a:pt x="54743" y="12390"/>
                </a:lnTo>
                <a:lnTo>
                  <a:pt x="49909" y="15191"/>
                </a:lnTo>
                <a:lnTo>
                  <a:pt x="45693" y="18051"/>
                </a:lnTo>
                <a:lnTo>
                  <a:pt x="41891" y="20949"/>
                </a:lnTo>
                <a:lnTo>
                  <a:pt x="37372" y="23874"/>
                </a:lnTo>
                <a:lnTo>
                  <a:pt x="32375" y="26816"/>
                </a:lnTo>
                <a:lnTo>
                  <a:pt x="27059" y="29769"/>
                </a:lnTo>
                <a:lnTo>
                  <a:pt x="22523" y="32730"/>
                </a:lnTo>
                <a:lnTo>
                  <a:pt x="18507" y="35696"/>
                </a:lnTo>
                <a:lnTo>
                  <a:pt x="14837" y="38666"/>
                </a:lnTo>
                <a:lnTo>
                  <a:pt x="12390" y="42631"/>
                </a:lnTo>
                <a:lnTo>
                  <a:pt x="10759" y="47258"/>
                </a:lnTo>
                <a:lnTo>
                  <a:pt x="9672" y="52327"/>
                </a:lnTo>
                <a:lnTo>
                  <a:pt x="7955" y="56698"/>
                </a:lnTo>
                <a:lnTo>
                  <a:pt x="3402" y="64202"/>
                </a:lnTo>
                <a:lnTo>
                  <a:pt x="1791" y="68584"/>
                </a:lnTo>
                <a:lnTo>
                  <a:pt x="716" y="73490"/>
                </a:lnTo>
                <a:lnTo>
                  <a:pt x="0" y="78745"/>
                </a:lnTo>
                <a:lnTo>
                  <a:pt x="515" y="84232"/>
                </a:lnTo>
                <a:lnTo>
                  <a:pt x="1850" y="89875"/>
                </a:lnTo>
                <a:lnTo>
                  <a:pt x="3733" y="95621"/>
                </a:lnTo>
                <a:lnTo>
                  <a:pt x="4988" y="100444"/>
                </a:lnTo>
                <a:lnTo>
                  <a:pt x="5824" y="104652"/>
                </a:lnTo>
                <a:lnTo>
                  <a:pt x="6382" y="108449"/>
                </a:lnTo>
                <a:lnTo>
                  <a:pt x="6754" y="112965"/>
                </a:lnTo>
                <a:lnTo>
                  <a:pt x="7001" y="117960"/>
                </a:lnTo>
                <a:lnTo>
                  <a:pt x="7167" y="123274"/>
                </a:lnTo>
                <a:lnTo>
                  <a:pt x="8269" y="128801"/>
                </a:lnTo>
                <a:lnTo>
                  <a:pt x="9997" y="134471"/>
                </a:lnTo>
                <a:lnTo>
                  <a:pt x="12140" y="140234"/>
                </a:lnTo>
                <a:lnTo>
                  <a:pt x="14561" y="145069"/>
                </a:lnTo>
                <a:lnTo>
                  <a:pt x="17168" y="149284"/>
                </a:lnTo>
                <a:lnTo>
                  <a:pt x="19898" y="153087"/>
                </a:lnTo>
                <a:lnTo>
                  <a:pt x="22709" y="157606"/>
                </a:lnTo>
                <a:lnTo>
                  <a:pt x="25577" y="162603"/>
                </a:lnTo>
                <a:lnTo>
                  <a:pt x="28480" y="167919"/>
                </a:lnTo>
                <a:lnTo>
                  <a:pt x="30415" y="172456"/>
                </a:lnTo>
                <a:lnTo>
                  <a:pt x="31706" y="176472"/>
                </a:lnTo>
                <a:lnTo>
                  <a:pt x="32566" y="180141"/>
                </a:lnTo>
                <a:lnTo>
                  <a:pt x="34132" y="184572"/>
                </a:lnTo>
                <a:lnTo>
                  <a:pt x="36168" y="189510"/>
                </a:lnTo>
                <a:lnTo>
                  <a:pt x="38517" y="194787"/>
                </a:lnTo>
                <a:lnTo>
                  <a:pt x="41076" y="199297"/>
                </a:lnTo>
                <a:lnTo>
                  <a:pt x="43774" y="203296"/>
                </a:lnTo>
                <a:lnTo>
                  <a:pt x="46565" y="206954"/>
                </a:lnTo>
                <a:lnTo>
                  <a:pt x="49666" y="213664"/>
                </a:lnTo>
                <a:lnTo>
                  <a:pt x="51043" y="219954"/>
                </a:lnTo>
                <a:lnTo>
                  <a:pt x="51656" y="226057"/>
                </a:lnTo>
                <a:lnTo>
                  <a:pt x="52049" y="231922"/>
                </a:lnTo>
                <a:lnTo>
                  <a:pt x="52146" y="2410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PenAnnotation391"/>
          <p:cNvSpPr/>
          <p:nvPr/>
        </p:nvSpPr>
        <p:spPr>
          <a:xfrm>
            <a:off x="5527476" y="3161622"/>
            <a:ext cx="508993" cy="160089"/>
          </a:xfrm>
          <a:custGeom>
            <a:avLst/>
            <a:gdLst/>
            <a:ahLst/>
            <a:cxnLst/>
            <a:rect l="0" t="0" r="0" b="0"/>
            <a:pathLst>
              <a:path w="508993" h="160089">
                <a:moveTo>
                  <a:pt x="0" y="79854"/>
                </a:moveTo>
                <a:lnTo>
                  <a:pt x="42241" y="79854"/>
                </a:lnTo>
                <a:lnTo>
                  <a:pt x="53831" y="77208"/>
                </a:lnTo>
                <a:lnTo>
                  <a:pt x="66589" y="73717"/>
                </a:lnTo>
                <a:lnTo>
                  <a:pt x="82181" y="72166"/>
                </a:lnTo>
                <a:lnTo>
                  <a:pt x="96387" y="71476"/>
                </a:lnTo>
                <a:lnTo>
                  <a:pt x="109315" y="70177"/>
                </a:lnTo>
                <a:lnTo>
                  <a:pt x="121676" y="66293"/>
                </a:lnTo>
                <a:lnTo>
                  <a:pt x="136430" y="63905"/>
                </a:lnTo>
                <a:lnTo>
                  <a:pt x="151917" y="61852"/>
                </a:lnTo>
                <a:lnTo>
                  <a:pt x="165414" y="57632"/>
                </a:lnTo>
                <a:lnTo>
                  <a:pt x="178028" y="55095"/>
                </a:lnTo>
                <a:lnTo>
                  <a:pt x="190249" y="53967"/>
                </a:lnTo>
                <a:lnTo>
                  <a:pt x="202295" y="53466"/>
                </a:lnTo>
                <a:lnTo>
                  <a:pt x="214263" y="50597"/>
                </a:lnTo>
                <a:lnTo>
                  <a:pt x="229512" y="46050"/>
                </a:lnTo>
                <a:lnTo>
                  <a:pt x="237935" y="43994"/>
                </a:lnTo>
                <a:lnTo>
                  <a:pt x="248293" y="39773"/>
                </a:lnTo>
                <a:lnTo>
                  <a:pt x="260540" y="36559"/>
                </a:lnTo>
                <a:lnTo>
                  <a:pt x="262991" y="35116"/>
                </a:lnTo>
                <a:lnTo>
                  <a:pt x="264624" y="33161"/>
                </a:lnTo>
                <a:lnTo>
                  <a:pt x="265713" y="30866"/>
                </a:lnTo>
                <a:lnTo>
                  <a:pt x="267431" y="29336"/>
                </a:lnTo>
                <a:lnTo>
                  <a:pt x="269569" y="28316"/>
                </a:lnTo>
                <a:lnTo>
                  <a:pt x="271986" y="27636"/>
                </a:lnTo>
                <a:lnTo>
                  <a:pt x="277317" y="24235"/>
                </a:lnTo>
                <a:lnTo>
                  <a:pt x="285257" y="17750"/>
                </a:lnTo>
                <a:lnTo>
                  <a:pt x="285531" y="20171"/>
                </a:lnTo>
                <a:lnTo>
                  <a:pt x="285604" y="22206"/>
                </a:lnTo>
                <a:lnTo>
                  <a:pt x="284661" y="24555"/>
                </a:lnTo>
                <a:lnTo>
                  <a:pt x="283039" y="27113"/>
                </a:lnTo>
                <a:lnTo>
                  <a:pt x="280966" y="29811"/>
                </a:lnTo>
                <a:lnTo>
                  <a:pt x="279584" y="32601"/>
                </a:lnTo>
                <a:lnTo>
                  <a:pt x="278663" y="35454"/>
                </a:lnTo>
                <a:lnTo>
                  <a:pt x="278049" y="38348"/>
                </a:lnTo>
                <a:lnTo>
                  <a:pt x="277640" y="41269"/>
                </a:lnTo>
                <a:lnTo>
                  <a:pt x="277366" y="44209"/>
                </a:lnTo>
                <a:lnTo>
                  <a:pt x="277184" y="47161"/>
                </a:lnTo>
                <a:lnTo>
                  <a:pt x="276982" y="55733"/>
                </a:lnTo>
                <a:lnTo>
                  <a:pt x="276928" y="60797"/>
                </a:lnTo>
                <a:lnTo>
                  <a:pt x="275900" y="66157"/>
                </a:lnTo>
                <a:lnTo>
                  <a:pt x="274223" y="71715"/>
                </a:lnTo>
                <a:lnTo>
                  <a:pt x="272112" y="77404"/>
                </a:lnTo>
                <a:lnTo>
                  <a:pt x="270705" y="83182"/>
                </a:lnTo>
                <a:lnTo>
                  <a:pt x="269767" y="89018"/>
                </a:lnTo>
                <a:lnTo>
                  <a:pt x="269141" y="94893"/>
                </a:lnTo>
                <a:lnTo>
                  <a:pt x="269717" y="100794"/>
                </a:lnTo>
                <a:lnTo>
                  <a:pt x="271093" y="106713"/>
                </a:lnTo>
                <a:lnTo>
                  <a:pt x="273002" y="112642"/>
                </a:lnTo>
                <a:lnTo>
                  <a:pt x="274274" y="117588"/>
                </a:lnTo>
                <a:lnTo>
                  <a:pt x="275123" y="121877"/>
                </a:lnTo>
                <a:lnTo>
                  <a:pt x="275689" y="125729"/>
                </a:lnTo>
                <a:lnTo>
                  <a:pt x="277059" y="130281"/>
                </a:lnTo>
                <a:lnTo>
                  <a:pt x="278963" y="135300"/>
                </a:lnTo>
                <a:lnTo>
                  <a:pt x="281225" y="140631"/>
                </a:lnTo>
                <a:lnTo>
                  <a:pt x="283726" y="144184"/>
                </a:lnTo>
                <a:lnTo>
                  <a:pt x="286385" y="146553"/>
                </a:lnTo>
                <a:lnTo>
                  <a:pt x="291986" y="150178"/>
                </a:lnTo>
                <a:lnTo>
                  <a:pt x="297782" y="155096"/>
                </a:lnTo>
                <a:lnTo>
                  <a:pt x="300717" y="156804"/>
                </a:lnTo>
                <a:lnTo>
                  <a:pt x="306624" y="158703"/>
                </a:lnTo>
                <a:lnTo>
                  <a:pt x="321474" y="160021"/>
                </a:lnTo>
                <a:lnTo>
                  <a:pt x="324448" y="160088"/>
                </a:lnTo>
                <a:lnTo>
                  <a:pt x="327424" y="159140"/>
                </a:lnTo>
                <a:lnTo>
                  <a:pt x="333376" y="155441"/>
                </a:lnTo>
                <a:lnTo>
                  <a:pt x="336352" y="152074"/>
                </a:lnTo>
                <a:lnTo>
                  <a:pt x="339329" y="147844"/>
                </a:lnTo>
                <a:lnTo>
                  <a:pt x="342305" y="143041"/>
                </a:lnTo>
                <a:lnTo>
                  <a:pt x="345281" y="138845"/>
                </a:lnTo>
                <a:lnTo>
                  <a:pt x="348258" y="135057"/>
                </a:lnTo>
                <a:lnTo>
                  <a:pt x="351234" y="131539"/>
                </a:lnTo>
                <a:lnTo>
                  <a:pt x="353219" y="127209"/>
                </a:lnTo>
                <a:lnTo>
                  <a:pt x="354542" y="122338"/>
                </a:lnTo>
                <a:lnTo>
                  <a:pt x="355424" y="117106"/>
                </a:lnTo>
                <a:lnTo>
                  <a:pt x="356012" y="112626"/>
                </a:lnTo>
                <a:lnTo>
                  <a:pt x="356404" y="108648"/>
                </a:lnTo>
                <a:lnTo>
                  <a:pt x="356665" y="105003"/>
                </a:lnTo>
                <a:lnTo>
                  <a:pt x="356839" y="100589"/>
                </a:lnTo>
                <a:lnTo>
                  <a:pt x="357084" y="84895"/>
                </a:lnTo>
                <a:lnTo>
                  <a:pt x="357142" y="73496"/>
                </a:lnTo>
                <a:lnTo>
                  <a:pt x="356165" y="68670"/>
                </a:lnTo>
                <a:lnTo>
                  <a:pt x="354521" y="64460"/>
                </a:lnTo>
                <a:lnTo>
                  <a:pt x="352434" y="60662"/>
                </a:lnTo>
                <a:lnTo>
                  <a:pt x="344755" y="45835"/>
                </a:lnTo>
                <a:lnTo>
                  <a:pt x="341954" y="41300"/>
                </a:lnTo>
                <a:lnTo>
                  <a:pt x="339094" y="37284"/>
                </a:lnTo>
                <a:lnTo>
                  <a:pt x="336196" y="33615"/>
                </a:lnTo>
                <a:lnTo>
                  <a:pt x="333271" y="31168"/>
                </a:lnTo>
                <a:lnTo>
                  <a:pt x="330329" y="29538"/>
                </a:lnTo>
                <a:lnTo>
                  <a:pt x="318803" y="24596"/>
                </a:lnTo>
                <a:lnTo>
                  <a:pt x="309370" y="20569"/>
                </a:lnTo>
                <a:lnTo>
                  <a:pt x="298481" y="18301"/>
                </a:lnTo>
                <a:lnTo>
                  <a:pt x="287623" y="17472"/>
                </a:lnTo>
                <a:lnTo>
                  <a:pt x="283937" y="20048"/>
                </a:lnTo>
                <a:lnTo>
                  <a:pt x="278226" y="25046"/>
                </a:lnTo>
                <a:lnTo>
                  <a:pt x="277757" y="26448"/>
                </a:lnTo>
                <a:lnTo>
                  <a:pt x="277237" y="30652"/>
                </a:lnTo>
                <a:lnTo>
                  <a:pt x="276903" y="35298"/>
                </a:lnTo>
                <a:lnTo>
                  <a:pt x="276857" y="39546"/>
                </a:lnTo>
                <a:lnTo>
                  <a:pt x="277837" y="41076"/>
                </a:lnTo>
                <a:lnTo>
                  <a:pt x="279482" y="42096"/>
                </a:lnTo>
                <a:lnTo>
                  <a:pt x="281572" y="42776"/>
                </a:lnTo>
                <a:lnTo>
                  <a:pt x="293993" y="43733"/>
                </a:lnTo>
                <a:lnTo>
                  <a:pt x="305501" y="44016"/>
                </a:lnTo>
                <a:lnTo>
                  <a:pt x="308839" y="43063"/>
                </a:lnTo>
                <a:lnTo>
                  <a:pt x="315194" y="39359"/>
                </a:lnTo>
                <a:lnTo>
                  <a:pt x="323972" y="34406"/>
                </a:lnTo>
                <a:lnTo>
                  <a:pt x="329090" y="31696"/>
                </a:lnTo>
                <a:lnTo>
                  <a:pt x="340070" y="28685"/>
                </a:lnTo>
                <a:lnTo>
                  <a:pt x="351564" y="26354"/>
                </a:lnTo>
                <a:lnTo>
                  <a:pt x="363288" y="22011"/>
                </a:lnTo>
                <a:lnTo>
                  <a:pt x="368199" y="19464"/>
                </a:lnTo>
                <a:lnTo>
                  <a:pt x="372466" y="16774"/>
                </a:lnTo>
                <a:lnTo>
                  <a:pt x="376303" y="13988"/>
                </a:lnTo>
                <a:lnTo>
                  <a:pt x="380845" y="11139"/>
                </a:lnTo>
                <a:lnTo>
                  <a:pt x="385858" y="8247"/>
                </a:lnTo>
                <a:lnTo>
                  <a:pt x="391184" y="5327"/>
                </a:lnTo>
                <a:lnTo>
                  <a:pt x="402394" y="2083"/>
                </a:lnTo>
                <a:lnTo>
                  <a:pt x="417215" y="256"/>
                </a:lnTo>
                <a:lnTo>
                  <a:pt x="421018" y="0"/>
                </a:lnTo>
                <a:lnTo>
                  <a:pt x="430536" y="2361"/>
                </a:lnTo>
                <a:lnTo>
                  <a:pt x="440388" y="6717"/>
                </a:lnTo>
                <a:lnTo>
                  <a:pt x="444405" y="9268"/>
                </a:lnTo>
                <a:lnTo>
                  <a:pt x="448074" y="11961"/>
                </a:lnTo>
                <a:lnTo>
                  <a:pt x="451513" y="14748"/>
                </a:lnTo>
                <a:lnTo>
                  <a:pt x="454798" y="17599"/>
                </a:lnTo>
                <a:lnTo>
                  <a:pt x="457980" y="20491"/>
                </a:lnTo>
                <a:lnTo>
                  <a:pt x="460101" y="24404"/>
                </a:lnTo>
                <a:lnTo>
                  <a:pt x="461516" y="28997"/>
                </a:lnTo>
                <a:lnTo>
                  <a:pt x="462459" y="34043"/>
                </a:lnTo>
                <a:lnTo>
                  <a:pt x="464079" y="39391"/>
                </a:lnTo>
                <a:lnTo>
                  <a:pt x="466152" y="44941"/>
                </a:lnTo>
                <a:lnTo>
                  <a:pt x="468526" y="50626"/>
                </a:lnTo>
                <a:lnTo>
                  <a:pt x="470109" y="56400"/>
                </a:lnTo>
                <a:lnTo>
                  <a:pt x="471164" y="62234"/>
                </a:lnTo>
                <a:lnTo>
                  <a:pt x="471867" y="68107"/>
                </a:lnTo>
                <a:lnTo>
                  <a:pt x="472336" y="73015"/>
                </a:lnTo>
                <a:lnTo>
                  <a:pt x="472648" y="77279"/>
                </a:lnTo>
                <a:lnTo>
                  <a:pt x="472857" y="81114"/>
                </a:lnTo>
                <a:lnTo>
                  <a:pt x="473088" y="90667"/>
                </a:lnTo>
                <a:lnTo>
                  <a:pt x="473263" y="118137"/>
                </a:lnTo>
                <a:lnTo>
                  <a:pt x="474258" y="121251"/>
                </a:lnTo>
                <a:lnTo>
                  <a:pt x="475915" y="124320"/>
                </a:lnTo>
                <a:lnTo>
                  <a:pt x="480961" y="131632"/>
                </a:lnTo>
                <a:lnTo>
                  <a:pt x="484297" y="135278"/>
                </a:lnTo>
                <a:lnTo>
                  <a:pt x="486576" y="137639"/>
                </a:lnTo>
                <a:lnTo>
                  <a:pt x="489087" y="139214"/>
                </a:lnTo>
                <a:lnTo>
                  <a:pt x="494523" y="140962"/>
                </a:lnTo>
                <a:lnTo>
                  <a:pt x="508992" y="14236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PenAnnotation392"/>
          <p:cNvSpPr/>
          <p:nvPr/>
        </p:nvSpPr>
        <p:spPr>
          <a:xfrm>
            <a:off x="6116849" y="3134320"/>
            <a:ext cx="401823" cy="352950"/>
          </a:xfrm>
          <a:custGeom>
            <a:avLst/>
            <a:gdLst/>
            <a:ahLst/>
            <a:cxnLst/>
            <a:rect l="0" t="0" r="0" b="0"/>
            <a:pathLst>
              <a:path w="401823" h="352950">
                <a:moveTo>
                  <a:pt x="62494" y="0"/>
                </a:moveTo>
                <a:lnTo>
                  <a:pt x="62494" y="4740"/>
                </a:lnTo>
                <a:lnTo>
                  <a:pt x="61502" y="6137"/>
                </a:lnTo>
                <a:lnTo>
                  <a:pt x="59849" y="7068"/>
                </a:lnTo>
                <a:lnTo>
                  <a:pt x="57754" y="7688"/>
                </a:lnTo>
                <a:lnTo>
                  <a:pt x="56357" y="9094"/>
                </a:lnTo>
                <a:lnTo>
                  <a:pt x="55426" y="11024"/>
                </a:lnTo>
                <a:lnTo>
                  <a:pt x="54806" y="13302"/>
                </a:lnTo>
                <a:lnTo>
                  <a:pt x="52408" y="15813"/>
                </a:lnTo>
                <a:lnTo>
                  <a:pt x="40544" y="24088"/>
                </a:lnTo>
                <a:lnTo>
                  <a:pt x="33556" y="29888"/>
                </a:lnTo>
                <a:lnTo>
                  <a:pt x="27143" y="38419"/>
                </a:lnTo>
                <a:lnTo>
                  <a:pt x="20986" y="48825"/>
                </a:lnTo>
                <a:lnTo>
                  <a:pt x="14942" y="60065"/>
                </a:lnTo>
                <a:lnTo>
                  <a:pt x="8948" y="69029"/>
                </a:lnTo>
                <a:lnTo>
                  <a:pt x="5961" y="72808"/>
                </a:lnTo>
                <a:lnTo>
                  <a:pt x="3970" y="77312"/>
                </a:lnTo>
                <a:lnTo>
                  <a:pt x="1757" y="87608"/>
                </a:lnTo>
                <a:lnTo>
                  <a:pt x="1167" y="93132"/>
                </a:lnTo>
                <a:lnTo>
                  <a:pt x="774" y="98799"/>
                </a:lnTo>
                <a:lnTo>
                  <a:pt x="336" y="109395"/>
                </a:lnTo>
                <a:lnTo>
                  <a:pt x="90" y="120939"/>
                </a:lnTo>
                <a:lnTo>
                  <a:pt x="0" y="136777"/>
                </a:lnTo>
                <a:lnTo>
                  <a:pt x="988" y="139802"/>
                </a:lnTo>
                <a:lnTo>
                  <a:pt x="7676" y="150028"/>
                </a:lnTo>
                <a:lnTo>
                  <a:pt x="13290" y="156019"/>
                </a:lnTo>
                <a:lnTo>
                  <a:pt x="15800" y="157591"/>
                </a:lnTo>
                <a:lnTo>
                  <a:pt x="21236" y="159337"/>
                </a:lnTo>
                <a:lnTo>
                  <a:pt x="23082" y="158811"/>
                </a:lnTo>
                <a:lnTo>
                  <a:pt x="24314" y="157467"/>
                </a:lnTo>
                <a:lnTo>
                  <a:pt x="25135" y="155580"/>
                </a:lnTo>
                <a:lnTo>
                  <a:pt x="33581" y="145421"/>
                </a:lnTo>
                <a:lnTo>
                  <a:pt x="41911" y="135802"/>
                </a:lnTo>
                <a:lnTo>
                  <a:pt x="47723" y="126172"/>
                </a:lnTo>
                <a:lnTo>
                  <a:pt x="53615" y="115277"/>
                </a:lnTo>
                <a:lnTo>
                  <a:pt x="56574" y="109593"/>
                </a:lnTo>
                <a:lnTo>
                  <a:pt x="59540" y="102828"/>
                </a:lnTo>
                <a:lnTo>
                  <a:pt x="62509" y="95341"/>
                </a:lnTo>
                <a:lnTo>
                  <a:pt x="65481" y="87373"/>
                </a:lnTo>
                <a:lnTo>
                  <a:pt x="68454" y="80077"/>
                </a:lnTo>
                <a:lnTo>
                  <a:pt x="71428" y="73228"/>
                </a:lnTo>
                <a:lnTo>
                  <a:pt x="74404" y="66678"/>
                </a:lnTo>
                <a:lnTo>
                  <a:pt x="76387" y="60327"/>
                </a:lnTo>
                <a:lnTo>
                  <a:pt x="77709" y="54109"/>
                </a:lnTo>
                <a:lnTo>
                  <a:pt x="78591" y="47979"/>
                </a:lnTo>
                <a:lnTo>
                  <a:pt x="79570" y="38522"/>
                </a:lnTo>
                <a:lnTo>
                  <a:pt x="80121" y="27619"/>
                </a:lnTo>
                <a:lnTo>
                  <a:pt x="80285" y="18105"/>
                </a:lnTo>
                <a:lnTo>
                  <a:pt x="80308" y="15047"/>
                </a:lnTo>
                <a:lnTo>
                  <a:pt x="79331" y="13008"/>
                </a:lnTo>
                <a:lnTo>
                  <a:pt x="77688" y="11648"/>
                </a:lnTo>
                <a:lnTo>
                  <a:pt x="75600" y="10742"/>
                </a:lnTo>
                <a:lnTo>
                  <a:pt x="74208" y="11130"/>
                </a:lnTo>
                <a:lnTo>
                  <a:pt x="73280" y="12381"/>
                </a:lnTo>
                <a:lnTo>
                  <a:pt x="71791" y="16777"/>
                </a:lnTo>
                <a:lnTo>
                  <a:pt x="71496" y="25767"/>
                </a:lnTo>
                <a:lnTo>
                  <a:pt x="71427" y="68653"/>
                </a:lnTo>
                <a:lnTo>
                  <a:pt x="72418" y="73550"/>
                </a:lnTo>
                <a:lnTo>
                  <a:pt x="76165" y="81637"/>
                </a:lnTo>
                <a:lnTo>
                  <a:pt x="83853" y="96508"/>
                </a:lnTo>
                <a:lnTo>
                  <a:pt x="86655" y="103034"/>
                </a:lnTo>
                <a:lnTo>
                  <a:pt x="89516" y="110361"/>
                </a:lnTo>
                <a:lnTo>
                  <a:pt x="92415" y="118222"/>
                </a:lnTo>
                <a:lnTo>
                  <a:pt x="96332" y="125448"/>
                </a:lnTo>
                <a:lnTo>
                  <a:pt x="100928" y="132249"/>
                </a:lnTo>
                <a:lnTo>
                  <a:pt x="105976" y="138767"/>
                </a:lnTo>
                <a:lnTo>
                  <a:pt x="111326" y="145098"/>
                </a:lnTo>
                <a:lnTo>
                  <a:pt x="116877" y="151302"/>
                </a:lnTo>
                <a:lnTo>
                  <a:pt x="122562" y="157423"/>
                </a:lnTo>
                <a:lnTo>
                  <a:pt x="127344" y="164480"/>
                </a:lnTo>
                <a:lnTo>
                  <a:pt x="131525" y="172161"/>
                </a:lnTo>
                <a:lnTo>
                  <a:pt x="135304" y="180258"/>
                </a:lnTo>
                <a:lnTo>
                  <a:pt x="139807" y="187641"/>
                </a:lnTo>
                <a:lnTo>
                  <a:pt x="144794" y="194547"/>
                </a:lnTo>
                <a:lnTo>
                  <a:pt x="150103" y="201136"/>
                </a:lnTo>
                <a:lnTo>
                  <a:pt x="155627" y="208504"/>
                </a:lnTo>
                <a:lnTo>
                  <a:pt x="167056" y="224630"/>
                </a:lnTo>
                <a:lnTo>
                  <a:pt x="171890" y="232105"/>
                </a:lnTo>
                <a:lnTo>
                  <a:pt x="176104" y="239072"/>
                </a:lnTo>
                <a:lnTo>
                  <a:pt x="179906" y="245701"/>
                </a:lnTo>
                <a:lnTo>
                  <a:pt x="183433" y="253098"/>
                </a:lnTo>
                <a:lnTo>
                  <a:pt x="186776" y="261006"/>
                </a:lnTo>
                <a:lnTo>
                  <a:pt x="189997" y="269254"/>
                </a:lnTo>
                <a:lnTo>
                  <a:pt x="190160" y="276737"/>
                </a:lnTo>
                <a:lnTo>
                  <a:pt x="188285" y="283710"/>
                </a:lnTo>
                <a:lnTo>
                  <a:pt x="185050" y="290343"/>
                </a:lnTo>
                <a:lnTo>
                  <a:pt x="182893" y="296750"/>
                </a:lnTo>
                <a:lnTo>
                  <a:pt x="181456" y="303005"/>
                </a:lnTo>
                <a:lnTo>
                  <a:pt x="180498" y="309160"/>
                </a:lnTo>
                <a:lnTo>
                  <a:pt x="179858" y="315247"/>
                </a:lnTo>
                <a:lnTo>
                  <a:pt x="179432" y="321290"/>
                </a:lnTo>
                <a:lnTo>
                  <a:pt x="179148" y="327302"/>
                </a:lnTo>
                <a:lnTo>
                  <a:pt x="177967" y="332303"/>
                </a:lnTo>
                <a:lnTo>
                  <a:pt x="174008" y="340505"/>
                </a:lnTo>
                <a:lnTo>
                  <a:pt x="171564" y="343089"/>
                </a:lnTo>
                <a:lnTo>
                  <a:pt x="168941" y="344812"/>
                </a:lnTo>
                <a:lnTo>
                  <a:pt x="157865" y="349883"/>
                </a:lnTo>
                <a:lnTo>
                  <a:pt x="152864" y="352317"/>
                </a:lnTo>
                <a:lnTo>
                  <a:pt x="148537" y="352949"/>
                </a:lnTo>
                <a:lnTo>
                  <a:pt x="144661" y="352377"/>
                </a:lnTo>
                <a:lnTo>
                  <a:pt x="136716" y="349096"/>
                </a:lnTo>
                <a:lnTo>
                  <a:pt x="126571" y="344331"/>
                </a:lnTo>
                <a:lnTo>
                  <a:pt x="109702" y="336070"/>
                </a:lnTo>
                <a:lnTo>
                  <a:pt x="104880" y="332195"/>
                </a:lnTo>
                <a:lnTo>
                  <a:pt x="96877" y="322598"/>
                </a:lnTo>
                <a:lnTo>
                  <a:pt x="96330" y="316268"/>
                </a:lnTo>
                <a:lnTo>
                  <a:pt x="97950" y="309072"/>
                </a:lnTo>
                <a:lnTo>
                  <a:pt x="101014" y="301298"/>
                </a:lnTo>
                <a:lnTo>
                  <a:pt x="102065" y="294131"/>
                </a:lnTo>
                <a:lnTo>
                  <a:pt x="101773" y="287369"/>
                </a:lnTo>
                <a:lnTo>
                  <a:pt x="100586" y="280876"/>
                </a:lnTo>
                <a:lnTo>
                  <a:pt x="98803" y="273571"/>
                </a:lnTo>
                <a:lnTo>
                  <a:pt x="96622" y="265724"/>
                </a:lnTo>
                <a:lnTo>
                  <a:pt x="94176" y="257517"/>
                </a:lnTo>
                <a:lnTo>
                  <a:pt x="92545" y="249068"/>
                </a:lnTo>
                <a:lnTo>
                  <a:pt x="91458" y="240460"/>
                </a:lnTo>
                <a:lnTo>
                  <a:pt x="90733" y="231744"/>
                </a:lnTo>
                <a:lnTo>
                  <a:pt x="91242" y="222957"/>
                </a:lnTo>
                <a:lnTo>
                  <a:pt x="92574" y="214122"/>
                </a:lnTo>
                <a:lnTo>
                  <a:pt x="94454" y="205256"/>
                </a:lnTo>
                <a:lnTo>
                  <a:pt x="96699" y="197361"/>
                </a:lnTo>
                <a:lnTo>
                  <a:pt x="99188" y="190113"/>
                </a:lnTo>
                <a:lnTo>
                  <a:pt x="101840" y="183297"/>
                </a:lnTo>
                <a:lnTo>
                  <a:pt x="104599" y="176768"/>
                </a:lnTo>
                <a:lnTo>
                  <a:pt x="110312" y="164222"/>
                </a:lnTo>
                <a:lnTo>
                  <a:pt x="119106" y="146003"/>
                </a:lnTo>
                <a:lnTo>
                  <a:pt x="123056" y="139999"/>
                </a:lnTo>
                <a:lnTo>
                  <a:pt x="127673" y="134013"/>
                </a:lnTo>
                <a:lnTo>
                  <a:pt x="132736" y="128037"/>
                </a:lnTo>
                <a:lnTo>
                  <a:pt x="137103" y="122069"/>
                </a:lnTo>
                <a:lnTo>
                  <a:pt x="141007" y="116106"/>
                </a:lnTo>
                <a:lnTo>
                  <a:pt x="144602" y="110146"/>
                </a:lnTo>
                <a:lnTo>
                  <a:pt x="147991" y="104188"/>
                </a:lnTo>
                <a:lnTo>
                  <a:pt x="154401" y="92277"/>
                </a:lnTo>
                <a:lnTo>
                  <a:pt x="163204" y="83015"/>
                </a:lnTo>
                <a:lnTo>
                  <a:pt x="168329" y="79155"/>
                </a:lnTo>
                <a:lnTo>
                  <a:pt x="176670" y="69576"/>
                </a:lnTo>
                <a:lnTo>
                  <a:pt x="183685" y="58704"/>
                </a:lnTo>
                <a:lnTo>
                  <a:pt x="186944" y="53026"/>
                </a:lnTo>
                <a:lnTo>
                  <a:pt x="193211" y="42419"/>
                </a:lnTo>
                <a:lnTo>
                  <a:pt x="199304" y="34397"/>
                </a:lnTo>
                <a:lnTo>
                  <a:pt x="202674" y="27524"/>
                </a:lnTo>
                <a:lnTo>
                  <a:pt x="204837" y="19768"/>
                </a:lnTo>
                <a:lnTo>
                  <a:pt x="205212" y="13685"/>
                </a:lnTo>
                <a:lnTo>
                  <a:pt x="204272" y="12100"/>
                </a:lnTo>
                <a:lnTo>
                  <a:pt x="202654" y="11043"/>
                </a:lnTo>
                <a:lnTo>
                  <a:pt x="198209" y="9869"/>
                </a:lnTo>
                <a:lnTo>
                  <a:pt x="192926" y="9347"/>
                </a:lnTo>
                <a:lnTo>
                  <a:pt x="190129" y="10200"/>
                </a:lnTo>
                <a:lnTo>
                  <a:pt x="184374" y="13794"/>
                </a:lnTo>
                <a:lnTo>
                  <a:pt x="182443" y="16141"/>
                </a:lnTo>
                <a:lnTo>
                  <a:pt x="181156" y="18698"/>
                </a:lnTo>
                <a:lnTo>
                  <a:pt x="180297" y="21395"/>
                </a:lnTo>
                <a:lnTo>
                  <a:pt x="176698" y="27038"/>
                </a:lnTo>
                <a:lnTo>
                  <a:pt x="169093" y="35792"/>
                </a:lnTo>
                <a:lnTo>
                  <a:pt x="163450" y="42696"/>
                </a:lnTo>
                <a:lnTo>
                  <a:pt x="157634" y="52380"/>
                </a:lnTo>
                <a:lnTo>
                  <a:pt x="154388" y="63298"/>
                </a:lnTo>
                <a:lnTo>
                  <a:pt x="152945" y="73773"/>
                </a:lnTo>
                <a:lnTo>
                  <a:pt x="152304" y="81736"/>
                </a:lnTo>
                <a:lnTo>
                  <a:pt x="152019" y="91228"/>
                </a:lnTo>
                <a:lnTo>
                  <a:pt x="151943" y="96537"/>
                </a:lnTo>
                <a:lnTo>
                  <a:pt x="152885" y="101069"/>
                </a:lnTo>
                <a:lnTo>
                  <a:pt x="156577" y="108750"/>
                </a:lnTo>
                <a:lnTo>
                  <a:pt x="161525" y="118117"/>
                </a:lnTo>
                <a:lnTo>
                  <a:pt x="167032" y="127903"/>
                </a:lnTo>
                <a:lnTo>
                  <a:pt x="172786" y="135559"/>
                </a:lnTo>
                <a:lnTo>
                  <a:pt x="175709" y="137998"/>
                </a:lnTo>
                <a:lnTo>
                  <a:pt x="178651" y="139623"/>
                </a:lnTo>
                <a:lnTo>
                  <a:pt x="181604" y="140707"/>
                </a:lnTo>
                <a:lnTo>
                  <a:pt x="187531" y="144557"/>
                </a:lnTo>
                <a:lnTo>
                  <a:pt x="190500" y="146973"/>
                </a:lnTo>
                <a:lnTo>
                  <a:pt x="193472" y="148584"/>
                </a:lnTo>
                <a:lnTo>
                  <a:pt x="199420" y="150373"/>
                </a:lnTo>
                <a:lnTo>
                  <a:pt x="208347" y="151380"/>
                </a:lnTo>
                <a:lnTo>
                  <a:pt x="216946" y="151616"/>
                </a:lnTo>
                <a:lnTo>
                  <a:pt x="222016" y="151679"/>
                </a:lnTo>
                <a:lnTo>
                  <a:pt x="226389" y="150729"/>
                </a:lnTo>
                <a:lnTo>
                  <a:pt x="233894" y="147027"/>
                </a:lnTo>
                <a:lnTo>
                  <a:pt x="243696" y="139365"/>
                </a:lnTo>
                <a:lnTo>
                  <a:pt x="249854" y="131062"/>
                </a:lnTo>
                <a:lnTo>
                  <a:pt x="255898" y="121750"/>
                </a:lnTo>
                <a:lnTo>
                  <a:pt x="261892" y="114303"/>
                </a:lnTo>
                <a:lnTo>
                  <a:pt x="267863" y="105041"/>
                </a:lnTo>
                <a:lnTo>
                  <a:pt x="273824" y="94310"/>
                </a:lnTo>
                <a:lnTo>
                  <a:pt x="279780" y="82926"/>
                </a:lnTo>
                <a:lnTo>
                  <a:pt x="281766" y="77112"/>
                </a:lnTo>
                <a:lnTo>
                  <a:pt x="283089" y="71252"/>
                </a:lnTo>
                <a:lnTo>
                  <a:pt x="283972" y="65361"/>
                </a:lnTo>
                <a:lnTo>
                  <a:pt x="287598" y="56169"/>
                </a:lnTo>
                <a:lnTo>
                  <a:pt x="293270" y="46924"/>
                </a:lnTo>
                <a:lnTo>
                  <a:pt x="294728" y="46165"/>
                </a:lnTo>
                <a:lnTo>
                  <a:pt x="298993" y="45323"/>
                </a:lnTo>
                <a:lnTo>
                  <a:pt x="300527" y="44106"/>
                </a:lnTo>
                <a:lnTo>
                  <a:pt x="301550" y="42302"/>
                </a:lnTo>
                <a:lnTo>
                  <a:pt x="302232" y="40108"/>
                </a:lnTo>
                <a:lnTo>
                  <a:pt x="302687" y="39637"/>
                </a:lnTo>
                <a:lnTo>
                  <a:pt x="302990" y="40315"/>
                </a:lnTo>
                <a:lnTo>
                  <a:pt x="303192" y="41760"/>
                </a:lnTo>
                <a:lnTo>
                  <a:pt x="304319" y="42722"/>
                </a:lnTo>
                <a:lnTo>
                  <a:pt x="306062" y="43364"/>
                </a:lnTo>
                <a:lnTo>
                  <a:pt x="308216" y="43792"/>
                </a:lnTo>
                <a:lnTo>
                  <a:pt x="309653" y="45070"/>
                </a:lnTo>
                <a:lnTo>
                  <a:pt x="310610" y="46914"/>
                </a:lnTo>
                <a:lnTo>
                  <a:pt x="311674" y="51608"/>
                </a:lnTo>
                <a:lnTo>
                  <a:pt x="312147" y="57002"/>
                </a:lnTo>
                <a:lnTo>
                  <a:pt x="313266" y="59829"/>
                </a:lnTo>
                <a:lnTo>
                  <a:pt x="317154" y="65617"/>
                </a:lnTo>
                <a:lnTo>
                  <a:pt x="324921" y="74453"/>
                </a:lnTo>
                <a:lnTo>
                  <a:pt x="326742" y="78409"/>
                </a:lnTo>
                <a:lnTo>
                  <a:pt x="328766" y="88096"/>
                </a:lnTo>
                <a:lnTo>
                  <a:pt x="332312" y="96370"/>
                </a:lnTo>
                <a:lnTo>
                  <a:pt x="339885" y="106606"/>
                </a:lnTo>
                <a:lnTo>
                  <a:pt x="342671" y="109766"/>
                </a:lnTo>
                <a:lnTo>
                  <a:pt x="344529" y="112865"/>
                </a:lnTo>
                <a:lnTo>
                  <a:pt x="348136" y="121966"/>
                </a:lnTo>
                <a:lnTo>
                  <a:pt x="352496" y="127960"/>
                </a:lnTo>
                <a:lnTo>
                  <a:pt x="355047" y="129955"/>
                </a:lnTo>
                <a:lnTo>
                  <a:pt x="357741" y="131285"/>
                </a:lnTo>
                <a:lnTo>
                  <a:pt x="363379" y="132763"/>
                </a:lnTo>
                <a:lnTo>
                  <a:pt x="375083" y="133711"/>
                </a:lnTo>
                <a:lnTo>
                  <a:pt x="378043" y="133790"/>
                </a:lnTo>
                <a:lnTo>
                  <a:pt x="386624" y="131230"/>
                </a:lnTo>
                <a:lnTo>
                  <a:pt x="401822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PenAnnotation393"/>
          <p:cNvSpPr/>
          <p:nvPr/>
        </p:nvSpPr>
        <p:spPr>
          <a:xfrm>
            <a:off x="6546757" y="3136097"/>
            <a:ext cx="373737" cy="149873"/>
          </a:xfrm>
          <a:custGeom>
            <a:avLst/>
            <a:gdLst/>
            <a:ahLst/>
            <a:cxnLst/>
            <a:rect l="0" t="0" r="0" b="0"/>
            <a:pathLst>
              <a:path w="373737" h="149873">
                <a:moveTo>
                  <a:pt x="25493" y="33942"/>
                </a:moveTo>
                <a:lnTo>
                  <a:pt x="20752" y="38682"/>
                </a:lnTo>
                <a:lnTo>
                  <a:pt x="19356" y="41071"/>
                </a:lnTo>
                <a:lnTo>
                  <a:pt x="18425" y="43655"/>
                </a:lnTo>
                <a:lnTo>
                  <a:pt x="17804" y="46371"/>
                </a:lnTo>
                <a:lnTo>
                  <a:pt x="17390" y="50165"/>
                </a:lnTo>
                <a:lnTo>
                  <a:pt x="17115" y="54679"/>
                </a:lnTo>
                <a:lnTo>
                  <a:pt x="16931" y="59673"/>
                </a:lnTo>
                <a:lnTo>
                  <a:pt x="15816" y="63994"/>
                </a:lnTo>
                <a:lnTo>
                  <a:pt x="14081" y="67867"/>
                </a:lnTo>
                <a:lnTo>
                  <a:pt x="11931" y="71441"/>
                </a:lnTo>
                <a:lnTo>
                  <a:pt x="10499" y="75809"/>
                </a:lnTo>
                <a:lnTo>
                  <a:pt x="9543" y="80705"/>
                </a:lnTo>
                <a:lnTo>
                  <a:pt x="8907" y="85953"/>
                </a:lnTo>
                <a:lnTo>
                  <a:pt x="8482" y="91436"/>
                </a:lnTo>
                <a:lnTo>
                  <a:pt x="8200" y="97076"/>
                </a:lnTo>
                <a:lnTo>
                  <a:pt x="8011" y="102820"/>
                </a:lnTo>
                <a:lnTo>
                  <a:pt x="8877" y="107642"/>
                </a:lnTo>
                <a:lnTo>
                  <a:pt x="10447" y="111848"/>
                </a:lnTo>
                <a:lnTo>
                  <a:pt x="12486" y="115645"/>
                </a:lnTo>
                <a:lnTo>
                  <a:pt x="13845" y="119169"/>
                </a:lnTo>
                <a:lnTo>
                  <a:pt x="14751" y="122509"/>
                </a:lnTo>
                <a:lnTo>
                  <a:pt x="15355" y="125729"/>
                </a:lnTo>
                <a:lnTo>
                  <a:pt x="16750" y="128868"/>
                </a:lnTo>
                <a:lnTo>
                  <a:pt x="18672" y="131952"/>
                </a:lnTo>
                <a:lnTo>
                  <a:pt x="20945" y="135001"/>
                </a:lnTo>
                <a:lnTo>
                  <a:pt x="23453" y="138025"/>
                </a:lnTo>
                <a:lnTo>
                  <a:pt x="26117" y="141034"/>
                </a:lnTo>
                <a:lnTo>
                  <a:pt x="32782" y="148251"/>
                </a:lnTo>
                <a:lnTo>
                  <a:pt x="34321" y="148843"/>
                </a:lnTo>
                <a:lnTo>
                  <a:pt x="41227" y="149677"/>
                </a:lnTo>
                <a:lnTo>
                  <a:pt x="46707" y="149872"/>
                </a:lnTo>
                <a:lnTo>
                  <a:pt x="48566" y="148931"/>
                </a:lnTo>
                <a:lnTo>
                  <a:pt x="49804" y="147313"/>
                </a:lnTo>
                <a:lnTo>
                  <a:pt x="50631" y="145241"/>
                </a:lnTo>
                <a:lnTo>
                  <a:pt x="52172" y="142868"/>
                </a:lnTo>
                <a:lnTo>
                  <a:pt x="54194" y="140293"/>
                </a:lnTo>
                <a:lnTo>
                  <a:pt x="56532" y="137585"/>
                </a:lnTo>
                <a:lnTo>
                  <a:pt x="59084" y="134787"/>
                </a:lnTo>
                <a:lnTo>
                  <a:pt x="64565" y="129033"/>
                </a:lnTo>
                <a:lnTo>
                  <a:pt x="66424" y="125117"/>
                </a:lnTo>
                <a:lnTo>
                  <a:pt x="67664" y="120522"/>
                </a:lnTo>
                <a:lnTo>
                  <a:pt x="68489" y="115474"/>
                </a:lnTo>
                <a:lnTo>
                  <a:pt x="69039" y="110125"/>
                </a:lnTo>
                <a:lnTo>
                  <a:pt x="69407" y="104574"/>
                </a:lnTo>
                <a:lnTo>
                  <a:pt x="69652" y="98890"/>
                </a:lnTo>
                <a:lnTo>
                  <a:pt x="70807" y="93115"/>
                </a:lnTo>
                <a:lnTo>
                  <a:pt x="72569" y="87281"/>
                </a:lnTo>
                <a:lnTo>
                  <a:pt x="74737" y="81408"/>
                </a:lnTo>
                <a:lnTo>
                  <a:pt x="76182" y="75508"/>
                </a:lnTo>
                <a:lnTo>
                  <a:pt x="77144" y="69590"/>
                </a:lnTo>
                <a:lnTo>
                  <a:pt x="77786" y="63660"/>
                </a:lnTo>
                <a:lnTo>
                  <a:pt x="78214" y="58715"/>
                </a:lnTo>
                <a:lnTo>
                  <a:pt x="78500" y="54426"/>
                </a:lnTo>
                <a:lnTo>
                  <a:pt x="78690" y="50574"/>
                </a:lnTo>
                <a:lnTo>
                  <a:pt x="77825" y="46022"/>
                </a:lnTo>
                <a:lnTo>
                  <a:pt x="76255" y="41003"/>
                </a:lnTo>
                <a:lnTo>
                  <a:pt x="74217" y="35673"/>
                </a:lnTo>
                <a:lnTo>
                  <a:pt x="71866" y="31127"/>
                </a:lnTo>
                <a:lnTo>
                  <a:pt x="69307" y="27104"/>
                </a:lnTo>
                <a:lnTo>
                  <a:pt x="66609" y="23430"/>
                </a:lnTo>
                <a:lnTo>
                  <a:pt x="63817" y="20981"/>
                </a:lnTo>
                <a:lnTo>
                  <a:pt x="60964" y="19348"/>
                </a:lnTo>
                <a:lnTo>
                  <a:pt x="55148" y="17534"/>
                </a:lnTo>
                <a:lnTo>
                  <a:pt x="46296" y="16512"/>
                </a:lnTo>
                <a:lnTo>
                  <a:pt x="36396" y="16210"/>
                </a:lnTo>
                <a:lnTo>
                  <a:pt x="26701" y="16139"/>
                </a:lnTo>
                <a:lnTo>
                  <a:pt x="22329" y="17112"/>
                </a:lnTo>
                <a:lnTo>
                  <a:pt x="14826" y="20839"/>
                </a:lnTo>
                <a:lnTo>
                  <a:pt x="12429" y="23223"/>
                </a:lnTo>
                <a:lnTo>
                  <a:pt x="10831" y="25803"/>
                </a:lnTo>
                <a:lnTo>
                  <a:pt x="9765" y="28516"/>
                </a:lnTo>
                <a:lnTo>
                  <a:pt x="9054" y="31317"/>
                </a:lnTo>
                <a:lnTo>
                  <a:pt x="8580" y="34176"/>
                </a:lnTo>
                <a:lnTo>
                  <a:pt x="8265" y="37074"/>
                </a:lnTo>
                <a:lnTo>
                  <a:pt x="7062" y="39999"/>
                </a:lnTo>
                <a:lnTo>
                  <a:pt x="5268" y="42941"/>
                </a:lnTo>
                <a:lnTo>
                  <a:pt x="3080" y="45894"/>
                </a:lnTo>
                <a:lnTo>
                  <a:pt x="1621" y="48855"/>
                </a:lnTo>
                <a:lnTo>
                  <a:pt x="648" y="51822"/>
                </a:lnTo>
                <a:lnTo>
                  <a:pt x="0" y="54791"/>
                </a:lnTo>
                <a:lnTo>
                  <a:pt x="561" y="57763"/>
                </a:lnTo>
                <a:lnTo>
                  <a:pt x="1926" y="60737"/>
                </a:lnTo>
                <a:lnTo>
                  <a:pt x="3828" y="63711"/>
                </a:lnTo>
                <a:lnTo>
                  <a:pt x="5097" y="66686"/>
                </a:lnTo>
                <a:lnTo>
                  <a:pt x="5942" y="69662"/>
                </a:lnTo>
                <a:lnTo>
                  <a:pt x="6505" y="72638"/>
                </a:lnTo>
                <a:lnTo>
                  <a:pt x="7873" y="74622"/>
                </a:lnTo>
                <a:lnTo>
                  <a:pt x="9778" y="75945"/>
                </a:lnTo>
                <a:lnTo>
                  <a:pt x="14540" y="77414"/>
                </a:lnTo>
                <a:lnTo>
                  <a:pt x="25681" y="78358"/>
                </a:lnTo>
                <a:lnTo>
                  <a:pt x="37124" y="78521"/>
                </a:lnTo>
                <a:lnTo>
                  <a:pt x="42177" y="78544"/>
                </a:lnTo>
                <a:lnTo>
                  <a:pt x="46537" y="77567"/>
                </a:lnTo>
                <a:lnTo>
                  <a:pt x="54028" y="73836"/>
                </a:lnTo>
                <a:lnTo>
                  <a:pt x="63310" y="68870"/>
                </a:lnTo>
                <a:lnTo>
                  <a:pt x="85438" y="57598"/>
                </a:lnTo>
                <a:lnTo>
                  <a:pt x="90261" y="54673"/>
                </a:lnTo>
                <a:lnTo>
                  <a:pt x="94469" y="51732"/>
                </a:lnTo>
                <a:lnTo>
                  <a:pt x="98266" y="48778"/>
                </a:lnTo>
                <a:lnTo>
                  <a:pt x="102782" y="45817"/>
                </a:lnTo>
                <a:lnTo>
                  <a:pt x="107776" y="42851"/>
                </a:lnTo>
                <a:lnTo>
                  <a:pt x="113090" y="39881"/>
                </a:lnTo>
                <a:lnTo>
                  <a:pt x="124287" y="33936"/>
                </a:lnTo>
                <a:lnTo>
                  <a:pt x="130050" y="30961"/>
                </a:lnTo>
                <a:lnTo>
                  <a:pt x="139101" y="27656"/>
                </a:lnTo>
                <a:lnTo>
                  <a:pt x="147423" y="26187"/>
                </a:lnTo>
                <a:lnTo>
                  <a:pt x="157736" y="25534"/>
                </a:lnTo>
                <a:lnTo>
                  <a:pt x="166289" y="25244"/>
                </a:lnTo>
                <a:lnTo>
                  <a:pt x="179863" y="25058"/>
                </a:lnTo>
                <a:lnTo>
                  <a:pt x="188690" y="27678"/>
                </a:lnTo>
                <a:lnTo>
                  <a:pt x="198236" y="32150"/>
                </a:lnTo>
                <a:lnTo>
                  <a:pt x="202171" y="34732"/>
                </a:lnTo>
                <a:lnTo>
                  <a:pt x="205785" y="37445"/>
                </a:lnTo>
                <a:lnTo>
                  <a:pt x="209187" y="40246"/>
                </a:lnTo>
                <a:lnTo>
                  <a:pt x="212449" y="43105"/>
                </a:lnTo>
                <a:lnTo>
                  <a:pt x="215614" y="46004"/>
                </a:lnTo>
                <a:lnTo>
                  <a:pt x="217724" y="48928"/>
                </a:lnTo>
                <a:lnTo>
                  <a:pt x="219132" y="51871"/>
                </a:lnTo>
                <a:lnTo>
                  <a:pt x="220070" y="54824"/>
                </a:lnTo>
                <a:lnTo>
                  <a:pt x="221688" y="58777"/>
                </a:lnTo>
                <a:lnTo>
                  <a:pt x="223758" y="63397"/>
                </a:lnTo>
                <a:lnTo>
                  <a:pt x="226131" y="68462"/>
                </a:lnTo>
                <a:lnTo>
                  <a:pt x="227712" y="72830"/>
                </a:lnTo>
                <a:lnTo>
                  <a:pt x="228767" y="76734"/>
                </a:lnTo>
                <a:lnTo>
                  <a:pt x="229470" y="80329"/>
                </a:lnTo>
                <a:lnTo>
                  <a:pt x="229938" y="84711"/>
                </a:lnTo>
                <a:lnTo>
                  <a:pt x="230251" y="89616"/>
                </a:lnTo>
                <a:lnTo>
                  <a:pt x="230597" y="99365"/>
                </a:lnTo>
                <a:lnTo>
                  <a:pt x="230793" y="110432"/>
                </a:lnTo>
                <a:lnTo>
                  <a:pt x="230875" y="130762"/>
                </a:lnTo>
                <a:lnTo>
                  <a:pt x="229882" y="130238"/>
                </a:lnTo>
                <a:lnTo>
                  <a:pt x="226135" y="127011"/>
                </a:lnTo>
                <a:lnTo>
                  <a:pt x="224738" y="124761"/>
                </a:lnTo>
                <a:lnTo>
                  <a:pt x="223808" y="122270"/>
                </a:lnTo>
                <a:lnTo>
                  <a:pt x="223187" y="119616"/>
                </a:lnTo>
                <a:lnTo>
                  <a:pt x="222773" y="116855"/>
                </a:lnTo>
                <a:lnTo>
                  <a:pt x="222498" y="114022"/>
                </a:lnTo>
                <a:lnTo>
                  <a:pt x="222314" y="111141"/>
                </a:lnTo>
                <a:lnTo>
                  <a:pt x="222109" y="102648"/>
                </a:lnTo>
                <a:lnTo>
                  <a:pt x="221977" y="81027"/>
                </a:lnTo>
                <a:lnTo>
                  <a:pt x="222960" y="75254"/>
                </a:lnTo>
                <a:lnTo>
                  <a:pt x="224606" y="69421"/>
                </a:lnTo>
                <a:lnTo>
                  <a:pt x="226696" y="63547"/>
                </a:lnTo>
                <a:lnTo>
                  <a:pt x="229081" y="57647"/>
                </a:lnTo>
                <a:lnTo>
                  <a:pt x="231664" y="51730"/>
                </a:lnTo>
                <a:lnTo>
                  <a:pt x="234377" y="45801"/>
                </a:lnTo>
                <a:lnTo>
                  <a:pt x="237179" y="40855"/>
                </a:lnTo>
                <a:lnTo>
                  <a:pt x="240039" y="36566"/>
                </a:lnTo>
                <a:lnTo>
                  <a:pt x="242937" y="32715"/>
                </a:lnTo>
                <a:lnTo>
                  <a:pt x="246854" y="29155"/>
                </a:lnTo>
                <a:lnTo>
                  <a:pt x="251450" y="25790"/>
                </a:lnTo>
                <a:lnTo>
                  <a:pt x="256498" y="22554"/>
                </a:lnTo>
                <a:lnTo>
                  <a:pt x="260856" y="19404"/>
                </a:lnTo>
                <a:lnTo>
                  <a:pt x="264753" y="16313"/>
                </a:lnTo>
                <a:lnTo>
                  <a:pt x="268343" y="13259"/>
                </a:lnTo>
                <a:lnTo>
                  <a:pt x="272722" y="10232"/>
                </a:lnTo>
                <a:lnTo>
                  <a:pt x="277624" y="7221"/>
                </a:lnTo>
                <a:lnTo>
                  <a:pt x="282878" y="4222"/>
                </a:lnTo>
                <a:lnTo>
                  <a:pt x="291359" y="889"/>
                </a:lnTo>
                <a:lnTo>
                  <a:pt x="295011" y="0"/>
                </a:lnTo>
                <a:lnTo>
                  <a:pt x="299429" y="400"/>
                </a:lnTo>
                <a:lnTo>
                  <a:pt x="309630" y="3490"/>
                </a:lnTo>
                <a:lnTo>
                  <a:pt x="318133" y="8171"/>
                </a:lnTo>
                <a:lnTo>
                  <a:pt x="321789" y="10808"/>
                </a:lnTo>
                <a:lnTo>
                  <a:pt x="326211" y="13558"/>
                </a:lnTo>
                <a:lnTo>
                  <a:pt x="331144" y="16384"/>
                </a:lnTo>
                <a:lnTo>
                  <a:pt x="336416" y="19260"/>
                </a:lnTo>
                <a:lnTo>
                  <a:pt x="340924" y="23162"/>
                </a:lnTo>
                <a:lnTo>
                  <a:pt x="344921" y="27747"/>
                </a:lnTo>
                <a:lnTo>
                  <a:pt x="348577" y="32789"/>
                </a:lnTo>
                <a:lnTo>
                  <a:pt x="352007" y="38134"/>
                </a:lnTo>
                <a:lnTo>
                  <a:pt x="355286" y="43682"/>
                </a:lnTo>
                <a:lnTo>
                  <a:pt x="358464" y="49365"/>
                </a:lnTo>
                <a:lnTo>
                  <a:pt x="364642" y="60971"/>
                </a:lnTo>
                <a:lnTo>
                  <a:pt x="367678" y="66844"/>
                </a:lnTo>
                <a:lnTo>
                  <a:pt x="369702" y="71752"/>
                </a:lnTo>
                <a:lnTo>
                  <a:pt x="371051" y="76015"/>
                </a:lnTo>
                <a:lnTo>
                  <a:pt x="371951" y="79850"/>
                </a:lnTo>
                <a:lnTo>
                  <a:pt x="372550" y="84391"/>
                </a:lnTo>
                <a:lnTo>
                  <a:pt x="372951" y="89403"/>
                </a:lnTo>
                <a:lnTo>
                  <a:pt x="373395" y="99271"/>
                </a:lnTo>
                <a:lnTo>
                  <a:pt x="373645" y="110404"/>
                </a:lnTo>
                <a:lnTo>
                  <a:pt x="373736" y="121353"/>
                </a:lnTo>
                <a:lnTo>
                  <a:pt x="371099" y="125046"/>
                </a:lnTo>
                <a:lnTo>
                  <a:pt x="364825" y="132163"/>
                </a:lnTo>
                <a:lnTo>
                  <a:pt x="364821" y="1321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PenAnnotation394"/>
          <p:cNvSpPr/>
          <p:nvPr/>
        </p:nvSpPr>
        <p:spPr>
          <a:xfrm>
            <a:off x="5080992" y="3473648"/>
            <a:ext cx="223243" cy="17860"/>
          </a:xfrm>
          <a:custGeom>
            <a:avLst/>
            <a:gdLst/>
            <a:ahLst/>
            <a:cxnLst/>
            <a:rect l="0" t="0" r="0" b="0"/>
            <a:pathLst>
              <a:path w="223243" h="17860">
                <a:moveTo>
                  <a:pt x="0" y="17859"/>
                </a:moveTo>
                <a:lnTo>
                  <a:pt x="29888" y="17859"/>
                </a:lnTo>
                <a:lnTo>
                  <a:pt x="33816" y="16867"/>
                </a:lnTo>
                <a:lnTo>
                  <a:pt x="38419" y="15213"/>
                </a:lnTo>
                <a:lnTo>
                  <a:pt x="43472" y="13119"/>
                </a:lnTo>
                <a:lnTo>
                  <a:pt x="48825" y="11722"/>
                </a:lnTo>
                <a:lnTo>
                  <a:pt x="54378" y="10792"/>
                </a:lnTo>
                <a:lnTo>
                  <a:pt x="60065" y="10171"/>
                </a:lnTo>
                <a:lnTo>
                  <a:pt x="65840" y="9757"/>
                </a:lnTo>
                <a:lnTo>
                  <a:pt x="71674" y="9481"/>
                </a:lnTo>
                <a:lnTo>
                  <a:pt x="83449" y="9175"/>
                </a:lnTo>
                <a:lnTo>
                  <a:pt x="123284" y="8939"/>
                </a:lnTo>
                <a:lnTo>
                  <a:pt x="128822" y="7944"/>
                </a:lnTo>
                <a:lnTo>
                  <a:pt x="134499" y="6288"/>
                </a:lnTo>
                <a:lnTo>
                  <a:pt x="140267" y="4192"/>
                </a:lnTo>
                <a:lnTo>
                  <a:pt x="146097" y="2795"/>
                </a:lnTo>
                <a:lnTo>
                  <a:pt x="151968" y="1863"/>
                </a:lnTo>
                <a:lnTo>
                  <a:pt x="157867" y="1242"/>
                </a:lnTo>
                <a:lnTo>
                  <a:pt x="163783" y="828"/>
                </a:lnTo>
                <a:lnTo>
                  <a:pt x="169712" y="552"/>
                </a:lnTo>
                <a:lnTo>
                  <a:pt x="184892" y="163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PenAnnotation395"/>
          <p:cNvSpPr/>
          <p:nvPr/>
        </p:nvSpPr>
        <p:spPr>
          <a:xfrm>
            <a:off x="5502802" y="3366492"/>
            <a:ext cx="1507003" cy="499476"/>
          </a:xfrm>
          <a:custGeom>
            <a:avLst/>
            <a:gdLst/>
            <a:ahLst/>
            <a:cxnLst/>
            <a:rect l="0" t="0" r="0" b="0"/>
            <a:pathLst>
              <a:path w="1507003" h="499476">
                <a:moveTo>
                  <a:pt x="6815" y="0"/>
                </a:moveTo>
                <a:lnTo>
                  <a:pt x="6815" y="25990"/>
                </a:lnTo>
                <a:lnTo>
                  <a:pt x="9461" y="36687"/>
                </a:lnTo>
                <a:lnTo>
                  <a:pt x="11555" y="42317"/>
                </a:lnTo>
                <a:lnTo>
                  <a:pt x="10967" y="48055"/>
                </a:lnTo>
                <a:lnTo>
                  <a:pt x="8591" y="53865"/>
                </a:lnTo>
                <a:lnTo>
                  <a:pt x="5022" y="59722"/>
                </a:lnTo>
                <a:lnTo>
                  <a:pt x="1057" y="71522"/>
                </a:lnTo>
                <a:lnTo>
                  <a:pt x="0" y="77447"/>
                </a:lnTo>
                <a:lnTo>
                  <a:pt x="287" y="83381"/>
                </a:lnTo>
                <a:lnTo>
                  <a:pt x="3253" y="95266"/>
                </a:lnTo>
                <a:lnTo>
                  <a:pt x="10500" y="117855"/>
                </a:lnTo>
                <a:lnTo>
                  <a:pt x="16059" y="132085"/>
                </a:lnTo>
                <a:lnTo>
                  <a:pt x="21838" y="145025"/>
                </a:lnTo>
                <a:lnTo>
                  <a:pt x="30669" y="163466"/>
                </a:lnTo>
                <a:lnTo>
                  <a:pt x="45515" y="193444"/>
                </a:lnTo>
                <a:lnTo>
                  <a:pt x="48820" y="202722"/>
                </a:lnTo>
                <a:lnTo>
                  <a:pt x="49701" y="206586"/>
                </a:lnTo>
                <a:lnTo>
                  <a:pt x="53326" y="213524"/>
                </a:lnTo>
                <a:lnTo>
                  <a:pt x="55681" y="216763"/>
                </a:lnTo>
                <a:lnTo>
                  <a:pt x="58299" y="223008"/>
                </a:lnTo>
                <a:lnTo>
                  <a:pt x="60357" y="232013"/>
                </a:lnTo>
                <a:lnTo>
                  <a:pt x="60382" y="227384"/>
                </a:lnTo>
                <a:lnTo>
                  <a:pt x="59394" y="225011"/>
                </a:lnTo>
                <a:lnTo>
                  <a:pt x="55649" y="219729"/>
                </a:lnTo>
                <a:lnTo>
                  <a:pt x="54254" y="215939"/>
                </a:lnTo>
                <a:lnTo>
                  <a:pt x="51298" y="202116"/>
                </a:lnTo>
                <a:lnTo>
                  <a:pt x="44579" y="190304"/>
                </a:lnTo>
                <a:lnTo>
                  <a:pt x="39143" y="180160"/>
                </a:lnTo>
                <a:lnTo>
                  <a:pt x="36066" y="169037"/>
                </a:lnTo>
                <a:lnTo>
                  <a:pt x="34698" y="157479"/>
                </a:lnTo>
                <a:lnTo>
                  <a:pt x="34091" y="145728"/>
                </a:lnTo>
                <a:lnTo>
                  <a:pt x="33748" y="132696"/>
                </a:lnTo>
                <a:lnTo>
                  <a:pt x="33646" y="122550"/>
                </a:lnTo>
                <a:lnTo>
                  <a:pt x="34625" y="119404"/>
                </a:lnTo>
                <a:lnTo>
                  <a:pt x="38357" y="113261"/>
                </a:lnTo>
                <a:lnTo>
                  <a:pt x="40741" y="111226"/>
                </a:lnTo>
                <a:lnTo>
                  <a:pt x="43323" y="109869"/>
                </a:lnTo>
                <a:lnTo>
                  <a:pt x="48838" y="108362"/>
                </a:lnTo>
                <a:lnTo>
                  <a:pt x="68156" y="107315"/>
                </a:lnTo>
                <a:lnTo>
                  <a:pt x="72514" y="108254"/>
                </a:lnTo>
                <a:lnTo>
                  <a:pt x="94535" y="119599"/>
                </a:lnTo>
                <a:lnTo>
                  <a:pt x="106669" y="128151"/>
                </a:lnTo>
                <a:lnTo>
                  <a:pt x="113371" y="136662"/>
                </a:lnTo>
                <a:lnTo>
                  <a:pt x="119658" y="147059"/>
                </a:lnTo>
                <a:lnTo>
                  <a:pt x="125759" y="158294"/>
                </a:lnTo>
                <a:lnTo>
                  <a:pt x="129132" y="167257"/>
                </a:lnTo>
                <a:lnTo>
                  <a:pt x="131623" y="175539"/>
                </a:lnTo>
                <a:lnTo>
                  <a:pt x="136038" y="185835"/>
                </a:lnTo>
                <a:lnTo>
                  <a:pt x="138661" y="197025"/>
                </a:lnTo>
                <a:lnTo>
                  <a:pt x="139361" y="202788"/>
                </a:lnTo>
                <a:lnTo>
                  <a:pt x="138835" y="207622"/>
                </a:lnTo>
                <a:lnTo>
                  <a:pt x="137493" y="211836"/>
                </a:lnTo>
                <a:lnTo>
                  <a:pt x="128208" y="230470"/>
                </a:lnTo>
                <a:lnTo>
                  <a:pt x="119733" y="242691"/>
                </a:lnTo>
                <a:lnTo>
                  <a:pt x="116820" y="245138"/>
                </a:lnTo>
                <a:lnTo>
                  <a:pt x="113886" y="246769"/>
                </a:lnTo>
                <a:lnTo>
                  <a:pt x="110938" y="247856"/>
                </a:lnTo>
                <a:lnTo>
                  <a:pt x="105016" y="251710"/>
                </a:lnTo>
                <a:lnTo>
                  <a:pt x="102048" y="254127"/>
                </a:lnTo>
                <a:lnTo>
                  <a:pt x="99077" y="255738"/>
                </a:lnTo>
                <a:lnTo>
                  <a:pt x="93130" y="257529"/>
                </a:lnTo>
                <a:lnTo>
                  <a:pt x="90155" y="257014"/>
                </a:lnTo>
                <a:lnTo>
                  <a:pt x="81228" y="252541"/>
                </a:lnTo>
                <a:lnTo>
                  <a:pt x="75275" y="251147"/>
                </a:lnTo>
                <a:lnTo>
                  <a:pt x="69323" y="247881"/>
                </a:lnTo>
                <a:lnTo>
                  <a:pt x="57416" y="237700"/>
                </a:lnTo>
                <a:lnTo>
                  <a:pt x="55432" y="234865"/>
                </a:lnTo>
                <a:lnTo>
                  <a:pt x="53227" y="229069"/>
                </a:lnTo>
                <a:lnTo>
                  <a:pt x="51647" y="227127"/>
                </a:lnTo>
                <a:lnTo>
                  <a:pt x="49601" y="225832"/>
                </a:lnTo>
                <a:lnTo>
                  <a:pt x="47245" y="224969"/>
                </a:lnTo>
                <a:lnTo>
                  <a:pt x="45675" y="223401"/>
                </a:lnTo>
                <a:lnTo>
                  <a:pt x="44628" y="221363"/>
                </a:lnTo>
                <a:lnTo>
                  <a:pt x="42947" y="215705"/>
                </a:lnTo>
                <a:lnTo>
                  <a:pt x="43802" y="215241"/>
                </a:lnTo>
                <a:lnTo>
                  <a:pt x="51106" y="214349"/>
                </a:lnTo>
                <a:lnTo>
                  <a:pt x="66674" y="229546"/>
                </a:lnTo>
                <a:lnTo>
                  <a:pt x="76365" y="238229"/>
                </a:lnTo>
                <a:lnTo>
                  <a:pt x="102600" y="253021"/>
                </a:lnTo>
                <a:lnTo>
                  <a:pt x="111563" y="256321"/>
                </a:lnTo>
                <a:lnTo>
                  <a:pt x="119846" y="258780"/>
                </a:lnTo>
                <a:lnTo>
                  <a:pt x="130142" y="263180"/>
                </a:lnTo>
                <a:lnTo>
                  <a:pt x="135666" y="263758"/>
                </a:lnTo>
                <a:lnTo>
                  <a:pt x="159945" y="259788"/>
                </a:lnTo>
                <a:lnTo>
                  <a:pt x="180305" y="251995"/>
                </a:lnTo>
                <a:lnTo>
                  <a:pt x="191739" y="246604"/>
                </a:lnTo>
                <a:lnTo>
                  <a:pt x="196574" y="242786"/>
                </a:lnTo>
                <a:lnTo>
                  <a:pt x="209112" y="227930"/>
                </a:lnTo>
                <a:lnTo>
                  <a:pt x="219425" y="216727"/>
                </a:lnTo>
                <a:lnTo>
                  <a:pt x="227978" y="205133"/>
                </a:lnTo>
                <a:lnTo>
                  <a:pt x="235086" y="193365"/>
                </a:lnTo>
                <a:lnTo>
                  <a:pt x="241553" y="181521"/>
                </a:lnTo>
                <a:lnTo>
                  <a:pt x="245088" y="169642"/>
                </a:lnTo>
                <a:lnTo>
                  <a:pt x="246659" y="157748"/>
                </a:lnTo>
                <a:lnTo>
                  <a:pt x="247358" y="145847"/>
                </a:lnTo>
                <a:lnTo>
                  <a:pt x="247750" y="132731"/>
                </a:lnTo>
                <a:lnTo>
                  <a:pt x="247902" y="125693"/>
                </a:lnTo>
                <a:lnTo>
                  <a:pt x="247912" y="129956"/>
                </a:lnTo>
                <a:lnTo>
                  <a:pt x="246921" y="132278"/>
                </a:lnTo>
                <a:lnTo>
                  <a:pt x="241779" y="140286"/>
                </a:lnTo>
                <a:lnTo>
                  <a:pt x="240228" y="146024"/>
                </a:lnTo>
                <a:lnTo>
                  <a:pt x="239354" y="159573"/>
                </a:lnTo>
                <a:lnTo>
                  <a:pt x="239095" y="176155"/>
                </a:lnTo>
                <a:lnTo>
                  <a:pt x="239019" y="193636"/>
                </a:lnTo>
                <a:lnTo>
                  <a:pt x="241647" y="205453"/>
                </a:lnTo>
                <a:lnTo>
                  <a:pt x="246122" y="217321"/>
                </a:lnTo>
                <a:lnTo>
                  <a:pt x="251419" y="229209"/>
                </a:lnTo>
                <a:lnTo>
                  <a:pt x="259978" y="247059"/>
                </a:lnTo>
                <a:lnTo>
                  <a:pt x="268798" y="260175"/>
                </a:lnTo>
                <a:lnTo>
                  <a:pt x="280667" y="273495"/>
                </a:lnTo>
                <a:lnTo>
                  <a:pt x="286616" y="279642"/>
                </a:lnTo>
                <a:lnTo>
                  <a:pt x="289591" y="281678"/>
                </a:lnTo>
                <a:lnTo>
                  <a:pt x="295543" y="283940"/>
                </a:lnTo>
                <a:lnTo>
                  <a:pt x="304471" y="285214"/>
                </a:lnTo>
                <a:lnTo>
                  <a:pt x="306456" y="284400"/>
                </a:lnTo>
                <a:lnTo>
                  <a:pt x="307778" y="282866"/>
                </a:lnTo>
                <a:lnTo>
                  <a:pt x="308660" y="280850"/>
                </a:lnTo>
                <a:lnTo>
                  <a:pt x="316213" y="270487"/>
                </a:lnTo>
                <a:lnTo>
                  <a:pt x="317957" y="264745"/>
                </a:lnTo>
                <a:lnTo>
                  <a:pt x="318940" y="251194"/>
                </a:lnTo>
                <a:lnTo>
                  <a:pt x="319170" y="240295"/>
                </a:lnTo>
                <a:lnTo>
                  <a:pt x="319231" y="234611"/>
                </a:lnTo>
                <a:lnTo>
                  <a:pt x="316654" y="223003"/>
                </a:lnTo>
                <a:lnTo>
                  <a:pt x="313193" y="211229"/>
                </a:lnTo>
                <a:lnTo>
                  <a:pt x="311655" y="199382"/>
                </a:lnTo>
                <a:lnTo>
                  <a:pt x="308325" y="187502"/>
                </a:lnTo>
                <a:lnTo>
                  <a:pt x="306049" y="181556"/>
                </a:lnTo>
                <a:lnTo>
                  <a:pt x="298227" y="169658"/>
                </a:lnTo>
                <a:lnTo>
                  <a:pt x="285312" y="154448"/>
                </a:lnTo>
                <a:lnTo>
                  <a:pt x="281777" y="150590"/>
                </a:lnTo>
                <a:lnTo>
                  <a:pt x="278428" y="148019"/>
                </a:lnTo>
                <a:lnTo>
                  <a:pt x="272060" y="145161"/>
                </a:lnTo>
                <a:lnTo>
                  <a:pt x="249822" y="143176"/>
                </a:lnTo>
                <a:lnTo>
                  <a:pt x="241127" y="142934"/>
                </a:lnTo>
                <a:lnTo>
                  <a:pt x="237292" y="145547"/>
                </a:lnTo>
                <a:lnTo>
                  <a:pt x="234880" y="147633"/>
                </a:lnTo>
                <a:lnTo>
                  <a:pt x="233273" y="150016"/>
                </a:lnTo>
                <a:lnTo>
                  <a:pt x="231486" y="155309"/>
                </a:lnTo>
                <a:lnTo>
                  <a:pt x="230480" y="168608"/>
                </a:lnTo>
                <a:lnTo>
                  <a:pt x="230183" y="180375"/>
                </a:lnTo>
                <a:lnTo>
                  <a:pt x="230094" y="194886"/>
                </a:lnTo>
                <a:lnTo>
                  <a:pt x="231074" y="199377"/>
                </a:lnTo>
                <a:lnTo>
                  <a:pt x="234809" y="207013"/>
                </a:lnTo>
                <a:lnTo>
                  <a:pt x="242421" y="213714"/>
                </a:lnTo>
                <a:lnTo>
                  <a:pt x="251427" y="219007"/>
                </a:lnTo>
                <a:lnTo>
                  <a:pt x="258737" y="221360"/>
                </a:lnTo>
                <a:lnTo>
                  <a:pt x="302834" y="223193"/>
                </a:lnTo>
                <a:lnTo>
                  <a:pt x="307349" y="221225"/>
                </a:lnTo>
                <a:lnTo>
                  <a:pt x="328852" y="206454"/>
                </a:lnTo>
                <a:lnTo>
                  <a:pt x="334616" y="203120"/>
                </a:lnTo>
                <a:lnTo>
                  <a:pt x="343666" y="194124"/>
                </a:lnTo>
                <a:lnTo>
                  <a:pt x="347468" y="188947"/>
                </a:lnTo>
                <a:lnTo>
                  <a:pt x="356984" y="180550"/>
                </a:lnTo>
                <a:lnTo>
                  <a:pt x="362300" y="176921"/>
                </a:lnTo>
                <a:lnTo>
                  <a:pt x="370853" y="167598"/>
                </a:lnTo>
                <a:lnTo>
                  <a:pt x="381246" y="153838"/>
                </a:lnTo>
                <a:lnTo>
                  <a:pt x="388906" y="145040"/>
                </a:lnTo>
                <a:lnTo>
                  <a:pt x="389534" y="143326"/>
                </a:lnTo>
                <a:lnTo>
                  <a:pt x="390419" y="138158"/>
                </a:lnTo>
                <a:lnTo>
                  <a:pt x="390543" y="138738"/>
                </a:lnTo>
                <a:lnTo>
                  <a:pt x="390777" y="147373"/>
                </a:lnTo>
                <a:lnTo>
                  <a:pt x="395527" y="159972"/>
                </a:lnTo>
                <a:lnTo>
                  <a:pt x="397857" y="170648"/>
                </a:lnTo>
                <a:lnTo>
                  <a:pt x="399885" y="182008"/>
                </a:lnTo>
                <a:lnTo>
                  <a:pt x="404094" y="193671"/>
                </a:lnTo>
                <a:lnTo>
                  <a:pt x="409271" y="202823"/>
                </a:lnTo>
                <a:lnTo>
                  <a:pt x="413887" y="210198"/>
                </a:lnTo>
                <a:lnTo>
                  <a:pt x="417478" y="219928"/>
                </a:lnTo>
                <a:lnTo>
                  <a:pt x="421835" y="226069"/>
                </a:lnTo>
                <a:lnTo>
                  <a:pt x="424385" y="228103"/>
                </a:lnTo>
                <a:lnTo>
                  <a:pt x="427078" y="229459"/>
                </a:lnTo>
                <a:lnTo>
                  <a:pt x="429865" y="230363"/>
                </a:lnTo>
                <a:lnTo>
                  <a:pt x="435608" y="234014"/>
                </a:lnTo>
                <a:lnTo>
                  <a:pt x="438528" y="236376"/>
                </a:lnTo>
                <a:lnTo>
                  <a:pt x="441468" y="236959"/>
                </a:lnTo>
                <a:lnTo>
                  <a:pt x="444419" y="236355"/>
                </a:lnTo>
                <a:lnTo>
                  <a:pt x="450345" y="234031"/>
                </a:lnTo>
                <a:lnTo>
                  <a:pt x="456286" y="232998"/>
                </a:lnTo>
                <a:lnTo>
                  <a:pt x="459259" y="231731"/>
                </a:lnTo>
                <a:lnTo>
                  <a:pt x="468184" y="225206"/>
                </a:lnTo>
                <a:lnTo>
                  <a:pt x="474136" y="219815"/>
                </a:lnTo>
                <a:lnTo>
                  <a:pt x="483065" y="206462"/>
                </a:lnTo>
                <a:lnTo>
                  <a:pt x="486372" y="195610"/>
                </a:lnTo>
                <a:lnTo>
                  <a:pt x="487254" y="189938"/>
                </a:lnTo>
                <a:lnTo>
                  <a:pt x="490880" y="180989"/>
                </a:lnTo>
                <a:lnTo>
                  <a:pt x="493236" y="177214"/>
                </a:lnTo>
                <a:lnTo>
                  <a:pt x="495853" y="167728"/>
                </a:lnTo>
                <a:lnTo>
                  <a:pt x="496551" y="162420"/>
                </a:lnTo>
                <a:lnTo>
                  <a:pt x="499973" y="153877"/>
                </a:lnTo>
                <a:lnTo>
                  <a:pt x="506842" y="142931"/>
                </a:lnTo>
                <a:lnTo>
                  <a:pt x="506877" y="180375"/>
                </a:lnTo>
                <a:lnTo>
                  <a:pt x="509523" y="189638"/>
                </a:lnTo>
                <a:lnTo>
                  <a:pt x="514006" y="199377"/>
                </a:lnTo>
                <a:lnTo>
                  <a:pt x="523100" y="211430"/>
                </a:lnTo>
                <a:lnTo>
                  <a:pt x="536930" y="226136"/>
                </a:lnTo>
                <a:lnTo>
                  <a:pt x="548744" y="237219"/>
                </a:lnTo>
                <a:lnTo>
                  <a:pt x="558888" y="243675"/>
                </a:lnTo>
                <a:lnTo>
                  <a:pt x="570012" y="247206"/>
                </a:lnTo>
                <a:lnTo>
                  <a:pt x="598665" y="249865"/>
                </a:lnTo>
                <a:lnTo>
                  <a:pt x="601804" y="248929"/>
                </a:lnTo>
                <a:lnTo>
                  <a:pt x="607936" y="245242"/>
                </a:lnTo>
                <a:lnTo>
                  <a:pt x="613969" y="237650"/>
                </a:lnTo>
                <a:lnTo>
                  <a:pt x="622944" y="224865"/>
                </a:lnTo>
                <a:lnTo>
                  <a:pt x="625927" y="221347"/>
                </a:lnTo>
                <a:lnTo>
                  <a:pt x="631887" y="209502"/>
                </a:lnTo>
                <a:lnTo>
                  <a:pt x="636851" y="194315"/>
                </a:lnTo>
                <a:lnTo>
                  <a:pt x="638175" y="186098"/>
                </a:lnTo>
                <a:lnTo>
                  <a:pt x="639058" y="177643"/>
                </a:lnTo>
                <a:lnTo>
                  <a:pt x="640638" y="169030"/>
                </a:lnTo>
                <a:lnTo>
                  <a:pt x="642684" y="160312"/>
                </a:lnTo>
                <a:lnTo>
                  <a:pt x="645040" y="151523"/>
                </a:lnTo>
                <a:lnTo>
                  <a:pt x="645619" y="141695"/>
                </a:lnTo>
                <a:lnTo>
                  <a:pt x="645012" y="131174"/>
                </a:lnTo>
                <a:lnTo>
                  <a:pt x="643616" y="120192"/>
                </a:lnTo>
                <a:lnTo>
                  <a:pt x="642685" y="109893"/>
                </a:lnTo>
                <a:lnTo>
                  <a:pt x="642064" y="100051"/>
                </a:lnTo>
                <a:lnTo>
                  <a:pt x="641650" y="90513"/>
                </a:lnTo>
                <a:lnTo>
                  <a:pt x="643358" y="82170"/>
                </a:lnTo>
                <a:lnTo>
                  <a:pt x="650549" y="67608"/>
                </a:lnTo>
                <a:lnTo>
                  <a:pt x="652268" y="61939"/>
                </a:lnTo>
                <a:lnTo>
                  <a:pt x="652421" y="57168"/>
                </a:lnTo>
                <a:lnTo>
                  <a:pt x="651532" y="52995"/>
                </a:lnTo>
                <a:lnTo>
                  <a:pt x="648954" y="49220"/>
                </a:lnTo>
                <a:lnTo>
                  <a:pt x="633205" y="36034"/>
                </a:lnTo>
                <a:lnTo>
                  <a:pt x="624986" y="28615"/>
                </a:lnTo>
                <a:lnTo>
                  <a:pt x="623320" y="28006"/>
                </a:lnTo>
                <a:lnTo>
                  <a:pt x="618822" y="27330"/>
                </a:lnTo>
                <a:lnTo>
                  <a:pt x="616234" y="28142"/>
                </a:lnTo>
                <a:lnTo>
                  <a:pt x="610712" y="31690"/>
                </a:lnTo>
                <a:lnTo>
                  <a:pt x="608843" y="34025"/>
                </a:lnTo>
                <a:lnTo>
                  <a:pt x="607596" y="36574"/>
                </a:lnTo>
                <a:lnTo>
                  <a:pt x="606766" y="39265"/>
                </a:lnTo>
                <a:lnTo>
                  <a:pt x="597905" y="47548"/>
                </a:lnTo>
                <a:lnTo>
                  <a:pt x="591375" y="52534"/>
                </a:lnTo>
                <a:lnTo>
                  <a:pt x="587022" y="58835"/>
                </a:lnTo>
                <a:lnTo>
                  <a:pt x="582184" y="73774"/>
                </a:lnTo>
                <a:lnTo>
                  <a:pt x="580035" y="87689"/>
                </a:lnTo>
                <a:lnTo>
                  <a:pt x="579079" y="100489"/>
                </a:lnTo>
                <a:lnTo>
                  <a:pt x="578654" y="112792"/>
                </a:lnTo>
                <a:lnTo>
                  <a:pt x="581112" y="127520"/>
                </a:lnTo>
                <a:lnTo>
                  <a:pt x="585511" y="142996"/>
                </a:lnTo>
                <a:lnTo>
                  <a:pt x="590773" y="156488"/>
                </a:lnTo>
                <a:lnTo>
                  <a:pt x="599065" y="169100"/>
                </a:lnTo>
                <a:lnTo>
                  <a:pt x="609365" y="180327"/>
                </a:lnTo>
                <a:lnTo>
                  <a:pt x="629501" y="195620"/>
                </a:lnTo>
                <a:lnTo>
                  <a:pt x="633275" y="198874"/>
                </a:lnTo>
                <a:lnTo>
                  <a:pt x="637775" y="201044"/>
                </a:lnTo>
                <a:lnTo>
                  <a:pt x="652598" y="205089"/>
                </a:lnTo>
                <a:lnTo>
                  <a:pt x="660277" y="209551"/>
                </a:lnTo>
                <a:lnTo>
                  <a:pt x="664707" y="210146"/>
                </a:lnTo>
                <a:lnTo>
                  <a:pt x="687085" y="206206"/>
                </a:lnTo>
                <a:lnTo>
                  <a:pt x="690516" y="204939"/>
                </a:lnTo>
                <a:lnTo>
                  <a:pt x="696974" y="200886"/>
                </a:lnTo>
                <a:lnTo>
                  <a:pt x="712207" y="187323"/>
                </a:lnTo>
                <a:lnTo>
                  <a:pt x="715201" y="184413"/>
                </a:lnTo>
                <a:lnTo>
                  <a:pt x="724156" y="170837"/>
                </a:lnTo>
                <a:lnTo>
                  <a:pt x="736071" y="155601"/>
                </a:lnTo>
                <a:lnTo>
                  <a:pt x="750955" y="140006"/>
                </a:lnTo>
                <a:lnTo>
                  <a:pt x="753931" y="137986"/>
                </a:lnTo>
                <a:lnTo>
                  <a:pt x="762862" y="134150"/>
                </a:lnTo>
                <a:lnTo>
                  <a:pt x="768815" y="129737"/>
                </a:lnTo>
                <a:lnTo>
                  <a:pt x="771791" y="129155"/>
                </a:lnTo>
                <a:lnTo>
                  <a:pt x="774768" y="129760"/>
                </a:lnTo>
                <a:lnTo>
                  <a:pt x="780721" y="132085"/>
                </a:lnTo>
                <a:lnTo>
                  <a:pt x="786674" y="133118"/>
                </a:lnTo>
                <a:lnTo>
                  <a:pt x="789651" y="134386"/>
                </a:lnTo>
                <a:lnTo>
                  <a:pt x="798580" y="140911"/>
                </a:lnTo>
                <a:lnTo>
                  <a:pt x="804533" y="146301"/>
                </a:lnTo>
                <a:lnTo>
                  <a:pt x="806518" y="149128"/>
                </a:lnTo>
                <a:lnTo>
                  <a:pt x="810303" y="157847"/>
                </a:lnTo>
                <a:lnTo>
                  <a:pt x="816275" y="166714"/>
                </a:lnTo>
                <a:lnTo>
                  <a:pt x="818020" y="172652"/>
                </a:lnTo>
                <a:lnTo>
                  <a:pt x="819406" y="187368"/>
                </a:lnTo>
                <a:lnTo>
                  <a:pt x="814673" y="187477"/>
                </a:lnTo>
                <a:lnTo>
                  <a:pt x="813277" y="186500"/>
                </a:lnTo>
                <a:lnTo>
                  <a:pt x="812347" y="184857"/>
                </a:lnTo>
                <a:lnTo>
                  <a:pt x="811727" y="182769"/>
                </a:lnTo>
                <a:lnTo>
                  <a:pt x="808392" y="177804"/>
                </a:lnTo>
                <a:lnTo>
                  <a:pt x="803603" y="171297"/>
                </a:lnTo>
                <a:lnTo>
                  <a:pt x="795328" y="157470"/>
                </a:lnTo>
                <a:lnTo>
                  <a:pt x="783643" y="143406"/>
                </a:lnTo>
                <a:lnTo>
                  <a:pt x="768807" y="128062"/>
                </a:lnTo>
                <a:lnTo>
                  <a:pt x="762858" y="122070"/>
                </a:lnTo>
                <a:lnTo>
                  <a:pt x="759883" y="120075"/>
                </a:lnTo>
                <a:lnTo>
                  <a:pt x="753931" y="117859"/>
                </a:lnTo>
                <a:lnTo>
                  <a:pt x="745002" y="116611"/>
                </a:lnTo>
                <a:lnTo>
                  <a:pt x="742026" y="117428"/>
                </a:lnTo>
                <a:lnTo>
                  <a:pt x="736073" y="120982"/>
                </a:lnTo>
                <a:lnTo>
                  <a:pt x="730119" y="128514"/>
                </a:lnTo>
                <a:lnTo>
                  <a:pt x="725158" y="137485"/>
                </a:lnTo>
                <a:lnTo>
                  <a:pt x="722954" y="144778"/>
                </a:lnTo>
                <a:lnTo>
                  <a:pt x="721713" y="159204"/>
                </a:lnTo>
                <a:lnTo>
                  <a:pt x="721422" y="170306"/>
                </a:lnTo>
                <a:lnTo>
                  <a:pt x="721345" y="176046"/>
                </a:lnTo>
                <a:lnTo>
                  <a:pt x="723905" y="187713"/>
                </a:lnTo>
                <a:lnTo>
                  <a:pt x="727357" y="199514"/>
                </a:lnTo>
                <a:lnTo>
                  <a:pt x="728892" y="211374"/>
                </a:lnTo>
                <a:lnTo>
                  <a:pt x="732220" y="220613"/>
                </a:lnTo>
                <a:lnTo>
                  <a:pt x="739672" y="231393"/>
                </a:lnTo>
                <a:lnTo>
                  <a:pt x="751078" y="243924"/>
                </a:lnTo>
                <a:lnTo>
                  <a:pt x="754014" y="245959"/>
                </a:lnTo>
                <a:lnTo>
                  <a:pt x="759921" y="248221"/>
                </a:lnTo>
                <a:lnTo>
                  <a:pt x="768826" y="249495"/>
                </a:lnTo>
                <a:lnTo>
                  <a:pt x="771799" y="248681"/>
                </a:lnTo>
                <a:lnTo>
                  <a:pt x="780723" y="243788"/>
                </a:lnTo>
                <a:lnTo>
                  <a:pt x="786675" y="242295"/>
                </a:lnTo>
                <a:lnTo>
                  <a:pt x="788659" y="239913"/>
                </a:lnTo>
                <a:lnTo>
                  <a:pt x="789982" y="236340"/>
                </a:lnTo>
                <a:lnTo>
                  <a:pt x="790864" y="231974"/>
                </a:lnTo>
                <a:lnTo>
                  <a:pt x="794489" y="224477"/>
                </a:lnTo>
                <a:lnTo>
                  <a:pt x="796845" y="221089"/>
                </a:lnTo>
                <a:lnTo>
                  <a:pt x="799463" y="212032"/>
                </a:lnTo>
                <a:lnTo>
                  <a:pt x="800627" y="201393"/>
                </a:lnTo>
                <a:lnTo>
                  <a:pt x="801144" y="190049"/>
                </a:lnTo>
                <a:lnTo>
                  <a:pt x="801434" y="177247"/>
                </a:lnTo>
                <a:lnTo>
                  <a:pt x="801556" y="152340"/>
                </a:lnTo>
                <a:lnTo>
                  <a:pt x="796816" y="151963"/>
                </a:lnTo>
                <a:lnTo>
                  <a:pt x="796412" y="152902"/>
                </a:lnTo>
                <a:lnTo>
                  <a:pt x="797135" y="154521"/>
                </a:lnTo>
                <a:lnTo>
                  <a:pt x="798609" y="156592"/>
                </a:lnTo>
                <a:lnTo>
                  <a:pt x="800246" y="161539"/>
                </a:lnTo>
                <a:lnTo>
                  <a:pt x="801298" y="172799"/>
                </a:lnTo>
                <a:lnTo>
                  <a:pt x="802377" y="175723"/>
                </a:lnTo>
                <a:lnTo>
                  <a:pt x="806221" y="181617"/>
                </a:lnTo>
                <a:lnTo>
                  <a:pt x="819639" y="196459"/>
                </a:lnTo>
                <a:lnTo>
                  <a:pt x="822541" y="199434"/>
                </a:lnTo>
                <a:lnTo>
                  <a:pt x="825468" y="201416"/>
                </a:lnTo>
                <a:lnTo>
                  <a:pt x="834328" y="205200"/>
                </a:lnTo>
                <a:lnTo>
                  <a:pt x="843238" y="211171"/>
                </a:lnTo>
                <a:lnTo>
                  <a:pt x="849186" y="212917"/>
                </a:lnTo>
                <a:lnTo>
                  <a:pt x="858113" y="213899"/>
                </a:lnTo>
                <a:lnTo>
                  <a:pt x="861089" y="213044"/>
                </a:lnTo>
                <a:lnTo>
                  <a:pt x="867042" y="209449"/>
                </a:lnTo>
                <a:lnTo>
                  <a:pt x="881924" y="196204"/>
                </a:lnTo>
                <a:lnTo>
                  <a:pt x="884901" y="193311"/>
                </a:lnTo>
                <a:lnTo>
                  <a:pt x="893830" y="179757"/>
                </a:lnTo>
                <a:lnTo>
                  <a:pt x="902760" y="167914"/>
                </a:lnTo>
                <a:lnTo>
                  <a:pt x="911359" y="161279"/>
                </a:lnTo>
                <a:lnTo>
                  <a:pt x="931699" y="146915"/>
                </a:lnTo>
                <a:lnTo>
                  <a:pt x="938111" y="144671"/>
                </a:lnTo>
                <a:lnTo>
                  <a:pt x="947300" y="143407"/>
                </a:lnTo>
                <a:lnTo>
                  <a:pt x="949320" y="144222"/>
                </a:lnTo>
                <a:lnTo>
                  <a:pt x="950668" y="145757"/>
                </a:lnTo>
                <a:lnTo>
                  <a:pt x="951566" y="147773"/>
                </a:lnTo>
                <a:lnTo>
                  <a:pt x="960136" y="158137"/>
                </a:lnTo>
                <a:lnTo>
                  <a:pt x="965633" y="163879"/>
                </a:lnTo>
                <a:lnTo>
                  <a:pt x="967496" y="166800"/>
                </a:lnTo>
                <a:lnTo>
                  <a:pt x="969565" y="172690"/>
                </a:lnTo>
                <a:lnTo>
                  <a:pt x="970730" y="186326"/>
                </a:lnTo>
                <a:lnTo>
                  <a:pt x="971178" y="200304"/>
                </a:lnTo>
                <a:lnTo>
                  <a:pt x="971219" y="210230"/>
                </a:lnTo>
                <a:lnTo>
                  <a:pt x="971221" y="188286"/>
                </a:lnTo>
                <a:lnTo>
                  <a:pt x="973867" y="177610"/>
                </a:lnTo>
                <a:lnTo>
                  <a:pt x="977358" y="166250"/>
                </a:lnTo>
                <a:lnTo>
                  <a:pt x="978910" y="154587"/>
                </a:lnTo>
                <a:lnTo>
                  <a:pt x="982245" y="142788"/>
                </a:lnTo>
                <a:lnTo>
                  <a:pt x="987055" y="127636"/>
                </a:lnTo>
                <a:lnTo>
                  <a:pt x="987730" y="123786"/>
                </a:lnTo>
                <a:lnTo>
                  <a:pt x="989173" y="121219"/>
                </a:lnTo>
                <a:lnTo>
                  <a:pt x="991126" y="119508"/>
                </a:lnTo>
                <a:lnTo>
                  <a:pt x="996650" y="116762"/>
                </a:lnTo>
                <a:lnTo>
                  <a:pt x="997103" y="117529"/>
                </a:lnTo>
                <a:lnTo>
                  <a:pt x="997607" y="121026"/>
                </a:lnTo>
                <a:lnTo>
                  <a:pt x="998734" y="123348"/>
                </a:lnTo>
                <a:lnTo>
                  <a:pt x="1002631" y="128574"/>
                </a:lnTo>
                <a:lnTo>
                  <a:pt x="1004068" y="132349"/>
                </a:lnTo>
                <a:lnTo>
                  <a:pt x="1007081" y="147142"/>
                </a:lnTo>
                <a:lnTo>
                  <a:pt x="1011302" y="158331"/>
                </a:lnTo>
                <a:lnTo>
                  <a:pt x="1015959" y="175546"/>
                </a:lnTo>
                <a:lnTo>
                  <a:pt x="1020209" y="185838"/>
                </a:lnTo>
                <a:lnTo>
                  <a:pt x="1022731" y="189377"/>
                </a:lnTo>
                <a:lnTo>
                  <a:pt x="1025405" y="191735"/>
                </a:lnTo>
                <a:lnTo>
                  <a:pt x="1028179" y="193308"/>
                </a:lnTo>
                <a:lnTo>
                  <a:pt x="1030029" y="195348"/>
                </a:lnTo>
                <a:lnTo>
                  <a:pt x="1031262" y="197701"/>
                </a:lnTo>
                <a:lnTo>
                  <a:pt x="1032085" y="200261"/>
                </a:lnTo>
                <a:lnTo>
                  <a:pt x="1033625" y="201968"/>
                </a:lnTo>
                <a:lnTo>
                  <a:pt x="1035644" y="203107"/>
                </a:lnTo>
                <a:lnTo>
                  <a:pt x="1037982" y="203865"/>
                </a:lnTo>
                <a:lnTo>
                  <a:pt x="1040533" y="203379"/>
                </a:lnTo>
                <a:lnTo>
                  <a:pt x="1059417" y="192820"/>
                </a:lnTo>
                <a:lnTo>
                  <a:pt x="1067635" y="184586"/>
                </a:lnTo>
                <a:lnTo>
                  <a:pt x="1074595" y="174312"/>
                </a:lnTo>
                <a:lnTo>
                  <a:pt x="1080996" y="163130"/>
                </a:lnTo>
                <a:lnTo>
                  <a:pt x="1089794" y="151547"/>
                </a:lnTo>
                <a:lnTo>
                  <a:pt x="1094918" y="145680"/>
                </a:lnTo>
                <a:lnTo>
                  <a:pt x="1103258" y="131223"/>
                </a:lnTo>
                <a:lnTo>
                  <a:pt x="1111264" y="115868"/>
                </a:lnTo>
                <a:lnTo>
                  <a:pt x="1121436" y="102429"/>
                </a:lnTo>
                <a:lnTo>
                  <a:pt x="1133579" y="88447"/>
                </a:lnTo>
                <a:lnTo>
                  <a:pt x="1138721" y="82761"/>
                </a:lnTo>
                <a:lnTo>
                  <a:pt x="1140435" y="81963"/>
                </a:lnTo>
                <a:lnTo>
                  <a:pt x="1144984" y="81076"/>
                </a:lnTo>
                <a:lnTo>
                  <a:pt x="1146595" y="81832"/>
                </a:lnTo>
                <a:lnTo>
                  <a:pt x="1147668" y="83328"/>
                </a:lnTo>
                <a:lnTo>
                  <a:pt x="1148384" y="85318"/>
                </a:lnTo>
                <a:lnTo>
                  <a:pt x="1154131" y="92858"/>
                </a:lnTo>
                <a:lnTo>
                  <a:pt x="1162118" y="101376"/>
                </a:lnTo>
                <a:lnTo>
                  <a:pt x="1163970" y="105287"/>
                </a:lnTo>
                <a:lnTo>
                  <a:pt x="1167569" y="120273"/>
                </a:lnTo>
                <a:lnTo>
                  <a:pt x="1171927" y="131506"/>
                </a:lnTo>
                <a:lnTo>
                  <a:pt x="1175218" y="144247"/>
                </a:lnTo>
                <a:lnTo>
                  <a:pt x="1176523" y="159464"/>
                </a:lnTo>
                <a:lnTo>
                  <a:pt x="1176601" y="160684"/>
                </a:lnTo>
                <a:lnTo>
                  <a:pt x="1171863" y="155979"/>
                </a:lnTo>
                <a:lnTo>
                  <a:pt x="1170466" y="153595"/>
                </a:lnTo>
                <a:lnTo>
                  <a:pt x="1165580" y="139995"/>
                </a:lnTo>
                <a:lnTo>
                  <a:pt x="1160791" y="129689"/>
                </a:lnTo>
                <a:lnTo>
                  <a:pt x="1146716" y="101034"/>
                </a:lnTo>
                <a:lnTo>
                  <a:pt x="1137872" y="88034"/>
                </a:lnTo>
                <a:lnTo>
                  <a:pt x="1134908" y="85478"/>
                </a:lnTo>
                <a:lnTo>
                  <a:pt x="1131940" y="83774"/>
                </a:lnTo>
                <a:lnTo>
                  <a:pt x="1125995" y="81881"/>
                </a:lnTo>
                <a:lnTo>
                  <a:pt x="1111119" y="80566"/>
                </a:lnTo>
                <a:lnTo>
                  <a:pt x="1108142" y="81492"/>
                </a:lnTo>
                <a:lnTo>
                  <a:pt x="1102190" y="85167"/>
                </a:lnTo>
                <a:lnTo>
                  <a:pt x="1100205" y="88528"/>
                </a:lnTo>
                <a:lnTo>
                  <a:pt x="1096420" y="102739"/>
                </a:lnTo>
                <a:lnTo>
                  <a:pt x="1092019" y="113792"/>
                </a:lnTo>
                <a:lnTo>
                  <a:pt x="1089401" y="125319"/>
                </a:lnTo>
                <a:lnTo>
                  <a:pt x="1088703" y="131171"/>
                </a:lnTo>
                <a:lnTo>
                  <a:pt x="1090573" y="145611"/>
                </a:lnTo>
                <a:lnTo>
                  <a:pt x="1093720" y="159966"/>
                </a:lnTo>
                <a:lnTo>
                  <a:pt x="1096483" y="174617"/>
                </a:lnTo>
                <a:lnTo>
                  <a:pt x="1103145" y="190094"/>
                </a:lnTo>
                <a:lnTo>
                  <a:pt x="1114284" y="204714"/>
                </a:lnTo>
                <a:lnTo>
                  <a:pt x="1117198" y="207914"/>
                </a:lnTo>
                <a:lnTo>
                  <a:pt x="1120133" y="210047"/>
                </a:lnTo>
                <a:lnTo>
                  <a:pt x="1126039" y="212416"/>
                </a:lnTo>
                <a:lnTo>
                  <a:pt x="1139125" y="214146"/>
                </a:lnTo>
                <a:lnTo>
                  <a:pt x="1145104" y="214263"/>
                </a:lnTo>
                <a:lnTo>
                  <a:pt x="1146675" y="212295"/>
                </a:lnTo>
                <a:lnTo>
                  <a:pt x="1149876" y="201037"/>
                </a:lnTo>
                <a:lnTo>
                  <a:pt x="1154142" y="194191"/>
                </a:lnTo>
                <a:lnTo>
                  <a:pt x="1156699" y="182549"/>
                </a:lnTo>
                <a:lnTo>
                  <a:pt x="1157835" y="168445"/>
                </a:lnTo>
                <a:lnTo>
                  <a:pt x="1158341" y="155562"/>
                </a:lnTo>
                <a:lnTo>
                  <a:pt x="1158624" y="137153"/>
                </a:lnTo>
                <a:lnTo>
                  <a:pt x="1158744" y="91217"/>
                </a:lnTo>
                <a:lnTo>
                  <a:pt x="1158744" y="94606"/>
                </a:lnTo>
                <a:lnTo>
                  <a:pt x="1159737" y="96805"/>
                </a:lnTo>
                <a:lnTo>
                  <a:pt x="1164881" y="104640"/>
                </a:lnTo>
                <a:lnTo>
                  <a:pt x="1169769" y="118822"/>
                </a:lnTo>
                <a:lnTo>
                  <a:pt x="1174558" y="129208"/>
                </a:lnTo>
                <a:lnTo>
                  <a:pt x="1179994" y="140439"/>
                </a:lnTo>
                <a:lnTo>
                  <a:pt x="1185718" y="154691"/>
                </a:lnTo>
                <a:lnTo>
                  <a:pt x="1191569" y="170947"/>
                </a:lnTo>
                <a:lnTo>
                  <a:pt x="1206381" y="214481"/>
                </a:lnTo>
                <a:lnTo>
                  <a:pt x="1214974" y="237538"/>
                </a:lnTo>
                <a:lnTo>
                  <a:pt x="1236658" y="292763"/>
                </a:lnTo>
                <a:lnTo>
                  <a:pt x="1242437" y="306300"/>
                </a:lnTo>
                <a:lnTo>
                  <a:pt x="1254149" y="331925"/>
                </a:lnTo>
                <a:lnTo>
                  <a:pt x="1259059" y="345307"/>
                </a:lnTo>
                <a:lnTo>
                  <a:pt x="1263324" y="359189"/>
                </a:lnTo>
                <a:lnTo>
                  <a:pt x="1267159" y="373404"/>
                </a:lnTo>
                <a:lnTo>
                  <a:pt x="1271701" y="386850"/>
                </a:lnTo>
                <a:lnTo>
                  <a:pt x="1276713" y="399783"/>
                </a:lnTo>
                <a:lnTo>
                  <a:pt x="1282038" y="412373"/>
                </a:lnTo>
                <a:lnTo>
                  <a:pt x="1285589" y="423744"/>
                </a:lnTo>
                <a:lnTo>
                  <a:pt x="1287956" y="434300"/>
                </a:lnTo>
                <a:lnTo>
                  <a:pt x="1289534" y="444315"/>
                </a:lnTo>
                <a:lnTo>
                  <a:pt x="1290586" y="452975"/>
                </a:lnTo>
                <a:lnTo>
                  <a:pt x="1291755" y="467890"/>
                </a:lnTo>
                <a:lnTo>
                  <a:pt x="1292413" y="482703"/>
                </a:lnTo>
                <a:lnTo>
                  <a:pt x="1291513" y="486505"/>
                </a:lnTo>
                <a:lnTo>
                  <a:pt x="1284977" y="498081"/>
                </a:lnTo>
                <a:lnTo>
                  <a:pt x="1283579" y="498741"/>
                </a:lnTo>
                <a:lnTo>
                  <a:pt x="1279380" y="499475"/>
                </a:lnTo>
                <a:lnTo>
                  <a:pt x="1271561" y="497155"/>
                </a:lnTo>
                <a:lnTo>
                  <a:pt x="1266697" y="495148"/>
                </a:lnTo>
                <a:lnTo>
                  <a:pt x="1262463" y="491825"/>
                </a:lnTo>
                <a:lnTo>
                  <a:pt x="1250771" y="476676"/>
                </a:lnTo>
                <a:lnTo>
                  <a:pt x="1223805" y="436827"/>
                </a:lnTo>
                <a:lnTo>
                  <a:pt x="1218985" y="428139"/>
                </a:lnTo>
                <a:lnTo>
                  <a:pt x="1214780" y="419371"/>
                </a:lnTo>
                <a:lnTo>
                  <a:pt x="1210984" y="410550"/>
                </a:lnTo>
                <a:lnTo>
                  <a:pt x="1207462" y="401692"/>
                </a:lnTo>
                <a:lnTo>
                  <a:pt x="1200901" y="383912"/>
                </a:lnTo>
                <a:lnTo>
                  <a:pt x="1197763" y="374012"/>
                </a:lnTo>
                <a:lnTo>
                  <a:pt x="1191630" y="352428"/>
                </a:lnTo>
                <a:lnTo>
                  <a:pt x="1189598" y="343100"/>
                </a:lnTo>
                <a:lnTo>
                  <a:pt x="1188243" y="334897"/>
                </a:lnTo>
                <a:lnTo>
                  <a:pt x="1185746" y="319499"/>
                </a:lnTo>
                <a:lnTo>
                  <a:pt x="1183691" y="311226"/>
                </a:lnTo>
                <a:lnTo>
                  <a:pt x="1179753" y="296080"/>
                </a:lnTo>
                <a:lnTo>
                  <a:pt x="1178004" y="286042"/>
                </a:lnTo>
                <a:lnTo>
                  <a:pt x="1178529" y="281975"/>
                </a:lnTo>
                <a:lnTo>
                  <a:pt x="1179872" y="278273"/>
                </a:lnTo>
                <a:lnTo>
                  <a:pt x="1183017" y="271513"/>
                </a:lnTo>
                <a:lnTo>
                  <a:pt x="1184788" y="262129"/>
                </a:lnTo>
                <a:lnTo>
                  <a:pt x="1185202" y="256069"/>
                </a:lnTo>
                <a:lnTo>
                  <a:pt x="1186305" y="254057"/>
                </a:lnTo>
                <a:lnTo>
                  <a:pt x="1188032" y="252714"/>
                </a:lnTo>
                <a:lnTo>
                  <a:pt x="1190176" y="251820"/>
                </a:lnTo>
                <a:lnTo>
                  <a:pt x="1197933" y="245821"/>
                </a:lnTo>
                <a:lnTo>
                  <a:pt x="1212388" y="232009"/>
                </a:lnTo>
                <a:lnTo>
                  <a:pt x="1233162" y="211326"/>
                </a:lnTo>
                <a:lnTo>
                  <a:pt x="1242090" y="197663"/>
                </a:lnTo>
                <a:lnTo>
                  <a:pt x="1248042" y="186738"/>
                </a:lnTo>
                <a:lnTo>
                  <a:pt x="1253994" y="174276"/>
                </a:lnTo>
                <a:lnTo>
                  <a:pt x="1259948" y="158815"/>
                </a:lnTo>
                <a:lnTo>
                  <a:pt x="1261932" y="150525"/>
                </a:lnTo>
                <a:lnTo>
                  <a:pt x="1263255" y="142022"/>
                </a:lnTo>
                <a:lnTo>
                  <a:pt x="1264137" y="133376"/>
                </a:lnTo>
                <a:lnTo>
                  <a:pt x="1265717" y="124636"/>
                </a:lnTo>
                <a:lnTo>
                  <a:pt x="1267763" y="115833"/>
                </a:lnTo>
                <a:lnTo>
                  <a:pt x="1270118" y="106987"/>
                </a:lnTo>
                <a:lnTo>
                  <a:pt x="1270697" y="98114"/>
                </a:lnTo>
                <a:lnTo>
                  <a:pt x="1270090" y="89222"/>
                </a:lnTo>
                <a:lnTo>
                  <a:pt x="1268694" y="80317"/>
                </a:lnTo>
                <a:lnTo>
                  <a:pt x="1270739" y="72396"/>
                </a:lnTo>
                <a:lnTo>
                  <a:pt x="1275079" y="65131"/>
                </a:lnTo>
                <a:lnTo>
                  <a:pt x="1280949" y="58303"/>
                </a:lnTo>
                <a:lnTo>
                  <a:pt x="1283871" y="52760"/>
                </a:lnTo>
                <a:lnTo>
                  <a:pt x="1284826" y="48072"/>
                </a:lnTo>
                <a:lnTo>
                  <a:pt x="1284471" y="43954"/>
                </a:lnTo>
                <a:lnTo>
                  <a:pt x="1283241" y="41209"/>
                </a:lnTo>
                <a:lnTo>
                  <a:pt x="1281430" y="39379"/>
                </a:lnTo>
                <a:lnTo>
                  <a:pt x="1279230" y="38159"/>
                </a:lnTo>
                <a:lnTo>
                  <a:pt x="1276772" y="38337"/>
                </a:lnTo>
                <a:lnTo>
                  <a:pt x="1274140" y="39449"/>
                </a:lnTo>
                <a:lnTo>
                  <a:pt x="1271393" y="41182"/>
                </a:lnTo>
                <a:lnTo>
                  <a:pt x="1269562" y="43330"/>
                </a:lnTo>
                <a:lnTo>
                  <a:pt x="1268342" y="45753"/>
                </a:lnTo>
                <a:lnTo>
                  <a:pt x="1267528" y="48361"/>
                </a:lnTo>
                <a:lnTo>
                  <a:pt x="1256041" y="56551"/>
                </a:lnTo>
                <a:lnTo>
                  <a:pt x="1247421" y="61513"/>
                </a:lnTo>
                <a:lnTo>
                  <a:pt x="1241675" y="66806"/>
                </a:lnTo>
                <a:lnTo>
                  <a:pt x="1237844" y="72318"/>
                </a:lnTo>
                <a:lnTo>
                  <a:pt x="1232595" y="84727"/>
                </a:lnTo>
                <a:lnTo>
                  <a:pt x="1226955" y="100164"/>
                </a:lnTo>
                <a:lnTo>
                  <a:pt x="1226046" y="108448"/>
                </a:lnTo>
                <a:lnTo>
                  <a:pt x="1226432" y="116947"/>
                </a:lnTo>
                <a:lnTo>
                  <a:pt x="1227682" y="125589"/>
                </a:lnTo>
                <a:lnTo>
                  <a:pt x="1231717" y="140484"/>
                </a:lnTo>
                <a:lnTo>
                  <a:pt x="1236817" y="153719"/>
                </a:lnTo>
                <a:lnTo>
                  <a:pt x="1242391" y="166215"/>
                </a:lnTo>
                <a:lnTo>
                  <a:pt x="1251108" y="184407"/>
                </a:lnTo>
                <a:lnTo>
                  <a:pt x="1255046" y="189414"/>
                </a:lnTo>
                <a:lnTo>
                  <a:pt x="1272981" y="204580"/>
                </a:lnTo>
                <a:lnTo>
                  <a:pt x="1276574" y="207824"/>
                </a:lnTo>
                <a:lnTo>
                  <a:pt x="1279961" y="209987"/>
                </a:lnTo>
                <a:lnTo>
                  <a:pt x="1286371" y="212390"/>
                </a:lnTo>
                <a:lnTo>
                  <a:pt x="1295559" y="213742"/>
                </a:lnTo>
                <a:lnTo>
                  <a:pt x="1298571" y="212940"/>
                </a:lnTo>
                <a:lnTo>
                  <a:pt x="1304564" y="209403"/>
                </a:lnTo>
                <a:lnTo>
                  <a:pt x="1319475" y="196198"/>
                </a:lnTo>
                <a:lnTo>
                  <a:pt x="1322453" y="193306"/>
                </a:lnTo>
                <a:lnTo>
                  <a:pt x="1331384" y="179756"/>
                </a:lnTo>
                <a:lnTo>
                  <a:pt x="1337338" y="166212"/>
                </a:lnTo>
                <a:lnTo>
                  <a:pt x="1343291" y="151262"/>
                </a:lnTo>
                <a:lnTo>
                  <a:pt x="1349244" y="138004"/>
                </a:lnTo>
                <a:lnTo>
                  <a:pt x="1352552" y="122850"/>
                </a:lnTo>
                <a:lnTo>
                  <a:pt x="1355014" y="108178"/>
                </a:lnTo>
                <a:lnTo>
                  <a:pt x="1361978" y="93348"/>
                </a:lnTo>
                <a:lnTo>
                  <a:pt x="1369333" y="77819"/>
                </a:lnTo>
                <a:lnTo>
                  <a:pt x="1371402" y="69974"/>
                </a:lnTo>
                <a:lnTo>
                  <a:pt x="1372946" y="67485"/>
                </a:lnTo>
                <a:lnTo>
                  <a:pt x="1374967" y="65826"/>
                </a:lnTo>
                <a:lnTo>
                  <a:pt x="1380600" y="63163"/>
                </a:lnTo>
                <a:lnTo>
                  <a:pt x="1386317" y="62702"/>
                </a:lnTo>
                <a:lnTo>
                  <a:pt x="1388842" y="63629"/>
                </a:lnTo>
                <a:lnTo>
                  <a:pt x="1394294" y="67306"/>
                </a:lnTo>
                <a:lnTo>
                  <a:pt x="1396145" y="69675"/>
                </a:lnTo>
                <a:lnTo>
                  <a:pt x="1397379" y="72247"/>
                </a:lnTo>
                <a:lnTo>
                  <a:pt x="1398200" y="74953"/>
                </a:lnTo>
                <a:lnTo>
                  <a:pt x="1401761" y="80607"/>
                </a:lnTo>
                <a:lnTo>
                  <a:pt x="1404098" y="83503"/>
                </a:lnTo>
                <a:lnTo>
                  <a:pt x="1405658" y="87419"/>
                </a:lnTo>
                <a:lnTo>
                  <a:pt x="1408845" y="102410"/>
                </a:lnTo>
                <a:lnTo>
                  <a:pt x="1413106" y="113646"/>
                </a:lnTo>
                <a:lnTo>
                  <a:pt x="1418307" y="125254"/>
                </a:lnTo>
                <a:lnTo>
                  <a:pt x="1422934" y="137028"/>
                </a:lnTo>
                <a:lnTo>
                  <a:pt x="1424990" y="148875"/>
                </a:lnTo>
                <a:lnTo>
                  <a:pt x="1425904" y="160755"/>
                </a:lnTo>
                <a:lnTo>
                  <a:pt x="1426147" y="166701"/>
                </a:lnTo>
                <a:lnTo>
                  <a:pt x="1429064" y="178600"/>
                </a:lnTo>
                <a:lnTo>
                  <a:pt x="1433638" y="193809"/>
                </a:lnTo>
                <a:lnTo>
                  <a:pt x="1434280" y="197667"/>
                </a:lnTo>
                <a:lnTo>
                  <a:pt x="1437641" y="204599"/>
                </a:lnTo>
                <a:lnTo>
                  <a:pt x="1439925" y="207837"/>
                </a:lnTo>
                <a:lnTo>
                  <a:pt x="1442463" y="214080"/>
                </a:lnTo>
                <a:lnTo>
                  <a:pt x="1443140" y="217134"/>
                </a:lnTo>
                <a:lnTo>
                  <a:pt x="1444584" y="219170"/>
                </a:lnTo>
                <a:lnTo>
                  <a:pt x="1446538" y="220527"/>
                </a:lnTo>
                <a:lnTo>
                  <a:pt x="1451356" y="222035"/>
                </a:lnTo>
                <a:lnTo>
                  <a:pt x="1456804" y="222706"/>
                </a:lnTo>
                <a:lnTo>
                  <a:pt x="1459647" y="221892"/>
                </a:lnTo>
                <a:lnTo>
                  <a:pt x="1483397" y="207979"/>
                </a:lnTo>
                <a:lnTo>
                  <a:pt x="1494275" y="200309"/>
                </a:lnTo>
                <a:lnTo>
                  <a:pt x="1507002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PenAnnotation396"/>
          <p:cNvSpPr/>
          <p:nvPr/>
        </p:nvSpPr>
        <p:spPr>
          <a:xfrm>
            <a:off x="5089921" y="3875487"/>
            <a:ext cx="151806" cy="8928"/>
          </a:xfrm>
          <a:custGeom>
            <a:avLst/>
            <a:gdLst/>
            <a:ahLst/>
            <a:cxnLst/>
            <a:rect l="0" t="0" r="0" b="0"/>
            <a:pathLst>
              <a:path w="151806" h="8928">
                <a:moveTo>
                  <a:pt x="0" y="8927"/>
                </a:moveTo>
                <a:lnTo>
                  <a:pt x="43450" y="8927"/>
                </a:lnTo>
                <a:lnTo>
                  <a:pt x="47818" y="7934"/>
                </a:lnTo>
                <a:lnTo>
                  <a:pt x="51723" y="6281"/>
                </a:lnTo>
                <a:lnTo>
                  <a:pt x="55318" y="4186"/>
                </a:lnTo>
                <a:lnTo>
                  <a:pt x="59699" y="2790"/>
                </a:lnTo>
                <a:lnTo>
                  <a:pt x="64604" y="1859"/>
                </a:lnTo>
                <a:lnTo>
                  <a:pt x="69859" y="1238"/>
                </a:lnTo>
                <a:lnTo>
                  <a:pt x="74354" y="824"/>
                </a:lnTo>
                <a:lnTo>
                  <a:pt x="78343" y="549"/>
                </a:lnTo>
                <a:lnTo>
                  <a:pt x="81995" y="365"/>
                </a:lnTo>
                <a:lnTo>
                  <a:pt x="88697" y="160"/>
                </a:lnTo>
                <a:lnTo>
                  <a:pt x="101085" y="29"/>
                </a:lnTo>
                <a:lnTo>
                  <a:pt x="126741" y="0"/>
                </a:lnTo>
                <a:lnTo>
                  <a:pt x="129142" y="991"/>
                </a:lnTo>
                <a:lnTo>
                  <a:pt x="130744" y="2644"/>
                </a:lnTo>
                <a:lnTo>
                  <a:pt x="131811" y="4738"/>
                </a:lnTo>
                <a:lnTo>
                  <a:pt x="134507" y="6134"/>
                </a:lnTo>
                <a:lnTo>
                  <a:pt x="138289" y="7065"/>
                </a:lnTo>
                <a:lnTo>
                  <a:pt x="151805" y="89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PenAnnotation397"/>
          <p:cNvSpPr/>
          <p:nvPr/>
        </p:nvSpPr>
        <p:spPr>
          <a:xfrm>
            <a:off x="5518672" y="3670634"/>
            <a:ext cx="580305" cy="293979"/>
          </a:xfrm>
          <a:custGeom>
            <a:avLst/>
            <a:gdLst/>
            <a:ahLst/>
            <a:cxnLst/>
            <a:rect l="0" t="0" r="0" b="0"/>
            <a:pathLst>
              <a:path w="580305" h="293979">
                <a:moveTo>
                  <a:pt x="62382" y="142342"/>
                </a:moveTo>
                <a:lnTo>
                  <a:pt x="62382" y="155903"/>
                </a:lnTo>
                <a:lnTo>
                  <a:pt x="63375" y="157336"/>
                </a:lnTo>
                <a:lnTo>
                  <a:pt x="65028" y="158291"/>
                </a:lnTo>
                <a:lnTo>
                  <a:pt x="71280" y="160192"/>
                </a:lnTo>
                <a:lnTo>
                  <a:pt x="71312" y="121493"/>
                </a:lnTo>
                <a:lnTo>
                  <a:pt x="70320" y="118521"/>
                </a:lnTo>
                <a:lnTo>
                  <a:pt x="66572" y="112573"/>
                </a:lnTo>
                <a:lnTo>
                  <a:pt x="58883" y="103646"/>
                </a:lnTo>
                <a:lnTo>
                  <a:pt x="56081" y="101662"/>
                </a:lnTo>
                <a:lnTo>
                  <a:pt x="50321" y="99457"/>
                </a:lnTo>
                <a:lnTo>
                  <a:pt x="48389" y="99861"/>
                </a:lnTo>
                <a:lnTo>
                  <a:pt x="47100" y="101124"/>
                </a:lnTo>
                <a:lnTo>
                  <a:pt x="46241" y="102956"/>
                </a:lnTo>
                <a:lnTo>
                  <a:pt x="44676" y="104179"/>
                </a:lnTo>
                <a:lnTo>
                  <a:pt x="42641" y="104994"/>
                </a:lnTo>
                <a:lnTo>
                  <a:pt x="40292" y="105537"/>
                </a:lnTo>
                <a:lnTo>
                  <a:pt x="32389" y="111432"/>
                </a:lnTo>
                <a:lnTo>
                  <a:pt x="27504" y="115782"/>
                </a:lnTo>
                <a:lnTo>
                  <a:pt x="23256" y="120667"/>
                </a:lnTo>
                <a:lnTo>
                  <a:pt x="19431" y="125908"/>
                </a:lnTo>
                <a:lnTo>
                  <a:pt x="15888" y="131386"/>
                </a:lnTo>
                <a:lnTo>
                  <a:pt x="13527" y="137022"/>
                </a:lnTo>
                <a:lnTo>
                  <a:pt x="11953" y="142764"/>
                </a:lnTo>
                <a:lnTo>
                  <a:pt x="10903" y="148577"/>
                </a:lnTo>
                <a:lnTo>
                  <a:pt x="9211" y="154436"/>
                </a:lnTo>
                <a:lnTo>
                  <a:pt x="7091" y="160327"/>
                </a:lnTo>
                <a:lnTo>
                  <a:pt x="4685" y="166238"/>
                </a:lnTo>
                <a:lnTo>
                  <a:pt x="3082" y="172163"/>
                </a:lnTo>
                <a:lnTo>
                  <a:pt x="2013" y="178098"/>
                </a:lnTo>
                <a:lnTo>
                  <a:pt x="1300" y="184039"/>
                </a:lnTo>
                <a:lnTo>
                  <a:pt x="825" y="190976"/>
                </a:lnTo>
                <a:lnTo>
                  <a:pt x="508" y="198577"/>
                </a:lnTo>
                <a:lnTo>
                  <a:pt x="62" y="220851"/>
                </a:lnTo>
                <a:lnTo>
                  <a:pt x="0" y="227423"/>
                </a:lnTo>
                <a:lnTo>
                  <a:pt x="950" y="232797"/>
                </a:lnTo>
                <a:lnTo>
                  <a:pt x="4652" y="241414"/>
                </a:lnTo>
                <a:lnTo>
                  <a:pt x="12314" y="256584"/>
                </a:lnTo>
                <a:lnTo>
                  <a:pt x="17971" y="265215"/>
                </a:lnTo>
                <a:lnTo>
                  <a:pt x="20869" y="268906"/>
                </a:lnTo>
                <a:lnTo>
                  <a:pt x="29380" y="275653"/>
                </a:lnTo>
                <a:lnTo>
                  <a:pt x="38785" y="281958"/>
                </a:lnTo>
                <a:lnTo>
                  <a:pt x="46272" y="288068"/>
                </a:lnTo>
                <a:lnTo>
                  <a:pt x="50650" y="290095"/>
                </a:lnTo>
                <a:lnTo>
                  <a:pt x="60806" y="292346"/>
                </a:lnTo>
                <a:lnTo>
                  <a:pt x="71934" y="290700"/>
                </a:lnTo>
                <a:lnTo>
                  <a:pt x="86710" y="286842"/>
                </a:lnTo>
                <a:lnTo>
                  <a:pt x="90506" y="286300"/>
                </a:lnTo>
                <a:lnTo>
                  <a:pt x="100017" y="280407"/>
                </a:lnTo>
                <a:lnTo>
                  <a:pt x="109867" y="272165"/>
                </a:lnTo>
                <a:lnTo>
                  <a:pt x="117552" y="265195"/>
                </a:lnTo>
                <a:lnTo>
                  <a:pt x="124275" y="256144"/>
                </a:lnTo>
                <a:lnTo>
                  <a:pt x="127456" y="250952"/>
                </a:lnTo>
                <a:lnTo>
                  <a:pt x="130570" y="244515"/>
                </a:lnTo>
                <a:lnTo>
                  <a:pt x="133637" y="237246"/>
                </a:lnTo>
                <a:lnTo>
                  <a:pt x="136675" y="229424"/>
                </a:lnTo>
                <a:lnTo>
                  <a:pt x="140684" y="222225"/>
                </a:lnTo>
                <a:lnTo>
                  <a:pt x="145341" y="215441"/>
                </a:lnTo>
                <a:lnTo>
                  <a:pt x="150430" y="208934"/>
                </a:lnTo>
                <a:lnTo>
                  <a:pt x="153823" y="202612"/>
                </a:lnTo>
                <a:lnTo>
                  <a:pt x="156085" y="196412"/>
                </a:lnTo>
                <a:lnTo>
                  <a:pt x="157593" y="190295"/>
                </a:lnTo>
                <a:lnTo>
                  <a:pt x="158598" y="185225"/>
                </a:lnTo>
                <a:lnTo>
                  <a:pt x="159715" y="176945"/>
                </a:lnTo>
                <a:lnTo>
                  <a:pt x="161006" y="173349"/>
                </a:lnTo>
                <a:lnTo>
                  <a:pt x="166569" y="164538"/>
                </a:lnTo>
                <a:lnTo>
                  <a:pt x="169147" y="160773"/>
                </a:lnTo>
                <a:lnTo>
                  <a:pt x="170453" y="168435"/>
                </a:lnTo>
                <a:lnTo>
                  <a:pt x="174245" y="177421"/>
                </a:lnTo>
                <a:lnTo>
                  <a:pt x="175652" y="182595"/>
                </a:lnTo>
                <a:lnTo>
                  <a:pt x="176591" y="188029"/>
                </a:lnTo>
                <a:lnTo>
                  <a:pt x="177217" y="193636"/>
                </a:lnTo>
                <a:lnTo>
                  <a:pt x="177634" y="199358"/>
                </a:lnTo>
                <a:lnTo>
                  <a:pt x="177912" y="205158"/>
                </a:lnTo>
                <a:lnTo>
                  <a:pt x="178098" y="211008"/>
                </a:lnTo>
                <a:lnTo>
                  <a:pt x="179213" y="216893"/>
                </a:lnTo>
                <a:lnTo>
                  <a:pt x="180949" y="222801"/>
                </a:lnTo>
                <a:lnTo>
                  <a:pt x="183099" y="228723"/>
                </a:lnTo>
                <a:lnTo>
                  <a:pt x="185524" y="234656"/>
                </a:lnTo>
                <a:lnTo>
                  <a:pt x="188133" y="240596"/>
                </a:lnTo>
                <a:lnTo>
                  <a:pt x="193678" y="252487"/>
                </a:lnTo>
                <a:lnTo>
                  <a:pt x="199449" y="264387"/>
                </a:lnTo>
                <a:lnTo>
                  <a:pt x="202378" y="269346"/>
                </a:lnTo>
                <a:lnTo>
                  <a:pt x="208277" y="277502"/>
                </a:lnTo>
                <a:lnTo>
                  <a:pt x="214206" y="284434"/>
                </a:lnTo>
                <a:lnTo>
                  <a:pt x="217176" y="287672"/>
                </a:lnTo>
                <a:lnTo>
                  <a:pt x="220149" y="289830"/>
                </a:lnTo>
                <a:lnTo>
                  <a:pt x="226097" y="292228"/>
                </a:lnTo>
                <a:lnTo>
                  <a:pt x="239213" y="293978"/>
                </a:lnTo>
                <a:lnTo>
                  <a:pt x="242838" y="291426"/>
                </a:lnTo>
                <a:lnTo>
                  <a:pt x="245194" y="289356"/>
                </a:lnTo>
                <a:lnTo>
                  <a:pt x="250458" y="281765"/>
                </a:lnTo>
                <a:lnTo>
                  <a:pt x="253250" y="276963"/>
                </a:lnTo>
                <a:lnTo>
                  <a:pt x="255112" y="271776"/>
                </a:lnTo>
                <a:lnTo>
                  <a:pt x="256353" y="266335"/>
                </a:lnTo>
                <a:lnTo>
                  <a:pt x="257181" y="260723"/>
                </a:lnTo>
                <a:lnTo>
                  <a:pt x="258724" y="254997"/>
                </a:lnTo>
                <a:lnTo>
                  <a:pt x="260746" y="249195"/>
                </a:lnTo>
                <a:lnTo>
                  <a:pt x="263085" y="243343"/>
                </a:lnTo>
                <a:lnTo>
                  <a:pt x="264645" y="236465"/>
                </a:lnTo>
                <a:lnTo>
                  <a:pt x="265685" y="228903"/>
                </a:lnTo>
                <a:lnTo>
                  <a:pt x="266378" y="220886"/>
                </a:lnTo>
                <a:lnTo>
                  <a:pt x="265849" y="213556"/>
                </a:lnTo>
                <a:lnTo>
                  <a:pt x="264503" y="206685"/>
                </a:lnTo>
                <a:lnTo>
                  <a:pt x="262614" y="200120"/>
                </a:lnTo>
                <a:lnTo>
                  <a:pt x="260362" y="193759"/>
                </a:lnTo>
                <a:lnTo>
                  <a:pt x="257869" y="187534"/>
                </a:lnTo>
                <a:lnTo>
                  <a:pt x="255215" y="181400"/>
                </a:lnTo>
                <a:lnTo>
                  <a:pt x="249620" y="169292"/>
                </a:lnTo>
                <a:lnTo>
                  <a:pt x="246738" y="163285"/>
                </a:lnTo>
                <a:lnTo>
                  <a:pt x="243825" y="158289"/>
                </a:lnTo>
                <a:lnTo>
                  <a:pt x="237943" y="150091"/>
                </a:lnTo>
                <a:lnTo>
                  <a:pt x="234985" y="147508"/>
                </a:lnTo>
                <a:lnTo>
                  <a:pt x="232021" y="145786"/>
                </a:lnTo>
                <a:lnTo>
                  <a:pt x="229053" y="144638"/>
                </a:lnTo>
                <a:lnTo>
                  <a:pt x="215395" y="143023"/>
                </a:lnTo>
                <a:lnTo>
                  <a:pt x="211023" y="143788"/>
                </a:lnTo>
                <a:lnTo>
                  <a:pt x="203521" y="147284"/>
                </a:lnTo>
                <a:lnTo>
                  <a:pt x="196879" y="154791"/>
                </a:lnTo>
                <a:lnTo>
                  <a:pt x="193718" y="159571"/>
                </a:lnTo>
                <a:lnTo>
                  <a:pt x="190619" y="164742"/>
                </a:lnTo>
                <a:lnTo>
                  <a:pt x="187561" y="170174"/>
                </a:lnTo>
                <a:lnTo>
                  <a:pt x="181518" y="181501"/>
                </a:lnTo>
                <a:lnTo>
                  <a:pt x="175524" y="193150"/>
                </a:lnTo>
                <a:lnTo>
                  <a:pt x="172199" y="202296"/>
                </a:lnTo>
                <a:lnTo>
                  <a:pt x="170721" y="210660"/>
                </a:lnTo>
                <a:lnTo>
                  <a:pt x="170326" y="215669"/>
                </a:lnTo>
                <a:lnTo>
                  <a:pt x="169889" y="225533"/>
                </a:lnTo>
                <a:lnTo>
                  <a:pt x="169694" y="233224"/>
                </a:lnTo>
                <a:lnTo>
                  <a:pt x="170634" y="237657"/>
                </a:lnTo>
                <a:lnTo>
                  <a:pt x="172254" y="242596"/>
                </a:lnTo>
                <a:lnTo>
                  <a:pt x="174325" y="247874"/>
                </a:lnTo>
                <a:lnTo>
                  <a:pt x="176698" y="251392"/>
                </a:lnTo>
                <a:lnTo>
                  <a:pt x="179273" y="253737"/>
                </a:lnTo>
                <a:lnTo>
                  <a:pt x="184779" y="257335"/>
                </a:lnTo>
                <a:lnTo>
                  <a:pt x="190533" y="262242"/>
                </a:lnTo>
                <a:lnTo>
                  <a:pt x="193457" y="263947"/>
                </a:lnTo>
                <a:lnTo>
                  <a:pt x="199351" y="265842"/>
                </a:lnTo>
                <a:lnTo>
                  <a:pt x="203304" y="265355"/>
                </a:lnTo>
                <a:lnTo>
                  <a:pt x="212988" y="262168"/>
                </a:lnTo>
                <a:lnTo>
                  <a:pt x="221261" y="257444"/>
                </a:lnTo>
                <a:lnTo>
                  <a:pt x="234142" y="249207"/>
                </a:lnTo>
                <a:lnTo>
                  <a:pt x="239397" y="246328"/>
                </a:lnTo>
                <a:lnTo>
                  <a:pt x="247881" y="237836"/>
                </a:lnTo>
                <a:lnTo>
                  <a:pt x="251533" y="232794"/>
                </a:lnTo>
                <a:lnTo>
                  <a:pt x="254959" y="227448"/>
                </a:lnTo>
                <a:lnTo>
                  <a:pt x="258236" y="221900"/>
                </a:lnTo>
                <a:lnTo>
                  <a:pt x="261412" y="216216"/>
                </a:lnTo>
                <a:lnTo>
                  <a:pt x="267587" y="204610"/>
                </a:lnTo>
                <a:lnTo>
                  <a:pt x="270623" y="198737"/>
                </a:lnTo>
                <a:lnTo>
                  <a:pt x="276642" y="189566"/>
                </a:lnTo>
                <a:lnTo>
                  <a:pt x="282625" y="181190"/>
                </a:lnTo>
                <a:lnTo>
                  <a:pt x="285608" y="176178"/>
                </a:lnTo>
                <a:lnTo>
                  <a:pt x="292787" y="163357"/>
                </a:lnTo>
                <a:lnTo>
                  <a:pt x="294368" y="162305"/>
                </a:lnTo>
                <a:lnTo>
                  <a:pt x="302087" y="160479"/>
                </a:lnTo>
                <a:lnTo>
                  <a:pt x="302553" y="161378"/>
                </a:lnTo>
                <a:lnTo>
                  <a:pt x="303208" y="167385"/>
                </a:lnTo>
                <a:lnTo>
                  <a:pt x="303361" y="172655"/>
                </a:lnTo>
                <a:lnTo>
                  <a:pt x="306075" y="180950"/>
                </a:lnTo>
                <a:lnTo>
                  <a:pt x="308188" y="185940"/>
                </a:lnTo>
                <a:lnTo>
                  <a:pt x="309596" y="191251"/>
                </a:lnTo>
                <a:lnTo>
                  <a:pt x="310535" y="196776"/>
                </a:lnTo>
                <a:lnTo>
                  <a:pt x="311162" y="202444"/>
                </a:lnTo>
                <a:lnTo>
                  <a:pt x="314503" y="211387"/>
                </a:lnTo>
                <a:lnTo>
                  <a:pt x="319296" y="219662"/>
                </a:lnTo>
                <a:lnTo>
                  <a:pt x="324732" y="229954"/>
                </a:lnTo>
                <a:lnTo>
                  <a:pt x="327572" y="233492"/>
                </a:lnTo>
                <a:lnTo>
                  <a:pt x="330457" y="235851"/>
                </a:lnTo>
                <a:lnTo>
                  <a:pt x="333372" y="237423"/>
                </a:lnTo>
                <a:lnTo>
                  <a:pt x="335316" y="239464"/>
                </a:lnTo>
                <a:lnTo>
                  <a:pt x="336611" y="241817"/>
                </a:lnTo>
                <a:lnTo>
                  <a:pt x="337475" y="244377"/>
                </a:lnTo>
                <a:lnTo>
                  <a:pt x="339043" y="246084"/>
                </a:lnTo>
                <a:lnTo>
                  <a:pt x="341081" y="247222"/>
                </a:lnTo>
                <a:lnTo>
                  <a:pt x="345990" y="248487"/>
                </a:lnTo>
                <a:lnTo>
                  <a:pt x="351480" y="249049"/>
                </a:lnTo>
                <a:lnTo>
                  <a:pt x="354333" y="248206"/>
                </a:lnTo>
                <a:lnTo>
                  <a:pt x="360149" y="244625"/>
                </a:lnTo>
                <a:lnTo>
                  <a:pt x="369001" y="237030"/>
                </a:lnTo>
                <a:lnTo>
                  <a:pt x="377908" y="228496"/>
                </a:lnTo>
                <a:lnTo>
                  <a:pt x="379889" y="224583"/>
                </a:lnTo>
                <a:lnTo>
                  <a:pt x="381210" y="219990"/>
                </a:lnTo>
                <a:lnTo>
                  <a:pt x="382090" y="214943"/>
                </a:lnTo>
                <a:lnTo>
                  <a:pt x="383670" y="209594"/>
                </a:lnTo>
                <a:lnTo>
                  <a:pt x="385714" y="204044"/>
                </a:lnTo>
                <a:lnTo>
                  <a:pt x="388070" y="198360"/>
                </a:lnTo>
                <a:lnTo>
                  <a:pt x="390632" y="192586"/>
                </a:lnTo>
                <a:lnTo>
                  <a:pt x="396125" y="180878"/>
                </a:lnTo>
                <a:lnTo>
                  <a:pt x="399228" y="171707"/>
                </a:lnTo>
                <a:lnTo>
                  <a:pt x="401565" y="160875"/>
                </a:lnTo>
                <a:lnTo>
                  <a:pt x="401682" y="168456"/>
                </a:lnTo>
                <a:lnTo>
                  <a:pt x="401707" y="193639"/>
                </a:lnTo>
                <a:lnTo>
                  <a:pt x="402700" y="200352"/>
                </a:lnTo>
                <a:lnTo>
                  <a:pt x="404355" y="207805"/>
                </a:lnTo>
                <a:lnTo>
                  <a:pt x="406450" y="215750"/>
                </a:lnTo>
                <a:lnTo>
                  <a:pt x="407847" y="223030"/>
                </a:lnTo>
                <a:lnTo>
                  <a:pt x="408778" y="229869"/>
                </a:lnTo>
                <a:lnTo>
                  <a:pt x="409399" y="236412"/>
                </a:lnTo>
                <a:lnTo>
                  <a:pt x="410805" y="241766"/>
                </a:lnTo>
                <a:lnTo>
                  <a:pt x="415013" y="250361"/>
                </a:lnTo>
                <a:lnTo>
                  <a:pt x="420190" y="257489"/>
                </a:lnTo>
                <a:lnTo>
                  <a:pt x="425799" y="263964"/>
                </a:lnTo>
                <a:lnTo>
                  <a:pt x="431599" y="270149"/>
                </a:lnTo>
                <a:lnTo>
                  <a:pt x="434534" y="272195"/>
                </a:lnTo>
                <a:lnTo>
                  <a:pt x="440442" y="274468"/>
                </a:lnTo>
                <a:lnTo>
                  <a:pt x="452319" y="275928"/>
                </a:lnTo>
                <a:lnTo>
                  <a:pt x="458268" y="276128"/>
                </a:lnTo>
                <a:lnTo>
                  <a:pt x="461244" y="275189"/>
                </a:lnTo>
                <a:lnTo>
                  <a:pt x="467195" y="271500"/>
                </a:lnTo>
                <a:lnTo>
                  <a:pt x="476125" y="263844"/>
                </a:lnTo>
                <a:lnTo>
                  <a:pt x="482078" y="255544"/>
                </a:lnTo>
                <a:lnTo>
                  <a:pt x="485054" y="250552"/>
                </a:lnTo>
                <a:lnTo>
                  <a:pt x="487038" y="245240"/>
                </a:lnTo>
                <a:lnTo>
                  <a:pt x="488362" y="239714"/>
                </a:lnTo>
                <a:lnTo>
                  <a:pt x="489243" y="234046"/>
                </a:lnTo>
                <a:lnTo>
                  <a:pt x="490823" y="228283"/>
                </a:lnTo>
                <a:lnTo>
                  <a:pt x="492869" y="222456"/>
                </a:lnTo>
                <a:lnTo>
                  <a:pt x="495225" y="216588"/>
                </a:lnTo>
                <a:lnTo>
                  <a:pt x="496796" y="209698"/>
                </a:lnTo>
                <a:lnTo>
                  <a:pt x="497843" y="202129"/>
                </a:lnTo>
                <a:lnTo>
                  <a:pt x="498540" y="194106"/>
                </a:lnTo>
                <a:lnTo>
                  <a:pt x="499006" y="185781"/>
                </a:lnTo>
                <a:lnTo>
                  <a:pt x="499523" y="168594"/>
                </a:lnTo>
                <a:lnTo>
                  <a:pt x="499814" y="146923"/>
                </a:lnTo>
                <a:lnTo>
                  <a:pt x="500848" y="139443"/>
                </a:lnTo>
                <a:lnTo>
                  <a:pt x="502529" y="131480"/>
                </a:lnTo>
                <a:lnTo>
                  <a:pt x="504641" y="123194"/>
                </a:lnTo>
                <a:lnTo>
                  <a:pt x="506049" y="115686"/>
                </a:lnTo>
                <a:lnTo>
                  <a:pt x="506988" y="108696"/>
                </a:lnTo>
                <a:lnTo>
                  <a:pt x="507615" y="102052"/>
                </a:lnTo>
                <a:lnTo>
                  <a:pt x="508032" y="95639"/>
                </a:lnTo>
                <a:lnTo>
                  <a:pt x="508310" y="89378"/>
                </a:lnTo>
                <a:lnTo>
                  <a:pt x="508620" y="77131"/>
                </a:lnTo>
                <a:lnTo>
                  <a:pt x="508757" y="65073"/>
                </a:lnTo>
                <a:lnTo>
                  <a:pt x="507801" y="60072"/>
                </a:lnTo>
                <a:lnTo>
                  <a:pt x="504094" y="51869"/>
                </a:lnTo>
                <a:lnTo>
                  <a:pt x="502708" y="47300"/>
                </a:lnTo>
                <a:lnTo>
                  <a:pt x="501784" y="42270"/>
                </a:lnTo>
                <a:lnTo>
                  <a:pt x="501169" y="36932"/>
                </a:lnTo>
                <a:lnTo>
                  <a:pt x="500484" y="28355"/>
                </a:lnTo>
                <a:lnTo>
                  <a:pt x="500181" y="21236"/>
                </a:lnTo>
                <a:lnTo>
                  <a:pt x="500009" y="11650"/>
                </a:lnTo>
                <a:lnTo>
                  <a:pt x="499940" y="0"/>
                </a:lnTo>
                <a:lnTo>
                  <a:pt x="499937" y="16683"/>
                </a:lnTo>
                <a:lnTo>
                  <a:pt x="500929" y="22851"/>
                </a:lnTo>
                <a:lnTo>
                  <a:pt x="502583" y="29939"/>
                </a:lnTo>
                <a:lnTo>
                  <a:pt x="504678" y="37641"/>
                </a:lnTo>
                <a:lnTo>
                  <a:pt x="509651" y="54137"/>
                </a:lnTo>
                <a:lnTo>
                  <a:pt x="532710" y="124525"/>
                </a:lnTo>
                <a:lnTo>
                  <a:pt x="547566" y="169137"/>
                </a:lnTo>
                <a:lnTo>
                  <a:pt x="549549" y="178065"/>
                </a:lnTo>
                <a:lnTo>
                  <a:pt x="550871" y="186993"/>
                </a:lnTo>
                <a:lnTo>
                  <a:pt x="551752" y="195922"/>
                </a:lnTo>
                <a:lnTo>
                  <a:pt x="553332" y="203859"/>
                </a:lnTo>
                <a:lnTo>
                  <a:pt x="555377" y="211134"/>
                </a:lnTo>
                <a:lnTo>
                  <a:pt x="557733" y="217969"/>
                </a:lnTo>
                <a:lnTo>
                  <a:pt x="560296" y="224510"/>
                </a:lnTo>
                <a:lnTo>
                  <a:pt x="562997" y="230855"/>
                </a:lnTo>
                <a:lnTo>
                  <a:pt x="565789" y="237070"/>
                </a:lnTo>
                <a:lnTo>
                  <a:pt x="567651" y="242205"/>
                </a:lnTo>
                <a:lnTo>
                  <a:pt x="569720" y="250556"/>
                </a:lnTo>
                <a:lnTo>
                  <a:pt x="573285" y="257575"/>
                </a:lnTo>
                <a:lnTo>
                  <a:pt x="580304" y="2673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PenAnnotation398"/>
          <p:cNvSpPr/>
          <p:nvPr/>
        </p:nvSpPr>
        <p:spPr>
          <a:xfrm>
            <a:off x="5965031" y="3723679"/>
            <a:ext cx="160735" cy="44650"/>
          </a:xfrm>
          <a:custGeom>
            <a:avLst/>
            <a:gdLst/>
            <a:ahLst/>
            <a:cxnLst/>
            <a:rect l="0" t="0" r="0" b="0"/>
            <a:pathLst>
              <a:path w="160735" h="44650">
                <a:moveTo>
                  <a:pt x="0" y="44649"/>
                </a:moveTo>
                <a:lnTo>
                  <a:pt x="29888" y="44649"/>
                </a:lnTo>
                <a:lnTo>
                  <a:pt x="33816" y="43656"/>
                </a:lnTo>
                <a:lnTo>
                  <a:pt x="38419" y="42003"/>
                </a:lnTo>
                <a:lnTo>
                  <a:pt x="43472" y="39908"/>
                </a:lnTo>
                <a:lnTo>
                  <a:pt x="48825" y="37520"/>
                </a:lnTo>
                <a:lnTo>
                  <a:pt x="60065" y="32220"/>
                </a:lnTo>
                <a:lnTo>
                  <a:pt x="64848" y="30410"/>
                </a:lnTo>
                <a:lnTo>
                  <a:pt x="69029" y="29203"/>
                </a:lnTo>
                <a:lnTo>
                  <a:pt x="72808" y="28398"/>
                </a:lnTo>
                <a:lnTo>
                  <a:pt x="77312" y="26870"/>
                </a:lnTo>
                <a:lnTo>
                  <a:pt x="82299" y="24858"/>
                </a:lnTo>
                <a:lnTo>
                  <a:pt x="87608" y="22526"/>
                </a:lnTo>
                <a:lnTo>
                  <a:pt x="93132" y="20970"/>
                </a:lnTo>
                <a:lnTo>
                  <a:pt x="98799" y="19933"/>
                </a:lnTo>
                <a:lnTo>
                  <a:pt x="104561" y="19242"/>
                </a:lnTo>
                <a:lnTo>
                  <a:pt x="109395" y="17789"/>
                </a:lnTo>
                <a:lnTo>
                  <a:pt x="113609" y="15828"/>
                </a:lnTo>
                <a:lnTo>
                  <a:pt x="117412" y="13529"/>
                </a:lnTo>
                <a:lnTo>
                  <a:pt x="121931" y="11996"/>
                </a:lnTo>
                <a:lnTo>
                  <a:pt x="126928" y="10974"/>
                </a:lnTo>
                <a:lnTo>
                  <a:pt x="132244" y="10293"/>
                </a:lnTo>
                <a:lnTo>
                  <a:pt x="136779" y="8846"/>
                </a:lnTo>
                <a:lnTo>
                  <a:pt x="140795" y="6890"/>
                </a:lnTo>
                <a:lnTo>
                  <a:pt x="144465" y="4593"/>
                </a:lnTo>
                <a:lnTo>
                  <a:pt x="147904" y="3062"/>
                </a:lnTo>
                <a:lnTo>
                  <a:pt x="151189" y="2042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PenAnnotation399"/>
          <p:cNvSpPr/>
          <p:nvPr/>
        </p:nvSpPr>
        <p:spPr>
          <a:xfrm>
            <a:off x="6125765" y="3750483"/>
            <a:ext cx="803673" cy="187351"/>
          </a:xfrm>
          <a:custGeom>
            <a:avLst/>
            <a:gdLst/>
            <a:ahLst/>
            <a:cxnLst/>
            <a:rect l="0" t="0" r="0" b="0"/>
            <a:pathLst>
              <a:path w="803673" h="187351">
                <a:moveTo>
                  <a:pt x="0" y="71423"/>
                </a:moveTo>
                <a:lnTo>
                  <a:pt x="0" y="84725"/>
                </a:lnTo>
                <a:lnTo>
                  <a:pt x="993" y="87237"/>
                </a:lnTo>
                <a:lnTo>
                  <a:pt x="4741" y="92673"/>
                </a:lnTo>
                <a:lnTo>
                  <a:pt x="7068" y="98396"/>
                </a:lnTo>
                <a:lnTo>
                  <a:pt x="7689" y="101311"/>
                </a:lnTo>
                <a:lnTo>
                  <a:pt x="9095" y="105239"/>
                </a:lnTo>
                <a:lnTo>
                  <a:pt x="11024" y="109842"/>
                </a:lnTo>
                <a:lnTo>
                  <a:pt x="13302" y="114895"/>
                </a:lnTo>
                <a:lnTo>
                  <a:pt x="18480" y="125801"/>
                </a:lnTo>
                <a:lnTo>
                  <a:pt x="21250" y="131487"/>
                </a:lnTo>
                <a:lnTo>
                  <a:pt x="23096" y="137263"/>
                </a:lnTo>
                <a:lnTo>
                  <a:pt x="24327" y="143097"/>
                </a:lnTo>
                <a:lnTo>
                  <a:pt x="25148" y="148972"/>
                </a:lnTo>
                <a:lnTo>
                  <a:pt x="26687" y="153880"/>
                </a:lnTo>
                <a:lnTo>
                  <a:pt x="28705" y="158144"/>
                </a:lnTo>
                <a:lnTo>
                  <a:pt x="31044" y="161979"/>
                </a:lnTo>
                <a:lnTo>
                  <a:pt x="33594" y="165528"/>
                </a:lnTo>
                <a:lnTo>
                  <a:pt x="36287" y="168886"/>
                </a:lnTo>
                <a:lnTo>
                  <a:pt x="39074" y="172117"/>
                </a:lnTo>
                <a:lnTo>
                  <a:pt x="41925" y="175263"/>
                </a:lnTo>
                <a:lnTo>
                  <a:pt x="47737" y="181405"/>
                </a:lnTo>
                <a:lnTo>
                  <a:pt x="50676" y="183440"/>
                </a:lnTo>
                <a:lnTo>
                  <a:pt x="60754" y="186973"/>
                </a:lnTo>
                <a:lnTo>
                  <a:pt x="66729" y="187350"/>
                </a:lnTo>
                <a:lnTo>
                  <a:pt x="68298" y="186411"/>
                </a:lnTo>
                <a:lnTo>
                  <a:pt x="69345" y="184792"/>
                </a:lnTo>
                <a:lnTo>
                  <a:pt x="70042" y="182721"/>
                </a:lnTo>
                <a:lnTo>
                  <a:pt x="73463" y="177774"/>
                </a:lnTo>
                <a:lnTo>
                  <a:pt x="75764" y="175066"/>
                </a:lnTo>
                <a:lnTo>
                  <a:pt x="77299" y="172268"/>
                </a:lnTo>
                <a:lnTo>
                  <a:pt x="80451" y="162598"/>
                </a:lnTo>
                <a:lnTo>
                  <a:pt x="82407" y="158003"/>
                </a:lnTo>
                <a:lnTo>
                  <a:pt x="87227" y="147606"/>
                </a:lnTo>
                <a:lnTo>
                  <a:pt x="92677" y="136371"/>
                </a:lnTo>
                <a:lnTo>
                  <a:pt x="94527" y="130596"/>
                </a:lnTo>
                <a:lnTo>
                  <a:pt x="95760" y="124763"/>
                </a:lnTo>
                <a:lnTo>
                  <a:pt x="96582" y="118889"/>
                </a:lnTo>
                <a:lnTo>
                  <a:pt x="97131" y="112989"/>
                </a:lnTo>
                <a:lnTo>
                  <a:pt x="97496" y="107071"/>
                </a:lnTo>
                <a:lnTo>
                  <a:pt x="97902" y="96196"/>
                </a:lnTo>
                <a:lnTo>
                  <a:pt x="98184" y="82635"/>
                </a:lnTo>
                <a:lnTo>
                  <a:pt x="98219" y="75659"/>
                </a:lnTo>
                <a:lnTo>
                  <a:pt x="98227" y="92710"/>
                </a:lnTo>
                <a:lnTo>
                  <a:pt x="99219" y="96528"/>
                </a:lnTo>
                <a:lnTo>
                  <a:pt x="100873" y="101058"/>
                </a:lnTo>
                <a:lnTo>
                  <a:pt x="102967" y="106062"/>
                </a:lnTo>
                <a:lnTo>
                  <a:pt x="104364" y="110391"/>
                </a:lnTo>
                <a:lnTo>
                  <a:pt x="105294" y="114269"/>
                </a:lnTo>
                <a:lnTo>
                  <a:pt x="105915" y="117846"/>
                </a:lnTo>
                <a:lnTo>
                  <a:pt x="107321" y="121223"/>
                </a:lnTo>
                <a:lnTo>
                  <a:pt x="109251" y="124467"/>
                </a:lnTo>
                <a:lnTo>
                  <a:pt x="111529" y="127621"/>
                </a:lnTo>
                <a:lnTo>
                  <a:pt x="114040" y="131709"/>
                </a:lnTo>
                <a:lnTo>
                  <a:pt x="116707" y="136418"/>
                </a:lnTo>
                <a:lnTo>
                  <a:pt x="119477" y="141542"/>
                </a:lnTo>
                <a:lnTo>
                  <a:pt x="122315" y="145950"/>
                </a:lnTo>
                <a:lnTo>
                  <a:pt x="125200" y="149881"/>
                </a:lnTo>
                <a:lnTo>
                  <a:pt x="128115" y="153494"/>
                </a:lnTo>
                <a:lnTo>
                  <a:pt x="131051" y="155902"/>
                </a:lnTo>
                <a:lnTo>
                  <a:pt x="134000" y="157508"/>
                </a:lnTo>
                <a:lnTo>
                  <a:pt x="139923" y="159293"/>
                </a:lnTo>
                <a:lnTo>
                  <a:pt x="160736" y="160636"/>
                </a:lnTo>
                <a:lnTo>
                  <a:pt x="163712" y="160664"/>
                </a:lnTo>
                <a:lnTo>
                  <a:pt x="165696" y="159690"/>
                </a:lnTo>
                <a:lnTo>
                  <a:pt x="167019" y="158049"/>
                </a:lnTo>
                <a:lnTo>
                  <a:pt x="169480" y="152587"/>
                </a:lnTo>
                <a:lnTo>
                  <a:pt x="173882" y="143545"/>
                </a:lnTo>
                <a:lnTo>
                  <a:pt x="176445" y="139348"/>
                </a:lnTo>
                <a:lnTo>
                  <a:pt x="179146" y="135558"/>
                </a:lnTo>
                <a:lnTo>
                  <a:pt x="181938" y="132039"/>
                </a:lnTo>
                <a:lnTo>
                  <a:pt x="184792" y="127708"/>
                </a:lnTo>
                <a:lnTo>
                  <a:pt x="187687" y="122837"/>
                </a:lnTo>
                <a:lnTo>
                  <a:pt x="190609" y="117606"/>
                </a:lnTo>
                <a:lnTo>
                  <a:pt x="192557" y="111141"/>
                </a:lnTo>
                <a:lnTo>
                  <a:pt x="193856" y="103855"/>
                </a:lnTo>
                <a:lnTo>
                  <a:pt x="194722" y="96020"/>
                </a:lnTo>
                <a:lnTo>
                  <a:pt x="196291" y="88814"/>
                </a:lnTo>
                <a:lnTo>
                  <a:pt x="198330" y="82024"/>
                </a:lnTo>
                <a:lnTo>
                  <a:pt x="200681" y="75514"/>
                </a:lnTo>
                <a:lnTo>
                  <a:pt x="202248" y="69189"/>
                </a:lnTo>
                <a:lnTo>
                  <a:pt x="203293" y="62988"/>
                </a:lnTo>
                <a:lnTo>
                  <a:pt x="203990" y="56870"/>
                </a:lnTo>
                <a:lnTo>
                  <a:pt x="204454" y="51799"/>
                </a:lnTo>
                <a:lnTo>
                  <a:pt x="204764" y="47427"/>
                </a:lnTo>
                <a:lnTo>
                  <a:pt x="204970" y="43519"/>
                </a:lnTo>
                <a:lnTo>
                  <a:pt x="205200" y="36531"/>
                </a:lnTo>
                <a:lnTo>
                  <a:pt x="205382" y="26850"/>
                </a:lnTo>
                <a:lnTo>
                  <a:pt x="205383" y="26789"/>
                </a:lnTo>
                <a:lnTo>
                  <a:pt x="218685" y="40077"/>
                </a:lnTo>
                <a:lnTo>
                  <a:pt x="220205" y="42588"/>
                </a:lnTo>
                <a:lnTo>
                  <a:pt x="221892" y="48024"/>
                </a:lnTo>
                <a:lnTo>
                  <a:pt x="225288" y="53747"/>
                </a:lnTo>
                <a:lnTo>
                  <a:pt x="227583" y="56663"/>
                </a:lnTo>
                <a:lnTo>
                  <a:pt x="229113" y="59598"/>
                </a:lnTo>
                <a:lnTo>
                  <a:pt x="230133" y="62548"/>
                </a:lnTo>
                <a:lnTo>
                  <a:pt x="230812" y="65506"/>
                </a:lnTo>
                <a:lnTo>
                  <a:pt x="232258" y="68470"/>
                </a:lnTo>
                <a:lnTo>
                  <a:pt x="234214" y="71439"/>
                </a:lnTo>
                <a:lnTo>
                  <a:pt x="236510" y="74410"/>
                </a:lnTo>
                <a:lnTo>
                  <a:pt x="239033" y="77383"/>
                </a:lnTo>
                <a:lnTo>
                  <a:pt x="241707" y="80357"/>
                </a:lnTo>
                <a:lnTo>
                  <a:pt x="244482" y="83332"/>
                </a:lnTo>
                <a:lnTo>
                  <a:pt x="246332" y="87300"/>
                </a:lnTo>
                <a:lnTo>
                  <a:pt x="247565" y="91930"/>
                </a:lnTo>
                <a:lnTo>
                  <a:pt x="248387" y="97000"/>
                </a:lnTo>
                <a:lnTo>
                  <a:pt x="249927" y="101373"/>
                </a:lnTo>
                <a:lnTo>
                  <a:pt x="251947" y="105280"/>
                </a:lnTo>
                <a:lnTo>
                  <a:pt x="254285" y="108877"/>
                </a:lnTo>
                <a:lnTo>
                  <a:pt x="255843" y="112268"/>
                </a:lnTo>
                <a:lnTo>
                  <a:pt x="256883" y="115520"/>
                </a:lnTo>
                <a:lnTo>
                  <a:pt x="257575" y="118680"/>
                </a:lnTo>
                <a:lnTo>
                  <a:pt x="259030" y="121779"/>
                </a:lnTo>
                <a:lnTo>
                  <a:pt x="260991" y="124838"/>
                </a:lnTo>
                <a:lnTo>
                  <a:pt x="263291" y="127869"/>
                </a:lnTo>
                <a:lnTo>
                  <a:pt x="264824" y="130882"/>
                </a:lnTo>
                <a:lnTo>
                  <a:pt x="265846" y="133882"/>
                </a:lnTo>
                <a:lnTo>
                  <a:pt x="266528" y="136875"/>
                </a:lnTo>
                <a:lnTo>
                  <a:pt x="267974" y="138870"/>
                </a:lnTo>
                <a:lnTo>
                  <a:pt x="269931" y="140200"/>
                </a:lnTo>
                <a:lnTo>
                  <a:pt x="272228" y="141087"/>
                </a:lnTo>
                <a:lnTo>
                  <a:pt x="277425" y="144718"/>
                </a:lnTo>
                <a:lnTo>
                  <a:pt x="280200" y="147075"/>
                </a:lnTo>
                <a:lnTo>
                  <a:pt x="283043" y="148647"/>
                </a:lnTo>
                <a:lnTo>
                  <a:pt x="288846" y="150393"/>
                </a:lnTo>
                <a:lnTo>
                  <a:pt x="291783" y="149866"/>
                </a:lnTo>
                <a:lnTo>
                  <a:pt x="300657" y="145377"/>
                </a:lnTo>
                <a:lnTo>
                  <a:pt x="306597" y="143979"/>
                </a:lnTo>
                <a:lnTo>
                  <a:pt x="308577" y="142614"/>
                </a:lnTo>
                <a:lnTo>
                  <a:pt x="309898" y="140712"/>
                </a:lnTo>
                <a:lnTo>
                  <a:pt x="310779" y="138451"/>
                </a:lnTo>
                <a:lnTo>
                  <a:pt x="314403" y="133294"/>
                </a:lnTo>
                <a:lnTo>
                  <a:pt x="316758" y="130530"/>
                </a:lnTo>
                <a:lnTo>
                  <a:pt x="319321" y="126702"/>
                </a:lnTo>
                <a:lnTo>
                  <a:pt x="322021" y="122167"/>
                </a:lnTo>
                <a:lnTo>
                  <a:pt x="324814" y="117158"/>
                </a:lnTo>
                <a:lnTo>
                  <a:pt x="326676" y="112827"/>
                </a:lnTo>
                <a:lnTo>
                  <a:pt x="327917" y="108948"/>
                </a:lnTo>
                <a:lnTo>
                  <a:pt x="328744" y="105369"/>
                </a:lnTo>
                <a:lnTo>
                  <a:pt x="330288" y="100999"/>
                </a:lnTo>
                <a:lnTo>
                  <a:pt x="332309" y="96101"/>
                </a:lnTo>
                <a:lnTo>
                  <a:pt x="334649" y="90852"/>
                </a:lnTo>
                <a:lnTo>
                  <a:pt x="336209" y="86360"/>
                </a:lnTo>
                <a:lnTo>
                  <a:pt x="337249" y="82373"/>
                </a:lnTo>
                <a:lnTo>
                  <a:pt x="337942" y="78723"/>
                </a:lnTo>
                <a:lnTo>
                  <a:pt x="338404" y="75297"/>
                </a:lnTo>
                <a:lnTo>
                  <a:pt x="338712" y="72022"/>
                </a:lnTo>
                <a:lnTo>
                  <a:pt x="338917" y="68845"/>
                </a:lnTo>
                <a:lnTo>
                  <a:pt x="339055" y="65736"/>
                </a:lnTo>
                <a:lnTo>
                  <a:pt x="339325" y="53722"/>
                </a:lnTo>
                <a:lnTo>
                  <a:pt x="339327" y="58351"/>
                </a:lnTo>
                <a:lnTo>
                  <a:pt x="340320" y="60724"/>
                </a:lnTo>
                <a:lnTo>
                  <a:pt x="344069" y="66006"/>
                </a:lnTo>
                <a:lnTo>
                  <a:pt x="345465" y="68804"/>
                </a:lnTo>
                <a:lnTo>
                  <a:pt x="347017" y="74558"/>
                </a:lnTo>
                <a:lnTo>
                  <a:pt x="348423" y="78474"/>
                </a:lnTo>
                <a:lnTo>
                  <a:pt x="350352" y="83069"/>
                </a:lnTo>
                <a:lnTo>
                  <a:pt x="352631" y="88117"/>
                </a:lnTo>
                <a:lnTo>
                  <a:pt x="354150" y="93466"/>
                </a:lnTo>
                <a:lnTo>
                  <a:pt x="355162" y="99017"/>
                </a:lnTo>
                <a:lnTo>
                  <a:pt x="355838" y="104702"/>
                </a:lnTo>
                <a:lnTo>
                  <a:pt x="357280" y="109484"/>
                </a:lnTo>
                <a:lnTo>
                  <a:pt x="359234" y="113664"/>
                </a:lnTo>
                <a:lnTo>
                  <a:pt x="361528" y="117443"/>
                </a:lnTo>
                <a:lnTo>
                  <a:pt x="365043" y="121946"/>
                </a:lnTo>
                <a:lnTo>
                  <a:pt x="369369" y="126934"/>
                </a:lnTo>
                <a:lnTo>
                  <a:pt x="378477" y="136774"/>
                </a:lnTo>
                <a:lnTo>
                  <a:pt x="389183" y="147892"/>
                </a:lnTo>
                <a:lnTo>
                  <a:pt x="395551" y="154357"/>
                </a:lnTo>
                <a:lnTo>
                  <a:pt x="399630" y="156478"/>
                </a:lnTo>
                <a:lnTo>
                  <a:pt x="409455" y="158834"/>
                </a:lnTo>
                <a:lnTo>
                  <a:pt x="431226" y="160554"/>
                </a:lnTo>
                <a:lnTo>
                  <a:pt x="445160" y="160670"/>
                </a:lnTo>
                <a:lnTo>
                  <a:pt x="449570" y="158702"/>
                </a:lnTo>
                <a:lnTo>
                  <a:pt x="453503" y="155406"/>
                </a:lnTo>
                <a:lnTo>
                  <a:pt x="457117" y="151224"/>
                </a:lnTo>
                <a:lnTo>
                  <a:pt x="460518" y="147444"/>
                </a:lnTo>
                <a:lnTo>
                  <a:pt x="466943" y="140598"/>
                </a:lnTo>
                <a:lnTo>
                  <a:pt x="470045" y="136391"/>
                </a:lnTo>
                <a:lnTo>
                  <a:pt x="473105" y="131602"/>
                </a:lnTo>
                <a:lnTo>
                  <a:pt x="476139" y="126425"/>
                </a:lnTo>
                <a:lnTo>
                  <a:pt x="479152" y="120989"/>
                </a:lnTo>
                <a:lnTo>
                  <a:pt x="485147" y="109658"/>
                </a:lnTo>
                <a:lnTo>
                  <a:pt x="488134" y="102866"/>
                </a:lnTo>
                <a:lnTo>
                  <a:pt x="491118" y="95362"/>
                </a:lnTo>
                <a:lnTo>
                  <a:pt x="494100" y="87382"/>
                </a:lnTo>
                <a:lnTo>
                  <a:pt x="496087" y="80078"/>
                </a:lnTo>
                <a:lnTo>
                  <a:pt x="497412" y="73224"/>
                </a:lnTo>
                <a:lnTo>
                  <a:pt x="498296" y="66671"/>
                </a:lnTo>
                <a:lnTo>
                  <a:pt x="498885" y="60317"/>
                </a:lnTo>
                <a:lnTo>
                  <a:pt x="499278" y="54097"/>
                </a:lnTo>
                <a:lnTo>
                  <a:pt x="499714" y="41894"/>
                </a:lnTo>
                <a:lnTo>
                  <a:pt x="499908" y="29856"/>
                </a:lnTo>
                <a:lnTo>
                  <a:pt x="498967" y="24860"/>
                </a:lnTo>
                <a:lnTo>
                  <a:pt x="497348" y="20537"/>
                </a:lnTo>
                <a:lnTo>
                  <a:pt x="495276" y="16663"/>
                </a:lnTo>
                <a:lnTo>
                  <a:pt x="492903" y="13088"/>
                </a:lnTo>
                <a:lnTo>
                  <a:pt x="490328" y="9713"/>
                </a:lnTo>
                <a:lnTo>
                  <a:pt x="487620" y="6470"/>
                </a:lnTo>
                <a:lnTo>
                  <a:pt x="485815" y="5301"/>
                </a:lnTo>
                <a:lnTo>
                  <a:pt x="484611" y="5514"/>
                </a:lnTo>
                <a:lnTo>
                  <a:pt x="483809" y="6647"/>
                </a:lnTo>
                <a:lnTo>
                  <a:pt x="482282" y="7403"/>
                </a:lnTo>
                <a:lnTo>
                  <a:pt x="477938" y="8243"/>
                </a:lnTo>
                <a:lnTo>
                  <a:pt x="475391" y="10451"/>
                </a:lnTo>
                <a:lnTo>
                  <a:pt x="472702" y="13908"/>
                </a:lnTo>
                <a:lnTo>
                  <a:pt x="469915" y="18197"/>
                </a:lnTo>
                <a:lnTo>
                  <a:pt x="467065" y="23040"/>
                </a:lnTo>
                <a:lnTo>
                  <a:pt x="464174" y="28254"/>
                </a:lnTo>
                <a:lnTo>
                  <a:pt x="461254" y="33714"/>
                </a:lnTo>
                <a:lnTo>
                  <a:pt x="459308" y="39338"/>
                </a:lnTo>
                <a:lnTo>
                  <a:pt x="458010" y="45072"/>
                </a:lnTo>
                <a:lnTo>
                  <a:pt x="457144" y="50879"/>
                </a:lnTo>
                <a:lnTo>
                  <a:pt x="456568" y="56735"/>
                </a:lnTo>
                <a:lnTo>
                  <a:pt x="456183" y="62623"/>
                </a:lnTo>
                <a:lnTo>
                  <a:pt x="455927" y="68533"/>
                </a:lnTo>
                <a:lnTo>
                  <a:pt x="455642" y="80391"/>
                </a:lnTo>
                <a:lnTo>
                  <a:pt x="455566" y="86332"/>
                </a:lnTo>
                <a:lnTo>
                  <a:pt x="456508" y="92276"/>
                </a:lnTo>
                <a:lnTo>
                  <a:pt x="458128" y="98223"/>
                </a:lnTo>
                <a:lnTo>
                  <a:pt x="460200" y="104172"/>
                </a:lnTo>
                <a:lnTo>
                  <a:pt x="462573" y="110123"/>
                </a:lnTo>
                <a:lnTo>
                  <a:pt x="465148" y="116075"/>
                </a:lnTo>
                <a:lnTo>
                  <a:pt x="467857" y="122027"/>
                </a:lnTo>
                <a:lnTo>
                  <a:pt x="470654" y="126987"/>
                </a:lnTo>
                <a:lnTo>
                  <a:pt x="473512" y="131286"/>
                </a:lnTo>
                <a:lnTo>
                  <a:pt x="476409" y="135144"/>
                </a:lnTo>
                <a:lnTo>
                  <a:pt x="479333" y="138708"/>
                </a:lnTo>
                <a:lnTo>
                  <a:pt x="482274" y="142077"/>
                </a:lnTo>
                <a:lnTo>
                  <a:pt x="485227" y="145314"/>
                </a:lnTo>
                <a:lnTo>
                  <a:pt x="489180" y="148465"/>
                </a:lnTo>
                <a:lnTo>
                  <a:pt x="493799" y="151558"/>
                </a:lnTo>
                <a:lnTo>
                  <a:pt x="498864" y="154612"/>
                </a:lnTo>
                <a:lnTo>
                  <a:pt x="509783" y="158005"/>
                </a:lnTo>
                <a:lnTo>
                  <a:pt x="532961" y="160184"/>
                </a:lnTo>
                <a:lnTo>
                  <a:pt x="544780" y="157836"/>
                </a:lnTo>
                <a:lnTo>
                  <a:pt x="550710" y="155820"/>
                </a:lnTo>
                <a:lnTo>
                  <a:pt x="556648" y="152493"/>
                </a:lnTo>
                <a:lnTo>
                  <a:pt x="562591" y="148289"/>
                </a:lnTo>
                <a:lnTo>
                  <a:pt x="568538" y="143503"/>
                </a:lnTo>
                <a:lnTo>
                  <a:pt x="574486" y="139320"/>
                </a:lnTo>
                <a:lnTo>
                  <a:pt x="580436" y="135539"/>
                </a:lnTo>
                <a:lnTo>
                  <a:pt x="586387" y="132026"/>
                </a:lnTo>
                <a:lnTo>
                  <a:pt x="591347" y="127700"/>
                </a:lnTo>
                <a:lnTo>
                  <a:pt x="595645" y="122832"/>
                </a:lnTo>
                <a:lnTo>
                  <a:pt x="599504" y="117602"/>
                </a:lnTo>
                <a:lnTo>
                  <a:pt x="609082" y="103853"/>
                </a:lnTo>
                <a:lnTo>
                  <a:pt x="614414" y="96019"/>
                </a:lnTo>
                <a:lnTo>
                  <a:pt x="618961" y="88813"/>
                </a:lnTo>
                <a:lnTo>
                  <a:pt x="622985" y="82024"/>
                </a:lnTo>
                <a:lnTo>
                  <a:pt x="626659" y="75514"/>
                </a:lnTo>
                <a:lnTo>
                  <a:pt x="633388" y="62988"/>
                </a:lnTo>
                <a:lnTo>
                  <a:pt x="645792" y="38779"/>
                </a:lnTo>
                <a:lnTo>
                  <a:pt x="647817" y="33785"/>
                </a:lnTo>
                <a:lnTo>
                  <a:pt x="649167" y="29464"/>
                </a:lnTo>
                <a:lnTo>
                  <a:pt x="650067" y="25591"/>
                </a:lnTo>
                <a:lnTo>
                  <a:pt x="650667" y="22016"/>
                </a:lnTo>
                <a:lnTo>
                  <a:pt x="651067" y="18641"/>
                </a:lnTo>
                <a:lnTo>
                  <a:pt x="651334" y="15399"/>
                </a:lnTo>
                <a:lnTo>
                  <a:pt x="652504" y="12246"/>
                </a:lnTo>
                <a:lnTo>
                  <a:pt x="654276" y="9151"/>
                </a:lnTo>
                <a:lnTo>
                  <a:pt x="659509" y="1796"/>
                </a:lnTo>
                <a:lnTo>
                  <a:pt x="660930" y="1193"/>
                </a:lnTo>
                <a:lnTo>
                  <a:pt x="669608" y="0"/>
                </a:lnTo>
                <a:lnTo>
                  <a:pt x="669692" y="4730"/>
                </a:lnTo>
                <a:lnTo>
                  <a:pt x="670695" y="7117"/>
                </a:lnTo>
                <a:lnTo>
                  <a:pt x="674457" y="12415"/>
                </a:lnTo>
                <a:lnTo>
                  <a:pt x="679435" y="18078"/>
                </a:lnTo>
                <a:lnTo>
                  <a:pt x="682153" y="20976"/>
                </a:lnTo>
                <a:lnTo>
                  <a:pt x="683964" y="24893"/>
                </a:lnTo>
                <a:lnTo>
                  <a:pt x="685171" y="29489"/>
                </a:lnTo>
                <a:lnTo>
                  <a:pt x="685977" y="34537"/>
                </a:lnTo>
                <a:lnTo>
                  <a:pt x="687505" y="39887"/>
                </a:lnTo>
                <a:lnTo>
                  <a:pt x="689516" y="45438"/>
                </a:lnTo>
                <a:lnTo>
                  <a:pt x="691850" y="51123"/>
                </a:lnTo>
                <a:lnTo>
                  <a:pt x="694397" y="56898"/>
                </a:lnTo>
                <a:lnTo>
                  <a:pt x="699874" y="68605"/>
                </a:lnTo>
                <a:lnTo>
                  <a:pt x="701731" y="73513"/>
                </a:lnTo>
                <a:lnTo>
                  <a:pt x="702970" y="77777"/>
                </a:lnTo>
                <a:lnTo>
                  <a:pt x="703794" y="81612"/>
                </a:lnTo>
                <a:lnTo>
                  <a:pt x="705337" y="86153"/>
                </a:lnTo>
                <a:lnTo>
                  <a:pt x="707358" y="91165"/>
                </a:lnTo>
                <a:lnTo>
                  <a:pt x="709696" y="96491"/>
                </a:lnTo>
                <a:lnTo>
                  <a:pt x="711257" y="102026"/>
                </a:lnTo>
                <a:lnTo>
                  <a:pt x="712296" y="107699"/>
                </a:lnTo>
                <a:lnTo>
                  <a:pt x="712989" y="113467"/>
                </a:lnTo>
                <a:lnTo>
                  <a:pt x="714443" y="118304"/>
                </a:lnTo>
                <a:lnTo>
                  <a:pt x="716404" y="122520"/>
                </a:lnTo>
                <a:lnTo>
                  <a:pt x="718705" y="126324"/>
                </a:lnTo>
                <a:lnTo>
                  <a:pt x="720238" y="129852"/>
                </a:lnTo>
                <a:lnTo>
                  <a:pt x="721261" y="133196"/>
                </a:lnTo>
                <a:lnTo>
                  <a:pt x="721941" y="136417"/>
                </a:lnTo>
                <a:lnTo>
                  <a:pt x="723389" y="139557"/>
                </a:lnTo>
                <a:lnTo>
                  <a:pt x="725345" y="142642"/>
                </a:lnTo>
                <a:lnTo>
                  <a:pt x="727642" y="145691"/>
                </a:lnTo>
                <a:lnTo>
                  <a:pt x="729173" y="148716"/>
                </a:lnTo>
                <a:lnTo>
                  <a:pt x="730194" y="151725"/>
                </a:lnTo>
                <a:lnTo>
                  <a:pt x="730873" y="154723"/>
                </a:lnTo>
                <a:lnTo>
                  <a:pt x="732320" y="156722"/>
                </a:lnTo>
                <a:lnTo>
                  <a:pt x="734275" y="158055"/>
                </a:lnTo>
                <a:lnTo>
                  <a:pt x="739804" y="160193"/>
                </a:lnTo>
                <a:lnTo>
                  <a:pt x="757379" y="160706"/>
                </a:lnTo>
                <a:lnTo>
                  <a:pt x="760939" y="158068"/>
                </a:lnTo>
                <a:lnTo>
                  <a:pt x="765828" y="153588"/>
                </a:lnTo>
                <a:lnTo>
                  <a:pt x="774158" y="145488"/>
                </a:lnTo>
                <a:lnTo>
                  <a:pt x="779972" y="139729"/>
                </a:lnTo>
                <a:lnTo>
                  <a:pt x="782911" y="135811"/>
                </a:lnTo>
                <a:lnTo>
                  <a:pt x="785863" y="131216"/>
                </a:lnTo>
                <a:lnTo>
                  <a:pt x="788823" y="126168"/>
                </a:lnTo>
                <a:lnTo>
                  <a:pt x="791787" y="120818"/>
                </a:lnTo>
                <a:lnTo>
                  <a:pt x="797729" y="109582"/>
                </a:lnTo>
                <a:lnTo>
                  <a:pt x="799710" y="104800"/>
                </a:lnTo>
                <a:lnTo>
                  <a:pt x="801031" y="100619"/>
                </a:lnTo>
                <a:lnTo>
                  <a:pt x="803672" y="892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PenAnnotation400"/>
          <p:cNvSpPr/>
          <p:nvPr/>
        </p:nvSpPr>
        <p:spPr>
          <a:xfrm>
            <a:off x="6465093" y="3661171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0"/>
                </a:moveTo>
                <a:lnTo>
                  <a:pt x="8930" y="4741"/>
                </a:lnTo>
                <a:lnTo>
                  <a:pt x="7938" y="7129"/>
                </a:lnTo>
                <a:lnTo>
                  <a:pt x="6284" y="9714"/>
                </a:lnTo>
                <a:lnTo>
                  <a:pt x="4190" y="12429"/>
                </a:lnTo>
                <a:lnTo>
                  <a:pt x="2793" y="15232"/>
                </a:lnTo>
                <a:lnTo>
                  <a:pt x="1862" y="18092"/>
                </a:lnTo>
                <a:lnTo>
                  <a:pt x="1241" y="20991"/>
                </a:lnTo>
                <a:lnTo>
                  <a:pt x="828" y="23916"/>
                </a:lnTo>
                <a:lnTo>
                  <a:pt x="552" y="26858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PenAnnotation401"/>
          <p:cNvSpPr/>
          <p:nvPr/>
        </p:nvSpPr>
        <p:spPr>
          <a:xfrm>
            <a:off x="5134570" y="4170164"/>
            <a:ext cx="250032" cy="35719"/>
          </a:xfrm>
          <a:custGeom>
            <a:avLst/>
            <a:gdLst/>
            <a:ahLst/>
            <a:cxnLst/>
            <a:rect l="0" t="0" r="0" b="0"/>
            <a:pathLst>
              <a:path w="250032" h="35719">
                <a:moveTo>
                  <a:pt x="0" y="35718"/>
                </a:moveTo>
                <a:lnTo>
                  <a:pt x="68879" y="35718"/>
                </a:lnTo>
                <a:lnTo>
                  <a:pt x="73700" y="34726"/>
                </a:lnTo>
                <a:lnTo>
                  <a:pt x="77907" y="33072"/>
                </a:lnTo>
                <a:lnTo>
                  <a:pt x="81703" y="30978"/>
                </a:lnTo>
                <a:lnTo>
                  <a:pt x="86219" y="29581"/>
                </a:lnTo>
                <a:lnTo>
                  <a:pt x="91214" y="28651"/>
                </a:lnTo>
                <a:lnTo>
                  <a:pt x="96528" y="28030"/>
                </a:lnTo>
                <a:lnTo>
                  <a:pt x="102055" y="27616"/>
                </a:lnTo>
                <a:lnTo>
                  <a:pt x="107724" y="27341"/>
                </a:lnTo>
                <a:lnTo>
                  <a:pt x="119315" y="27034"/>
                </a:lnTo>
                <a:lnTo>
                  <a:pt x="131081" y="26898"/>
                </a:lnTo>
                <a:lnTo>
                  <a:pt x="136997" y="25869"/>
                </a:lnTo>
                <a:lnTo>
                  <a:pt x="142925" y="24191"/>
                </a:lnTo>
                <a:lnTo>
                  <a:pt x="148861" y="22081"/>
                </a:lnTo>
                <a:lnTo>
                  <a:pt x="154803" y="19681"/>
                </a:lnTo>
                <a:lnTo>
                  <a:pt x="160749" y="17089"/>
                </a:lnTo>
                <a:lnTo>
                  <a:pt x="166697" y="14369"/>
                </a:lnTo>
                <a:lnTo>
                  <a:pt x="172647" y="12556"/>
                </a:lnTo>
                <a:lnTo>
                  <a:pt x="178598" y="11347"/>
                </a:lnTo>
                <a:lnTo>
                  <a:pt x="184550" y="10541"/>
                </a:lnTo>
                <a:lnTo>
                  <a:pt x="190502" y="10004"/>
                </a:lnTo>
                <a:lnTo>
                  <a:pt x="196454" y="9646"/>
                </a:lnTo>
                <a:lnTo>
                  <a:pt x="202407" y="9407"/>
                </a:lnTo>
                <a:lnTo>
                  <a:pt x="207368" y="8256"/>
                </a:lnTo>
                <a:lnTo>
                  <a:pt x="211667" y="6496"/>
                </a:lnTo>
                <a:lnTo>
                  <a:pt x="215525" y="4330"/>
                </a:lnTo>
                <a:lnTo>
                  <a:pt x="219090" y="2887"/>
                </a:lnTo>
                <a:lnTo>
                  <a:pt x="222458" y="1924"/>
                </a:lnTo>
                <a:lnTo>
                  <a:pt x="228847" y="855"/>
                </a:lnTo>
                <a:lnTo>
                  <a:pt x="234994" y="380"/>
                </a:lnTo>
                <a:lnTo>
                  <a:pt x="241033" y="169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PenAnnotation402"/>
          <p:cNvSpPr/>
          <p:nvPr/>
        </p:nvSpPr>
        <p:spPr>
          <a:xfrm>
            <a:off x="5493153" y="3965242"/>
            <a:ext cx="1704176" cy="311517"/>
          </a:xfrm>
          <a:custGeom>
            <a:avLst/>
            <a:gdLst/>
            <a:ahLst/>
            <a:cxnLst/>
            <a:rect l="0" t="0" r="0" b="0"/>
            <a:pathLst>
              <a:path w="1704176" h="311517">
                <a:moveTo>
                  <a:pt x="16464" y="160273"/>
                </a:moveTo>
                <a:lnTo>
                  <a:pt x="16464" y="165014"/>
                </a:lnTo>
                <a:lnTo>
                  <a:pt x="17456" y="166410"/>
                </a:lnTo>
                <a:lnTo>
                  <a:pt x="19110" y="167341"/>
                </a:lnTo>
                <a:lnTo>
                  <a:pt x="21204" y="167961"/>
                </a:lnTo>
                <a:lnTo>
                  <a:pt x="22601" y="169368"/>
                </a:lnTo>
                <a:lnTo>
                  <a:pt x="23531" y="171297"/>
                </a:lnTo>
                <a:lnTo>
                  <a:pt x="24152" y="173575"/>
                </a:lnTo>
                <a:lnTo>
                  <a:pt x="27488" y="178753"/>
                </a:lnTo>
                <a:lnTo>
                  <a:pt x="29766" y="181523"/>
                </a:lnTo>
                <a:lnTo>
                  <a:pt x="32277" y="183369"/>
                </a:lnTo>
                <a:lnTo>
                  <a:pt x="40552" y="186960"/>
                </a:lnTo>
                <a:lnTo>
                  <a:pt x="49288" y="192875"/>
                </a:lnTo>
                <a:lnTo>
                  <a:pt x="59359" y="195581"/>
                </a:lnTo>
                <a:lnTo>
                  <a:pt x="59944" y="194726"/>
                </a:lnTo>
                <a:lnTo>
                  <a:pt x="60958" y="188268"/>
                </a:lnTo>
                <a:lnTo>
                  <a:pt x="61044" y="182306"/>
                </a:lnTo>
                <a:lnTo>
                  <a:pt x="61111" y="140751"/>
                </a:lnTo>
                <a:lnTo>
                  <a:pt x="60119" y="137336"/>
                </a:lnTo>
                <a:lnTo>
                  <a:pt x="54975" y="127791"/>
                </a:lnTo>
                <a:lnTo>
                  <a:pt x="52018" y="118678"/>
                </a:lnTo>
                <a:lnTo>
                  <a:pt x="47810" y="112682"/>
                </a:lnTo>
                <a:lnTo>
                  <a:pt x="45299" y="111679"/>
                </a:lnTo>
                <a:lnTo>
                  <a:pt x="42633" y="112002"/>
                </a:lnTo>
                <a:lnTo>
                  <a:pt x="39863" y="113209"/>
                </a:lnTo>
                <a:lnTo>
                  <a:pt x="31224" y="119650"/>
                </a:lnTo>
                <a:lnTo>
                  <a:pt x="22380" y="127842"/>
                </a:lnTo>
                <a:lnTo>
                  <a:pt x="19416" y="132699"/>
                </a:lnTo>
                <a:lnTo>
                  <a:pt x="16448" y="138914"/>
                </a:lnTo>
                <a:lnTo>
                  <a:pt x="13476" y="146034"/>
                </a:lnTo>
                <a:lnTo>
                  <a:pt x="11496" y="152765"/>
                </a:lnTo>
                <a:lnTo>
                  <a:pt x="10175" y="159236"/>
                </a:lnTo>
                <a:lnTo>
                  <a:pt x="9295" y="165535"/>
                </a:lnTo>
                <a:lnTo>
                  <a:pt x="7716" y="171719"/>
                </a:lnTo>
                <a:lnTo>
                  <a:pt x="5671" y="177826"/>
                </a:lnTo>
                <a:lnTo>
                  <a:pt x="3316" y="183881"/>
                </a:lnTo>
                <a:lnTo>
                  <a:pt x="1745" y="190895"/>
                </a:lnTo>
                <a:lnTo>
                  <a:pt x="698" y="198547"/>
                </a:lnTo>
                <a:lnTo>
                  <a:pt x="0" y="206625"/>
                </a:lnTo>
                <a:lnTo>
                  <a:pt x="527" y="213995"/>
                </a:lnTo>
                <a:lnTo>
                  <a:pt x="1871" y="220892"/>
                </a:lnTo>
                <a:lnTo>
                  <a:pt x="3759" y="227475"/>
                </a:lnTo>
                <a:lnTo>
                  <a:pt x="5017" y="233848"/>
                </a:lnTo>
                <a:lnTo>
                  <a:pt x="5856" y="240081"/>
                </a:lnTo>
                <a:lnTo>
                  <a:pt x="6415" y="246221"/>
                </a:lnTo>
                <a:lnTo>
                  <a:pt x="9682" y="255688"/>
                </a:lnTo>
                <a:lnTo>
                  <a:pt x="14442" y="264195"/>
                </a:lnTo>
                <a:lnTo>
                  <a:pt x="19865" y="274591"/>
                </a:lnTo>
                <a:lnTo>
                  <a:pt x="25582" y="283180"/>
                </a:lnTo>
                <a:lnTo>
                  <a:pt x="28496" y="286860"/>
                </a:lnTo>
                <a:lnTo>
                  <a:pt x="32422" y="289313"/>
                </a:lnTo>
                <a:lnTo>
                  <a:pt x="46438" y="293757"/>
                </a:lnTo>
                <a:lnTo>
                  <a:pt x="53929" y="298313"/>
                </a:lnTo>
                <a:lnTo>
                  <a:pt x="63211" y="300999"/>
                </a:lnTo>
                <a:lnTo>
                  <a:pt x="68464" y="301716"/>
                </a:lnTo>
                <a:lnTo>
                  <a:pt x="79594" y="299866"/>
                </a:lnTo>
                <a:lnTo>
                  <a:pt x="91154" y="296728"/>
                </a:lnTo>
                <a:lnTo>
                  <a:pt x="108819" y="293970"/>
                </a:lnTo>
                <a:lnTo>
                  <a:pt x="120680" y="289809"/>
                </a:lnTo>
                <a:lnTo>
                  <a:pt x="125629" y="286317"/>
                </a:lnTo>
                <a:lnTo>
                  <a:pt x="133773" y="277147"/>
                </a:lnTo>
                <a:lnTo>
                  <a:pt x="137334" y="271924"/>
                </a:lnTo>
                <a:lnTo>
                  <a:pt x="140700" y="266457"/>
                </a:lnTo>
                <a:lnTo>
                  <a:pt x="143937" y="260828"/>
                </a:lnTo>
                <a:lnTo>
                  <a:pt x="148079" y="255091"/>
                </a:lnTo>
                <a:lnTo>
                  <a:pt x="152824" y="249282"/>
                </a:lnTo>
                <a:lnTo>
                  <a:pt x="157972" y="243425"/>
                </a:lnTo>
                <a:lnTo>
                  <a:pt x="161404" y="236543"/>
                </a:lnTo>
                <a:lnTo>
                  <a:pt x="163692" y="228979"/>
                </a:lnTo>
                <a:lnTo>
                  <a:pt x="165217" y="220960"/>
                </a:lnTo>
                <a:lnTo>
                  <a:pt x="167227" y="213630"/>
                </a:lnTo>
                <a:lnTo>
                  <a:pt x="169559" y="206758"/>
                </a:lnTo>
                <a:lnTo>
                  <a:pt x="172105" y="200193"/>
                </a:lnTo>
                <a:lnTo>
                  <a:pt x="173803" y="194824"/>
                </a:lnTo>
                <a:lnTo>
                  <a:pt x="175689" y="186213"/>
                </a:lnTo>
                <a:lnTo>
                  <a:pt x="176751" y="180527"/>
                </a:lnTo>
                <a:lnTo>
                  <a:pt x="175908" y="178736"/>
                </a:lnTo>
                <a:lnTo>
                  <a:pt x="172325" y="174101"/>
                </a:lnTo>
                <a:lnTo>
                  <a:pt x="170973" y="173461"/>
                </a:lnTo>
                <a:lnTo>
                  <a:pt x="170071" y="174026"/>
                </a:lnTo>
                <a:lnTo>
                  <a:pt x="169471" y="175395"/>
                </a:lnTo>
                <a:lnTo>
                  <a:pt x="168625" y="182062"/>
                </a:lnTo>
                <a:lnTo>
                  <a:pt x="167513" y="184721"/>
                </a:lnTo>
                <a:lnTo>
                  <a:pt x="162202" y="193204"/>
                </a:lnTo>
                <a:lnTo>
                  <a:pt x="160611" y="199052"/>
                </a:lnTo>
                <a:lnTo>
                  <a:pt x="159905" y="207605"/>
                </a:lnTo>
                <a:lnTo>
                  <a:pt x="159716" y="212663"/>
                </a:lnTo>
                <a:lnTo>
                  <a:pt x="160582" y="218020"/>
                </a:lnTo>
                <a:lnTo>
                  <a:pt x="162152" y="223576"/>
                </a:lnTo>
                <a:lnTo>
                  <a:pt x="166542" y="236033"/>
                </a:lnTo>
                <a:lnTo>
                  <a:pt x="171801" y="251491"/>
                </a:lnTo>
                <a:lnTo>
                  <a:pt x="174592" y="257796"/>
                </a:lnTo>
                <a:lnTo>
                  <a:pt x="180340" y="267447"/>
                </a:lnTo>
                <a:lnTo>
                  <a:pt x="183261" y="272402"/>
                </a:lnTo>
                <a:lnTo>
                  <a:pt x="186201" y="277690"/>
                </a:lnTo>
                <a:lnTo>
                  <a:pt x="189153" y="283199"/>
                </a:lnTo>
                <a:lnTo>
                  <a:pt x="195079" y="291967"/>
                </a:lnTo>
                <a:lnTo>
                  <a:pt x="198049" y="295694"/>
                </a:lnTo>
                <a:lnTo>
                  <a:pt x="206640" y="302481"/>
                </a:lnTo>
                <a:lnTo>
                  <a:pt x="216080" y="307813"/>
                </a:lnTo>
                <a:lnTo>
                  <a:pt x="223583" y="310182"/>
                </a:lnTo>
                <a:lnTo>
                  <a:pt x="233386" y="311516"/>
                </a:lnTo>
                <a:lnTo>
                  <a:pt x="236485" y="310711"/>
                </a:lnTo>
                <a:lnTo>
                  <a:pt x="242574" y="307171"/>
                </a:lnTo>
                <a:lnTo>
                  <a:pt x="251580" y="299600"/>
                </a:lnTo>
                <a:lnTo>
                  <a:pt x="253575" y="296814"/>
                </a:lnTo>
                <a:lnTo>
                  <a:pt x="257375" y="287160"/>
                </a:lnTo>
                <a:lnTo>
                  <a:pt x="261780" y="277522"/>
                </a:lnTo>
                <a:lnTo>
                  <a:pt x="262360" y="271181"/>
                </a:lnTo>
                <a:lnTo>
                  <a:pt x="261754" y="263977"/>
                </a:lnTo>
                <a:lnTo>
                  <a:pt x="260357" y="256198"/>
                </a:lnTo>
                <a:lnTo>
                  <a:pt x="259426" y="248036"/>
                </a:lnTo>
                <a:lnTo>
                  <a:pt x="258806" y="239618"/>
                </a:lnTo>
                <a:lnTo>
                  <a:pt x="258393" y="231029"/>
                </a:lnTo>
                <a:lnTo>
                  <a:pt x="257125" y="222326"/>
                </a:lnTo>
                <a:lnTo>
                  <a:pt x="255287" y="213548"/>
                </a:lnTo>
                <a:lnTo>
                  <a:pt x="253070" y="204720"/>
                </a:lnTo>
                <a:lnTo>
                  <a:pt x="249607" y="196850"/>
                </a:lnTo>
                <a:lnTo>
                  <a:pt x="245315" y="189618"/>
                </a:lnTo>
                <a:lnTo>
                  <a:pt x="240469" y="182813"/>
                </a:lnTo>
                <a:lnTo>
                  <a:pt x="236246" y="176292"/>
                </a:lnTo>
                <a:lnTo>
                  <a:pt x="232438" y="169960"/>
                </a:lnTo>
                <a:lnTo>
                  <a:pt x="228908" y="163754"/>
                </a:lnTo>
                <a:lnTo>
                  <a:pt x="219693" y="154214"/>
                </a:lnTo>
                <a:lnTo>
                  <a:pt x="209975" y="146666"/>
                </a:lnTo>
                <a:lnTo>
                  <a:pt x="198927" y="137831"/>
                </a:lnTo>
                <a:lnTo>
                  <a:pt x="192477" y="135416"/>
                </a:lnTo>
                <a:lnTo>
                  <a:pt x="183269" y="134057"/>
                </a:lnTo>
                <a:lnTo>
                  <a:pt x="180253" y="134858"/>
                </a:lnTo>
                <a:lnTo>
                  <a:pt x="174256" y="138394"/>
                </a:lnTo>
                <a:lnTo>
                  <a:pt x="172261" y="140726"/>
                </a:lnTo>
                <a:lnTo>
                  <a:pt x="170930" y="143273"/>
                </a:lnTo>
                <a:lnTo>
                  <a:pt x="169451" y="148749"/>
                </a:lnTo>
                <a:lnTo>
                  <a:pt x="168619" y="158402"/>
                </a:lnTo>
                <a:lnTo>
                  <a:pt x="168372" y="172397"/>
                </a:lnTo>
                <a:lnTo>
                  <a:pt x="168315" y="179883"/>
                </a:lnTo>
                <a:lnTo>
                  <a:pt x="169292" y="183268"/>
                </a:lnTo>
                <a:lnTo>
                  <a:pt x="173023" y="189675"/>
                </a:lnTo>
                <a:lnTo>
                  <a:pt x="180701" y="198861"/>
                </a:lnTo>
                <a:lnTo>
                  <a:pt x="184495" y="200881"/>
                </a:lnTo>
                <a:lnTo>
                  <a:pt x="194001" y="203126"/>
                </a:lnTo>
                <a:lnTo>
                  <a:pt x="223228" y="204764"/>
                </a:lnTo>
                <a:lnTo>
                  <a:pt x="232713" y="202206"/>
                </a:lnTo>
                <a:lnTo>
                  <a:pt x="254972" y="192479"/>
                </a:lnTo>
                <a:lnTo>
                  <a:pt x="267821" y="183927"/>
                </a:lnTo>
                <a:lnTo>
                  <a:pt x="274691" y="175416"/>
                </a:lnTo>
                <a:lnTo>
                  <a:pt x="277912" y="170368"/>
                </a:lnTo>
                <a:lnTo>
                  <a:pt x="286783" y="162114"/>
                </a:lnTo>
                <a:lnTo>
                  <a:pt x="296348" y="155138"/>
                </a:lnTo>
                <a:lnTo>
                  <a:pt x="306319" y="146625"/>
                </a:lnTo>
                <a:lnTo>
                  <a:pt x="308999" y="144285"/>
                </a:lnTo>
                <a:lnTo>
                  <a:pt x="310706" y="144654"/>
                </a:lnTo>
                <a:lnTo>
                  <a:pt x="315249" y="147709"/>
                </a:lnTo>
                <a:lnTo>
                  <a:pt x="323384" y="155007"/>
                </a:lnTo>
                <a:lnTo>
                  <a:pt x="329152" y="163224"/>
                </a:lnTo>
                <a:lnTo>
                  <a:pt x="332078" y="168194"/>
                </a:lnTo>
                <a:lnTo>
                  <a:pt x="335022" y="174483"/>
                </a:lnTo>
                <a:lnTo>
                  <a:pt x="337977" y="181653"/>
                </a:lnTo>
                <a:lnTo>
                  <a:pt x="340938" y="189409"/>
                </a:lnTo>
                <a:lnTo>
                  <a:pt x="343905" y="196564"/>
                </a:lnTo>
                <a:lnTo>
                  <a:pt x="346875" y="203319"/>
                </a:lnTo>
                <a:lnTo>
                  <a:pt x="349847" y="209807"/>
                </a:lnTo>
                <a:lnTo>
                  <a:pt x="351829" y="216115"/>
                </a:lnTo>
                <a:lnTo>
                  <a:pt x="353150" y="222306"/>
                </a:lnTo>
                <a:lnTo>
                  <a:pt x="354031" y="228417"/>
                </a:lnTo>
                <a:lnTo>
                  <a:pt x="355610" y="234476"/>
                </a:lnTo>
                <a:lnTo>
                  <a:pt x="357655" y="240500"/>
                </a:lnTo>
                <a:lnTo>
                  <a:pt x="360011" y="246500"/>
                </a:lnTo>
                <a:lnTo>
                  <a:pt x="365274" y="255812"/>
                </a:lnTo>
                <a:lnTo>
                  <a:pt x="370920" y="263259"/>
                </a:lnTo>
                <a:lnTo>
                  <a:pt x="376737" y="269875"/>
                </a:lnTo>
                <a:lnTo>
                  <a:pt x="379677" y="272036"/>
                </a:lnTo>
                <a:lnTo>
                  <a:pt x="389756" y="275790"/>
                </a:lnTo>
                <a:lnTo>
                  <a:pt x="395731" y="276190"/>
                </a:lnTo>
                <a:lnTo>
                  <a:pt x="398293" y="275254"/>
                </a:lnTo>
                <a:lnTo>
                  <a:pt x="403786" y="271569"/>
                </a:lnTo>
                <a:lnTo>
                  <a:pt x="409534" y="263978"/>
                </a:lnTo>
                <a:lnTo>
                  <a:pt x="412456" y="259175"/>
                </a:lnTo>
                <a:lnTo>
                  <a:pt x="415396" y="252997"/>
                </a:lnTo>
                <a:lnTo>
                  <a:pt x="418348" y="245902"/>
                </a:lnTo>
                <a:lnTo>
                  <a:pt x="421309" y="238195"/>
                </a:lnTo>
                <a:lnTo>
                  <a:pt x="427244" y="221694"/>
                </a:lnTo>
                <a:lnTo>
                  <a:pt x="439139" y="186847"/>
                </a:lnTo>
                <a:lnTo>
                  <a:pt x="442114" y="178982"/>
                </a:lnTo>
                <a:lnTo>
                  <a:pt x="445090" y="171753"/>
                </a:lnTo>
                <a:lnTo>
                  <a:pt x="448066" y="164950"/>
                </a:lnTo>
                <a:lnTo>
                  <a:pt x="454019" y="152099"/>
                </a:lnTo>
                <a:lnTo>
                  <a:pt x="456995" y="145894"/>
                </a:lnTo>
                <a:lnTo>
                  <a:pt x="459972" y="141758"/>
                </a:lnTo>
                <a:lnTo>
                  <a:pt x="462948" y="139000"/>
                </a:lnTo>
                <a:lnTo>
                  <a:pt x="471878" y="132472"/>
                </a:lnTo>
                <a:lnTo>
                  <a:pt x="474854" y="129833"/>
                </a:lnTo>
                <a:lnTo>
                  <a:pt x="477831" y="129066"/>
                </a:lnTo>
                <a:lnTo>
                  <a:pt x="480807" y="129546"/>
                </a:lnTo>
                <a:lnTo>
                  <a:pt x="486761" y="132726"/>
                </a:lnTo>
                <a:lnTo>
                  <a:pt x="495690" y="140095"/>
                </a:lnTo>
                <a:lnTo>
                  <a:pt x="505612" y="149554"/>
                </a:lnTo>
                <a:lnTo>
                  <a:pt x="527191" y="170964"/>
                </a:lnTo>
                <a:lnTo>
                  <a:pt x="529589" y="174346"/>
                </a:lnTo>
                <a:lnTo>
                  <a:pt x="533957" y="183845"/>
                </a:lnTo>
                <a:lnTo>
                  <a:pt x="541094" y="192944"/>
                </a:lnTo>
                <a:lnTo>
                  <a:pt x="549748" y="202262"/>
                </a:lnTo>
                <a:lnTo>
                  <a:pt x="552202" y="204875"/>
                </a:lnTo>
                <a:lnTo>
                  <a:pt x="552232" y="195427"/>
                </a:lnTo>
                <a:lnTo>
                  <a:pt x="551244" y="191647"/>
                </a:lnTo>
                <a:lnTo>
                  <a:pt x="547501" y="184800"/>
                </a:lnTo>
                <a:lnTo>
                  <a:pt x="545176" y="175804"/>
                </a:lnTo>
                <a:lnTo>
                  <a:pt x="544556" y="170627"/>
                </a:lnTo>
                <a:lnTo>
                  <a:pt x="543150" y="165191"/>
                </a:lnTo>
                <a:lnTo>
                  <a:pt x="541221" y="159583"/>
                </a:lnTo>
                <a:lnTo>
                  <a:pt x="538943" y="153860"/>
                </a:lnTo>
                <a:lnTo>
                  <a:pt x="533765" y="144855"/>
                </a:lnTo>
                <a:lnTo>
                  <a:pt x="530995" y="141065"/>
                </a:lnTo>
                <a:lnTo>
                  <a:pt x="528156" y="138538"/>
                </a:lnTo>
                <a:lnTo>
                  <a:pt x="525272" y="136853"/>
                </a:lnTo>
                <a:lnTo>
                  <a:pt x="519421" y="134982"/>
                </a:lnTo>
                <a:lnTo>
                  <a:pt x="504609" y="133681"/>
                </a:lnTo>
                <a:lnTo>
                  <a:pt x="502629" y="134608"/>
                </a:lnTo>
                <a:lnTo>
                  <a:pt x="501308" y="136218"/>
                </a:lnTo>
                <a:lnTo>
                  <a:pt x="500428" y="138283"/>
                </a:lnTo>
                <a:lnTo>
                  <a:pt x="494448" y="145930"/>
                </a:lnTo>
                <a:lnTo>
                  <a:pt x="492878" y="149719"/>
                </a:lnTo>
                <a:lnTo>
                  <a:pt x="491133" y="159221"/>
                </a:lnTo>
                <a:lnTo>
                  <a:pt x="490668" y="164533"/>
                </a:lnTo>
                <a:lnTo>
                  <a:pt x="490357" y="170058"/>
                </a:lnTo>
                <a:lnTo>
                  <a:pt x="490151" y="175726"/>
                </a:lnTo>
                <a:lnTo>
                  <a:pt x="491005" y="182481"/>
                </a:lnTo>
                <a:lnTo>
                  <a:pt x="492567" y="189962"/>
                </a:lnTo>
                <a:lnTo>
                  <a:pt x="494600" y="197925"/>
                </a:lnTo>
                <a:lnTo>
                  <a:pt x="495956" y="205218"/>
                </a:lnTo>
                <a:lnTo>
                  <a:pt x="496860" y="212065"/>
                </a:lnTo>
                <a:lnTo>
                  <a:pt x="497462" y="218613"/>
                </a:lnTo>
                <a:lnTo>
                  <a:pt x="498856" y="223971"/>
                </a:lnTo>
                <a:lnTo>
                  <a:pt x="503050" y="232570"/>
                </a:lnTo>
                <a:lnTo>
                  <a:pt x="506550" y="237245"/>
                </a:lnTo>
                <a:lnTo>
                  <a:pt x="510868" y="242345"/>
                </a:lnTo>
                <a:lnTo>
                  <a:pt x="522574" y="255308"/>
                </a:lnTo>
                <a:lnTo>
                  <a:pt x="529342" y="262295"/>
                </a:lnTo>
                <a:lnTo>
                  <a:pt x="532016" y="263014"/>
                </a:lnTo>
                <a:lnTo>
                  <a:pt x="534790" y="262501"/>
                </a:lnTo>
                <a:lnTo>
                  <a:pt x="540519" y="260278"/>
                </a:lnTo>
                <a:lnTo>
                  <a:pt x="546372" y="259290"/>
                </a:lnTo>
                <a:lnTo>
                  <a:pt x="548330" y="258035"/>
                </a:lnTo>
                <a:lnTo>
                  <a:pt x="549635" y="256205"/>
                </a:lnTo>
                <a:lnTo>
                  <a:pt x="552077" y="250535"/>
                </a:lnTo>
                <a:lnTo>
                  <a:pt x="556470" y="241400"/>
                </a:lnTo>
                <a:lnTo>
                  <a:pt x="558038" y="236186"/>
                </a:lnTo>
                <a:lnTo>
                  <a:pt x="559084" y="230725"/>
                </a:lnTo>
                <a:lnTo>
                  <a:pt x="559781" y="225101"/>
                </a:lnTo>
                <a:lnTo>
                  <a:pt x="560245" y="218374"/>
                </a:lnTo>
                <a:lnTo>
                  <a:pt x="560555" y="210913"/>
                </a:lnTo>
                <a:lnTo>
                  <a:pt x="560899" y="194686"/>
                </a:lnTo>
                <a:lnTo>
                  <a:pt x="561052" y="177552"/>
                </a:lnTo>
                <a:lnTo>
                  <a:pt x="560101" y="167823"/>
                </a:lnTo>
                <a:lnTo>
                  <a:pt x="558474" y="157369"/>
                </a:lnTo>
                <a:lnTo>
                  <a:pt x="556398" y="146431"/>
                </a:lnTo>
                <a:lnTo>
                  <a:pt x="555014" y="136162"/>
                </a:lnTo>
                <a:lnTo>
                  <a:pt x="554091" y="126340"/>
                </a:lnTo>
                <a:lnTo>
                  <a:pt x="553475" y="116815"/>
                </a:lnTo>
                <a:lnTo>
                  <a:pt x="552073" y="108481"/>
                </a:lnTo>
                <a:lnTo>
                  <a:pt x="550146" y="100940"/>
                </a:lnTo>
                <a:lnTo>
                  <a:pt x="547870" y="93929"/>
                </a:lnTo>
                <a:lnTo>
                  <a:pt x="545359" y="87270"/>
                </a:lnTo>
                <a:lnTo>
                  <a:pt x="542693" y="80847"/>
                </a:lnTo>
                <a:lnTo>
                  <a:pt x="536027" y="65760"/>
                </a:lnTo>
                <a:lnTo>
                  <a:pt x="528573" y="56643"/>
                </a:lnTo>
                <a:lnTo>
                  <a:pt x="526841" y="54684"/>
                </a:lnTo>
                <a:lnTo>
                  <a:pt x="526380" y="55154"/>
                </a:lnTo>
                <a:lnTo>
                  <a:pt x="525866" y="58322"/>
                </a:lnTo>
                <a:lnTo>
                  <a:pt x="525638" y="65683"/>
                </a:lnTo>
                <a:lnTo>
                  <a:pt x="525492" y="81837"/>
                </a:lnTo>
                <a:lnTo>
                  <a:pt x="526472" y="87146"/>
                </a:lnTo>
                <a:lnTo>
                  <a:pt x="528118" y="93662"/>
                </a:lnTo>
                <a:lnTo>
                  <a:pt x="530208" y="100983"/>
                </a:lnTo>
                <a:lnTo>
                  <a:pt x="531600" y="107848"/>
                </a:lnTo>
                <a:lnTo>
                  <a:pt x="532529" y="114409"/>
                </a:lnTo>
                <a:lnTo>
                  <a:pt x="533148" y="120767"/>
                </a:lnTo>
                <a:lnTo>
                  <a:pt x="534552" y="127983"/>
                </a:lnTo>
                <a:lnTo>
                  <a:pt x="536481" y="135770"/>
                </a:lnTo>
                <a:lnTo>
                  <a:pt x="538759" y="143938"/>
                </a:lnTo>
                <a:lnTo>
                  <a:pt x="543937" y="160950"/>
                </a:lnTo>
                <a:lnTo>
                  <a:pt x="546706" y="169654"/>
                </a:lnTo>
                <a:lnTo>
                  <a:pt x="550537" y="178434"/>
                </a:lnTo>
                <a:lnTo>
                  <a:pt x="555075" y="187263"/>
                </a:lnTo>
                <a:lnTo>
                  <a:pt x="564417" y="204019"/>
                </a:lnTo>
                <a:lnTo>
                  <a:pt x="571876" y="218080"/>
                </a:lnTo>
                <a:lnTo>
                  <a:pt x="576246" y="224608"/>
                </a:lnTo>
                <a:lnTo>
                  <a:pt x="581144" y="230944"/>
                </a:lnTo>
                <a:lnTo>
                  <a:pt x="586394" y="237153"/>
                </a:lnTo>
                <a:lnTo>
                  <a:pt x="594873" y="246697"/>
                </a:lnTo>
                <a:lnTo>
                  <a:pt x="601948" y="254246"/>
                </a:lnTo>
                <a:lnTo>
                  <a:pt x="608400" y="260909"/>
                </a:lnTo>
                <a:lnTo>
                  <a:pt x="611510" y="263082"/>
                </a:lnTo>
                <a:lnTo>
                  <a:pt x="617611" y="265497"/>
                </a:lnTo>
                <a:lnTo>
                  <a:pt x="626624" y="266857"/>
                </a:lnTo>
                <a:lnTo>
                  <a:pt x="629612" y="266056"/>
                </a:lnTo>
                <a:lnTo>
                  <a:pt x="635578" y="262520"/>
                </a:lnTo>
                <a:lnTo>
                  <a:pt x="641538" y="254994"/>
                </a:lnTo>
                <a:lnTo>
                  <a:pt x="644515" y="250210"/>
                </a:lnTo>
                <a:lnTo>
                  <a:pt x="647493" y="245036"/>
                </a:lnTo>
                <a:lnTo>
                  <a:pt x="653447" y="233995"/>
                </a:lnTo>
                <a:lnTo>
                  <a:pt x="655432" y="227280"/>
                </a:lnTo>
                <a:lnTo>
                  <a:pt x="656755" y="219828"/>
                </a:lnTo>
                <a:lnTo>
                  <a:pt x="657637" y="211882"/>
                </a:lnTo>
                <a:lnTo>
                  <a:pt x="659217" y="203609"/>
                </a:lnTo>
                <a:lnTo>
                  <a:pt x="661263" y="195117"/>
                </a:lnTo>
                <a:lnTo>
                  <a:pt x="663619" y="186479"/>
                </a:lnTo>
                <a:lnTo>
                  <a:pt x="665190" y="178736"/>
                </a:lnTo>
                <a:lnTo>
                  <a:pt x="666237" y="171589"/>
                </a:lnTo>
                <a:lnTo>
                  <a:pt x="666934" y="164841"/>
                </a:lnTo>
                <a:lnTo>
                  <a:pt x="666408" y="158357"/>
                </a:lnTo>
                <a:lnTo>
                  <a:pt x="665064" y="152051"/>
                </a:lnTo>
                <a:lnTo>
                  <a:pt x="663177" y="145862"/>
                </a:lnTo>
                <a:lnTo>
                  <a:pt x="661079" y="136339"/>
                </a:lnTo>
                <a:lnTo>
                  <a:pt x="659499" y="125244"/>
                </a:lnTo>
                <a:lnTo>
                  <a:pt x="659414" y="134359"/>
                </a:lnTo>
                <a:lnTo>
                  <a:pt x="659402" y="166800"/>
                </a:lnTo>
                <a:lnTo>
                  <a:pt x="660394" y="172562"/>
                </a:lnTo>
                <a:lnTo>
                  <a:pt x="662047" y="178388"/>
                </a:lnTo>
                <a:lnTo>
                  <a:pt x="664142" y="184256"/>
                </a:lnTo>
                <a:lnTo>
                  <a:pt x="666531" y="190152"/>
                </a:lnTo>
                <a:lnTo>
                  <a:pt x="669115" y="196067"/>
                </a:lnTo>
                <a:lnTo>
                  <a:pt x="671830" y="201995"/>
                </a:lnTo>
                <a:lnTo>
                  <a:pt x="677493" y="211228"/>
                </a:lnTo>
                <a:lnTo>
                  <a:pt x="683317" y="219631"/>
                </a:lnTo>
                <a:lnTo>
                  <a:pt x="686260" y="224649"/>
                </a:lnTo>
                <a:lnTo>
                  <a:pt x="689213" y="229980"/>
                </a:lnTo>
                <a:lnTo>
                  <a:pt x="695140" y="238548"/>
                </a:lnTo>
                <a:lnTo>
                  <a:pt x="701082" y="245664"/>
                </a:lnTo>
                <a:lnTo>
                  <a:pt x="707030" y="252133"/>
                </a:lnTo>
                <a:lnTo>
                  <a:pt x="710006" y="254256"/>
                </a:lnTo>
                <a:lnTo>
                  <a:pt x="715957" y="256614"/>
                </a:lnTo>
                <a:lnTo>
                  <a:pt x="724886" y="257941"/>
                </a:lnTo>
                <a:lnTo>
                  <a:pt x="727862" y="257135"/>
                </a:lnTo>
                <a:lnTo>
                  <a:pt x="733815" y="253594"/>
                </a:lnTo>
                <a:lnTo>
                  <a:pt x="742745" y="246022"/>
                </a:lnTo>
                <a:lnTo>
                  <a:pt x="744729" y="243236"/>
                </a:lnTo>
                <a:lnTo>
                  <a:pt x="748514" y="233582"/>
                </a:lnTo>
                <a:lnTo>
                  <a:pt x="752916" y="223944"/>
                </a:lnTo>
                <a:lnTo>
                  <a:pt x="753494" y="218595"/>
                </a:lnTo>
                <a:lnTo>
                  <a:pt x="752888" y="213045"/>
                </a:lnTo>
                <a:lnTo>
                  <a:pt x="751491" y="207361"/>
                </a:lnTo>
                <a:lnTo>
                  <a:pt x="750560" y="200595"/>
                </a:lnTo>
                <a:lnTo>
                  <a:pt x="749939" y="193107"/>
                </a:lnTo>
                <a:lnTo>
                  <a:pt x="749526" y="185139"/>
                </a:lnTo>
                <a:lnTo>
                  <a:pt x="748258" y="176850"/>
                </a:lnTo>
                <a:lnTo>
                  <a:pt x="746420" y="168348"/>
                </a:lnTo>
                <a:lnTo>
                  <a:pt x="744203" y="159703"/>
                </a:lnTo>
                <a:lnTo>
                  <a:pt x="740740" y="151956"/>
                </a:lnTo>
                <a:lnTo>
                  <a:pt x="736448" y="144806"/>
                </a:lnTo>
                <a:lnTo>
                  <a:pt x="731602" y="138056"/>
                </a:lnTo>
                <a:lnTo>
                  <a:pt x="727378" y="132563"/>
                </a:lnTo>
                <a:lnTo>
                  <a:pt x="720041" y="123814"/>
                </a:lnTo>
                <a:lnTo>
                  <a:pt x="710826" y="116619"/>
                </a:lnTo>
                <a:lnTo>
                  <a:pt x="701108" y="111106"/>
                </a:lnTo>
                <a:lnTo>
                  <a:pt x="693482" y="108655"/>
                </a:lnTo>
                <a:lnTo>
                  <a:pt x="683610" y="107276"/>
                </a:lnTo>
                <a:lnTo>
                  <a:pt x="674791" y="109599"/>
                </a:lnTo>
                <a:lnTo>
                  <a:pt x="665249" y="113939"/>
                </a:lnTo>
                <a:lnTo>
                  <a:pt x="657701" y="119175"/>
                </a:lnTo>
                <a:lnTo>
                  <a:pt x="655291" y="122953"/>
                </a:lnTo>
                <a:lnTo>
                  <a:pt x="652614" y="132441"/>
                </a:lnTo>
                <a:lnTo>
                  <a:pt x="651424" y="140627"/>
                </a:lnTo>
                <a:lnTo>
                  <a:pt x="650894" y="148565"/>
                </a:lnTo>
                <a:lnTo>
                  <a:pt x="650659" y="158708"/>
                </a:lnTo>
                <a:lnTo>
                  <a:pt x="650528" y="170834"/>
                </a:lnTo>
                <a:lnTo>
                  <a:pt x="651501" y="174259"/>
                </a:lnTo>
                <a:lnTo>
                  <a:pt x="655229" y="180710"/>
                </a:lnTo>
                <a:lnTo>
                  <a:pt x="662906" y="189921"/>
                </a:lnTo>
                <a:lnTo>
                  <a:pt x="665706" y="191944"/>
                </a:lnTo>
                <a:lnTo>
                  <a:pt x="671464" y="194193"/>
                </a:lnTo>
                <a:lnTo>
                  <a:pt x="696869" y="195834"/>
                </a:lnTo>
                <a:lnTo>
                  <a:pt x="706150" y="193276"/>
                </a:lnTo>
                <a:lnTo>
                  <a:pt x="715897" y="188831"/>
                </a:lnTo>
                <a:lnTo>
                  <a:pt x="727955" y="179759"/>
                </a:lnTo>
                <a:lnTo>
                  <a:pt x="738156" y="170257"/>
                </a:lnTo>
                <a:lnTo>
                  <a:pt x="750315" y="158491"/>
                </a:lnTo>
                <a:lnTo>
                  <a:pt x="757023" y="149228"/>
                </a:lnTo>
                <a:lnTo>
                  <a:pt x="760201" y="143980"/>
                </a:lnTo>
                <a:lnTo>
                  <a:pt x="769024" y="135503"/>
                </a:lnTo>
                <a:lnTo>
                  <a:pt x="778568" y="128429"/>
                </a:lnTo>
                <a:lnTo>
                  <a:pt x="789519" y="118867"/>
                </a:lnTo>
                <a:lnTo>
                  <a:pt x="795945" y="112766"/>
                </a:lnTo>
                <a:lnTo>
                  <a:pt x="799047" y="111735"/>
                </a:lnTo>
                <a:lnTo>
                  <a:pt x="802108" y="112039"/>
                </a:lnTo>
                <a:lnTo>
                  <a:pt x="808155" y="114031"/>
                </a:lnTo>
                <a:lnTo>
                  <a:pt x="814149" y="114917"/>
                </a:lnTo>
                <a:lnTo>
                  <a:pt x="817137" y="117137"/>
                </a:lnTo>
                <a:lnTo>
                  <a:pt x="823103" y="124896"/>
                </a:lnTo>
                <a:lnTo>
                  <a:pt x="831707" y="132313"/>
                </a:lnTo>
                <a:lnTo>
                  <a:pt x="836780" y="135680"/>
                </a:lnTo>
                <a:lnTo>
                  <a:pt x="845062" y="144713"/>
                </a:lnTo>
                <a:lnTo>
                  <a:pt x="848659" y="149899"/>
                </a:lnTo>
                <a:lnTo>
                  <a:pt x="852050" y="155342"/>
                </a:lnTo>
                <a:lnTo>
                  <a:pt x="855302" y="160954"/>
                </a:lnTo>
                <a:lnTo>
                  <a:pt x="858463" y="166680"/>
                </a:lnTo>
                <a:lnTo>
                  <a:pt x="860570" y="172482"/>
                </a:lnTo>
                <a:lnTo>
                  <a:pt x="861975" y="178334"/>
                </a:lnTo>
                <a:lnTo>
                  <a:pt x="862911" y="184221"/>
                </a:lnTo>
                <a:lnTo>
                  <a:pt x="866597" y="193406"/>
                </a:lnTo>
                <a:lnTo>
                  <a:pt x="870551" y="200796"/>
                </a:lnTo>
                <a:lnTo>
                  <a:pt x="872308" y="207387"/>
                </a:lnTo>
                <a:lnTo>
                  <a:pt x="873297" y="216676"/>
                </a:lnTo>
                <a:lnTo>
                  <a:pt x="873590" y="225713"/>
                </a:lnTo>
                <a:lnTo>
                  <a:pt x="873677" y="229934"/>
                </a:lnTo>
                <a:lnTo>
                  <a:pt x="873709" y="221763"/>
                </a:lnTo>
                <a:lnTo>
                  <a:pt x="873713" y="210674"/>
                </a:lnTo>
                <a:lnTo>
                  <a:pt x="871068" y="202186"/>
                </a:lnTo>
                <a:lnTo>
                  <a:pt x="868973" y="197145"/>
                </a:lnTo>
                <a:lnTo>
                  <a:pt x="867577" y="191799"/>
                </a:lnTo>
                <a:lnTo>
                  <a:pt x="866646" y="186252"/>
                </a:lnTo>
                <a:lnTo>
                  <a:pt x="866025" y="180569"/>
                </a:lnTo>
                <a:lnTo>
                  <a:pt x="865611" y="174796"/>
                </a:lnTo>
                <a:lnTo>
                  <a:pt x="865336" y="168963"/>
                </a:lnTo>
                <a:lnTo>
                  <a:pt x="865152" y="163090"/>
                </a:lnTo>
                <a:lnTo>
                  <a:pt x="866022" y="157190"/>
                </a:lnTo>
                <a:lnTo>
                  <a:pt x="867594" y="151272"/>
                </a:lnTo>
                <a:lnTo>
                  <a:pt x="869634" y="145343"/>
                </a:lnTo>
                <a:lnTo>
                  <a:pt x="871900" y="136109"/>
                </a:lnTo>
                <a:lnTo>
                  <a:pt x="872505" y="132257"/>
                </a:lnTo>
                <a:lnTo>
                  <a:pt x="875822" y="125332"/>
                </a:lnTo>
                <a:lnTo>
                  <a:pt x="878096" y="122096"/>
                </a:lnTo>
                <a:lnTo>
                  <a:pt x="879612" y="120931"/>
                </a:lnTo>
                <a:lnTo>
                  <a:pt x="880623" y="121147"/>
                </a:lnTo>
                <a:lnTo>
                  <a:pt x="881296" y="122283"/>
                </a:lnTo>
                <a:lnTo>
                  <a:pt x="889507" y="131235"/>
                </a:lnTo>
                <a:lnTo>
                  <a:pt x="897796" y="140645"/>
                </a:lnTo>
                <a:lnTo>
                  <a:pt x="903599" y="150227"/>
                </a:lnTo>
                <a:lnTo>
                  <a:pt x="909486" y="158454"/>
                </a:lnTo>
                <a:lnTo>
                  <a:pt x="915409" y="166410"/>
                </a:lnTo>
                <a:lnTo>
                  <a:pt x="918378" y="171310"/>
                </a:lnTo>
                <a:lnTo>
                  <a:pt x="921350" y="176561"/>
                </a:lnTo>
                <a:lnTo>
                  <a:pt x="929942" y="185041"/>
                </a:lnTo>
                <a:lnTo>
                  <a:pt x="939384" y="192117"/>
                </a:lnTo>
                <a:lnTo>
                  <a:pt x="950278" y="200687"/>
                </a:lnTo>
                <a:lnTo>
                  <a:pt x="956690" y="203040"/>
                </a:lnTo>
                <a:lnTo>
                  <a:pt x="968891" y="204550"/>
                </a:lnTo>
                <a:lnTo>
                  <a:pt x="974885" y="204756"/>
                </a:lnTo>
                <a:lnTo>
                  <a:pt x="976880" y="203819"/>
                </a:lnTo>
                <a:lnTo>
                  <a:pt x="978210" y="202202"/>
                </a:lnTo>
                <a:lnTo>
                  <a:pt x="979096" y="200132"/>
                </a:lnTo>
                <a:lnTo>
                  <a:pt x="985085" y="192478"/>
                </a:lnTo>
                <a:lnTo>
                  <a:pt x="993143" y="183926"/>
                </a:lnTo>
                <a:lnTo>
                  <a:pt x="998892" y="175416"/>
                </a:lnTo>
                <a:lnTo>
                  <a:pt x="1001815" y="170368"/>
                </a:lnTo>
                <a:lnTo>
                  <a:pt x="1007707" y="159469"/>
                </a:lnTo>
                <a:lnTo>
                  <a:pt x="1010668" y="153784"/>
                </a:lnTo>
                <a:lnTo>
                  <a:pt x="1016603" y="144821"/>
                </a:lnTo>
                <a:lnTo>
                  <a:pt x="1019575" y="141042"/>
                </a:lnTo>
                <a:lnTo>
                  <a:pt x="1021556" y="136539"/>
                </a:lnTo>
                <a:lnTo>
                  <a:pt x="1022877" y="131552"/>
                </a:lnTo>
                <a:lnTo>
                  <a:pt x="1023757" y="126243"/>
                </a:lnTo>
                <a:lnTo>
                  <a:pt x="1027382" y="117698"/>
                </a:lnTo>
                <a:lnTo>
                  <a:pt x="1029737" y="114030"/>
                </a:lnTo>
                <a:lnTo>
                  <a:pt x="1032299" y="111585"/>
                </a:lnTo>
                <a:lnTo>
                  <a:pt x="1035000" y="109955"/>
                </a:lnTo>
                <a:lnTo>
                  <a:pt x="1041723" y="107339"/>
                </a:lnTo>
                <a:lnTo>
                  <a:pt x="1043267" y="108117"/>
                </a:lnTo>
                <a:lnTo>
                  <a:pt x="1047629" y="111626"/>
                </a:lnTo>
                <a:lnTo>
                  <a:pt x="1052874" y="119139"/>
                </a:lnTo>
                <a:lnTo>
                  <a:pt x="1058512" y="128101"/>
                </a:lnTo>
                <a:lnTo>
                  <a:pt x="1064325" y="135391"/>
                </a:lnTo>
                <a:lnTo>
                  <a:pt x="1066272" y="139716"/>
                </a:lnTo>
                <a:lnTo>
                  <a:pt x="1067571" y="144584"/>
                </a:lnTo>
                <a:lnTo>
                  <a:pt x="1068436" y="149814"/>
                </a:lnTo>
                <a:lnTo>
                  <a:pt x="1070005" y="155285"/>
                </a:lnTo>
                <a:lnTo>
                  <a:pt x="1072043" y="160916"/>
                </a:lnTo>
                <a:lnTo>
                  <a:pt x="1074394" y="166655"/>
                </a:lnTo>
                <a:lnTo>
                  <a:pt x="1077007" y="175677"/>
                </a:lnTo>
                <a:lnTo>
                  <a:pt x="1078168" y="182994"/>
                </a:lnTo>
                <a:lnTo>
                  <a:pt x="1078821" y="192692"/>
                </a:lnTo>
                <a:lnTo>
                  <a:pt x="1079061" y="203115"/>
                </a:lnTo>
                <a:lnTo>
                  <a:pt x="1079094" y="194729"/>
                </a:lnTo>
                <a:lnTo>
                  <a:pt x="1079096" y="175969"/>
                </a:lnTo>
                <a:lnTo>
                  <a:pt x="1081742" y="166918"/>
                </a:lnTo>
                <a:lnTo>
                  <a:pt x="1083837" y="161727"/>
                </a:lnTo>
                <a:lnTo>
                  <a:pt x="1086226" y="156282"/>
                </a:lnTo>
                <a:lnTo>
                  <a:pt x="1091525" y="144939"/>
                </a:lnTo>
                <a:lnTo>
                  <a:pt x="1093336" y="139136"/>
                </a:lnTo>
                <a:lnTo>
                  <a:pt x="1094543" y="133283"/>
                </a:lnTo>
                <a:lnTo>
                  <a:pt x="1095347" y="127397"/>
                </a:lnTo>
                <a:lnTo>
                  <a:pt x="1098887" y="118211"/>
                </a:lnTo>
                <a:lnTo>
                  <a:pt x="1103767" y="110821"/>
                </a:lnTo>
                <a:lnTo>
                  <a:pt x="1111101" y="102075"/>
                </a:lnTo>
                <a:lnTo>
                  <a:pt x="1113164" y="99681"/>
                </a:lnTo>
                <a:lnTo>
                  <a:pt x="1114707" y="100034"/>
                </a:lnTo>
                <a:lnTo>
                  <a:pt x="1119066" y="103073"/>
                </a:lnTo>
                <a:lnTo>
                  <a:pt x="1127100" y="110363"/>
                </a:lnTo>
                <a:lnTo>
                  <a:pt x="1132843" y="118578"/>
                </a:lnTo>
                <a:lnTo>
                  <a:pt x="1137710" y="127851"/>
                </a:lnTo>
                <a:lnTo>
                  <a:pt x="1139874" y="135280"/>
                </a:lnTo>
                <a:lnTo>
                  <a:pt x="1143482" y="144535"/>
                </a:lnTo>
                <a:lnTo>
                  <a:pt x="1145832" y="149781"/>
                </a:lnTo>
                <a:lnTo>
                  <a:pt x="1151090" y="160901"/>
                </a:lnTo>
                <a:lnTo>
                  <a:pt x="1153882" y="166645"/>
                </a:lnTo>
                <a:lnTo>
                  <a:pt x="1159629" y="175673"/>
                </a:lnTo>
                <a:lnTo>
                  <a:pt x="1166662" y="184812"/>
                </a:lnTo>
                <a:lnTo>
                  <a:pt x="1168231" y="185562"/>
                </a:lnTo>
                <a:lnTo>
                  <a:pt x="1175930" y="186865"/>
                </a:lnTo>
                <a:lnTo>
                  <a:pt x="1181651" y="187004"/>
                </a:lnTo>
                <a:lnTo>
                  <a:pt x="1183185" y="186031"/>
                </a:lnTo>
                <a:lnTo>
                  <a:pt x="1184207" y="184391"/>
                </a:lnTo>
                <a:lnTo>
                  <a:pt x="1184889" y="182304"/>
                </a:lnTo>
                <a:lnTo>
                  <a:pt x="1188293" y="177341"/>
                </a:lnTo>
                <a:lnTo>
                  <a:pt x="1190589" y="174628"/>
                </a:lnTo>
                <a:lnTo>
                  <a:pt x="1192121" y="170835"/>
                </a:lnTo>
                <a:lnTo>
                  <a:pt x="1193821" y="161330"/>
                </a:lnTo>
                <a:lnTo>
                  <a:pt x="1195268" y="156016"/>
                </a:lnTo>
                <a:lnTo>
                  <a:pt x="1197223" y="150490"/>
                </a:lnTo>
                <a:lnTo>
                  <a:pt x="1199519" y="144822"/>
                </a:lnTo>
                <a:lnTo>
                  <a:pt x="1201051" y="139058"/>
                </a:lnTo>
                <a:lnTo>
                  <a:pt x="1202071" y="133231"/>
                </a:lnTo>
                <a:lnTo>
                  <a:pt x="1202751" y="127362"/>
                </a:lnTo>
                <a:lnTo>
                  <a:pt x="1203205" y="121465"/>
                </a:lnTo>
                <a:lnTo>
                  <a:pt x="1203508" y="115550"/>
                </a:lnTo>
                <a:lnTo>
                  <a:pt x="1203933" y="100389"/>
                </a:lnTo>
                <a:lnTo>
                  <a:pt x="1204102" y="81824"/>
                </a:lnTo>
                <a:lnTo>
                  <a:pt x="1204109" y="85215"/>
                </a:lnTo>
                <a:lnTo>
                  <a:pt x="1205103" y="86422"/>
                </a:lnTo>
                <a:lnTo>
                  <a:pt x="1206757" y="87226"/>
                </a:lnTo>
                <a:lnTo>
                  <a:pt x="1208851" y="87763"/>
                </a:lnTo>
                <a:lnTo>
                  <a:pt x="1210248" y="90105"/>
                </a:lnTo>
                <a:lnTo>
                  <a:pt x="1211800" y="97999"/>
                </a:lnTo>
                <a:lnTo>
                  <a:pt x="1212214" y="102882"/>
                </a:lnTo>
                <a:lnTo>
                  <a:pt x="1212490" y="108122"/>
                </a:lnTo>
                <a:lnTo>
                  <a:pt x="1212674" y="113599"/>
                </a:lnTo>
                <a:lnTo>
                  <a:pt x="1213789" y="118243"/>
                </a:lnTo>
                <a:lnTo>
                  <a:pt x="1217673" y="126049"/>
                </a:lnTo>
                <a:lnTo>
                  <a:pt x="1219107" y="131504"/>
                </a:lnTo>
                <a:lnTo>
                  <a:pt x="1220062" y="138117"/>
                </a:lnTo>
                <a:lnTo>
                  <a:pt x="1220698" y="145502"/>
                </a:lnTo>
                <a:lnTo>
                  <a:pt x="1222115" y="151418"/>
                </a:lnTo>
                <a:lnTo>
                  <a:pt x="1226335" y="160637"/>
                </a:lnTo>
                <a:lnTo>
                  <a:pt x="1234289" y="176146"/>
                </a:lnTo>
                <a:lnTo>
                  <a:pt x="1238121" y="180777"/>
                </a:lnTo>
                <a:lnTo>
                  <a:pt x="1247669" y="188568"/>
                </a:lnTo>
                <a:lnTo>
                  <a:pt x="1255883" y="195338"/>
                </a:lnTo>
                <a:lnTo>
                  <a:pt x="1259461" y="198533"/>
                </a:lnTo>
                <a:lnTo>
                  <a:pt x="1263833" y="200663"/>
                </a:lnTo>
                <a:lnTo>
                  <a:pt x="1278472" y="203660"/>
                </a:lnTo>
                <a:lnTo>
                  <a:pt x="1300727" y="204755"/>
                </a:lnTo>
                <a:lnTo>
                  <a:pt x="1311875" y="202202"/>
                </a:lnTo>
                <a:lnTo>
                  <a:pt x="1317626" y="200132"/>
                </a:lnTo>
                <a:lnTo>
                  <a:pt x="1322452" y="196767"/>
                </a:lnTo>
                <a:lnTo>
                  <a:pt x="1330460" y="187737"/>
                </a:lnTo>
                <a:lnTo>
                  <a:pt x="1333985" y="182552"/>
                </a:lnTo>
                <a:lnTo>
                  <a:pt x="1337327" y="177110"/>
                </a:lnTo>
                <a:lnTo>
                  <a:pt x="1340547" y="171498"/>
                </a:lnTo>
                <a:lnTo>
                  <a:pt x="1344678" y="165772"/>
                </a:lnTo>
                <a:lnTo>
                  <a:pt x="1349417" y="159970"/>
                </a:lnTo>
                <a:lnTo>
                  <a:pt x="1354560" y="154118"/>
                </a:lnTo>
                <a:lnTo>
                  <a:pt x="1358981" y="148232"/>
                </a:lnTo>
                <a:lnTo>
                  <a:pt x="1362920" y="142324"/>
                </a:lnTo>
                <a:lnTo>
                  <a:pt x="1366539" y="136401"/>
                </a:lnTo>
                <a:lnTo>
                  <a:pt x="1368952" y="129475"/>
                </a:lnTo>
                <a:lnTo>
                  <a:pt x="1370560" y="121882"/>
                </a:lnTo>
                <a:lnTo>
                  <a:pt x="1371632" y="113843"/>
                </a:lnTo>
                <a:lnTo>
                  <a:pt x="1373339" y="105507"/>
                </a:lnTo>
                <a:lnTo>
                  <a:pt x="1375469" y="96974"/>
                </a:lnTo>
                <a:lnTo>
                  <a:pt x="1377881" y="88308"/>
                </a:lnTo>
                <a:lnTo>
                  <a:pt x="1379490" y="80546"/>
                </a:lnTo>
                <a:lnTo>
                  <a:pt x="1380562" y="73387"/>
                </a:lnTo>
                <a:lnTo>
                  <a:pt x="1381277" y="66630"/>
                </a:lnTo>
                <a:lnTo>
                  <a:pt x="1380761" y="60142"/>
                </a:lnTo>
                <a:lnTo>
                  <a:pt x="1379425" y="53832"/>
                </a:lnTo>
                <a:lnTo>
                  <a:pt x="1377542" y="47640"/>
                </a:lnTo>
                <a:lnTo>
                  <a:pt x="1375295" y="43512"/>
                </a:lnTo>
                <a:lnTo>
                  <a:pt x="1372804" y="40761"/>
                </a:lnTo>
                <a:lnTo>
                  <a:pt x="1361678" y="31604"/>
                </a:lnTo>
                <a:lnTo>
                  <a:pt x="1358765" y="30838"/>
                </a:lnTo>
                <a:lnTo>
                  <a:pt x="1355832" y="31319"/>
                </a:lnTo>
                <a:lnTo>
                  <a:pt x="1349926" y="34499"/>
                </a:lnTo>
                <a:lnTo>
                  <a:pt x="1343994" y="39220"/>
                </a:lnTo>
                <a:lnTo>
                  <a:pt x="1342015" y="41868"/>
                </a:lnTo>
                <a:lnTo>
                  <a:pt x="1338238" y="51327"/>
                </a:lnTo>
                <a:lnTo>
                  <a:pt x="1333838" y="60921"/>
                </a:lnTo>
                <a:lnTo>
                  <a:pt x="1332268" y="67249"/>
                </a:lnTo>
                <a:lnTo>
                  <a:pt x="1331221" y="74445"/>
                </a:lnTo>
                <a:lnTo>
                  <a:pt x="1330524" y="82218"/>
                </a:lnTo>
                <a:lnTo>
                  <a:pt x="1331051" y="89385"/>
                </a:lnTo>
                <a:lnTo>
                  <a:pt x="1332394" y="96147"/>
                </a:lnTo>
                <a:lnTo>
                  <a:pt x="1334282" y="102640"/>
                </a:lnTo>
                <a:lnTo>
                  <a:pt x="1335541" y="108953"/>
                </a:lnTo>
                <a:lnTo>
                  <a:pt x="1336379" y="115145"/>
                </a:lnTo>
                <a:lnTo>
                  <a:pt x="1336938" y="121258"/>
                </a:lnTo>
                <a:lnTo>
                  <a:pt x="1339296" y="127318"/>
                </a:lnTo>
                <a:lnTo>
                  <a:pt x="1342852" y="133342"/>
                </a:lnTo>
                <a:lnTo>
                  <a:pt x="1347206" y="139343"/>
                </a:lnTo>
                <a:lnTo>
                  <a:pt x="1351102" y="145327"/>
                </a:lnTo>
                <a:lnTo>
                  <a:pt x="1354691" y="151302"/>
                </a:lnTo>
                <a:lnTo>
                  <a:pt x="1358076" y="157268"/>
                </a:lnTo>
                <a:lnTo>
                  <a:pt x="1364484" y="166544"/>
                </a:lnTo>
                <a:lnTo>
                  <a:pt x="1367581" y="170407"/>
                </a:lnTo>
                <a:lnTo>
                  <a:pt x="1376314" y="177345"/>
                </a:lnTo>
                <a:lnTo>
                  <a:pt x="1392387" y="186829"/>
                </a:lnTo>
                <a:lnTo>
                  <a:pt x="1398090" y="189883"/>
                </a:lnTo>
                <a:lnTo>
                  <a:pt x="1403876" y="190927"/>
                </a:lnTo>
                <a:lnTo>
                  <a:pt x="1409718" y="190631"/>
                </a:lnTo>
                <a:lnTo>
                  <a:pt x="1428611" y="187767"/>
                </a:lnTo>
                <a:lnTo>
                  <a:pt x="1432161" y="185548"/>
                </a:lnTo>
                <a:lnTo>
                  <a:pt x="1438751" y="177790"/>
                </a:lnTo>
                <a:lnTo>
                  <a:pt x="1447633" y="170374"/>
                </a:lnTo>
                <a:lnTo>
                  <a:pt x="1452780" y="167007"/>
                </a:lnTo>
                <a:lnTo>
                  <a:pt x="1457203" y="161786"/>
                </a:lnTo>
                <a:lnTo>
                  <a:pt x="1461144" y="155328"/>
                </a:lnTo>
                <a:lnTo>
                  <a:pt x="1464764" y="148047"/>
                </a:lnTo>
                <a:lnTo>
                  <a:pt x="1469161" y="141208"/>
                </a:lnTo>
                <a:lnTo>
                  <a:pt x="1474077" y="134665"/>
                </a:lnTo>
                <a:lnTo>
                  <a:pt x="1479339" y="128318"/>
                </a:lnTo>
                <a:lnTo>
                  <a:pt x="1483839" y="121110"/>
                </a:lnTo>
                <a:lnTo>
                  <a:pt x="1487830" y="113329"/>
                </a:lnTo>
                <a:lnTo>
                  <a:pt x="1491485" y="105164"/>
                </a:lnTo>
                <a:lnTo>
                  <a:pt x="1493920" y="96745"/>
                </a:lnTo>
                <a:lnTo>
                  <a:pt x="1495545" y="88155"/>
                </a:lnTo>
                <a:lnTo>
                  <a:pt x="1496627" y="79452"/>
                </a:lnTo>
                <a:lnTo>
                  <a:pt x="1498341" y="71666"/>
                </a:lnTo>
                <a:lnTo>
                  <a:pt x="1500475" y="64491"/>
                </a:lnTo>
                <a:lnTo>
                  <a:pt x="1502891" y="57723"/>
                </a:lnTo>
                <a:lnTo>
                  <a:pt x="1505494" y="51227"/>
                </a:lnTo>
                <a:lnTo>
                  <a:pt x="1508220" y="44912"/>
                </a:lnTo>
                <a:lnTo>
                  <a:pt x="1511031" y="38717"/>
                </a:lnTo>
                <a:lnTo>
                  <a:pt x="1512904" y="32603"/>
                </a:lnTo>
                <a:lnTo>
                  <a:pt x="1514154" y="26543"/>
                </a:lnTo>
                <a:lnTo>
                  <a:pt x="1514986" y="20518"/>
                </a:lnTo>
                <a:lnTo>
                  <a:pt x="1516533" y="16501"/>
                </a:lnTo>
                <a:lnTo>
                  <a:pt x="1518557" y="13824"/>
                </a:lnTo>
                <a:lnTo>
                  <a:pt x="1520898" y="12039"/>
                </a:lnTo>
                <a:lnTo>
                  <a:pt x="1522459" y="9856"/>
                </a:lnTo>
                <a:lnTo>
                  <a:pt x="1525170" y="1093"/>
                </a:lnTo>
                <a:lnTo>
                  <a:pt x="1526299" y="575"/>
                </a:lnTo>
                <a:lnTo>
                  <a:pt x="1530199" y="0"/>
                </a:lnTo>
                <a:lnTo>
                  <a:pt x="1531636" y="838"/>
                </a:lnTo>
                <a:lnTo>
                  <a:pt x="1532595" y="2389"/>
                </a:lnTo>
                <a:lnTo>
                  <a:pt x="1533233" y="4416"/>
                </a:lnTo>
                <a:lnTo>
                  <a:pt x="1534651" y="5767"/>
                </a:lnTo>
                <a:lnTo>
                  <a:pt x="1536589" y="6667"/>
                </a:lnTo>
                <a:lnTo>
                  <a:pt x="1538873" y="7268"/>
                </a:lnTo>
                <a:lnTo>
                  <a:pt x="1540395" y="9652"/>
                </a:lnTo>
                <a:lnTo>
                  <a:pt x="1542087" y="17593"/>
                </a:lnTo>
                <a:lnTo>
                  <a:pt x="1545484" y="25092"/>
                </a:lnTo>
                <a:lnTo>
                  <a:pt x="1550302" y="31731"/>
                </a:lnTo>
                <a:lnTo>
                  <a:pt x="1555750" y="37990"/>
                </a:lnTo>
                <a:lnTo>
                  <a:pt x="1561479" y="46725"/>
                </a:lnTo>
                <a:lnTo>
                  <a:pt x="1567333" y="56229"/>
                </a:lnTo>
                <a:lnTo>
                  <a:pt x="1573242" y="63760"/>
                </a:lnTo>
                <a:lnTo>
                  <a:pt x="1575214" y="68150"/>
                </a:lnTo>
                <a:lnTo>
                  <a:pt x="1576529" y="73061"/>
                </a:lnTo>
                <a:lnTo>
                  <a:pt x="1577406" y="78319"/>
                </a:lnTo>
                <a:lnTo>
                  <a:pt x="1578982" y="83809"/>
                </a:lnTo>
                <a:lnTo>
                  <a:pt x="1581026" y="89453"/>
                </a:lnTo>
                <a:lnTo>
                  <a:pt x="1583380" y="95201"/>
                </a:lnTo>
                <a:lnTo>
                  <a:pt x="1588642" y="104232"/>
                </a:lnTo>
                <a:lnTo>
                  <a:pt x="1591434" y="108030"/>
                </a:lnTo>
                <a:lnTo>
                  <a:pt x="1593295" y="112546"/>
                </a:lnTo>
                <a:lnTo>
                  <a:pt x="1594536" y="117541"/>
                </a:lnTo>
                <a:lnTo>
                  <a:pt x="1595363" y="122855"/>
                </a:lnTo>
                <a:lnTo>
                  <a:pt x="1596283" y="131406"/>
                </a:lnTo>
                <a:lnTo>
                  <a:pt x="1596691" y="139506"/>
                </a:lnTo>
                <a:lnTo>
                  <a:pt x="1596954" y="158229"/>
                </a:lnTo>
                <a:lnTo>
                  <a:pt x="1596975" y="161887"/>
                </a:lnTo>
                <a:lnTo>
                  <a:pt x="1597982" y="165318"/>
                </a:lnTo>
                <a:lnTo>
                  <a:pt x="1603147" y="174887"/>
                </a:lnTo>
                <a:lnTo>
                  <a:pt x="1604703" y="180990"/>
                </a:lnTo>
                <a:lnTo>
                  <a:pt x="1605579" y="190003"/>
                </a:lnTo>
                <a:lnTo>
                  <a:pt x="1605899" y="197849"/>
                </a:lnTo>
                <a:lnTo>
                  <a:pt x="1605916" y="200207"/>
                </a:lnTo>
                <a:lnTo>
                  <a:pt x="1606919" y="201778"/>
                </a:lnTo>
                <a:lnTo>
                  <a:pt x="1608580" y="202826"/>
                </a:lnTo>
                <a:lnTo>
                  <a:pt x="1613071" y="203990"/>
                </a:lnTo>
                <a:lnTo>
                  <a:pt x="1618374" y="204508"/>
                </a:lnTo>
                <a:lnTo>
                  <a:pt x="1620185" y="203653"/>
                </a:lnTo>
                <a:lnTo>
                  <a:pt x="1621393" y="202092"/>
                </a:lnTo>
                <a:lnTo>
                  <a:pt x="1622198" y="200059"/>
                </a:lnTo>
                <a:lnTo>
                  <a:pt x="1623727" y="198703"/>
                </a:lnTo>
                <a:lnTo>
                  <a:pt x="1625738" y="197800"/>
                </a:lnTo>
                <a:lnTo>
                  <a:pt x="1628072" y="197197"/>
                </a:lnTo>
                <a:lnTo>
                  <a:pt x="1633309" y="193882"/>
                </a:lnTo>
                <a:lnTo>
                  <a:pt x="1639937" y="189101"/>
                </a:lnTo>
                <a:lnTo>
                  <a:pt x="1649497" y="183669"/>
                </a:lnTo>
                <a:lnTo>
                  <a:pt x="1657715" y="175301"/>
                </a:lnTo>
                <a:lnTo>
                  <a:pt x="1661295" y="170292"/>
                </a:lnTo>
                <a:lnTo>
                  <a:pt x="1665666" y="164968"/>
                </a:lnTo>
                <a:lnTo>
                  <a:pt x="1670565" y="159434"/>
                </a:lnTo>
                <a:lnTo>
                  <a:pt x="1680307" y="148987"/>
                </a:lnTo>
                <a:lnTo>
                  <a:pt x="1691370" y="137526"/>
                </a:lnTo>
                <a:lnTo>
                  <a:pt x="1704175" y="1245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PenAnnotation403"/>
          <p:cNvSpPr/>
          <p:nvPr/>
        </p:nvSpPr>
        <p:spPr>
          <a:xfrm>
            <a:off x="6706195" y="3955851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0"/>
                </a:moveTo>
                <a:lnTo>
                  <a:pt x="13119" y="0"/>
                </a:lnTo>
                <a:lnTo>
                  <a:pt x="11722" y="992"/>
                </a:lnTo>
                <a:lnTo>
                  <a:pt x="10791" y="2646"/>
                </a:lnTo>
                <a:lnTo>
                  <a:pt x="10171" y="4741"/>
                </a:lnTo>
                <a:lnTo>
                  <a:pt x="9757" y="7129"/>
                </a:lnTo>
                <a:lnTo>
                  <a:pt x="9481" y="9714"/>
                </a:lnTo>
                <a:lnTo>
                  <a:pt x="9298" y="12429"/>
                </a:lnTo>
                <a:lnTo>
                  <a:pt x="8183" y="16223"/>
                </a:lnTo>
                <a:lnTo>
                  <a:pt x="6447" y="20738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PenAnnotation404"/>
          <p:cNvSpPr/>
          <p:nvPr/>
        </p:nvSpPr>
        <p:spPr>
          <a:xfrm>
            <a:off x="5009968" y="4723972"/>
            <a:ext cx="79544" cy="105558"/>
          </a:xfrm>
          <a:custGeom>
            <a:avLst/>
            <a:gdLst/>
            <a:ahLst/>
            <a:cxnLst/>
            <a:rect l="0" t="0" r="0" b="0"/>
            <a:pathLst>
              <a:path w="79544" h="105558">
                <a:moveTo>
                  <a:pt x="53164" y="17692"/>
                </a:moveTo>
                <a:lnTo>
                  <a:pt x="48424" y="17692"/>
                </a:lnTo>
                <a:lnTo>
                  <a:pt x="47027" y="18684"/>
                </a:lnTo>
                <a:lnTo>
                  <a:pt x="46097" y="20338"/>
                </a:lnTo>
                <a:lnTo>
                  <a:pt x="45476" y="22432"/>
                </a:lnTo>
                <a:lnTo>
                  <a:pt x="44070" y="23828"/>
                </a:lnTo>
                <a:lnTo>
                  <a:pt x="42141" y="24759"/>
                </a:lnTo>
                <a:lnTo>
                  <a:pt x="39862" y="25380"/>
                </a:lnTo>
                <a:lnTo>
                  <a:pt x="38343" y="26786"/>
                </a:lnTo>
                <a:lnTo>
                  <a:pt x="37330" y="28716"/>
                </a:lnTo>
                <a:lnTo>
                  <a:pt x="36656" y="30994"/>
                </a:lnTo>
                <a:lnTo>
                  <a:pt x="35213" y="32513"/>
                </a:lnTo>
                <a:lnTo>
                  <a:pt x="33259" y="33525"/>
                </a:lnTo>
                <a:lnTo>
                  <a:pt x="30965" y="34201"/>
                </a:lnTo>
                <a:lnTo>
                  <a:pt x="29435" y="35643"/>
                </a:lnTo>
                <a:lnTo>
                  <a:pt x="28415" y="37597"/>
                </a:lnTo>
                <a:lnTo>
                  <a:pt x="27735" y="39891"/>
                </a:lnTo>
                <a:lnTo>
                  <a:pt x="27282" y="42413"/>
                </a:lnTo>
                <a:lnTo>
                  <a:pt x="26980" y="45087"/>
                </a:lnTo>
                <a:lnTo>
                  <a:pt x="26778" y="47861"/>
                </a:lnTo>
                <a:lnTo>
                  <a:pt x="26644" y="50703"/>
                </a:lnTo>
                <a:lnTo>
                  <a:pt x="26495" y="56507"/>
                </a:lnTo>
                <a:lnTo>
                  <a:pt x="26411" y="65352"/>
                </a:lnTo>
                <a:lnTo>
                  <a:pt x="27391" y="68317"/>
                </a:lnTo>
                <a:lnTo>
                  <a:pt x="29037" y="71286"/>
                </a:lnTo>
                <a:lnTo>
                  <a:pt x="31126" y="74257"/>
                </a:lnTo>
                <a:lnTo>
                  <a:pt x="33511" y="77230"/>
                </a:lnTo>
                <a:lnTo>
                  <a:pt x="36094" y="80204"/>
                </a:lnTo>
                <a:lnTo>
                  <a:pt x="42627" y="87366"/>
                </a:lnTo>
                <a:lnTo>
                  <a:pt x="44155" y="87954"/>
                </a:lnTo>
                <a:lnTo>
                  <a:pt x="46166" y="88346"/>
                </a:lnTo>
                <a:lnTo>
                  <a:pt x="51782" y="88974"/>
                </a:lnTo>
                <a:lnTo>
                  <a:pt x="53235" y="89026"/>
                </a:lnTo>
                <a:lnTo>
                  <a:pt x="62696" y="89109"/>
                </a:lnTo>
                <a:lnTo>
                  <a:pt x="65472" y="89115"/>
                </a:lnTo>
                <a:lnTo>
                  <a:pt x="67322" y="88128"/>
                </a:lnTo>
                <a:lnTo>
                  <a:pt x="68556" y="86478"/>
                </a:lnTo>
                <a:lnTo>
                  <a:pt x="69379" y="84385"/>
                </a:lnTo>
                <a:lnTo>
                  <a:pt x="70919" y="81005"/>
                </a:lnTo>
                <a:lnTo>
                  <a:pt x="75277" y="71959"/>
                </a:lnTo>
                <a:lnTo>
                  <a:pt x="76836" y="67760"/>
                </a:lnTo>
                <a:lnTo>
                  <a:pt x="77875" y="63969"/>
                </a:lnTo>
                <a:lnTo>
                  <a:pt x="78568" y="60450"/>
                </a:lnTo>
                <a:lnTo>
                  <a:pt x="79029" y="56119"/>
                </a:lnTo>
                <a:lnTo>
                  <a:pt x="79338" y="51247"/>
                </a:lnTo>
                <a:lnTo>
                  <a:pt x="79543" y="46015"/>
                </a:lnTo>
                <a:lnTo>
                  <a:pt x="78688" y="40543"/>
                </a:lnTo>
                <a:lnTo>
                  <a:pt x="77125" y="34910"/>
                </a:lnTo>
                <a:lnTo>
                  <a:pt x="75091" y="29170"/>
                </a:lnTo>
                <a:lnTo>
                  <a:pt x="73735" y="24352"/>
                </a:lnTo>
                <a:lnTo>
                  <a:pt x="72832" y="20148"/>
                </a:lnTo>
                <a:lnTo>
                  <a:pt x="72229" y="16352"/>
                </a:lnTo>
                <a:lnTo>
                  <a:pt x="70835" y="12830"/>
                </a:lnTo>
                <a:lnTo>
                  <a:pt x="68914" y="9489"/>
                </a:lnTo>
                <a:lnTo>
                  <a:pt x="66641" y="6271"/>
                </a:lnTo>
                <a:lnTo>
                  <a:pt x="64133" y="4124"/>
                </a:lnTo>
                <a:lnTo>
                  <a:pt x="61469" y="2694"/>
                </a:lnTo>
                <a:lnTo>
                  <a:pt x="58701" y="1740"/>
                </a:lnTo>
                <a:lnTo>
                  <a:pt x="55863" y="1104"/>
                </a:lnTo>
                <a:lnTo>
                  <a:pt x="52979" y="680"/>
                </a:lnTo>
                <a:lnTo>
                  <a:pt x="50064" y="397"/>
                </a:lnTo>
                <a:lnTo>
                  <a:pt x="47129" y="209"/>
                </a:lnTo>
                <a:lnTo>
                  <a:pt x="44180" y="83"/>
                </a:lnTo>
                <a:lnTo>
                  <a:pt x="41222" y="0"/>
                </a:lnTo>
                <a:lnTo>
                  <a:pt x="38257" y="1928"/>
                </a:lnTo>
                <a:lnTo>
                  <a:pt x="35289" y="5199"/>
                </a:lnTo>
                <a:lnTo>
                  <a:pt x="32318" y="9363"/>
                </a:lnTo>
                <a:lnTo>
                  <a:pt x="29344" y="13131"/>
                </a:lnTo>
                <a:lnTo>
                  <a:pt x="26370" y="16636"/>
                </a:lnTo>
                <a:lnTo>
                  <a:pt x="23396" y="19964"/>
                </a:lnTo>
                <a:lnTo>
                  <a:pt x="20420" y="24168"/>
                </a:lnTo>
                <a:lnTo>
                  <a:pt x="17444" y="28954"/>
                </a:lnTo>
                <a:lnTo>
                  <a:pt x="14468" y="34130"/>
                </a:lnTo>
                <a:lnTo>
                  <a:pt x="12484" y="39565"/>
                </a:lnTo>
                <a:lnTo>
                  <a:pt x="11161" y="45172"/>
                </a:lnTo>
                <a:lnTo>
                  <a:pt x="10280" y="50895"/>
                </a:lnTo>
                <a:lnTo>
                  <a:pt x="8700" y="55702"/>
                </a:lnTo>
                <a:lnTo>
                  <a:pt x="6654" y="59899"/>
                </a:lnTo>
                <a:lnTo>
                  <a:pt x="4298" y="63690"/>
                </a:lnTo>
                <a:lnTo>
                  <a:pt x="2728" y="68200"/>
                </a:lnTo>
                <a:lnTo>
                  <a:pt x="1681" y="73192"/>
                </a:lnTo>
                <a:lnTo>
                  <a:pt x="983" y="78505"/>
                </a:lnTo>
                <a:lnTo>
                  <a:pt x="517" y="83038"/>
                </a:lnTo>
                <a:lnTo>
                  <a:pt x="207" y="87053"/>
                </a:lnTo>
                <a:lnTo>
                  <a:pt x="0" y="90722"/>
                </a:lnTo>
                <a:lnTo>
                  <a:pt x="854" y="93167"/>
                </a:lnTo>
                <a:lnTo>
                  <a:pt x="2416" y="94798"/>
                </a:lnTo>
                <a:lnTo>
                  <a:pt x="4449" y="95884"/>
                </a:lnTo>
                <a:lnTo>
                  <a:pt x="6797" y="97601"/>
                </a:lnTo>
                <a:lnTo>
                  <a:pt x="9355" y="99738"/>
                </a:lnTo>
                <a:lnTo>
                  <a:pt x="12051" y="102155"/>
                </a:lnTo>
                <a:lnTo>
                  <a:pt x="14842" y="103766"/>
                </a:lnTo>
                <a:lnTo>
                  <a:pt x="17694" y="104841"/>
                </a:lnTo>
                <a:lnTo>
                  <a:pt x="20588" y="105557"/>
                </a:lnTo>
                <a:lnTo>
                  <a:pt x="22517" y="105042"/>
                </a:lnTo>
                <a:lnTo>
                  <a:pt x="23803" y="103706"/>
                </a:lnTo>
                <a:lnTo>
                  <a:pt x="24661" y="101824"/>
                </a:lnTo>
                <a:lnTo>
                  <a:pt x="26224" y="100569"/>
                </a:lnTo>
                <a:lnTo>
                  <a:pt x="28259" y="99732"/>
                </a:lnTo>
                <a:lnTo>
                  <a:pt x="30608" y="99175"/>
                </a:lnTo>
                <a:lnTo>
                  <a:pt x="33166" y="96818"/>
                </a:lnTo>
                <a:lnTo>
                  <a:pt x="35863" y="93263"/>
                </a:lnTo>
                <a:lnTo>
                  <a:pt x="38654" y="88908"/>
                </a:lnTo>
                <a:lnTo>
                  <a:pt x="41506" y="85013"/>
                </a:lnTo>
                <a:lnTo>
                  <a:pt x="44401" y="81424"/>
                </a:lnTo>
                <a:lnTo>
                  <a:pt x="47321" y="78039"/>
                </a:lnTo>
                <a:lnTo>
                  <a:pt x="50261" y="73799"/>
                </a:lnTo>
                <a:lnTo>
                  <a:pt x="53214" y="68986"/>
                </a:lnTo>
                <a:lnTo>
                  <a:pt x="56173" y="63795"/>
                </a:lnTo>
                <a:lnTo>
                  <a:pt x="62109" y="52734"/>
                </a:lnTo>
                <a:lnTo>
                  <a:pt x="65080" y="47006"/>
                </a:lnTo>
                <a:lnTo>
                  <a:pt x="67062" y="41203"/>
                </a:lnTo>
                <a:lnTo>
                  <a:pt x="68382" y="35350"/>
                </a:lnTo>
                <a:lnTo>
                  <a:pt x="69263" y="29464"/>
                </a:lnTo>
                <a:lnTo>
                  <a:pt x="69850" y="24548"/>
                </a:lnTo>
                <a:lnTo>
                  <a:pt x="70241" y="20278"/>
                </a:lnTo>
                <a:lnTo>
                  <a:pt x="70502" y="16440"/>
                </a:lnTo>
                <a:lnTo>
                  <a:pt x="70676" y="12888"/>
                </a:lnTo>
                <a:lnTo>
                  <a:pt x="70978" y="1748"/>
                </a:lnTo>
                <a:lnTo>
                  <a:pt x="70001" y="1109"/>
                </a:lnTo>
                <a:lnTo>
                  <a:pt x="68358" y="684"/>
                </a:lnTo>
                <a:lnTo>
                  <a:pt x="66270" y="400"/>
                </a:lnTo>
                <a:lnTo>
                  <a:pt x="63885" y="210"/>
                </a:lnTo>
                <a:lnTo>
                  <a:pt x="61304" y="84"/>
                </a:lnTo>
                <a:lnTo>
                  <a:pt x="58591" y="1"/>
                </a:lnTo>
                <a:lnTo>
                  <a:pt x="56782" y="936"/>
                </a:lnTo>
                <a:lnTo>
                  <a:pt x="55576" y="2553"/>
                </a:lnTo>
                <a:lnTo>
                  <a:pt x="54772" y="4623"/>
                </a:lnTo>
                <a:lnTo>
                  <a:pt x="53244" y="6002"/>
                </a:lnTo>
                <a:lnTo>
                  <a:pt x="51233" y="6922"/>
                </a:lnTo>
                <a:lnTo>
                  <a:pt x="48901" y="7536"/>
                </a:lnTo>
                <a:lnTo>
                  <a:pt x="46353" y="8936"/>
                </a:lnTo>
                <a:lnTo>
                  <a:pt x="43662" y="10863"/>
                </a:lnTo>
                <a:lnTo>
                  <a:pt x="40877" y="13139"/>
                </a:lnTo>
                <a:lnTo>
                  <a:pt x="38027" y="15649"/>
                </a:lnTo>
                <a:lnTo>
                  <a:pt x="35136" y="18314"/>
                </a:lnTo>
                <a:lnTo>
                  <a:pt x="26888" y="26135"/>
                </a:lnTo>
                <a:lnTo>
                  <a:pt x="26603" y="29051"/>
                </a:lnTo>
                <a:lnTo>
                  <a:pt x="26527" y="31217"/>
                </a:lnTo>
                <a:lnTo>
                  <a:pt x="27469" y="32662"/>
                </a:lnTo>
                <a:lnTo>
                  <a:pt x="29089" y="33625"/>
                </a:lnTo>
                <a:lnTo>
                  <a:pt x="34941" y="35438"/>
                </a:lnTo>
                <a:lnTo>
                  <a:pt x="36055" y="35476"/>
                </a:lnTo>
                <a:lnTo>
                  <a:pt x="42961" y="35541"/>
                </a:lnTo>
                <a:lnTo>
                  <a:pt x="43386" y="34553"/>
                </a:lnTo>
                <a:lnTo>
                  <a:pt x="43669" y="32901"/>
                </a:lnTo>
                <a:lnTo>
                  <a:pt x="43858" y="30807"/>
                </a:lnTo>
                <a:lnTo>
                  <a:pt x="44975" y="29412"/>
                </a:lnTo>
                <a:lnTo>
                  <a:pt x="46713" y="28482"/>
                </a:lnTo>
                <a:lnTo>
                  <a:pt x="53164" y="2662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PenAnnotation405"/>
          <p:cNvSpPr/>
          <p:nvPr/>
        </p:nvSpPr>
        <p:spPr>
          <a:xfrm>
            <a:off x="5313352" y="4411265"/>
            <a:ext cx="1410703" cy="410681"/>
          </a:xfrm>
          <a:custGeom>
            <a:avLst/>
            <a:gdLst/>
            <a:ahLst/>
            <a:cxnLst/>
            <a:rect l="0" t="0" r="0" b="0"/>
            <a:pathLst>
              <a:path w="1410703" h="410681">
                <a:moveTo>
                  <a:pt x="124827" y="0"/>
                </a:moveTo>
                <a:lnTo>
                  <a:pt x="124827" y="4741"/>
                </a:lnTo>
                <a:lnTo>
                  <a:pt x="123835" y="7129"/>
                </a:lnTo>
                <a:lnTo>
                  <a:pt x="117139" y="16251"/>
                </a:lnTo>
                <a:lnTo>
                  <a:pt x="116449" y="25082"/>
                </a:lnTo>
                <a:lnTo>
                  <a:pt x="116143" y="38929"/>
                </a:lnTo>
                <a:lnTo>
                  <a:pt x="115930" y="85530"/>
                </a:lnTo>
                <a:lnTo>
                  <a:pt x="116911" y="96708"/>
                </a:lnTo>
                <a:lnTo>
                  <a:pt x="118558" y="108128"/>
                </a:lnTo>
                <a:lnTo>
                  <a:pt x="120647" y="119711"/>
                </a:lnTo>
                <a:lnTo>
                  <a:pt x="122041" y="132393"/>
                </a:lnTo>
                <a:lnTo>
                  <a:pt x="122970" y="145809"/>
                </a:lnTo>
                <a:lnTo>
                  <a:pt x="123589" y="159714"/>
                </a:lnTo>
                <a:lnTo>
                  <a:pt x="124994" y="172952"/>
                </a:lnTo>
                <a:lnTo>
                  <a:pt x="126923" y="185747"/>
                </a:lnTo>
                <a:lnTo>
                  <a:pt x="129201" y="198245"/>
                </a:lnTo>
                <a:lnTo>
                  <a:pt x="130719" y="211538"/>
                </a:lnTo>
                <a:lnTo>
                  <a:pt x="131732" y="225362"/>
                </a:lnTo>
                <a:lnTo>
                  <a:pt x="132407" y="239538"/>
                </a:lnTo>
                <a:lnTo>
                  <a:pt x="133849" y="252958"/>
                </a:lnTo>
                <a:lnTo>
                  <a:pt x="135803" y="265873"/>
                </a:lnTo>
                <a:lnTo>
                  <a:pt x="138097" y="278452"/>
                </a:lnTo>
                <a:lnTo>
                  <a:pt x="139627" y="289814"/>
                </a:lnTo>
                <a:lnTo>
                  <a:pt x="140647" y="300366"/>
                </a:lnTo>
                <a:lnTo>
                  <a:pt x="141327" y="310377"/>
                </a:lnTo>
                <a:lnTo>
                  <a:pt x="142772" y="320027"/>
                </a:lnTo>
                <a:lnTo>
                  <a:pt x="144728" y="329438"/>
                </a:lnTo>
                <a:lnTo>
                  <a:pt x="147024" y="338687"/>
                </a:lnTo>
                <a:lnTo>
                  <a:pt x="149547" y="347831"/>
                </a:lnTo>
                <a:lnTo>
                  <a:pt x="154997" y="365928"/>
                </a:lnTo>
                <a:lnTo>
                  <a:pt x="158080" y="378601"/>
                </a:lnTo>
                <a:lnTo>
                  <a:pt x="160442" y="388533"/>
                </a:lnTo>
                <a:lnTo>
                  <a:pt x="164799" y="399561"/>
                </a:lnTo>
                <a:lnTo>
                  <a:pt x="169440" y="410680"/>
                </a:lnTo>
                <a:lnTo>
                  <a:pt x="169473" y="398329"/>
                </a:lnTo>
                <a:lnTo>
                  <a:pt x="166828" y="387379"/>
                </a:lnTo>
                <a:lnTo>
                  <a:pt x="164734" y="380292"/>
                </a:lnTo>
                <a:lnTo>
                  <a:pt x="162346" y="373582"/>
                </a:lnTo>
                <a:lnTo>
                  <a:pt x="154244" y="353667"/>
                </a:lnTo>
                <a:lnTo>
                  <a:pt x="148485" y="337764"/>
                </a:lnTo>
                <a:lnTo>
                  <a:pt x="144567" y="329355"/>
                </a:lnTo>
                <a:lnTo>
                  <a:pt x="139972" y="320774"/>
                </a:lnTo>
                <a:lnTo>
                  <a:pt x="134924" y="312076"/>
                </a:lnTo>
                <a:lnTo>
                  <a:pt x="130566" y="303301"/>
                </a:lnTo>
                <a:lnTo>
                  <a:pt x="126669" y="294474"/>
                </a:lnTo>
                <a:lnTo>
                  <a:pt x="123078" y="285613"/>
                </a:lnTo>
                <a:lnTo>
                  <a:pt x="118700" y="277722"/>
                </a:lnTo>
                <a:lnTo>
                  <a:pt x="113798" y="270476"/>
                </a:lnTo>
                <a:lnTo>
                  <a:pt x="103058" y="258125"/>
                </a:lnTo>
                <a:lnTo>
                  <a:pt x="91671" y="249329"/>
                </a:lnTo>
                <a:lnTo>
                  <a:pt x="79995" y="244758"/>
                </a:lnTo>
                <a:lnTo>
                  <a:pt x="56329" y="241825"/>
                </a:lnTo>
                <a:lnTo>
                  <a:pt x="43236" y="241316"/>
                </a:lnTo>
                <a:lnTo>
                  <a:pt x="39676" y="242237"/>
                </a:lnTo>
                <a:lnTo>
                  <a:pt x="19037" y="253549"/>
                </a:lnTo>
                <a:lnTo>
                  <a:pt x="10672" y="261848"/>
                </a:lnTo>
                <a:lnTo>
                  <a:pt x="7052" y="266838"/>
                </a:lnTo>
                <a:lnTo>
                  <a:pt x="3029" y="277675"/>
                </a:lnTo>
                <a:lnTo>
                  <a:pt x="1242" y="288114"/>
                </a:lnTo>
                <a:lnTo>
                  <a:pt x="236" y="300562"/>
                </a:lnTo>
                <a:lnTo>
                  <a:pt x="0" y="310854"/>
                </a:lnTo>
                <a:lnTo>
                  <a:pt x="2541" y="322043"/>
                </a:lnTo>
                <a:lnTo>
                  <a:pt x="6978" y="333631"/>
                </a:lnTo>
                <a:lnTo>
                  <a:pt x="12257" y="345395"/>
                </a:lnTo>
                <a:lnTo>
                  <a:pt x="16046" y="350318"/>
                </a:lnTo>
                <a:lnTo>
                  <a:pt x="25548" y="358434"/>
                </a:lnTo>
                <a:lnTo>
                  <a:pt x="42054" y="368582"/>
                </a:lnTo>
                <a:lnTo>
                  <a:pt x="59512" y="377872"/>
                </a:lnTo>
                <a:lnTo>
                  <a:pt x="73970" y="381264"/>
                </a:lnTo>
                <a:lnTo>
                  <a:pt x="115264" y="383620"/>
                </a:lnTo>
                <a:lnTo>
                  <a:pt x="136656" y="382879"/>
                </a:lnTo>
                <a:lnTo>
                  <a:pt x="160413" y="376816"/>
                </a:lnTo>
                <a:lnTo>
                  <a:pt x="189367" y="365879"/>
                </a:lnTo>
                <a:lnTo>
                  <a:pt x="205106" y="359066"/>
                </a:lnTo>
                <a:lnTo>
                  <a:pt x="218715" y="349424"/>
                </a:lnTo>
                <a:lnTo>
                  <a:pt x="231378" y="338523"/>
                </a:lnTo>
                <a:lnTo>
                  <a:pt x="242628" y="327065"/>
                </a:lnTo>
                <a:lnTo>
                  <a:pt x="250936" y="315357"/>
                </a:lnTo>
                <a:lnTo>
                  <a:pt x="257935" y="303539"/>
                </a:lnTo>
                <a:lnTo>
                  <a:pt x="263362" y="292664"/>
                </a:lnTo>
                <a:lnTo>
                  <a:pt x="265773" y="284523"/>
                </a:lnTo>
                <a:lnTo>
                  <a:pt x="266845" y="274953"/>
                </a:lnTo>
                <a:lnTo>
                  <a:pt x="267321" y="264084"/>
                </a:lnTo>
                <a:lnTo>
                  <a:pt x="267533" y="252639"/>
                </a:lnTo>
                <a:lnTo>
                  <a:pt x="266598" y="247801"/>
                </a:lnTo>
                <a:lnTo>
                  <a:pt x="262911" y="239780"/>
                </a:lnTo>
                <a:lnTo>
                  <a:pt x="255259" y="229686"/>
                </a:lnTo>
                <a:lnTo>
                  <a:pt x="251469" y="227538"/>
                </a:lnTo>
                <a:lnTo>
                  <a:pt x="241967" y="225151"/>
                </a:lnTo>
                <a:lnTo>
                  <a:pt x="220431" y="223410"/>
                </a:lnTo>
                <a:lnTo>
                  <a:pt x="217336" y="224347"/>
                </a:lnTo>
                <a:lnTo>
                  <a:pt x="211252" y="228033"/>
                </a:lnTo>
                <a:lnTo>
                  <a:pt x="209233" y="230405"/>
                </a:lnTo>
                <a:lnTo>
                  <a:pt x="207887" y="232978"/>
                </a:lnTo>
                <a:lnTo>
                  <a:pt x="203346" y="243986"/>
                </a:lnTo>
                <a:lnTo>
                  <a:pt x="199412" y="253298"/>
                </a:lnTo>
                <a:lnTo>
                  <a:pt x="197664" y="260744"/>
                </a:lnTo>
                <a:lnTo>
                  <a:pt x="198190" y="265111"/>
                </a:lnTo>
                <a:lnTo>
                  <a:pt x="201419" y="275254"/>
                </a:lnTo>
                <a:lnTo>
                  <a:pt x="202678" y="281729"/>
                </a:lnTo>
                <a:lnTo>
                  <a:pt x="203517" y="289023"/>
                </a:lnTo>
                <a:lnTo>
                  <a:pt x="204076" y="296861"/>
                </a:lnTo>
                <a:lnTo>
                  <a:pt x="205441" y="304071"/>
                </a:lnTo>
                <a:lnTo>
                  <a:pt x="207343" y="310863"/>
                </a:lnTo>
                <a:lnTo>
                  <a:pt x="209604" y="317375"/>
                </a:lnTo>
                <a:lnTo>
                  <a:pt x="217407" y="329902"/>
                </a:lnTo>
                <a:lnTo>
                  <a:pt x="226497" y="341092"/>
                </a:lnTo>
                <a:lnTo>
                  <a:pt x="233845" y="349373"/>
                </a:lnTo>
                <a:lnTo>
                  <a:pt x="248300" y="359612"/>
                </a:lnTo>
                <a:lnTo>
                  <a:pt x="269969" y="371962"/>
                </a:lnTo>
                <a:lnTo>
                  <a:pt x="277971" y="377976"/>
                </a:lnTo>
                <a:lnTo>
                  <a:pt x="282485" y="379976"/>
                </a:lnTo>
                <a:lnTo>
                  <a:pt x="292794" y="382198"/>
                </a:lnTo>
                <a:lnTo>
                  <a:pt x="309753" y="383450"/>
                </a:lnTo>
                <a:lnTo>
                  <a:pt x="314587" y="382633"/>
                </a:lnTo>
                <a:lnTo>
                  <a:pt x="337437" y="371501"/>
                </a:lnTo>
                <a:lnTo>
                  <a:pt x="341974" y="367722"/>
                </a:lnTo>
                <a:lnTo>
                  <a:pt x="349660" y="358232"/>
                </a:lnTo>
                <a:lnTo>
                  <a:pt x="356383" y="347399"/>
                </a:lnTo>
                <a:lnTo>
                  <a:pt x="362678" y="334978"/>
                </a:lnTo>
                <a:lnTo>
                  <a:pt x="365746" y="327498"/>
                </a:lnTo>
                <a:lnTo>
                  <a:pt x="368784" y="319535"/>
                </a:lnTo>
                <a:lnTo>
                  <a:pt x="374805" y="302750"/>
                </a:lnTo>
                <a:lnTo>
                  <a:pt x="377799" y="294107"/>
                </a:lnTo>
                <a:lnTo>
                  <a:pt x="379795" y="286361"/>
                </a:lnTo>
                <a:lnTo>
                  <a:pt x="381126" y="279211"/>
                </a:lnTo>
                <a:lnTo>
                  <a:pt x="382605" y="266969"/>
                </a:lnTo>
                <a:lnTo>
                  <a:pt x="383262" y="258221"/>
                </a:lnTo>
                <a:lnTo>
                  <a:pt x="383554" y="248380"/>
                </a:lnTo>
                <a:lnTo>
                  <a:pt x="383775" y="233121"/>
                </a:lnTo>
                <a:lnTo>
                  <a:pt x="384771" y="232804"/>
                </a:lnTo>
                <a:lnTo>
                  <a:pt x="388524" y="232453"/>
                </a:lnTo>
                <a:lnTo>
                  <a:pt x="389922" y="233351"/>
                </a:lnTo>
                <a:lnTo>
                  <a:pt x="390854" y="234943"/>
                </a:lnTo>
                <a:lnTo>
                  <a:pt x="391475" y="236995"/>
                </a:lnTo>
                <a:lnTo>
                  <a:pt x="392350" y="249366"/>
                </a:lnTo>
                <a:lnTo>
                  <a:pt x="395200" y="259989"/>
                </a:lnTo>
                <a:lnTo>
                  <a:pt x="399774" y="272316"/>
                </a:lnTo>
                <a:lnTo>
                  <a:pt x="405114" y="287717"/>
                </a:lnTo>
                <a:lnTo>
                  <a:pt x="407927" y="294999"/>
                </a:lnTo>
                <a:lnTo>
                  <a:pt x="410795" y="301838"/>
                </a:lnTo>
                <a:lnTo>
                  <a:pt x="413699" y="308382"/>
                </a:lnTo>
                <a:lnTo>
                  <a:pt x="419572" y="320944"/>
                </a:lnTo>
                <a:lnTo>
                  <a:pt x="422526" y="327072"/>
                </a:lnTo>
                <a:lnTo>
                  <a:pt x="425489" y="334134"/>
                </a:lnTo>
                <a:lnTo>
                  <a:pt x="428456" y="341818"/>
                </a:lnTo>
                <a:lnTo>
                  <a:pt x="431426" y="349919"/>
                </a:lnTo>
                <a:lnTo>
                  <a:pt x="434398" y="357303"/>
                </a:lnTo>
                <a:lnTo>
                  <a:pt x="437372" y="364210"/>
                </a:lnTo>
                <a:lnTo>
                  <a:pt x="443322" y="376183"/>
                </a:lnTo>
                <a:lnTo>
                  <a:pt x="449274" y="384813"/>
                </a:lnTo>
                <a:lnTo>
                  <a:pt x="452250" y="387511"/>
                </a:lnTo>
                <a:lnTo>
                  <a:pt x="455226" y="389309"/>
                </a:lnTo>
                <a:lnTo>
                  <a:pt x="458203" y="390508"/>
                </a:lnTo>
                <a:lnTo>
                  <a:pt x="470108" y="398570"/>
                </a:lnTo>
                <a:lnTo>
                  <a:pt x="476062" y="400384"/>
                </a:lnTo>
                <a:lnTo>
                  <a:pt x="478046" y="399876"/>
                </a:lnTo>
                <a:lnTo>
                  <a:pt x="479369" y="398545"/>
                </a:lnTo>
                <a:lnTo>
                  <a:pt x="480251" y="396665"/>
                </a:lnTo>
                <a:lnTo>
                  <a:pt x="488795" y="384535"/>
                </a:lnTo>
                <a:lnTo>
                  <a:pt x="491496" y="378396"/>
                </a:lnTo>
                <a:lnTo>
                  <a:pt x="494289" y="371327"/>
                </a:lnTo>
                <a:lnTo>
                  <a:pt x="496150" y="363637"/>
                </a:lnTo>
                <a:lnTo>
                  <a:pt x="497392" y="355534"/>
                </a:lnTo>
                <a:lnTo>
                  <a:pt x="498220" y="347156"/>
                </a:lnTo>
                <a:lnTo>
                  <a:pt x="498771" y="338593"/>
                </a:lnTo>
                <a:lnTo>
                  <a:pt x="499139" y="329909"/>
                </a:lnTo>
                <a:lnTo>
                  <a:pt x="499547" y="312322"/>
                </a:lnTo>
                <a:lnTo>
                  <a:pt x="499831" y="267862"/>
                </a:lnTo>
                <a:lnTo>
                  <a:pt x="502501" y="255311"/>
                </a:lnTo>
                <a:lnTo>
                  <a:pt x="504602" y="250574"/>
                </a:lnTo>
                <a:lnTo>
                  <a:pt x="506936" y="240020"/>
                </a:lnTo>
                <a:lnTo>
                  <a:pt x="508435" y="226556"/>
                </a:lnTo>
                <a:lnTo>
                  <a:pt x="508695" y="219484"/>
                </a:lnTo>
                <a:lnTo>
                  <a:pt x="509723" y="217760"/>
                </a:lnTo>
                <a:lnTo>
                  <a:pt x="511401" y="216611"/>
                </a:lnTo>
                <a:lnTo>
                  <a:pt x="516483" y="214766"/>
                </a:lnTo>
                <a:lnTo>
                  <a:pt x="519824" y="217161"/>
                </a:lnTo>
                <a:lnTo>
                  <a:pt x="522103" y="219188"/>
                </a:lnTo>
                <a:lnTo>
                  <a:pt x="524616" y="220539"/>
                </a:lnTo>
                <a:lnTo>
                  <a:pt x="530052" y="222041"/>
                </a:lnTo>
                <a:lnTo>
                  <a:pt x="542620" y="223997"/>
                </a:lnTo>
                <a:lnTo>
                  <a:pt x="557629" y="229309"/>
                </a:lnTo>
                <a:lnTo>
                  <a:pt x="586116" y="232913"/>
                </a:lnTo>
                <a:lnTo>
                  <a:pt x="601936" y="238234"/>
                </a:lnTo>
                <a:lnTo>
                  <a:pt x="635879" y="240850"/>
                </a:lnTo>
                <a:lnTo>
                  <a:pt x="678448" y="241101"/>
                </a:lnTo>
                <a:lnTo>
                  <a:pt x="695804" y="241102"/>
                </a:lnTo>
                <a:lnTo>
                  <a:pt x="696281" y="233413"/>
                </a:lnTo>
                <a:lnTo>
                  <a:pt x="691574" y="227799"/>
                </a:lnTo>
                <a:lnTo>
                  <a:pt x="681093" y="217013"/>
                </a:lnTo>
                <a:lnTo>
                  <a:pt x="675335" y="211214"/>
                </a:lnTo>
                <a:lnTo>
                  <a:pt x="672411" y="209270"/>
                </a:lnTo>
                <a:lnTo>
                  <a:pt x="663554" y="205543"/>
                </a:lnTo>
                <a:lnTo>
                  <a:pt x="654646" y="199588"/>
                </a:lnTo>
                <a:lnTo>
                  <a:pt x="648699" y="197846"/>
                </a:lnTo>
                <a:lnTo>
                  <a:pt x="645723" y="198374"/>
                </a:lnTo>
                <a:lnTo>
                  <a:pt x="635583" y="204264"/>
                </a:lnTo>
                <a:lnTo>
                  <a:pt x="629601" y="209792"/>
                </a:lnTo>
                <a:lnTo>
                  <a:pt x="621545" y="222454"/>
                </a:lnTo>
                <a:lnTo>
                  <a:pt x="618442" y="230499"/>
                </a:lnTo>
                <a:lnTo>
                  <a:pt x="617063" y="239366"/>
                </a:lnTo>
                <a:lnTo>
                  <a:pt x="616696" y="245898"/>
                </a:lnTo>
                <a:lnTo>
                  <a:pt x="616287" y="260100"/>
                </a:lnTo>
                <a:lnTo>
                  <a:pt x="616003" y="291461"/>
                </a:lnTo>
                <a:lnTo>
                  <a:pt x="616981" y="298487"/>
                </a:lnTo>
                <a:lnTo>
                  <a:pt x="618625" y="306148"/>
                </a:lnTo>
                <a:lnTo>
                  <a:pt x="620713" y="314231"/>
                </a:lnTo>
                <a:lnTo>
                  <a:pt x="623098" y="321605"/>
                </a:lnTo>
                <a:lnTo>
                  <a:pt x="625680" y="328504"/>
                </a:lnTo>
                <a:lnTo>
                  <a:pt x="631194" y="340471"/>
                </a:lnTo>
                <a:lnTo>
                  <a:pt x="639877" y="352786"/>
                </a:lnTo>
                <a:lnTo>
                  <a:pt x="648733" y="362719"/>
                </a:lnTo>
                <a:lnTo>
                  <a:pt x="654669" y="368906"/>
                </a:lnTo>
                <a:lnTo>
                  <a:pt x="658633" y="370953"/>
                </a:lnTo>
                <a:lnTo>
                  <a:pt x="668330" y="373228"/>
                </a:lnTo>
                <a:lnTo>
                  <a:pt x="680204" y="374508"/>
                </a:lnTo>
                <a:lnTo>
                  <a:pt x="683594" y="373695"/>
                </a:lnTo>
                <a:lnTo>
                  <a:pt x="690007" y="370147"/>
                </a:lnTo>
                <a:lnTo>
                  <a:pt x="692113" y="367811"/>
                </a:lnTo>
                <a:lnTo>
                  <a:pt x="693518" y="365262"/>
                </a:lnTo>
                <a:lnTo>
                  <a:pt x="694454" y="362571"/>
                </a:lnTo>
                <a:lnTo>
                  <a:pt x="698141" y="356934"/>
                </a:lnTo>
                <a:lnTo>
                  <a:pt x="703086" y="350130"/>
                </a:lnTo>
                <a:lnTo>
                  <a:pt x="708592" y="340491"/>
                </a:lnTo>
                <a:lnTo>
                  <a:pt x="710457" y="334151"/>
                </a:lnTo>
                <a:lnTo>
                  <a:pt x="711700" y="326946"/>
                </a:lnTo>
                <a:lnTo>
                  <a:pt x="712529" y="319168"/>
                </a:lnTo>
                <a:lnTo>
                  <a:pt x="713081" y="311005"/>
                </a:lnTo>
                <a:lnTo>
                  <a:pt x="713450" y="302587"/>
                </a:lnTo>
                <a:lnTo>
                  <a:pt x="713969" y="279163"/>
                </a:lnTo>
                <a:lnTo>
                  <a:pt x="714144" y="253471"/>
                </a:lnTo>
                <a:lnTo>
                  <a:pt x="711521" y="241308"/>
                </a:lnTo>
                <a:lnTo>
                  <a:pt x="708042" y="230279"/>
                </a:lnTo>
                <a:lnTo>
                  <a:pt x="706494" y="222071"/>
                </a:lnTo>
                <a:lnTo>
                  <a:pt x="703161" y="215115"/>
                </a:lnTo>
                <a:lnTo>
                  <a:pt x="696727" y="205953"/>
                </a:lnTo>
                <a:lnTo>
                  <a:pt x="696406" y="212625"/>
                </a:lnTo>
                <a:lnTo>
                  <a:pt x="696338" y="226389"/>
                </a:lnTo>
                <a:lnTo>
                  <a:pt x="698978" y="234893"/>
                </a:lnTo>
                <a:lnTo>
                  <a:pt x="703458" y="245287"/>
                </a:lnTo>
                <a:lnTo>
                  <a:pt x="708757" y="256522"/>
                </a:lnTo>
                <a:lnTo>
                  <a:pt x="717318" y="274003"/>
                </a:lnTo>
                <a:lnTo>
                  <a:pt x="723186" y="283175"/>
                </a:lnTo>
                <a:lnTo>
                  <a:pt x="729100" y="291551"/>
                </a:lnTo>
                <a:lnTo>
                  <a:pt x="735036" y="301888"/>
                </a:lnTo>
                <a:lnTo>
                  <a:pt x="743628" y="313097"/>
                </a:lnTo>
                <a:lnTo>
                  <a:pt x="753069" y="322709"/>
                </a:lnTo>
                <a:lnTo>
                  <a:pt x="775114" y="334127"/>
                </a:lnTo>
                <a:lnTo>
                  <a:pt x="783599" y="337016"/>
                </a:lnTo>
                <a:lnTo>
                  <a:pt x="797131" y="338872"/>
                </a:lnTo>
                <a:lnTo>
                  <a:pt x="800241" y="338032"/>
                </a:lnTo>
                <a:lnTo>
                  <a:pt x="809358" y="333101"/>
                </a:lnTo>
                <a:lnTo>
                  <a:pt x="815355" y="331600"/>
                </a:lnTo>
                <a:lnTo>
                  <a:pt x="818343" y="329215"/>
                </a:lnTo>
                <a:lnTo>
                  <a:pt x="824309" y="321274"/>
                </a:lnTo>
                <a:lnTo>
                  <a:pt x="830268" y="311130"/>
                </a:lnTo>
                <a:lnTo>
                  <a:pt x="833246" y="305646"/>
                </a:lnTo>
                <a:lnTo>
                  <a:pt x="836555" y="294262"/>
                </a:lnTo>
                <a:lnTo>
                  <a:pt x="838026" y="282588"/>
                </a:lnTo>
                <a:lnTo>
                  <a:pt x="838679" y="270785"/>
                </a:lnTo>
                <a:lnTo>
                  <a:pt x="838970" y="256278"/>
                </a:lnTo>
                <a:lnTo>
                  <a:pt x="839201" y="202485"/>
                </a:lnTo>
                <a:lnTo>
                  <a:pt x="838209" y="200474"/>
                </a:lnTo>
                <a:lnTo>
                  <a:pt x="836556" y="199134"/>
                </a:lnTo>
                <a:lnTo>
                  <a:pt x="834461" y="198240"/>
                </a:lnTo>
                <a:lnTo>
                  <a:pt x="833065" y="198636"/>
                </a:lnTo>
                <a:lnTo>
                  <a:pt x="832134" y="199893"/>
                </a:lnTo>
                <a:lnTo>
                  <a:pt x="830640" y="204299"/>
                </a:lnTo>
                <a:lnTo>
                  <a:pt x="833082" y="207547"/>
                </a:lnTo>
                <a:lnTo>
                  <a:pt x="835122" y="209802"/>
                </a:lnTo>
                <a:lnTo>
                  <a:pt x="836482" y="213290"/>
                </a:lnTo>
                <a:lnTo>
                  <a:pt x="837993" y="222457"/>
                </a:lnTo>
                <a:lnTo>
                  <a:pt x="841311" y="233146"/>
                </a:lnTo>
                <a:lnTo>
                  <a:pt x="846092" y="244511"/>
                </a:lnTo>
                <a:lnTo>
                  <a:pt x="851525" y="256177"/>
                </a:lnTo>
                <a:lnTo>
                  <a:pt x="857247" y="265331"/>
                </a:lnTo>
                <a:lnTo>
                  <a:pt x="864089" y="273698"/>
                </a:lnTo>
                <a:lnTo>
                  <a:pt x="873745" y="284032"/>
                </a:lnTo>
                <a:lnTo>
                  <a:pt x="890337" y="296265"/>
                </a:lnTo>
                <a:lnTo>
                  <a:pt x="901947" y="305637"/>
                </a:lnTo>
                <a:lnTo>
                  <a:pt x="913722" y="315425"/>
                </a:lnTo>
                <a:lnTo>
                  <a:pt x="925569" y="323082"/>
                </a:lnTo>
                <a:lnTo>
                  <a:pt x="937449" y="327147"/>
                </a:lnTo>
                <a:lnTo>
                  <a:pt x="967197" y="329970"/>
                </a:lnTo>
                <a:lnTo>
                  <a:pt x="979102" y="330208"/>
                </a:lnTo>
                <a:lnTo>
                  <a:pt x="984063" y="329280"/>
                </a:lnTo>
                <a:lnTo>
                  <a:pt x="996777" y="324224"/>
                </a:lnTo>
                <a:lnTo>
                  <a:pt x="1007131" y="322694"/>
                </a:lnTo>
                <a:lnTo>
                  <a:pt x="1011678" y="320301"/>
                </a:lnTo>
                <a:lnTo>
                  <a:pt x="1022818" y="308445"/>
                </a:lnTo>
                <a:lnTo>
                  <a:pt x="1029289" y="301459"/>
                </a:lnTo>
                <a:lnTo>
                  <a:pt x="1031411" y="297215"/>
                </a:lnTo>
                <a:lnTo>
                  <a:pt x="1033769" y="287207"/>
                </a:lnTo>
                <a:lnTo>
                  <a:pt x="1034398" y="280769"/>
                </a:lnTo>
                <a:lnTo>
                  <a:pt x="1034817" y="273500"/>
                </a:lnTo>
                <a:lnTo>
                  <a:pt x="1035283" y="258477"/>
                </a:lnTo>
                <a:lnTo>
                  <a:pt x="1035490" y="245186"/>
                </a:lnTo>
                <a:lnTo>
                  <a:pt x="1034553" y="237871"/>
                </a:lnTo>
                <a:lnTo>
                  <a:pt x="1032936" y="230019"/>
                </a:lnTo>
                <a:lnTo>
                  <a:pt x="1030866" y="221807"/>
                </a:lnTo>
                <a:lnTo>
                  <a:pt x="1029486" y="214348"/>
                </a:lnTo>
                <a:lnTo>
                  <a:pt x="1028566" y="207391"/>
                </a:lnTo>
                <a:lnTo>
                  <a:pt x="1027952" y="200768"/>
                </a:lnTo>
                <a:lnTo>
                  <a:pt x="1025559" y="195361"/>
                </a:lnTo>
                <a:lnTo>
                  <a:pt x="1021979" y="190764"/>
                </a:lnTo>
                <a:lnTo>
                  <a:pt x="1013702" y="184003"/>
                </a:lnTo>
                <a:lnTo>
                  <a:pt x="1006716" y="180998"/>
                </a:lnTo>
                <a:lnTo>
                  <a:pt x="997205" y="179306"/>
                </a:lnTo>
                <a:lnTo>
                  <a:pt x="988103" y="178805"/>
                </a:lnTo>
                <a:lnTo>
                  <a:pt x="985102" y="179726"/>
                </a:lnTo>
                <a:lnTo>
                  <a:pt x="979122" y="183397"/>
                </a:lnTo>
                <a:lnTo>
                  <a:pt x="977131" y="186757"/>
                </a:lnTo>
                <a:lnTo>
                  <a:pt x="973335" y="200967"/>
                </a:lnTo>
                <a:lnTo>
                  <a:pt x="968932" y="212019"/>
                </a:lnTo>
                <a:lnTo>
                  <a:pt x="966313" y="223546"/>
                </a:lnTo>
                <a:lnTo>
                  <a:pt x="965149" y="236276"/>
                </a:lnTo>
                <a:lnTo>
                  <a:pt x="964839" y="243838"/>
                </a:lnTo>
                <a:lnTo>
                  <a:pt x="964632" y="251855"/>
                </a:lnTo>
                <a:lnTo>
                  <a:pt x="965486" y="259185"/>
                </a:lnTo>
                <a:lnTo>
                  <a:pt x="967047" y="266056"/>
                </a:lnTo>
                <a:lnTo>
                  <a:pt x="969081" y="272620"/>
                </a:lnTo>
                <a:lnTo>
                  <a:pt x="971340" y="285206"/>
                </a:lnTo>
                <a:lnTo>
                  <a:pt x="971943" y="291341"/>
                </a:lnTo>
                <a:lnTo>
                  <a:pt x="974328" y="296423"/>
                </a:lnTo>
                <a:lnTo>
                  <a:pt x="977904" y="300803"/>
                </a:lnTo>
                <a:lnTo>
                  <a:pt x="986175" y="309307"/>
                </a:lnTo>
                <a:lnTo>
                  <a:pt x="993159" y="319702"/>
                </a:lnTo>
                <a:lnTo>
                  <a:pt x="997403" y="323268"/>
                </a:lnTo>
                <a:lnTo>
                  <a:pt x="1002216" y="325644"/>
                </a:lnTo>
                <a:lnTo>
                  <a:pt x="1037001" y="337809"/>
                </a:lnTo>
                <a:lnTo>
                  <a:pt x="1040521" y="337323"/>
                </a:lnTo>
                <a:lnTo>
                  <a:pt x="1043861" y="336007"/>
                </a:lnTo>
                <a:lnTo>
                  <a:pt x="1061088" y="326766"/>
                </a:lnTo>
                <a:lnTo>
                  <a:pt x="1069449" y="318532"/>
                </a:lnTo>
                <a:lnTo>
                  <a:pt x="1077464" y="308257"/>
                </a:lnTo>
                <a:lnTo>
                  <a:pt x="1087641" y="297076"/>
                </a:lnTo>
                <a:lnTo>
                  <a:pt x="1096132" y="285492"/>
                </a:lnTo>
                <a:lnTo>
                  <a:pt x="1103214" y="273730"/>
                </a:lnTo>
                <a:lnTo>
                  <a:pt x="1109668" y="261887"/>
                </a:lnTo>
                <a:lnTo>
                  <a:pt x="1118880" y="244064"/>
                </a:lnTo>
                <a:lnTo>
                  <a:pt x="1124899" y="234811"/>
                </a:lnTo>
                <a:lnTo>
                  <a:pt x="1127894" y="230955"/>
                </a:lnTo>
                <a:lnTo>
                  <a:pt x="1131220" y="224024"/>
                </a:lnTo>
                <a:lnTo>
                  <a:pt x="1132107" y="220787"/>
                </a:lnTo>
                <a:lnTo>
                  <a:pt x="1133691" y="218629"/>
                </a:lnTo>
                <a:lnTo>
                  <a:pt x="1135739" y="217190"/>
                </a:lnTo>
                <a:lnTo>
                  <a:pt x="1140661" y="215592"/>
                </a:lnTo>
                <a:lnTo>
                  <a:pt x="1146155" y="214881"/>
                </a:lnTo>
                <a:lnTo>
                  <a:pt x="1149010" y="215684"/>
                </a:lnTo>
                <a:lnTo>
                  <a:pt x="1154827" y="219222"/>
                </a:lnTo>
                <a:lnTo>
                  <a:pt x="1163680" y="226792"/>
                </a:lnTo>
                <a:lnTo>
                  <a:pt x="1165654" y="230570"/>
                </a:lnTo>
                <a:lnTo>
                  <a:pt x="1169424" y="245368"/>
                </a:lnTo>
                <a:lnTo>
                  <a:pt x="1173821" y="256557"/>
                </a:lnTo>
                <a:lnTo>
                  <a:pt x="1176437" y="268145"/>
                </a:lnTo>
                <a:lnTo>
                  <a:pt x="1178592" y="279910"/>
                </a:lnTo>
                <a:lnTo>
                  <a:pt x="1182857" y="291754"/>
                </a:lnTo>
                <a:lnTo>
                  <a:pt x="1185414" y="300986"/>
                </a:lnTo>
                <a:lnTo>
                  <a:pt x="1186854" y="311762"/>
                </a:lnTo>
                <a:lnTo>
                  <a:pt x="1187056" y="314998"/>
                </a:lnTo>
                <a:lnTo>
                  <a:pt x="1186198" y="318147"/>
                </a:lnTo>
                <a:lnTo>
                  <a:pt x="1179736" y="328589"/>
                </a:lnTo>
                <a:lnTo>
                  <a:pt x="1179334" y="328200"/>
                </a:lnTo>
                <a:lnTo>
                  <a:pt x="1178636" y="322551"/>
                </a:lnTo>
                <a:lnTo>
                  <a:pt x="1178562" y="312309"/>
                </a:lnTo>
                <a:lnTo>
                  <a:pt x="1181190" y="302184"/>
                </a:lnTo>
                <a:lnTo>
                  <a:pt x="1183280" y="296706"/>
                </a:lnTo>
                <a:lnTo>
                  <a:pt x="1184673" y="290078"/>
                </a:lnTo>
                <a:lnTo>
                  <a:pt x="1185603" y="282682"/>
                </a:lnTo>
                <a:lnTo>
                  <a:pt x="1186221" y="274775"/>
                </a:lnTo>
                <a:lnTo>
                  <a:pt x="1186634" y="267519"/>
                </a:lnTo>
                <a:lnTo>
                  <a:pt x="1187093" y="254166"/>
                </a:lnTo>
                <a:lnTo>
                  <a:pt x="1187351" y="235492"/>
                </a:lnTo>
                <a:lnTo>
                  <a:pt x="1190058" y="223395"/>
                </a:lnTo>
                <a:lnTo>
                  <a:pt x="1195139" y="208941"/>
                </a:lnTo>
                <a:lnTo>
                  <a:pt x="1196549" y="207755"/>
                </a:lnTo>
                <a:lnTo>
                  <a:pt x="1198479" y="206964"/>
                </a:lnTo>
                <a:lnTo>
                  <a:pt x="1203968" y="205695"/>
                </a:lnTo>
                <a:lnTo>
                  <a:pt x="1207365" y="208168"/>
                </a:lnTo>
                <a:lnTo>
                  <a:pt x="1209659" y="210216"/>
                </a:lnTo>
                <a:lnTo>
                  <a:pt x="1211190" y="213566"/>
                </a:lnTo>
                <a:lnTo>
                  <a:pt x="1212889" y="222580"/>
                </a:lnTo>
                <a:lnTo>
                  <a:pt x="1216291" y="233201"/>
                </a:lnTo>
                <a:lnTo>
                  <a:pt x="1221110" y="244535"/>
                </a:lnTo>
                <a:lnTo>
                  <a:pt x="1226559" y="256188"/>
                </a:lnTo>
                <a:lnTo>
                  <a:pt x="1244050" y="291721"/>
                </a:lnTo>
                <a:lnTo>
                  <a:pt x="1249983" y="300972"/>
                </a:lnTo>
                <a:lnTo>
                  <a:pt x="1258902" y="311757"/>
                </a:lnTo>
                <a:lnTo>
                  <a:pt x="1261877" y="314995"/>
                </a:lnTo>
                <a:lnTo>
                  <a:pt x="1275545" y="324291"/>
                </a:lnTo>
                <a:lnTo>
                  <a:pt x="1283825" y="327684"/>
                </a:lnTo>
                <a:lnTo>
                  <a:pt x="1294064" y="329594"/>
                </a:lnTo>
                <a:lnTo>
                  <a:pt x="1297225" y="329862"/>
                </a:lnTo>
                <a:lnTo>
                  <a:pt x="1306029" y="327514"/>
                </a:lnTo>
                <a:lnTo>
                  <a:pt x="1311154" y="325499"/>
                </a:lnTo>
                <a:lnTo>
                  <a:pt x="1315563" y="322172"/>
                </a:lnTo>
                <a:lnTo>
                  <a:pt x="1323108" y="313182"/>
                </a:lnTo>
                <a:lnTo>
                  <a:pt x="1325517" y="308007"/>
                </a:lnTo>
                <a:lnTo>
                  <a:pt x="1328193" y="296965"/>
                </a:lnTo>
                <a:lnTo>
                  <a:pt x="1329899" y="290250"/>
                </a:lnTo>
                <a:lnTo>
                  <a:pt x="1332029" y="282797"/>
                </a:lnTo>
                <a:lnTo>
                  <a:pt x="1334441" y="274852"/>
                </a:lnTo>
                <a:lnTo>
                  <a:pt x="1339767" y="255440"/>
                </a:lnTo>
                <a:lnTo>
                  <a:pt x="1342575" y="244708"/>
                </a:lnTo>
                <a:lnTo>
                  <a:pt x="1344449" y="233584"/>
                </a:lnTo>
                <a:lnTo>
                  <a:pt x="1345698" y="222199"/>
                </a:lnTo>
                <a:lnTo>
                  <a:pt x="1346530" y="210641"/>
                </a:lnTo>
                <a:lnTo>
                  <a:pt x="1347084" y="198966"/>
                </a:lnTo>
                <a:lnTo>
                  <a:pt x="1347701" y="175412"/>
                </a:lnTo>
                <a:lnTo>
                  <a:pt x="1346874" y="162582"/>
                </a:lnTo>
                <a:lnTo>
                  <a:pt x="1345329" y="149067"/>
                </a:lnTo>
                <a:lnTo>
                  <a:pt x="1343308" y="135097"/>
                </a:lnTo>
                <a:lnTo>
                  <a:pt x="1341960" y="122807"/>
                </a:lnTo>
                <a:lnTo>
                  <a:pt x="1341061" y="111637"/>
                </a:lnTo>
                <a:lnTo>
                  <a:pt x="1340462" y="101214"/>
                </a:lnTo>
                <a:lnTo>
                  <a:pt x="1339797" y="79049"/>
                </a:lnTo>
                <a:lnTo>
                  <a:pt x="1339620" y="67582"/>
                </a:lnTo>
                <a:lnTo>
                  <a:pt x="1338509" y="57954"/>
                </a:lnTo>
                <a:lnTo>
                  <a:pt x="1336776" y="49550"/>
                </a:lnTo>
                <a:lnTo>
                  <a:pt x="1334629" y="41963"/>
                </a:lnTo>
                <a:lnTo>
                  <a:pt x="1333198" y="34921"/>
                </a:lnTo>
                <a:lnTo>
                  <a:pt x="1332243" y="28241"/>
                </a:lnTo>
                <a:lnTo>
                  <a:pt x="1330712" y="12744"/>
                </a:lnTo>
                <a:lnTo>
                  <a:pt x="1330447" y="5320"/>
                </a:lnTo>
                <a:lnTo>
                  <a:pt x="1329417" y="4539"/>
                </a:lnTo>
                <a:lnTo>
                  <a:pt x="1327739" y="5010"/>
                </a:lnTo>
                <a:lnTo>
                  <a:pt x="1322656" y="8155"/>
                </a:lnTo>
                <a:lnTo>
                  <a:pt x="1321776" y="18182"/>
                </a:lnTo>
                <a:lnTo>
                  <a:pt x="1324216" y="30901"/>
                </a:lnTo>
                <a:lnTo>
                  <a:pt x="1326256" y="38460"/>
                </a:lnTo>
                <a:lnTo>
                  <a:pt x="1327615" y="46476"/>
                </a:lnTo>
                <a:lnTo>
                  <a:pt x="1328522" y="54797"/>
                </a:lnTo>
                <a:lnTo>
                  <a:pt x="1329127" y="63320"/>
                </a:lnTo>
                <a:lnTo>
                  <a:pt x="1330521" y="72971"/>
                </a:lnTo>
                <a:lnTo>
                  <a:pt x="1332443" y="83374"/>
                </a:lnTo>
                <a:lnTo>
                  <a:pt x="1337225" y="105517"/>
                </a:lnTo>
                <a:lnTo>
                  <a:pt x="1342658" y="128586"/>
                </a:lnTo>
                <a:lnTo>
                  <a:pt x="1344503" y="140294"/>
                </a:lnTo>
                <a:lnTo>
                  <a:pt x="1345733" y="152069"/>
                </a:lnTo>
                <a:lnTo>
                  <a:pt x="1346554" y="163887"/>
                </a:lnTo>
                <a:lnTo>
                  <a:pt x="1348093" y="175735"/>
                </a:lnTo>
                <a:lnTo>
                  <a:pt x="1350111" y="187602"/>
                </a:lnTo>
                <a:lnTo>
                  <a:pt x="1352449" y="199482"/>
                </a:lnTo>
                <a:lnTo>
                  <a:pt x="1357692" y="223266"/>
                </a:lnTo>
                <a:lnTo>
                  <a:pt x="1360480" y="235164"/>
                </a:lnTo>
                <a:lnTo>
                  <a:pt x="1363330" y="246073"/>
                </a:lnTo>
                <a:lnTo>
                  <a:pt x="1366222" y="256322"/>
                </a:lnTo>
                <a:lnTo>
                  <a:pt x="1372082" y="275648"/>
                </a:lnTo>
                <a:lnTo>
                  <a:pt x="1377993" y="294159"/>
                </a:lnTo>
                <a:lnTo>
                  <a:pt x="1380958" y="302270"/>
                </a:lnTo>
                <a:lnTo>
                  <a:pt x="1383928" y="309662"/>
                </a:lnTo>
                <a:lnTo>
                  <a:pt x="1386900" y="316574"/>
                </a:lnTo>
                <a:lnTo>
                  <a:pt x="1392847" y="329546"/>
                </a:lnTo>
                <a:lnTo>
                  <a:pt x="1398797" y="340934"/>
                </a:lnTo>
                <a:lnTo>
                  <a:pt x="1408057" y="353683"/>
                </a:lnTo>
                <a:lnTo>
                  <a:pt x="1410702" y="3571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PenAnnotation406"/>
          <p:cNvSpPr/>
          <p:nvPr/>
        </p:nvSpPr>
        <p:spPr>
          <a:xfrm>
            <a:off x="6572250" y="4513279"/>
            <a:ext cx="285751" cy="14073"/>
          </a:xfrm>
          <a:custGeom>
            <a:avLst/>
            <a:gdLst/>
            <a:ahLst/>
            <a:cxnLst/>
            <a:rect l="0" t="0" r="0" b="0"/>
            <a:pathLst>
              <a:path w="285751" h="14073">
                <a:moveTo>
                  <a:pt x="0" y="14072"/>
                </a:moveTo>
                <a:lnTo>
                  <a:pt x="4740" y="14072"/>
                </a:lnTo>
                <a:lnTo>
                  <a:pt x="7129" y="13080"/>
                </a:lnTo>
                <a:lnTo>
                  <a:pt x="9713" y="11426"/>
                </a:lnTo>
                <a:lnTo>
                  <a:pt x="12428" y="9332"/>
                </a:lnTo>
                <a:lnTo>
                  <a:pt x="15231" y="7935"/>
                </a:lnTo>
                <a:lnTo>
                  <a:pt x="18091" y="7004"/>
                </a:lnTo>
                <a:lnTo>
                  <a:pt x="20990" y="6384"/>
                </a:lnTo>
                <a:lnTo>
                  <a:pt x="25899" y="5970"/>
                </a:lnTo>
                <a:lnTo>
                  <a:pt x="32149" y="5694"/>
                </a:lnTo>
                <a:lnTo>
                  <a:pt x="52520" y="5306"/>
                </a:lnTo>
                <a:lnTo>
                  <a:pt x="107617" y="5152"/>
                </a:lnTo>
                <a:lnTo>
                  <a:pt x="116393" y="4157"/>
                </a:lnTo>
                <a:lnTo>
                  <a:pt x="125220" y="2501"/>
                </a:lnTo>
                <a:lnTo>
                  <a:pt x="134081" y="405"/>
                </a:lnTo>
                <a:lnTo>
                  <a:pt x="142965" y="0"/>
                </a:lnTo>
                <a:lnTo>
                  <a:pt x="151865" y="722"/>
                </a:lnTo>
                <a:lnTo>
                  <a:pt x="160774" y="2195"/>
                </a:lnTo>
                <a:lnTo>
                  <a:pt x="169690" y="3177"/>
                </a:lnTo>
                <a:lnTo>
                  <a:pt x="178611" y="3833"/>
                </a:lnTo>
                <a:lnTo>
                  <a:pt x="195468" y="4560"/>
                </a:lnTo>
                <a:lnTo>
                  <a:pt x="216115" y="4970"/>
                </a:lnTo>
                <a:lnTo>
                  <a:pt x="228673" y="5066"/>
                </a:lnTo>
                <a:lnTo>
                  <a:pt x="234800" y="6084"/>
                </a:lnTo>
                <a:lnTo>
                  <a:pt x="240869" y="7754"/>
                </a:lnTo>
                <a:lnTo>
                  <a:pt x="246900" y="9860"/>
                </a:lnTo>
                <a:lnTo>
                  <a:pt x="251912" y="11264"/>
                </a:lnTo>
                <a:lnTo>
                  <a:pt x="256246" y="12200"/>
                </a:lnTo>
                <a:lnTo>
                  <a:pt x="260127" y="12824"/>
                </a:lnTo>
                <a:lnTo>
                  <a:pt x="263707" y="13240"/>
                </a:lnTo>
                <a:lnTo>
                  <a:pt x="267086" y="13517"/>
                </a:lnTo>
                <a:lnTo>
                  <a:pt x="273486" y="13826"/>
                </a:lnTo>
                <a:lnTo>
                  <a:pt x="285750" y="140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PenAnnotation407"/>
          <p:cNvSpPr/>
          <p:nvPr/>
        </p:nvSpPr>
        <p:spPr>
          <a:xfrm>
            <a:off x="6054328" y="448270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PenAnnotation408"/>
          <p:cNvSpPr/>
          <p:nvPr/>
        </p:nvSpPr>
        <p:spPr>
          <a:xfrm>
            <a:off x="7081610" y="4321968"/>
            <a:ext cx="80000" cy="396420"/>
          </a:xfrm>
          <a:custGeom>
            <a:avLst/>
            <a:gdLst/>
            <a:ahLst/>
            <a:cxnLst/>
            <a:rect l="0" t="0" r="0" b="0"/>
            <a:pathLst>
              <a:path w="80000" h="396420">
                <a:moveTo>
                  <a:pt x="8561" y="0"/>
                </a:moveTo>
                <a:lnTo>
                  <a:pt x="8561" y="7689"/>
                </a:lnTo>
                <a:lnTo>
                  <a:pt x="7569" y="10087"/>
                </a:lnTo>
                <a:lnTo>
                  <a:pt x="5916" y="13670"/>
                </a:lnTo>
                <a:lnTo>
                  <a:pt x="3821" y="18043"/>
                </a:lnTo>
                <a:lnTo>
                  <a:pt x="2425" y="23935"/>
                </a:lnTo>
                <a:lnTo>
                  <a:pt x="1494" y="30840"/>
                </a:lnTo>
                <a:lnTo>
                  <a:pt x="873" y="38419"/>
                </a:lnTo>
                <a:lnTo>
                  <a:pt x="459" y="47441"/>
                </a:lnTo>
                <a:lnTo>
                  <a:pt x="0" y="68048"/>
                </a:lnTo>
                <a:lnTo>
                  <a:pt x="870" y="79100"/>
                </a:lnTo>
                <a:lnTo>
                  <a:pt x="2442" y="90437"/>
                </a:lnTo>
                <a:lnTo>
                  <a:pt x="4481" y="101963"/>
                </a:lnTo>
                <a:lnTo>
                  <a:pt x="5841" y="113616"/>
                </a:lnTo>
                <a:lnTo>
                  <a:pt x="6748" y="125353"/>
                </a:lnTo>
                <a:lnTo>
                  <a:pt x="7352" y="137147"/>
                </a:lnTo>
                <a:lnTo>
                  <a:pt x="8024" y="163481"/>
                </a:lnTo>
                <a:lnTo>
                  <a:pt x="8203" y="177448"/>
                </a:lnTo>
                <a:lnTo>
                  <a:pt x="9315" y="190729"/>
                </a:lnTo>
                <a:lnTo>
                  <a:pt x="11048" y="203551"/>
                </a:lnTo>
                <a:lnTo>
                  <a:pt x="15620" y="229373"/>
                </a:lnTo>
                <a:lnTo>
                  <a:pt x="20959" y="257386"/>
                </a:lnTo>
                <a:lnTo>
                  <a:pt x="22779" y="269818"/>
                </a:lnTo>
                <a:lnTo>
                  <a:pt x="23993" y="281082"/>
                </a:lnTo>
                <a:lnTo>
                  <a:pt x="24802" y="291568"/>
                </a:lnTo>
                <a:lnTo>
                  <a:pt x="26334" y="301535"/>
                </a:lnTo>
                <a:lnTo>
                  <a:pt x="28348" y="311156"/>
                </a:lnTo>
                <a:lnTo>
                  <a:pt x="30682" y="320547"/>
                </a:lnTo>
                <a:lnTo>
                  <a:pt x="33230" y="329784"/>
                </a:lnTo>
                <a:lnTo>
                  <a:pt x="38708" y="347985"/>
                </a:lnTo>
                <a:lnTo>
                  <a:pt x="41557" y="356013"/>
                </a:lnTo>
                <a:lnTo>
                  <a:pt x="44449" y="363350"/>
                </a:lnTo>
                <a:lnTo>
                  <a:pt x="47369" y="370226"/>
                </a:lnTo>
                <a:lnTo>
                  <a:pt x="50308" y="375801"/>
                </a:lnTo>
                <a:lnTo>
                  <a:pt x="53260" y="380511"/>
                </a:lnTo>
                <a:lnTo>
                  <a:pt x="56220" y="384643"/>
                </a:lnTo>
                <a:lnTo>
                  <a:pt x="59185" y="388389"/>
                </a:lnTo>
                <a:lnTo>
                  <a:pt x="62155" y="391880"/>
                </a:lnTo>
                <a:lnTo>
                  <a:pt x="65126" y="395198"/>
                </a:lnTo>
                <a:lnTo>
                  <a:pt x="68100" y="396419"/>
                </a:lnTo>
                <a:lnTo>
                  <a:pt x="71074" y="396240"/>
                </a:lnTo>
                <a:lnTo>
                  <a:pt x="79999" y="3929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PenAnnotation409"/>
          <p:cNvSpPr/>
          <p:nvPr/>
        </p:nvSpPr>
        <p:spPr>
          <a:xfrm>
            <a:off x="7000875" y="4288373"/>
            <a:ext cx="696516" cy="390784"/>
          </a:xfrm>
          <a:custGeom>
            <a:avLst/>
            <a:gdLst/>
            <a:ahLst/>
            <a:cxnLst/>
            <a:rect l="0" t="0" r="0" b="0"/>
            <a:pathLst>
              <a:path w="696516" h="390784">
                <a:moveTo>
                  <a:pt x="0" y="238978"/>
                </a:moveTo>
                <a:lnTo>
                  <a:pt x="0" y="252280"/>
                </a:lnTo>
                <a:lnTo>
                  <a:pt x="992" y="254792"/>
                </a:lnTo>
                <a:lnTo>
                  <a:pt x="4740" y="260228"/>
                </a:lnTo>
                <a:lnTo>
                  <a:pt x="12359" y="265951"/>
                </a:lnTo>
                <a:lnTo>
                  <a:pt x="21368" y="270810"/>
                </a:lnTo>
                <a:lnTo>
                  <a:pt x="28679" y="272969"/>
                </a:lnTo>
                <a:lnTo>
                  <a:pt x="47854" y="274185"/>
                </a:lnTo>
                <a:lnTo>
                  <a:pt x="61286" y="271823"/>
                </a:lnTo>
                <a:lnTo>
                  <a:pt x="116537" y="253693"/>
                </a:lnTo>
                <a:lnTo>
                  <a:pt x="131500" y="245187"/>
                </a:lnTo>
                <a:lnTo>
                  <a:pt x="144764" y="235784"/>
                </a:lnTo>
                <a:lnTo>
                  <a:pt x="163389" y="223921"/>
                </a:lnTo>
                <a:lnTo>
                  <a:pt x="175473" y="213765"/>
                </a:lnTo>
                <a:lnTo>
                  <a:pt x="193433" y="201632"/>
                </a:lnTo>
                <a:lnTo>
                  <a:pt x="209159" y="189635"/>
                </a:lnTo>
                <a:lnTo>
                  <a:pt x="212021" y="187282"/>
                </a:lnTo>
                <a:lnTo>
                  <a:pt x="213777" y="187647"/>
                </a:lnTo>
                <a:lnTo>
                  <a:pt x="218374" y="190698"/>
                </a:lnTo>
                <a:lnTo>
                  <a:pt x="219997" y="192901"/>
                </a:lnTo>
                <a:lnTo>
                  <a:pt x="221800" y="197994"/>
                </a:lnTo>
                <a:lnTo>
                  <a:pt x="221288" y="201733"/>
                </a:lnTo>
                <a:lnTo>
                  <a:pt x="218075" y="211181"/>
                </a:lnTo>
                <a:lnTo>
                  <a:pt x="215984" y="221993"/>
                </a:lnTo>
                <a:lnTo>
                  <a:pt x="215427" y="227655"/>
                </a:lnTo>
                <a:lnTo>
                  <a:pt x="215055" y="234406"/>
                </a:lnTo>
                <a:lnTo>
                  <a:pt x="214642" y="249844"/>
                </a:lnTo>
                <a:lnTo>
                  <a:pt x="214341" y="301656"/>
                </a:lnTo>
                <a:lnTo>
                  <a:pt x="215324" y="309537"/>
                </a:lnTo>
                <a:lnTo>
                  <a:pt x="216971" y="316775"/>
                </a:lnTo>
                <a:lnTo>
                  <a:pt x="219061" y="323585"/>
                </a:lnTo>
                <a:lnTo>
                  <a:pt x="220454" y="330109"/>
                </a:lnTo>
                <a:lnTo>
                  <a:pt x="221384" y="336443"/>
                </a:lnTo>
                <a:lnTo>
                  <a:pt x="222003" y="342650"/>
                </a:lnTo>
                <a:lnTo>
                  <a:pt x="225338" y="354838"/>
                </a:lnTo>
                <a:lnTo>
                  <a:pt x="230126" y="365878"/>
                </a:lnTo>
                <a:lnTo>
                  <a:pt x="235562" y="374092"/>
                </a:lnTo>
                <a:lnTo>
                  <a:pt x="243931" y="381049"/>
                </a:lnTo>
                <a:lnTo>
                  <a:pt x="253273" y="386457"/>
                </a:lnTo>
                <a:lnTo>
                  <a:pt x="260732" y="388860"/>
                </a:lnTo>
                <a:lnTo>
                  <a:pt x="276661" y="390530"/>
                </a:lnTo>
                <a:lnTo>
                  <a:pt x="279691" y="390614"/>
                </a:lnTo>
                <a:lnTo>
                  <a:pt x="288349" y="388062"/>
                </a:lnTo>
                <a:lnTo>
                  <a:pt x="293435" y="385992"/>
                </a:lnTo>
                <a:lnTo>
                  <a:pt x="296826" y="383620"/>
                </a:lnTo>
                <a:lnTo>
                  <a:pt x="299087" y="381047"/>
                </a:lnTo>
                <a:lnTo>
                  <a:pt x="304915" y="370039"/>
                </a:lnTo>
                <a:lnTo>
                  <a:pt x="310143" y="358743"/>
                </a:lnTo>
                <a:lnTo>
                  <a:pt x="312925" y="351563"/>
                </a:lnTo>
                <a:lnTo>
                  <a:pt x="315773" y="343801"/>
                </a:lnTo>
                <a:lnTo>
                  <a:pt x="316679" y="336641"/>
                </a:lnTo>
                <a:lnTo>
                  <a:pt x="316292" y="329884"/>
                </a:lnTo>
                <a:lnTo>
                  <a:pt x="315040" y="323394"/>
                </a:lnTo>
                <a:lnTo>
                  <a:pt x="314207" y="316092"/>
                </a:lnTo>
                <a:lnTo>
                  <a:pt x="313650" y="308246"/>
                </a:lnTo>
                <a:lnTo>
                  <a:pt x="313280" y="300040"/>
                </a:lnTo>
                <a:lnTo>
                  <a:pt x="312040" y="291592"/>
                </a:lnTo>
                <a:lnTo>
                  <a:pt x="310222" y="282984"/>
                </a:lnTo>
                <a:lnTo>
                  <a:pt x="308018" y="274269"/>
                </a:lnTo>
                <a:lnTo>
                  <a:pt x="305556" y="266474"/>
                </a:lnTo>
                <a:lnTo>
                  <a:pt x="302923" y="259293"/>
                </a:lnTo>
                <a:lnTo>
                  <a:pt x="300175" y="252521"/>
                </a:lnTo>
                <a:lnTo>
                  <a:pt x="296359" y="246023"/>
                </a:lnTo>
                <a:lnTo>
                  <a:pt x="291831" y="239706"/>
                </a:lnTo>
                <a:lnTo>
                  <a:pt x="282499" y="229380"/>
                </a:lnTo>
                <a:lnTo>
                  <a:pt x="275045" y="224790"/>
                </a:lnTo>
                <a:lnTo>
                  <a:pt x="260529" y="217466"/>
                </a:lnTo>
                <a:lnTo>
                  <a:pt x="256037" y="216699"/>
                </a:lnTo>
                <a:lnTo>
                  <a:pt x="252051" y="217180"/>
                </a:lnTo>
                <a:lnTo>
                  <a:pt x="248401" y="218493"/>
                </a:lnTo>
                <a:lnTo>
                  <a:pt x="229277" y="221592"/>
                </a:lnTo>
                <a:lnTo>
                  <a:pt x="221625" y="225629"/>
                </a:lnTo>
                <a:lnTo>
                  <a:pt x="211739" y="233479"/>
                </a:lnTo>
                <a:lnTo>
                  <a:pt x="209620" y="237297"/>
                </a:lnTo>
                <a:lnTo>
                  <a:pt x="207266" y="246830"/>
                </a:lnTo>
                <a:lnTo>
                  <a:pt x="203573" y="255035"/>
                </a:lnTo>
                <a:lnTo>
                  <a:pt x="201200" y="258613"/>
                </a:lnTo>
                <a:lnTo>
                  <a:pt x="198563" y="265233"/>
                </a:lnTo>
                <a:lnTo>
                  <a:pt x="197860" y="268388"/>
                </a:lnTo>
                <a:lnTo>
                  <a:pt x="198383" y="271483"/>
                </a:lnTo>
                <a:lnTo>
                  <a:pt x="201610" y="277568"/>
                </a:lnTo>
                <a:lnTo>
                  <a:pt x="209005" y="286572"/>
                </a:lnTo>
                <a:lnTo>
                  <a:pt x="211766" y="288567"/>
                </a:lnTo>
                <a:lnTo>
                  <a:pt x="217480" y="290783"/>
                </a:lnTo>
                <a:lnTo>
                  <a:pt x="231016" y="292031"/>
                </a:lnTo>
                <a:lnTo>
                  <a:pt x="241910" y="289677"/>
                </a:lnTo>
                <a:lnTo>
                  <a:pt x="259200" y="282773"/>
                </a:lnTo>
                <a:lnTo>
                  <a:pt x="279537" y="271799"/>
                </a:lnTo>
                <a:lnTo>
                  <a:pt x="294895" y="262494"/>
                </a:lnTo>
                <a:lnTo>
                  <a:pt x="314697" y="250687"/>
                </a:lnTo>
                <a:lnTo>
                  <a:pt x="327058" y="240544"/>
                </a:lnTo>
                <a:lnTo>
                  <a:pt x="345173" y="228417"/>
                </a:lnTo>
                <a:lnTo>
                  <a:pt x="363108" y="218541"/>
                </a:lnTo>
                <a:lnTo>
                  <a:pt x="372387" y="215012"/>
                </a:lnTo>
                <a:lnTo>
                  <a:pt x="383188" y="213026"/>
                </a:lnTo>
                <a:lnTo>
                  <a:pt x="386427" y="212747"/>
                </a:lnTo>
                <a:lnTo>
                  <a:pt x="388587" y="213553"/>
                </a:lnTo>
                <a:lnTo>
                  <a:pt x="390026" y="215083"/>
                </a:lnTo>
                <a:lnTo>
                  <a:pt x="394699" y="224622"/>
                </a:lnTo>
                <a:lnTo>
                  <a:pt x="397078" y="229407"/>
                </a:lnTo>
                <a:lnTo>
                  <a:pt x="398664" y="235574"/>
                </a:lnTo>
                <a:lnTo>
                  <a:pt x="399721" y="242662"/>
                </a:lnTo>
                <a:lnTo>
                  <a:pt x="400425" y="250364"/>
                </a:lnTo>
                <a:lnTo>
                  <a:pt x="400896" y="258475"/>
                </a:lnTo>
                <a:lnTo>
                  <a:pt x="401418" y="275424"/>
                </a:lnTo>
                <a:lnTo>
                  <a:pt x="401799" y="323598"/>
                </a:lnTo>
                <a:lnTo>
                  <a:pt x="401825" y="342654"/>
                </a:lnTo>
                <a:lnTo>
                  <a:pt x="404476" y="354840"/>
                </a:lnTo>
                <a:lnTo>
                  <a:pt x="409523" y="369352"/>
                </a:lnTo>
                <a:lnTo>
                  <a:pt x="415138" y="376606"/>
                </a:lnTo>
                <a:lnTo>
                  <a:pt x="417648" y="378354"/>
                </a:lnTo>
                <a:lnTo>
                  <a:pt x="423085" y="380298"/>
                </a:lnTo>
                <a:lnTo>
                  <a:pt x="425924" y="379825"/>
                </a:lnTo>
                <a:lnTo>
                  <a:pt x="431724" y="376652"/>
                </a:lnTo>
                <a:lnTo>
                  <a:pt x="440567" y="369288"/>
                </a:lnTo>
                <a:lnTo>
                  <a:pt x="446500" y="361055"/>
                </a:lnTo>
                <a:lnTo>
                  <a:pt x="452444" y="349789"/>
                </a:lnTo>
                <a:lnTo>
                  <a:pt x="455418" y="342618"/>
                </a:lnTo>
                <a:lnTo>
                  <a:pt x="458393" y="334860"/>
                </a:lnTo>
                <a:lnTo>
                  <a:pt x="461369" y="327704"/>
                </a:lnTo>
                <a:lnTo>
                  <a:pt x="464345" y="320949"/>
                </a:lnTo>
                <a:lnTo>
                  <a:pt x="467321" y="314461"/>
                </a:lnTo>
                <a:lnTo>
                  <a:pt x="470297" y="307160"/>
                </a:lnTo>
                <a:lnTo>
                  <a:pt x="473274" y="299315"/>
                </a:lnTo>
                <a:lnTo>
                  <a:pt x="476250" y="291109"/>
                </a:lnTo>
                <a:lnTo>
                  <a:pt x="479226" y="283654"/>
                </a:lnTo>
                <a:lnTo>
                  <a:pt x="482203" y="276699"/>
                </a:lnTo>
                <a:lnTo>
                  <a:pt x="488156" y="263681"/>
                </a:lnTo>
                <a:lnTo>
                  <a:pt x="499540" y="240058"/>
                </a:lnTo>
                <a:lnTo>
                  <a:pt x="500705" y="239698"/>
                </a:lnTo>
                <a:lnTo>
                  <a:pt x="504648" y="239298"/>
                </a:lnTo>
                <a:lnTo>
                  <a:pt x="506096" y="241176"/>
                </a:lnTo>
                <a:lnTo>
                  <a:pt x="507705" y="248553"/>
                </a:lnTo>
                <a:lnTo>
                  <a:pt x="508420" y="258447"/>
                </a:lnTo>
                <a:lnTo>
                  <a:pt x="508737" y="269459"/>
                </a:lnTo>
                <a:lnTo>
                  <a:pt x="508879" y="280968"/>
                </a:lnTo>
                <a:lnTo>
                  <a:pt x="509909" y="287807"/>
                </a:lnTo>
                <a:lnTo>
                  <a:pt x="511588" y="295344"/>
                </a:lnTo>
                <a:lnTo>
                  <a:pt x="513699" y="303344"/>
                </a:lnTo>
                <a:lnTo>
                  <a:pt x="515106" y="310662"/>
                </a:lnTo>
                <a:lnTo>
                  <a:pt x="516045" y="317526"/>
                </a:lnTo>
                <a:lnTo>
                  <a:pt x="516670" y="324085"/>
                </a:lnTo>
                <a:lnTo>
                  <a:pt x="520011" y="334020"/>
                </a:lnTo>
                <a:lnTo>
                  <a:pt x="527470" y="345191"/>
                </a:lnTo>
                <a:lnTo>
                  <a:pt x="530241" y="348482"/>
                </a:lnTo>
                <a:lnTo>
                  <a:pt x="533079" y="350676"/>
                </a:lnTo>
                <a:lnTo>
                  <a:pt x="538880" y="353114"/>
                </a:lnTo>
                <a:lnTo>
                  <a:pt x="547723" y="354486"/>
                </a:lnTo>
                <a:lnTo>
                  <a:pt x="556302" y="352161"/>
                </a:lnTo>
                <a:lnTo>
                  <a:pt x="565738" y="347821"/>
                </a:lnTo>
                <a:lnTo>
                  <a:pt x="573238" y="342585"/>
                </a:lnTo>
                <a:lnTo>
                  <a:pt x="582525" y="331658"/>
                </a:lnTo>
                <a:lnTo>
                  <a:pt x="587779" y="324577"/>
                </a:lnTo>
                <a:lnTo>
                  <a:pt x="592275" y="316880"/>
                </a:lnTo>
                <a:lnTo>
                  <a:pt x="596264" y="308772"/>
                </a:lnTo>
                <a:lnTo>
                  <a:pt x="599916" y="300390"/>
                </a:lnTo>
                <a:lnTo>
                  <a:pt x="609265" y="280494"/>
                </a:lnTo>
                <a:lnTo>
                  <a:pt x="614535" y="269632"/>
                </a:lnTo>
                <a:lnTo>
                  <a:pt x="619042" y="258422"/>
                </a:lnTo>
                <a:lnTo>
                  <a:pt x="623038" y="246980"/>
                </a:lnTo>
                <a:lnTo>
                  <a:pt x="626695" y="235383"/>
                </a:lnTo>
                <a:lnTo>
                  <a:pt x="630125" y="221698"/>
                </a:lnTo>
                <a:lnTo>
                  <a:pt x="633403" y="206622"/>
                </a:lnTo>
                <a:lnTo>
                  <a:pt x="645794" y="144392"/>
                </a:lnTo>
                <a:lnTo>
                  <a:pt x="651814" y="116904"/>
                </a:lnTo>
                <a:lnTo>
                  <a:pt x="654808" y="104017"/>
                </a:lnTo>
                <a:lnTo>
                  <a:pt x="656804" y="91457"/>
                </a:lnTo>
                <a:lnTo>
                  <a:pt x="658135" y="79115"/>
                </a:lnTo>
                <a:lnTo>
                  <a:pt x="659022" y="66919"/>
                </a:lnTo>
                <a:lnTo>
                  <a:pt x="659614" y="55811"/>
                </a:lnTo>
                <a:lnTo>
                  <a:pt x="660270" y="35531"/>
                </a:lnTo>
                <a:lnTo>
                  <a:pt x="660693" y="12517"/>
                </a:lnTo>
                <a:lnTo>
                  <a:pt x="660782" y="0"/>
                </a:lnTo>
                <a:lnTo>
                  <a:pt x="660796" y="10492"/>
                </a:lnTo>
                <a:lnTo>
                  <a:pt x="660796" y="204681"/>
                </a:lnTo>
                <a:lnTo>
                  <a:pt x="661789" y="218098"/>
                </a:lnTo>
                <a:lnTo>
                  <a:pt x="663443" y="232003"/>
                </a:lnTo>
                <a:lnTo>
                  <a:pt x="665537" y="246235"/>
                </a:lnTo>
                <a:lnTo>
                  <a:pt x="666933" y="259691"/>
                </a:lnTo>
                <a:lnTo>
                  <a:pt x="667864" y="272630"/>
                </a:lnTo>
                <a:lnTo>
                  <a:pt x="668485" y="285225"/>
                </a:lnTo>
                <a:lnTo>
                  <a:pt x="669890" y="296599"/>
                </a:lnTo>
                <a:lnTo>
                  <a:pt x="671821" y="307157"/>
                </a:lnTo>
                <a:lnTo>
                  <a:pt x="674099" y="317173"/>
                </a:lnTo>
                <a:lnTo>
                  <a:pt x="675618" y="326827"/>
                </a:lnTo>
                <a:lnTo>
                  <a:pt x="676630" y="336240"/>
                </a:lnTo>
                <a:lnTo>
                  <a:pt x="677305" y="345491"/>
                </a:lnTo>
                <a:lnTo>
                  <a:pt x="678748" y="352651"/>
                </a:lnTo>
                <a:lnTo>
                  <a:pt x="682997" y="363252"/>
                </a:lnTo>
                <a:lnTo>
                  <a:pt x="685546" y="373916"/>
                </a:lnTo>
                <a:lnTo>
                  <a:pt x="686226" y="379539"/>
                </a:lnTo>
                <a:lnTo>
                  <a:pt x="687671" y="383286"/>
                </a:lnTo>
                <a:lnTo>
                  <a:pt x="689627" y="385785"/>
                </a:lnTo>
                <a:lnTo>
                  <a:pt x="696515" y="3907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PenAnnotation410"/>
          <p:cNvSpPr/>
          <p:nvPr/>
        </p:nvSpPr>
        <p:spPr>
          <a:xfrm>
            <a:off x="7572375" y="4357688"/>
            <a:ext cx="303610" cy="26789"/>
          </a:xfrm>
          <a:custGeom>
            <a:avLst/>
            <a:gdLst/>
            <a:ahLst/>
            <a:cxnLst/>
            <a:rect l="0" t="0" r="0" b="0"/>
            <a:pathLst>
              <a:path w="303610" h="26789">
                <a:moveTo>
                  <a:pt x="0" y="26788"/>
                </a:moveTo>
                <a:lnTo>
                  <a:pt x="12428" y="26788"/>
                </a:lnTo>
                <a:lnTo>
                  <a:pt x="16223" y="25796"/>
                </a:lnTo>
                <a:lnTo>
                  <a:pt x="20737" y="24142"/>
                </a:lnTo>
                <a:lnTo>
                  <a:pt x="25730" y="22048"/>
                </a:lnTo>
                <a:lnTo>
                  <a:pt x="31044" y="20651"/>
                </a:lnTo>
                <a:lnTo>
                  <a:pt x="36571" y="19720"/>
                </a:lnTo>
                <a:lnTo>
                  <a:pt x="42240" y="19100"/>
                </a:lnTo>
                <a:lnTo>
                  <a:pt x="48996" y="18686"/>
                </a:lnTo>
                <a:lnTo>
                  <a:pt x="64440" y="18226"/>
                </a:lnTo>
                <a:lnTo>
                  <a:pt x="72725" y="17112"/>
                </a:lnTo>
                <a:lnTo>
                  <a:pt x="81226" y="15376"/>
                </a:lnTo>
                <a:lnTo>
                  <a:pt x="89869" y="13227"/>
                </a:lnTo>
                <a:lnTo>
                  <a:pt x="97615" y="11794"/>
                </a:lnTo>
                <a:lnTo>
                  <a:pt x="104764" y="10839"/>
                </a:lnTo>
                <a:lnTo>
                  <a:pt x="111515" y="10202"/>
                </a:lnTo>
                <a:lnTo>
                  <a:pt x="119984" y="9778"/>
                </a:lnTo>
                <a:lnTo>
                  <a:pt x="139976" y="9306"/>
                </a:lnTo>
                <a:lnTo>
                  <a:pt x="168805" y="9040"/>
                </a:lnTo>
                <a:lnTo>
                  <a:pt x="178021" y="8011"/>
                </a:lnTo>
                <a:lnTo>
                  <a:pt x="187142" y="6332"/>
                </a:lnTo>
                <a:lnTo>
                  <a:pt x="196198" y="4221"/>
                </a:lnTo>
                <a:lnTo>
                  <a:pt x="205213" y="2814"/>
                </a:lnTo>
                <a:lnTo>
                  <a:pt x="214199" y="1876"/>
                </a:lnTo>
                <a:lnTo>
                  <a:pt x="223166" y="1250"/>
                </a:lnTo>
                <a:lnTo>
                  <a:pt x="231130" y="833"/>
                </a:lnTo>
                <a:lnTo>
                  <a:pt x="245268" y="370"/>
                </a:lnTo>
                <a:lnTo>
                  <a:pt x="270514" y="72"/>
                </a:lnTo>
                <a:lnTo>
                  <a:pt x="302928" y="0"/>
                </a:lnTo>
                <a:lnTo>
                  <a:pt x="303155" y="992"/>
                </a:lnTo>
                <a:lnTo>
                  <a:pt x="303306" y="2645"/>
                </a:lnTo>
                <a:lnTo>
                  <a:pt x="303609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PenAnnotation411"/>
          <p:cNvSpPr/>
          <p:nvPr/>
        </p:nvSpPr>
        <p:spPr>
          <a:xfrm>
            <a:off x="5304393" y="4902811"/>
            <a:ext cx="178436" cy="481791"/>
          </a:xfrm>
          <a:custGeom>
            <a:avLst/>
            <a:gdLst/>
            <a:ahLst/>
            <a:cxnLst/>
            <a:rect l="0" t="0" r="0" b="0"/>
            <a:pathLst>
              <a:path w="178436" h="481791">
                <a:moveTo>
                  <a:pt x="178435" y="35306"/>
                </a:moveTo>
                <a:lnTo>
                  <a:pt x="173695" y="35306"/>
                </a:lnTo>
                <a:lnTo>
                  <a:pt x="172298" y="34314"/>
                </a:lnTo>
                <a:lnTo>
                  <a:pt x="171367" y="32660"/>
                </a:lnTo>
                <a:lnTo>
                  <a:pt x="170746" y="30566"/>
                </a:lnTo>
                <a:lnTo>
                  <a:pt x="167411" y="25592"/>
                </a:lnTo>
                <a:lnTo>
                  <a:pt x="162621" y="20074"/>
                </a:lnTo>
                <a:lnTo>
                  <a:pt x="157185" y="14315"/>
                </a:lnTo>
                <a:lnTo>
                  <a:pt x="154346" y="12383"/>
                </a:lnTo>
                <a:lnTo>
                  <a:pt x="151462" y="11094"/>
                </a:lnTo>
                <a:lnTo>
                  <a:pt x="148547" y="10234"/>
                </a:lnTo>
                <a:lnTo>
                  <a:pt x="144618" y="8670"/>
                </a:lnTo>
                <a:lnTo>
                  <a:pt x="140016" y="6635"/>
                </a:lnTo>
                <a:lnTo>
                  <a:pt x="134962" y="4285"/>
                </a:lnTo>
                <a:lnTo>
                  <a:pt x="130601" y="2719"/>
                </a:lnTo>
                <a:lnTo>
                  <a:pt x="126703" y="1675"/>
                </a:lnTo>
                <a:lnTo>
                  <a:pt x="123111" y="979"/>
                </a:lnTo>
                <a:lnTo>
                  <a:pt x="118732" y="515"/>
                </a:lnTo>
                <a:lnTo>
                  <a:pt x="113828" y="206"/>
                </a:lnTo>
                <a:lnTo>
                  <a:pt x="108575" y="0"/>
                </a:lnTo>
                <a:lnTo>
                  <a:pt x="103088" y="854"/>
                </a:lnTo>
                <a:lnTo>
                  <a:pt x="97445" y="2416"/>
                </a:lnTo>
                <a:lnTo>
                  <a:pt x="91700" y="4450"/>
                </a:lnTo>
                <a:lnTo>
                  <a:pt x="85885" y="6798"/>
                </a:lnTo>
                <a:lnTo>
                  <a:pt x="80024" y="9355"/>
                </a:lnTo>
                <a:lnTo>
                  <a:pt x="74132" y="12052"/>
                </a:lnTo>
                <a:lnTo>
                  <a:pt x="68220" y="15835"/>
                </a:lnTo>
                <a:lnTo>
                  <a:pt x="62294" y="20340"/>
                </a:lnTo>
                <a:lnTo>
                  <a:pt x="56359" y="25329"/>
                </a:lnTo>
                <a:lnTo>
                  <a:pt x="50418" y="30639"/>
                </a:lnTo>
                <a:lnTo>
                  <a:pt x="38526" y="41831"/>
                </a:lnTo>
                <a:lnTo>
                  <a:pt x="33568" y="48585"/>
                </a:lnTo>
                <a:lnTo>
                  <a:pt x="29271" y="56065"/>
                </a:lnTo>
                <a:lnTo>
                  <a:pt x="15245" y="84716"/>
                </a:lnTo>
                <a:lnTo>
                  <a:pt x="12095" y="92058"/>
                </a:lnTo>
                <a:lnTo>
                  <a:pt x="9002" y="99930"/>
                </a:lnTo>
                <a:lnTo>
                  <a:pt x="5949" y="108154"/>
                </a:lnTo>
                <a:lnTo>
                  <a:pt x="2556" y="122584"/>
                </a:lnTo>
                <a:lnTo>
                  <a:pt x="1047" y="136604"/>
                </a:lnTo>
                <a:lnTo>
                  <a:pt x="645" y="144509"/>
                </a:lnTo>
                <a:lnTo>
                  <a:pt x="198" y="161231"/>
                </a:lnTo>
                <a:lnTo>
                  <a:pt x="0" y="178586"/>
                </a:lnTo>
                <a:lnTo>
                  <a:pt x="939" y="187380"/>
                </a:lnTo>
                <a:lnTo>
                  <a:pt x="2557" y="196220"/>
                </a:lnTo>
                <a:lnTo>
                  <a:pt x="4628" y="205090"/>
                </a:lnTo>
                <a:lnTo>
                  <a:pt x="7001" y="213980"/>
                </a:lnTo>
                <a:lnTo>
                  <a:pt x="12284" y="231794"/>
                </a:lnTo>
                <a:lnTo>
                  <a:pt x="20836" y="258559"/>
                </a:lnTo>
                <a:lnTo>
                  <a:pt x="22767" y="268477"/>
                </a:lnTo>
                <a:lnTo>
                  <a:pt x="24055" y="279058"/>
                </a:lnTo>
                <a:lnTo>
                  <a:pt x="24913" y="290080"/>
                </a:lnTo>
                <a:lnTo>
                  <a:pt x="26478" y="300406"/>
                </a:lnTo>
                <a:lnTo>
                  <a:pt x="28513" y="310266"/>
                </a:lnTo>
                <a:lnTo>
                  <a:pt x="30862" y="319816"/>
                </a:lnTo>
                <a:lnTo>
                  <a:pt x="33420" y="329159"/>
                </a:lnTo>
                <a:lnTo>
                  <a:pt x="38908" y="347477"/>
                </a:lnTo>
                <a:lnTo>
                  <a:pt x="40769" y="356529"/>
                </a:lnTo>
                <a:lnTo>
                  <a:pt x="42009" y="365541"/>
                </a:lnTo>
                <a:lnTo>
                  <a:pt x="42836" y="374525"/>
                </a:lnTo>
                <a:lnTo>
                  <a:pt x="44379" y="383491"/>
                </a:lnTo>
                <a:lnTo>
                  <a:pt x="46400" y="392445"/>
                </a:lnTo>
                <a:lnTo>
                  <a:pt x="48740" y="401391"/>
                </a:lnTo>
                <a:lnTo>
                  <a:pt x="50299" y="409339"/>
                </a:lnTo>
                <a:lnTo>
                  <a:pt x="52032" y="423462"/>
                </a:lnTo>
                <a:lnTo>
                  <a:pt x="52803" y="436354"/>
                </a:lnTo>
                <a:lnTo>
                  <a:pt x="53008" y="442570"/>
                </a:lnTo>
                <a:lnTo>
                  <a:pt x="55882" y="454768"/>
                </a:lnTo>
                <a:lnTo>
                  <a:pt x="59475" y="465812"/>
                </a:lnTo>
                <a:lnTo>
                  <a:pt x="61781" y="478340"/>
                </a:lnTo>
                <a:lnTo>
                  <a:pt x="62349" y="4817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PenAnnotation412"/>
          <p:cNvSpPr/>
          <p:nvPr/>
        </p:nvSpPr>
        <p:spPr>
          <a:xfrm>
            <a:off x="5188148" y="5143878"/>
            <a:ext cx="267892" cy="44271"/>
          </a:xfrm>
          <a:custGeom>
            <a:avLst/>
            <a:gdLst/>
            <a:ahLst/>
            <a:cxnLst/>
            <a:rect l="0" t="0" r="0" b="0"/>
            <a:pathLst>
              <a:path w="267892" h="44271">
                <a:moveTo>
                  <a:pt x="0" y="44270"/>
                </a:moveTo>
                <a:lnTo>
                  <a:pt x="4741" y="39530"/>
                </a:lnTo>
                <a:lnTo>
                  <a:pt x="7129" y="38133"/>
                </a:lnTo>
                <a:lnTo>
                  <a:pt x="9713" y="37202"/>
                </a:lnTo>
                <a:lnTo>
                  <a:pt x="16250" y="35708"/>
                </a:lnTo>
                <a:lnTo>
                  <a:pt x="18771" y="34593"/>
                </a:lnTo>
                <a:lnTo>
                  <a:pt x="26864" y="30709"/>
                </a:lnTo>
                <a:lnTo>
                  <a:pt x="42576" y="22944"/>
                </a:lnTo>
                <a:lnTo>
                  <a:pt x="49220" y="21123"/>
                </a:lnTo>
                <a:lnTo>
                  <a:pt x="56626" y="19909"/>
                </a:lnTo>
                <a:lnTo>
                  <a:pt x="64539" y="19100"/>
                </a:lnTo>
                <a:lnTo>
                  <a:pt x="72792" y="17568"/>
                </a:lnTo>
                <a:lnTo>
                  <a:pt x="81270" y="15555"/>
                </a:lnTo>
                <a:lnTo>
                  <a:pt x="89899" y="13220"/>
                </a:lnTo>
                <a:lnTo>
                  <a:pt x="97636" y="11664"/>
                </a:lnTo>
                <a:lnTo>
                  <a:pt x="104778" y="10626"/>
                </a:lnTo>
                <a:lnTo>
                  <a:pt x="111524" y="9934"/>
                </a:lnTo>
                <a:lnTo>
                  <a:pt x="118997" y="9473"/>
                </a:lnTo>
                <a:lnTo>
                  <a:pt x="135240" y="8961"/>
                </a:lnTo>
                <a:lnTo>
                  <a:pt x="142746" y="7832"/>
                </a:lnTo>
                <a:lnTo>
                  <a:pt x="149734" y="6088"/>
                </a:lnTo>
                <a:lnTo>
                  <a:pt x="156377" y="3932"/>
                </a:lnTo>
                <a:lnTo>
                  <a:pt x="163783" y="2495"/>
                </a:lnTo>
                <a:lnTo>
                  <a:pt x="171696" y="1537"/>
                </a:lnTo>
                <a:lnTo>
                  <a:pt x="179949" y="899"/>
                </a:lnTo>
                <a:lnTo>
                  <a:pt x="187435" y="473"/>
                </a:lnTo>
                <a:lnTo>
                  <a:pt x="201044" y="0"/>
                </a:lnTo>
                <a:lnTo>
                  <a:pt x="207451" y="866"/>
                </a:lnTo>
                <a:lnTo>
                  <a:pt x="213707" y="2435"/>
                </a:lnTo>
                <a:lnTo>
                  <a:pt x="219862" y="4474"/>
                </a:lnTo>
                <a:lnTo>
                  <a:pt x="224957" y="5833"/>
                </a:lnTo>
                <a:lnTo>
                  <a:pt x="229346" y="6740"/>
                </a:lnTo>
                <a:lnTo>
                  <a:pt x="236869" y="7746"/>
                </a:lnTo>
                <a:lnTo>
                  <a:pt x="243520" y="8193"/>
                </a:lnTo>
                <a:lnTo>
                  <a:pt x="247675" y="9305"/>
                </a:lnTo>
                <a:lnTo>
                  <a:pt x="252429" y="11038"/>
                </a:lnTo>
                <a:lnTo>
                  <a:pt x="267891" y="174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PenAnnotation413"/>
          <p:cNvSpPr/>
          <p:nvPr/>
        </p:nvSpPr>
        <p:spPr>
          <a:xfrm>
            <a:off x="5581210" y="5050370"/>
            <a:ext cx="723150" cy="289010"/>
          </a:xfrm>
          <a:custGeom>
            <a:avLst/>
            <a:gdLst/>
            <a:ahLst/>
            <a:cxnLst/>
            <a:rect l="0" t="0" r="0" b="0"/>
            <a:pathLst>
              <a:path w="723150" h="289010">
                <a:moveTo>
                  <a:pt x="115930" y="128848"/>
                </a:moveTo>
                <a:lnTo>
                  <a:pt x="108241" y="121160"/>
                </a:lnTo>
                <a:lnTo>
                  <a:pt x="107552" y="117825"/>
                </a:lnTo>
                <a:lnTo>
                  <a:pt x="107368" y="115546"/>
                </a:lnTo>
                <a:lnTo>
                  <a:pt x="106254" y="113035"/>
                </a:lnTo>
                <a:lnTo>
                  <a:pt x="99944" y="104760"/>
                </a:lnTo>
                <a:lnTo>
                  <a:pt x="94604" y="98960"/>
                </a:lnTo>
                <a:lnTo>
                  <a:pt x="81279" y="90117"/>
                </a:lnTo>
                <a:lnTo>
                  <a:pt x="73079" y="86829"/>
                </a:lnTo>
                <a:lnTo>
                  <a:pt x="65136" y="85368"/>
                </a:lnTo>
                <a:lnTo>
                  <a:pt x="42862" y="84354"/>
                </a:lnTo>
                <a:lnTo>
                  <a:pt x="39437" y="85295"/>
                </a:lnTo>
                <a:lnTo>
                  <a:pt x="32986" y="88986"/>
                </a:lnTo>
                <a:lnTo>
                  <a:pt x="26810" y="96580"/>
                </a:lnTo>
                <a:lnTo>
                  <a:pt x="23775" y="101383"/>
                </a:lnTo>
                <a:lnTo>
                  <a:pt x="20759" y="106569"/>
                </a:lnTo>
                <a:lnTo>
                  <a:pt x="14762" y="117623"/>
                </a:lnTo>
                <a:lnTo>
                  <a:pt x="5808" y="135003"/>
                </a:lnTo>
                <a:lnTo>
                  <a:pt x="3820" y="141882"/>
                </a:lnTo>
                <a:lnTo>
                  <a:pt x="2495" y="149443"/>
                </a:lnTo>
                <a:lnTo>
                  <a:pt x="1611" y="157461"/>
                </a:lnTo>
                <a:lnTo>
                  <a:pt x="1022" y="166775"/>
                </a:lnTo>
                <a:lnTo>
                  <a:pt x="629" y="176953"/>
                </a:lnTo>
                <a:lnTo>
                  <a:pt x="77" y="207594"/>
                </a:lnTo>
                <a:lnTo>
                  <a:pt x="0" y="217064"/>
                </a:lnTo>
                <a:lnTo>
                  <a:pt x="940" y="225362"/>
                </a:lnTo>
                <a:lnTo>
                  <a:pt x="2559" y="232878"/>
                </a:lnTo>
                <a:lnTo>
                  <a:pt x="4631" y="239874"/>
                </a:lnTo>
                <a:lnTo>
                  <a:pt x="7004" y="246521"/>
                </a:lnTo>
                <a:lnTo>
                  <a:pt x="9578" y="252938"/>
                </a:lnTo>
                <a:lnTo>
                  <a:pt x="12287" y="259200"/>
                </a:lnTo>
                <a:lnTo>
                  <a:pt x="15085" y="264366"/>
                </a:lnTo>
                <a:lnTo>
                  <a:pt x="20839" y="272753"/>
                </a:lnTo>
                <a:lnTo>
                  <a:pt x="26704" y="279788"/>
                </a:lnTo>
                <a:lnTo>
                  <a:pt x="29657" y="283053"/>
                </a:lnTo>
                <a:lnTo>
                  <a:pt x="32618" y="285229"/>
                </a:lnTo>
                <a:lnTo>
                  <a:pt x="38553" y="287648"/>
                </a:lnTo>
                <a:lnTo>
                  <a:pt x="47473" y="289009"/>
                </a:lnTo>
                <a:lnTo>
                  <a:pt x="50449" y="288208"/>
                </a:lnTo>
                <a:lnTo>
                  <a:pt x="56400" y="284672"/>
                </a:lnTo>
                <a:lnTo>
                  <a:pt x="64999" y="277148"/>
                </a:lnTo>
                <a:lnTo>
                  <a:pt x="70069" y="272363"/>
                </a:lnTo>
                <a:lnTo>
                  <a:pt x="74442" y="267189"/>
                </a:lnTo>
                <a:lnTo>
                  <a:pt x="78349" y="261755"/>
                </a:lnTo>
                <a:lnTo>
                  <a:pt x="81947" y="256148"/>
                </a:lnTo>
                <a:lnTo>
                  <a:pt x="85337" y="250426"/>
                </a:lnTo>
                <a:lnTo>
                  <a:pt x="88590" y="244626"/>
                </a:lnTo>
                <a:lnTo>
                  <a:pt x="91749" y="238776"/>
                </a:lnTo>
                <a:lnTo>
                  <a:pt x="93857" y="231899"/>
                </a:lnTo>
                <a:lnTo>
                  <a:pt x="95262" y="224338"/>
                </a:lnTo>
                <a:lnTo>
                  <a:pt x="96198" y="216321"/>
                </a:lnTo>
                <a:lnTo>
                  <a:pt x="96822" y="207999"/>
                </a:lnTo>
                <a:lnTo>
                  <a:pt x="97239" y="199475"/>
                </a:lnTo>
                <a:lnTo>
                  <a:pt x="97516" y="190815"/>
                </a:lnTo>
                <a:lnTo>
                  <a:pt x="98693" y="183058"/>
                </a:lnTo>
                <a:lnTo>
                  <a:pt x="100470" y="175902"/>
                </a:lnTo>
                <a:lnTo>
                  <a:pt x="102647" y="169147"/>
                </a:lnTo>
                <a:lnTo>
                  <a:pt x="104098" y="162659"/>
                </a:lnTo>
                <a:lnTo>
                  <a:pt x="105066" y="156350"/>
                </a:lnTo>
                <a:lnTo>
                  <a:pt x="105710" y="150159"/>
                </a:lnTo>
                <a:lnTo>
                  <a:pt x="106140" y="145040"/>
                </a:lnTo>
                <a:lnTo>
                  <a:pt x="106618" y="136706"/>
                </a:lnTo>
                <a:lnTo>
                  <a:pt x="105753" y="133095"/>
                </a:lnTo>
                <a:lnTo>
                  <a:pt x="100788" y="124264"/>
                </a:lnTo>
                <a:lnTo>
                  <a:pt x="98177" y="120088"/>
                </a:lnTo>
                <a:lnTo>
                  <a:pt x="98103" y="124709"/>
                </a:lnTo>
                <a:lnTo>
                  <a:pt x="99084" y="127081"/>
                </a:lnTo>
                <a:lnTo>
                  <a:pt x="104214" y="135159"/>
                </a:lnTo>
                <a:lnTo>
                  <a:pt x="105762" y="140914"/>
                </a:lnTo>
                <a:lnTo>
                  <a:pt x="109096" y="149425"/>
                </a:lnTo>
                <a:lnTo>
                  <a:pt x="111374" y="154471"/>
                </a:lnTo>
                <a:lnTo>
                  <a:pt x="116551" y="165372"/>
                </a:lnTo>
                <a:lnTo>
                  <a:pt x="127959" y="188538"/>
                </a:lnTo>
                <a:lnTo>
                  <a:pt x="131887" y="193446"/>
                </a:lnTo>
                <a:lnTo>
                  <a:pt x="141543" y="201546"/>
                </a:lnTo>
                <a:lnTo>
                  <a:pt x="145904" y="206087"/>
                </a:lnTo>
                <a:lnTo>
                  <a:pt x="149803" y="211099"/>
                </a:lnTo>
                <a:lnTo>
                  <a:pt x="153395" y="216424"/>
                </a:lnTo>
                <a:lnTo>
                  <a:pt x="157774" y="219974"/>
                </a:lnTo>
                <a:lnTo>
                  <a:pt x="162677" y="222341"/>
                </a:lnTo>
                <a:lnTo>
                  <a:pt x="172426" y="225963"/>
                </a:lnTo>
                <a:lnTo>
                  <a:pt x="183492" y="232588"/>
                </a:lnTo>
                <a:lnTo>
                  <a:pt x="189945" y="234486"/>
                </a:lnTo>
                <a:lnTo>
                  <a:pt x="193054" y="234000"/>
                </a:lnTo>
                <a:lnTo>
                  <a:pt x="205174" y="228737"/>
                </a:lnTo>
                <a:lnTo>
                  <a:pt x="208169" y="228183"/>
                </a:lnTo>
                <a:lnTo>
                  <a:pt x="214141" y="224921"/>
                </a:lnTo>
                <a:lnTo>
                  <a:pt x="217123" y="222663"/>
                </a:lnTo>
                <a:lnTo>
                  <a:pt x="223082" y="214861"/>
                </a:lnTo>
                <a:lnTo>
                  <a:pt x="226060" y="210003"/>
                </a:lnTo>
                <a:lnTo>
                  <a:pt x="229369" y="201959"/>
                </a:lnTo>
                <a:lnTo>
                  <a:pt x="231832" y="194084"/>
                </a:lnTo>
                <a:lnTo>
                  <a:pt x="233878" y="189206"/>
                </a:lnTo>
                <a:lnTo>
                  <a:pt x="236234" y="183969"/>
                </a:lnTo>
                <a:lnTo>
                  <a:pt x="237804" y="177502"/>
                </a:lnTo>
                <a:lnTo>
                  <a:pt x="238852" y="170214"/>
                </a:lnTo>
                <a:lnTo>
                  <a:pt x="239549" y="162379"/>
                </a:lnTo>
                <a:lnTo>
                  <a:pt x="240015" y="155171"/>
                </a:lnTo>
                <a:lnTo>
                  <a:pt x="240532" y="141870"/>
                </a:lnTo>
                <a:lnTo>
                  <a:pt x="239678" y="136537"/>
                </a:lnTo>
                <a:lnTo>
                  <a:pt x="236082" y="127967"/>
                </a:lnTo>
                <a:lnTo>
                  <a:pt x="233823" y="120850"/>
                </a:lnTo>
                <a:lnTo>
                  <a:pt x="232373" y="112937"/>
                </a:lnTo>
                <a:lnTo>
                  <a:pt x="231262" y="112288"/>
                </a:lnTo>
                <a:lnTo>
                  <a:pt x="224359" y="111160"/>
                </a:lnTo>
                <a:lnTo>
                  <a:pt x="223935" y="112095"/>
                </a:lnTo>
                <a:lnTo>
                  <a:pt x="223463" y="115780"/>
                </a:lnTo>
                <a:lnTo>
                  <a:pt x="224330" y="118152"/>
                </a:lnTo>
                <a:lnTo>
                  <a:pt x="230290" y="127222"/>
                </a:lnTo>
                <a:lnTo>
                  <a:pt x="232850" y="131733"/>
                </a:lnTo>
                <a:lnTo>
                  <a:pt x="238340" y="142037"/>
                </a:lnTo>
                <a:lnTo>
                  <a:pt x="244087" y="153231"/>
                </a:lnTo>
                <a:lnTo>
                  <a:pt x="249948" y="162175"/>
                </a:lnTo>
                <a:lnTo>
                  <a:pt x="255861" y="170449"/>
                </a:lnTo>
                <a:lnTo>
                  <a:pt x="258827" y="175434"/>
                </a:lnTo>
                <a:lnTo>
                  <a:pt x="261796" y="180741"/>
                </a:lnTo>
                <a:lnTo>
                  <a:pt x="270387" y="189284"/>
                </a:lnTo>
                <a:lnTo>
                  <a:pt x="280820" y="196388"/>
                </a:lnTo>
                <a:lnTo>
                  <a:pt x="292071" y="202853"/>
                </a:lnTo>
                <a:lnTo>
                  <a:pt x="301041" y="209033"/>
                </a:lnTo>
                <a:lnTo>
                  <a:pt x="304822" y="212071"/>
                </a:lnTo>
                <a:lnTo>
                  <a:pt x="309326" y="214096"/>
                </a:lnTo>
                <a:lnTo>
                  <a:pt x="319624" y="216346"/>
                </a:lnTo>
                <a:lnTo>
                  <a:pt x="330815" y="214700"/>
                </a:lnTo>
                <a:lnTo>
                  <a:pt x="341411" y="210661"/>
                </a:lnTo>
                <a:lnTo>
                  <a:pt x="349428" y="205558"/>
                </a:lnTo>
                <a:lnTo>
                  <a:pt x="358944" y="197338"/>
                </a:lnTo>
                <a:lnTo>
                  <a:pt x="364260" y="192367"/>
                </a:lnTo>
                <a:lnTo>
                  <a:pt x="368795" y="187069"/>
                </a:lnTo>
                <a:lnTo>
                  <a:pt x="372812" y="181553"/>
                </a:lnTo>
                <a:lnTo>
                  <a:pt x="376481" y="175891"/>
                </a:lnTo>
                <a:lnTo>
                  <a:pt x="379920" y="169140"/>
                </a:lnTo>
                <a:lnTo>
                  <a:pt x="383205" y="161663"/>
                </a:lnTo>
                <a:lnTo>
                  <a:pt x="386387" y="153701"/>
                </a:lnTo>
                <a:lnTo>
                  <a:pt x="392568" y="136918"/>
                </a:lnTo>
                <a:lnTo>
                  <a:pt x="395605" y="128275"/>
                </a:lnTo>
                <a:lnTo>
                  <a:pt x="398623" y="120529"/>
                </a:lnTo>
                <a:lnTo>
                  <a:pt x="401626" y="113380"/>
                </a:lnTo>
                <a:lnTo>
                  <a:pt x="404621" y="106630"/>
                </a:lnTo>
                <a:lnTo>
                  <a:pt x="406617" y="99153"/>
                </a:lnTo>
                <a:lnTo>
                  <a:pt x="407948" y="91192"/>
                </a:lnTo>
                <a:lnTo>
                  <a:pt x="408835" y="82908"/>
                </a:lnTo>
                <a:lnTo>
                  <a:pt x="410419" y="75402"/>
                </a:lnTo>
                <a:lnTo>
                  <a:pt x="412467" y="68412"/>
                </a:lnTo>
                <a:lnTo>
                  <a:pt x="414825" y="61769"/>
                </a:lnTo>
                <a:lnTo>
                  <a:pt x="416396" y="55355"/>
                </a:lnTo>
                <a:lnTo>
                  <a:pt x="417444" y="49095"/>
                </a:lnTo>
                <a:lnTo>
                  <a:pt x="418143" y="42937"/>
                </a:lnTo>
                <a:lnTo>
                  <a:pt x="418608" y="37840"/>
                </a:lnTo>
                <a:lnTo>
                  <a:pt x="419126" y="29531"/>
                </a:lnTo>
                <a:lnTo>
                  <a:pt x="419529" y="21896"/>
                </a:lnTo>
                <a:lnTo>
                  <a:pt x="427227" y="21710"/>
                </a:lnTo>
                <a:lnTo>
                  <a:pt x="432842" y="26438"/>
                </a:lnTo>
                <a:lnTo>
                  <a:pt x="440789" y="34122"/>
                </a:lnTo>
                <a:lnTo>
                  <a:pt x="442635" y="36924"/>
                </a:lnTo>
                <a:lnTo>
                  <a:pt x="444688" y="42683"/>
                </a:lnTo>
                <a:lnTo>
                  <a:pt x="448245" y="51196"/>
                </a:lnTo>
                <a:lnTo>
                  <a:pt x="453134" y="61594"/>
                </a:lnTo>
                <a:lnTo>
                  <a:pt x="485034" y="125886"/>
                </a:lnTo>
                <a:lnTo>
                  <a:pt x="487015" y="131834"/>
                </a:lnTo>
                <a:lnTo>
                  <a:pt x="488336" y="137784"/>
                </a:lnTo>
                <a:lnTo>
                  <a:pt x="489216" y="143735"/>
                </a:lnTo>
                <a:lnTo>
                  <a:pt x="490796" y="149687"/>
                </a:lnTo>
                <a:lnTo>
                  <a:pt x="492840" y="155640"/>
                </a:lnTo>
                <a:lnTo>
                  <a:pt x="495196" y="161592"/>
                </a:lnTo>
                <a:lnTo>
                  <a:pt x="497758" y="166553"/>
                </a:lnTo>
                <a:lnTo>
                  <a:pt x="503251" y="174710"/>
                </a:lnTo>
                <a:lnTo>
                  <a:pt x="505113" y="179266"/>
                </a:lnTo>
                <a:lnTo>
                  <a:pt x="506354" y="184289"/>
                </a:lnTo>
                <a:lnTo>
                  <a:pt x="507182" y="189621"/>
                </a:lnTo>
                <a:lnTo>
                  <a:pt x="509718" y="194168"/>
                </a:lnTo>
                <a:lnTo>
                  <a:pt x="517827" y="201866"/>
                </a:lnTo>
                <a:lnTo>
                  <a:pt x="525400" y="205949"/>
                </a:lnTo>
                <a:lnTo>
                  <a:pt x="528808" y="207038"/>
                </a:lnTo>
                <a:lnTo>
                  <a:pt x="535242" y="210894"/>
                </a:lnTo>
                <a:lnTo>
                  <a:pt x="538346" y="213311"/>
                </a:lnTo>
                <a:lnTo>
                  <a:pt x="544442" y="215997"/>
                </a:lnTo>
                <a:lnTo>
                  <a:pt x="547456" y="216713"/>
                </a:lnTo>
                <a:lnTo>
                  <a:pt x="550458" y="216198"/>
                </a:lnTo>
                <a:lnTo>
                  <a:pt x="556439" y="212980"/>
                </a:lnTo>
                <a:lnTo>
                  <a:pt x="565384" y="205590"/>
                </a:lnTo>
                <a:lnTo>
                  <a:pt x="574319" y="197117"/>
                </a:lnTo>
                <a:lnTo>
                  <a:pt x="580273" y="188625"/>
                </a:lnTo>
                <a:lnTo>
                  <a:pt x="583250" y="183582"/>
                </a:lnTo>
                <a:lnTo>
                  <a:pt x="586227" y="178236"/>
                </a:lnTo>
                <a:lnTo>
                  <a:pt x="592180" y="167004"/>
                </a:lnTo>
                <a:lnTo>
                  <a:pt x="595157" y="160239"/>
                </a:lnTo>
                <a:lnTo>
                  <a:pt x="598133" y="152752"/>
                </a:lnTo>
                <a:lnTo>
                  <a:pt x="601110" y="144784"/>
                </a:lnTo>
                <a:lnTo>
                  <a:pt x="603094" y="135504"/>
                </a:lnTo>
                <a:lnTo>
                  <a:pt x="604417" y="125348"/>
                </a:lnTo>
                <a:lnTo>
                  <a:pt x="605299" y="114608"/>
                </a:lnTo>
                <a:lnTo>
                  <a:pt x="606879" y="104472"/>
                </a:lnTo>
                <a:lnTo>
                  <a:pt x="608925" y="94738"/>
                </a:lnTo>
                <a:lnTo>
                  <a:pt x="611281" y="85272"/>
                </a:lnTo>
                <a:lnTo>
                  <a:pt x="612852" y="75985"/>
                </a:lnTo>
                <a:lnTo>
                  <a:pt x="613899" y="66817"/>
                </a:lnTo>
                <a:lnTo>
                  <a:pt x="614596" y="57729"/>
                </a:lnTo>
                <a:lnTo>
                  <a:pt x="615062" y="49685"/>
                </a:lnTo>
                <a:lnTo>
                  <a:pt x="615579" y="35457"/>
                </a:lnTo>
                <a:lnTo>
                  <a:pt x="614725" y="29876"/>
                </a:lnTo>
                <a:lnTo>
                  <a:pt x="611129" y="21030"/>
                </a:lnTo>
                <a:lnTo>
                  <a:pt x="608870" y="13791"/>
                </a:lnTo>
                <a:lnTo>
                  <a:pt x="608268" y="10472"/>
                </a:lnTo>
                <a:lnTo>
                  <a:pt x="604953" y="4137"/>
                </a:lnTo>
                <a:lnTo>
                  <a:pt x="602679" y="1059"/>
                </a:lnTo>
                <a:lnTo>
                  <a:pt x="600172" y="0"/>
                </a:lnTo>
                <a:lnTo>
                  <a:pt x="597508" y="285"/>
                </a:lnTo>
                <a:lnTo>
                  <a:pt x="594740" y="1468"/>
                </a:lnTo>
                <a:lnTo>
                  <a:pt x="586103" y="7872"/>
                </a:lnTo>
                <a:lnTo>
                  <a:pt x="577261" y="16054"/>
                </a:lnTo>
                <a:lnTo>
                  <a:pt x="571328" y="24477"/>
                </a:lnTo>
                <a:lnTo>
                  <a:pt x="568357" y="29502"/>
                </a:lnTo>
                <a:lnTo>
                  <a:pt x="566376" y="34837"/>
                </a:lnTo>
                <a:lnTo>
                  <a:pt x="565056" y="40377"/>
                </a:lnTo>
                <a:lnTo>
                  <a:pt x="564176" y="46055"/>
                </a:lnTo>
                <a:lnTo>
                  <a:pt x="563588" y="51825"/>
                </a:lnTo>
                <a:lnTo>
                  <a:pt x="563197" y="57655"/>
                </a:lnTo>
                <a:lnTo>
                  <a:pt x="562937" y="63527"/>
                </a:lnTo>
                <a:lnTo>
                  <a:pt x="562647" y="77989"/>
                </a:lnTo>
                <a:lnTo>
                  <a:pt x="562569" y="86012"/>
                </a:lnTo>
                <a:lnTo>
                  <a:pt x="563510" y="93345"/>
                </a:lnTo>
                <a:lnTo>
                  <a:pt x="565129" y="100219"/>
                </a:lnTo>
                <a:lnTo>
                  <a:pt x="567201" y="106785"/>
                </a:lnTo>
                <a:lnTo>
                  <a:pt x="569574" y="113148"/>
                </a:lnTo>
                <a:lnTo>
                  <a:pt x="572149" y="119374"/>
                </a:lnTo>
                <a:lnTo>
                  <a:pt x="574857" y="125508"/>
                </a:lnTo>
                <a:lnTo>
                  <a:pt x="577655" y="130590"/>
                </a:lnTo>
                <a:lnTo>
                  <a:pt x="583409" y="138883"/>
                </a:lnTo>
                <a:lnTo>
                  <a:pt x="591920" y="145876"/>
                </a:lnTo>
                <a:lnTo>
                  <a:pt x="601325" y="152291"/>
                </a:lnTo>
                <a:lnTo>
                  <a:pt x="608812" y="158450"/>
                </a:lnTo>
                <a:lnTo>
                  <a:pt x="618093" y="164494"/>
                </a:lnTo>
                <a:lnTo>
                  <a:pt x="623346" y="167495"/>
                </a:lnTo>
                <a:lnTo>
                  <a:pt x="634474" y="170829"/>
                </a:lnTo>
                <a:lnTo>
                  <a:pt x="653047" y="172970"/>
                </a:lnTo>
                <a:lnTo>
                  <a:pt x="673399" y="173392"/>
                </a:lnTo>
                <a:lnTo>
                  <a:pt x="684832" y="173450"/>
                </a:lnTo>
                <a:lnTo>
                  <a:pt x="689667" y="172473"/>
                </a:lnTo>
                <a:lnTo>
                  <a:pt x="697685" y="168742"/>
                </a:lnTo>
                <a:lnTo>
                  <a:pt x="707777" y="161064"/>
                </a:lnTo>
                <a:lnTo>
                  <a:pt x="717050" y="152505"/>
                </a:lnTo>
                <a:lnTo>
                  <a:pt x="723149" y="1467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PenAnnotation414"/>
          <p:cNvSpPr/>
          <p:nvPr/>
        </p:nvSpPr>
        <p:spPr>
          <a:xfrm>
            <a:off x="5840015" y="496490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PenAnnotation415"/>
          <p:cNvSpPr/>
          <p:nvPr/>
        </p:nvSpPr>
        <p:spPr>
          <a:xfrm>
            <a:off x="6465093" y="4940049"/>
            <a:ext cx="669728" cy="255096"/>
          </a:xfrm>
          <a:custGeom>
            <a:avLst/>
            <a:gdLst/>
            <a:ahLst/>
            <a:cxnLst/>
            <a:rect l="0" t="0" r="0" b="0"/>
            <a:pathLst>
              <a:path w="669728" h="255096">
                <a:moveTo>
                  <a:pt x="0" y="185591"/>
                </a:moveTo>
                <a:lnTo>
                  <a:pt x="0" y="193280"/>
                </a:lnTo>
                <a:lnTo>
                  <a:pt x="4741" y="198893"/>
                </a:lnTo>
                <a:lnTo>
                  <a:pt x="6137" y="201405"/>
                </a:lnTo>
                <a:lnTo>
                  <a:pt x="7689" y="206841"/>
                </a:lnTo>
                <a:lnTo>
                  <a:pt x="8378" y="212564"/>
                </a:lnTo>
                <a:lnTo>
                  <a:pt x="8562" y="215480"/>
                </a:lnTo>
                <a:lnTo>
                  <a:pt x="9677" y="218415"/>
                </a:lnTo>
                <a:lnTo>
                  <a:pt x="13561" y="224323"/>
                </a:lnTo>
                <a:lnTo>
                  <a:pt x="15986" y="226295"/>
                </a:lnTo>
                <a:lnTo>
                  <a:pt x="18595" y="227610"/>
                </a:lnTo>
                <a:lnTo>
                  <a:pt x="24139" y="229071"/>
                </a:lnTo>
                <a:lnTo>
                  <a:pt x="38738" y="230086"/>
                </a:lnTo>
                <a:lnTo>
                  <a:pt x="47314" y="227525"/>
                </a:lnTo>
                <a:lnTo>
                  <a:pt x="56747" y="223080"/>
                </a:lnTo>
                <a:lnTo>
                  <a:pt x="64247" y="217797"/>
                </a:lnTo>
                <a:lnTo>
                  <a:pt x="67636" y="214007"/>
                </a:lnTo>
                <a:lnTo>
                  <a:pt x="70888" y="209496"/>
                </a:lnTo>
                <a:lnTo>
                  <a:pt x="74048" y="204505"/>
                </a:lnTo>
                <a:lnTo>
                  <a:pt x="78139" y="199192"/>
                </a:lnTo>
                <a:lnTo>
                  <a:pt x="82850" y="193666"/>
                </a:lnTo>
                <a:lnTo>
                  <a:pt x="87976" y="187998"/>
                </a:lnTo>
                <a:lnTo>
                  <a:pt x="92385" y="181243"/>
                </a:lnTo>
                <a:lnTo>
                  <a:pt x="96317" y="173762"/>
                </a:lnTo>
                <a:lnTo>
                  <a:pt x="99930" y="165799"/>
                </a:lnTo>
                <a:lnTo>
                  <a:pt x="103331" y="157514"/>
                </a:lnTo>
                <a:lnTo>
                  <a:pt x="106591" y="149014"/>
                </a:lnTo>
                <a:lnTo>
                  <a:pt x="112858" y="131632"/>
                </a:lnTo>
                <a:lnTo>
                  <a:pt x="118951" y="113984"/>
                </a:lnTo>
                <a:lnTo>
                  <a:pt x="120973" y="105111"/>
                </a:lnTo>
                <a:lnTo>
                  <a:pt x="122321" y="96219"/>
                </a:lnTo>
                <a:lnTo>
                  <a:pt x="123219" y="87315"/>
                </a:lnTo>
                <a:lnTo>
                  <a:pt x="123818" y="79394"/>
                </a:lnTo>
                <a:lnTo>
                  <a:pt x="124217" y="72129"/>
                </a:lnTo>
                <a:lnTo>
                  <a:pt x="124661" y="58765"/>
                </a:lnTo>
                <a:lnTo>
                  <a:pt x="124859" y="46211"/>
                </a:lnTo>
                <a:lnTo>
                  <a:pt x="123919" y="41077"/>
                </a:lnTo>
                <a:lnTo>
                  <a:pt x="122300" y="36663"/>
                </a:lnTo>
                <a:lnTo>
                  <a:pt x="117313" y="27189"/>
                </a:lnTo>
                <a:lnTo>
                  <a:pt x="115913" y="27403"/>
                </a:lnTo>
                <a:lnTo>
                  <a:pt x="111710" y="30289"/>
                </a:lnTo>
                <a:lnTo>
                  <a:pt x="103765" y="37490"/>
                </a:lnTo>
                <a:lnTo>
                  <a:pt x="100927" y="41217"/>
                </a:lnTo>
                <a:lnTo>
                  <a:pt x="98042" y="45685"/>
                </a:lnTo>
                <a:lnTo>
                  <a:pt x="95128" y="50649"/>
                </a:lnTo>
                <a:lnTo>
                  <a:pt x="92192" y="56934"/>
                </a:lnTo>
                <a:lnTo>
                  <a:pt x="89243" y="64101"/>
                </a:lnTo>
                <a:lnTo>
                  <a:pt x="86284" y="71855"/>
                </a:lnTo>
                <a:lnTo>
                  <a:pt x="84312" y="80002"/>
                </a:lnTo>
                <a:lnTo>
                  <a:pt x="82998" y="88409"/>
                </a:lnTo>
                <a:lnTo>
                  <a:pt x="82121" y="96991"/>
                </a:lnTo>
                <a:lnTo>
                  <a:pt x="80544" y="106680"/>
                </a:lnTo>
                <a:lnTo>
                  <a:pt x="78501" y="117109"/>
                </a:lnTo>
                <a:lnTo>
                  <a:pt x="76146" y="128030"/>
                </a:lnTo>
                <a:lnTo>
                  <a:pt x="75569" y="138287"/>
                </a:lnTo>
                <a:lnTo>
                  <a:pt x="76176" y="148102"/>
                </a:lnTo>
                <a:lnTo>
                  <a:pt x="77574" y="157622"/>
                </a:lnTo>
                <a:lnTo>
                  <a:pt x="79497" y="166945"/>
                </a:lnTo>
                <a:lnTo>
                  <a:pt x="81771" y="176137"/>
                </a:lnTo>
                <a:lnTo>
                  <a:pt x="84280" y="185241"/>
                </a:lnTo>
                <a:lnTo>
                  <a:pt x="86945" y="193296"/>
                </a:lnTo>
                <a:lnTo>
                  <a:pt x="89713" y="200649"/>
                </a:lnTo>
                <a:lnTo>
                  <a:pt x="92551" y="207536"/>
                </a:lnTo>
                <a:lnTo>
                  <a:pt x="95436" y="214112"/>
                </a:lnTo>
                <a:lnTo>
                  <a:pt x="101286" y="226710"/>
                </a:lnTo>
                <a:lnTo>
                  <a:pt x="105227" y="231855"/>
                </a:lnTo>
                <a:lnTo>
                  <a:pt x="109839" y="236277"/>
                </a:lnTo>
                <a:lnTo>
                  <a:pt x="120255" y="243838"/>
                </a:lnTo>
                <a:lnTo>
                  <a:pt x="131499" y="250504"/>
                </a:lnTo>
                <a:lnTo>
                  <a:pt x="143111" y="254129"/>
                </a:lnTo>
                <a:lnTo>
                  <a:pt x="148986" y="255095"/>
                </a:lnTo>
                <a:lnTo>
                  <a:pt x="160804" y="253523"/>
                </a:lnTo>
                <a:lnTo>
                  <a:pt x="178615" y="247061"/>
                </a:lnTo>
                <a:lnTo>
                  <a:pt x="190510" y="241684"/>
                </a:lnTo>
                <a:lnTo>
                  <a:pt x="202410" y="235987"/>
                </a:lnTo>
                <a:lnTo>
                  <a:pt x="207371" y="232087"/>
                </a:lnTo>
                <a:lnTo>
                  <a:pt x="211669" y="227503"/>
                </a:lnTo>
                <a:lnTo>
                  <a:pt x="215527" y="222462"/>
                </a:lnTo>
                <a:lnTo>
                  <a:pt x="219091" y="216125"/>
                </a:lnTo>
                <a:lnTo>
                  <a:pt x="222460" y="208924"/>
                </a:lnTo>
                <a:lnTo>
                  <a:pt x="225697" y="201146"/>
                </a:lnTo>
                <a:lnTo>
                  <a:pt x="229840" y="193977"/>
                </a:lnTo>
                <a:lnTo>
                  <a:pt x="234586" y="187213"/>
                </a:lnTo>
                <a:lnTo>
                  <a:pt x="239734" y="180719"/>
                </a:lnTo>
                <a:lnTo>
                  <a:pt x="243167" y="173414"/>
                </a:lnTo>
                <a:lnTo>
                  <a:pt x="245455" y="165566"/>
                </a:lnTo>
                <a:lnTo>
                  <a:pt x="246981" y="157358"/>
                </a:lnTo>
                <a:lnTo>
                  <a:pt x="248990" y="148910"/>
                </a:lnTo>
                <a:lnTo>
                  <a:pt x="251321" y="140301"/>
                </a:lnTo>
                <a:lnTo>
                  <a:pt x="253868" y="131585"/>
                </a:lnTo>
                <a:lnTo>
                  <a:pt x="255566" y="123790"/>
                </a:lnTo>
                <a:lnTo>
                  <a:pt x="256698" y="116610"/>
                </a:lnTo>
                <a:lnTo>
                  <a:pt x="257452" y="109838"/>
                </a:lnTo>
                <a:lnTo>
                  <a:pt x="257955" y="103339"/>
                </a:lnTo>
                <a:lnTo>
                  <a:pt x="258291" y="97022"/>
                </a:lnTo>
                <a:lnTo>
                  <a:pt x="258514" y="90826"/>
                </a:lnTo>
                <a:lnTo>
                  <a:pt x="257671" y="85704"/>
                </a:lnTo>
                <a:lnTo>
                  <a:pt x="256116" y="81296"/>
                </a:lnTo>
                <a:lnTo>
                  <a:pt x="251234" y="71834"/>
                </a:lnTo>
                <a:lnTo>
                  <a:pt x="249841" y="71058"/>
                </a:lnTo>
                <a:lnTo>
                  <a:pt x="245647" y="70195"/>
                </a:lnTo>
                <a:lnTo>
                  <a:pt x="244132" y="70958"/>
                </a:lnTo>
                <a:lnTo>
                  <a:pt x="243122" y="72458"/>
                </a:lnTo>
                <a:lnTo>
                  <a:pt x="241999" y="76771"/>
                </a:lnTo>
                <a:lnTo>
                  <a:pt x="241501" y="81995"/>
                </a:lnTo>
                <a:lnTo>
                  <a:pt x="241368" y="85769"/>
                </a:lnTo>
                <a:lnTo>
                  <a:pt x="241181" y="101554"/>
                </a:lnTo>
                <a:lnTo>
                  <a:pt x="241112" y="136895"/>
                </a:lnTo>
                <a:lnTo>
                  <a:pt x="242101" y="144197"/>
                </a:lnTo>
                <a:lnTo>
                  <a:pt x="243752" y="152042"/>
                </a:lnTo>
                <a:lnTo>
                  <a:pt x="245845" y="160248"/>
                </a:lnTo>
                <a:lnTo>
                  <a:pt x="249225" y="166712"/>
                </a:lnTo>
                <a:lnTo>
                  <a:pt x="253463" y="172013"/>
                </a:lnTo>
                <a:lnTo>
                  <a:pt x="266262" y="184214"/>
                </a:lnTo>
                <a:lnTo>
                  <a:pt x="279475" y="197225"/>
                </a:lnTo>
                <a:lnTo>
                  <a:pt x="283552" y="199301"/>
                </a:lnTo>
                <a:lnTo>
                  <a:pt x="293371" y="201606"/>
                </a:lnTo>
                <a:lnTo>
                  <a:pt x="305316" y="202904"/>
                </a:lnTo>
                <a:lnTo>
                  <a:pt x="308716" y="202094"/>
                </a:lnTo>
                <a:lnTo>
                  <a:pt x="319233" y="196214"/>
                </a:lnTo>
                <a:lnTo>
                  <a:pt x="329074" y="190974"/>
                </a:lnTo>
                <a:lnTo>
                  <a:pt x="333485" y="187195"/>
                </a:lnTo>
                <a:lnTo>
                  <a:pt x="337417" y="182692"/>
                </a:lnTo>
                <a:lnTo>
                  <a:pt x="341031" y="177705"/>
                </a:lnTo>
                <a:lnTo>
                  <a:pt x="344432" y="172396"/>
                </a:lnTo>
                <a:lnTo>
                  <a:pt x="347691" y="166873"/>
                </a:lnTo>
                <a:lnTo>
                  <a:pt x="350857" y="161206"/>
                </a:lnTo>
                <a:lnTo>
                  <a:pt x="353959" y="154452"/>
                </a:lnTo>
                <a:lnTo>
                  <a:pt x="357020" y="146972"/>
                </a:lnTo>
                <a:lnTo>
                  <a:pt x="360053" y="139009"/>
                </a:lnTo>
                <a:lnTo>
                  <a:pt x="366068" y="122224"/>
                </a:lnTo>
                <a:lnTo>
                  <a:pt x="378014" y="87194"/>
                </a:lnTo>
                <a:lnTo>
                  <a:pt x="380001" y="79314"/>
                </a:lnTo>
                <a:lnTo>
                  <a:pt x="381327" y="72076"/>
                </a:lnTo>
                <a:lnTo>
                  <a:pt x="382210" y="65266"/>
                </a:lnTo>
                <a:lnTo>
                  <a:pt x="383792" y="58742"/>
                </a:lnTo>
                <a:lnTo>
                  <a:pt x="385837" y="52408"/>
                </a:lnTo>
                <a:lnTo>
                  <a:pt x="388194" y="46200"/>
                </a:lnTo>
                <a:lnTo>
                  <a:pt x="389765" y="41070"/>
                </a:lnTo>
                <a:lnTo>
                  <a:pt x="390812" y="36658"/>
                </a:lnTo>
                <a:lnTo>
                  <a:pt x="391976" y="29110"/>
                </a:lnTo>
                <a:lnTo>
                  <a:pt x="392493" y="22447"/>
                </a:lnTo>
                <a:lnTo>
                  <a:pt x="392871" y="16500"/>
                </a:lnTo>
                <a:lnTo>
                  <a:pt x="392900" y="24161"/>
                </a:lnTo>
                <a:lnTo>
                  <a:pt x="392903" y="33147"/>
                </a:lnTo>
                <a:lnTo>
                  <a:pt x="393897" y="38321"/>
                </a:lnTo>
                <a:lnTo>
                  <a:pt x="395551" y="43755"/>
                </a:lnTo>
                <a:lnTo>
                  <a:pt x="397646" y="49361"/>
                </a:lnTo>
                <a:lnTo>
                  <a:pt x="399043" y="55084"/>
                </a:lnTo>
                <a:lnTo>
                  <a:pt x="399974" y="60884"/>
                </a:lnTo>
                <a:lnTo>
                  <a:pt x="400594" y="66734"/>
                </a:lnTo>
                <a:lnTo>
                  <a:pt x="402001" y="72618"/>
                </a:lnTo>
                <a:lnTo>
                  <a:pt x="403930" y="78526"/>
                </a:lnTo>
                <a:lnTo>
                  <a:pt x="406209" y="84449"/>
                </a:lnTo>
                <a:lnTo>
                  <a:pt x="411386" y="98967"/>
                </a:lnTo>
                <a:lnTo>
                  <a:pt x="414156" y="107006"/>
                </a:lnTo>
                <a:lnTo>
                  <a:pt x="416003" y="114349"/>
                </a:lnTo>
                <a:lnTo>
                  <a:pt x="417234" y="121230"/>
                </a:lnTo>
                <a:lnTo>
                  <a:pt x="418055" y="127800"/>
                </a:lnTo>
                <a:lnTo>
                  <a:pt x="419594" y="134166"/>
                </a:lnTo>
                <a:lnTo>
                  <a:pt x="421612" y="140393"/>
                </a:lnTo>
                <a:lnTo>
                  <a:pt x="423950" y="146530"/>
                </a:lnTo>
                <a:lnTo>
                  <a:pt x="426501" y="151613"/>
                </a:lnTo>
                <a:lnTo>
                  <a:pt x="429193" y="155994"/>
                </a:lnTo>
                <a:lnTo>
                  <a:pt x="434831" y="163507"/>
                </a:lnTo>
                <a:lnTo>
                  <a:pt x="440644" y="170153"/>
                </a:lnTo>
                <a:lnTo>
                  <a:pt x="443583" y="172323"/>
                </a:lnTo>
                <a:lnTo>
                  <a:pt x="449495" y="174733"/>
                </a:lnTo>
                <a:lnTo>
                  <a:pt x="467511" y="176280"/>
                </a:lnTo>
                <a:lnTo>
                  <a:pt x="475012" y="176492"/>
                </a:lnTo>
                <a:lnTo>
                  <a:pt x="478401" y="175557"/>
                </a:lnTo>
                <a:lnTo>
                  <a:pt x="484813" y="171871"/>
                </a:lnTo>
                <a:lnTo>
                  <a:pt x="490970" y="164280"/>
                </a:lnTo>
                <a:lnTo>
                  <a:pt x="494001" y="159477"/>
                </a:lnTo>
                <a:lnTo>
                  <a:pt x="497014" y="154291"/>
                </a:lnTo>
                <a:lnTo>
                  <a:pt x="503008" y="143237"/>
                </a:lnTo>
                <a:lnTo>
                  <a:pt x="505995" y="136519"/>
                </a:lnTo>
                <a:lnTo>
                  <a:pt x="508978" y="129064"/>
                </a:lnTo>
                <a:lnTo>
                  <a:pt x="514939" y="112843"/>
                </a:lnTo>
                <a:lnTo>
                  <a:pt x="529828" y="69333"/>
                </a:lnTo>
                <a:lnTo>
                  <a:pt x="532805" y="61453"/>
                </a:lnTo>
                <a:lnTo>
                  <a:pt x="535782" y="54215"/>
                </a:lnTo>
                <a:lnTo>
                  <a:pt x="538758" y="47405"/>
                </a:lnTo>
                <a:lnTo>
                  <a:pt x="544711" y="34548"/>
                </a:lnTo>
                <a:lnTo>
                  <a:pt x="547688" y="28341"/>
                </a:lnTo>
                <a:lnTo>
                  <a:pt x="550664" y="23211"/>
                </a:lnTo>
                <a:lnTo>
                  <a:pt x="553641" y="18798"/>
                </a:lnTo>
                <a:lnTo>
                  <a:pt x="559594" y="11250"/>
                </a:lnTo>
                <a:lnTo>
                  <a:pt x="565547" y="4588"/>
                </a:lnTo>
                <a:lnTo>
                  <a:pt x="569737" y="0"/>
                </a:lnTo>
                <a:lnTo>
                  <a:pt x="571317" y="348"/>
                </a:lnTo>
                <a:lnTo>
                  <a:pt x="575718" y="3381"/>
                </a:lnTo>
                <a:lnTo>
                  <a:pt x="583774" y="10666"/>
                </a:lnTo>
                <a:lnTo>
                  <a:pt x="592445" y="19109"/>
                </a:lnTo>
                <a:lnTo>
                  <a:pt x="595386" y="23009"/>
                </a:lnTo>
                <a:lnTo>
                  <a:pt x="598338" y="27594"/>
                </a:lnTo>
                <a:lnTo>
                  <a:pt x="601298" y="32635"/>
                </a:lnTo>
                <a:lnTo>
                  <a:pt x="604264" y="37980"/>
                </a:lnTo>
                <a:lnTo>
                  <a:pt x="610205" y="49210"/>
                </a:lnTo>
                <a:lnTo>
                  <a:pt x="612186" y="54983"/>
                </a:lnTo>
                <a:lnTo>
                  <a:pt x="613508" y="60816"/>
                </a:lnTo>
                <a:lnTo>
                  <a:pt x="614388" y="66689"/>
                </a:lnTo>
                <a:lnTo>
                  <a:pt x="615967" y="72588"/>
                </a:lnTo>
                <a:lnTo>
                  <a:pt x="618012" y="78506"/>
                </a:lnTo>
                <a:lnTo>
                  <a:pt x="620368" y="84436"/>
                </a:lnTo>
                <a:lnTo>
                  <a:pt x="622930" y="90373"/>
                </a:lnTo>
                <a:lnTo>
                  <a:pt x="628423" y="102262"/>
                </a:lnTo>
                <a:lnTo>
                  <a:pt x="630285" y="107218"/>
                </a:lnTo>
                <a:lnTo>
                  <a:pt x="631526" y="111514"/>
                </a:lnTo>
                <a:lnTo>
                  <a:pt x="632353" y="115371"/>
                </a:lnTo>
                <a:lnTo>
                  <a:pt x="635918" y="122301"/>
                </a:lnTo>
                <a:lnTo>
                  <a:pt x="640811" y="128689"/>
                </a:lnTo>
                <a:lnTo>
                  <a:pt x="646292" y="134835"/>
                </a:lnTo>
                <a:lnTo>
                  <a:pt x="649143" y="136871"/>
                </a:lnTo>
                <a:lnTo>
                  <a:pt x="654956" y="139133"/>
                </a:lnTo>
                <a:lnTo>
                  <a:pt x="657895" y="138744"/>
                </a:lnTo>
                <a:lnTo>
                  <a:pt x="660847" y="137493"/>
                </a:lnTo>
                <a:lnTo>
                  <a:pt x="669727" y="1320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PenAnnotation416"/>
          <p:cNvSpPr/>
          <p:nvPr/>
        </p:nvSpPr>
        <p:spPr>
          <a:xfrm>
            <a:off x="7045523" y="4902398"/>
            <a:ext cx="71438" cy="303610"/>
          </a:xfrm>
          <a:custGeom>
            <a:avLst/>
            <a:gdLst/>
            <a:ahLst/>
            <a:cxnLst/>
            <a:rect l="0" t="0" r="0" b="0"/>
            <a:pathLst>
              <a:path w="71438" h="303610">
                <a:moveTo>
                  <a:pt x="71437" y="0"/>
                </a:moveTo>
                <a:lnTo>
                  <a:pt x="59009" y="24858"/>
                </a:lnTo>
                <a:lnTo>
                  <a:pt x="57199" y="29471"/>
                </a:lnTo>
                <a:lnTo>
                  <a:pt x="55187" y="37241"/>
                </a:lnTo>
                <a:lnTo>
                  <a:pt x="49314" y="61416"/>
                </a:lnTo>
                <a:lnTo>
                  <a:pt x="46767" y="70709"/>
                </a:lnTo>
                <a:lnTo>
                  <a:pt x="38441" y="99003"/>
                </a:lnTo>
                <a:lnTo>
                  <a:pt x="32629" y="120731"/>
                </a:lnTo>
                <a:lnTo>
                  <a:pt x="26739" y="146262"/>
                </a:lnTo>
                <a:lnTo>
                  <a:pt x="23779" y="160016"/>
                </a:lnTo>
                <a:lnTo>
                  <a:pt x="20813" y="172162"/>
                </a:lnTo>
                <a:lnTo>
                  <a:pt x="17845" y="183236"/>
                </a:lnTo>
                <a:lnTo>
                  <a:pt x="14873" y="193594"/>
                </a:lnTo>
                <a:lnTo>
                  <a:pt x="12892" y="203477"/>
                </a:lnTo>
                <a:lnTo>
                  <a:pt x="11571" y="213042"/>
                </a:lnTo>
                <a:lnTo>
                  <a:pt x="10691" y="222395"/>
                </a:lnTo>
                <a:lnTo>
                  <a:pt x="9112" y="231607"/>
                </a:lnTo>
                <a:lnTo>
                  <a:pt x="7067" y="240726"/>
                </a:lnTo>
                <a:lnTo>
                  <a:pt x="4711" y="249780"/>
                </a:lnTo>
                <a:lnTo>
                  <a:pt x="3140" y="257802"/>
                </a:lnTo>
                <a:lnTo>
                  <a:pt x="2094" y="265133"/>
                </a:lnTo>
                <a:lnTo>
                  <a:pt x="1396" y="272005"/>
                </a:lnTo>
                <a:lnTo>
                  <a:pt x="931" y="277580"/>
                </a:lnTo>
                <a:lnTo>
                  <a:pt x="414" y="286418"/>
                </a:lnTo>
                <a:lnTo>
                  <a:pt x="184" y="293654"/>
                </a:lnTo>
                <a:lnTo>
                  <a:pt x="0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PenAnnotation417"/>
          <p:cNvSpPr/>
          <p:nvPr/>
        </p:nvSpPr>
        <p:spPr>
          <a:xfrm>
            <a:off x="7206257" y="4938117"/>
            <a:ext cx="151806" cy="17850"/>
          </a:xfrm>
          <a:custGeom>
            <a:avLst/>
            <a:gdLst/>
            <a:ahLst/>
            <a:cxnLst/>
            <a:rect l="0" t="0" r="0" b="0"/>
            <a:pathLst>
              <a:path w="151806" h="17850">
                <a:moveTo>
                  <a:pt x="0" y="0"/>
                </a:moveTo>
                <a:lnTo>
                  <a:pt x="0" y="4740"/>
                </a:lnTo>
                <a:lnTo>
                  <a:pt x="993" y="6137"/>
                </a:lnTo>
                <a:lnTo>
                  <a:pt x="2647" y="7067"/>
                </a:lnTo>
                <a:lnTo>
                  <a:pt x="7689" y="8562"/>
                </a:lnTo>
                <a:lnTo>
                  <a:pt x="11024" y="8766"/>
                </a:lnTo>
                <a:lnTo>
                  <a:pt x="13303" y="8820"/>
                </a:lnTo>
                <a:lnTo>
                  <a:pt x="15814" y="9849"/>
                </a:lnTo>
                <a:lnTo>
                  <a:pt x="18481" y="11527"/>
                </a:lnTo>
                <a:lnTo>
                  <a:pt x="21250" y="13638"/>
                </a:lnTo>
                <a:lnTo>
                  <a:pt x="24089" y="15045"/>
                </a:lnTo>
                <a:lnTo>
                  <a:pt x="26974" y="15983"/>
                </a:lnTo>
                <a:lnTo>
                  <a:pt x="29889" y="16608"/>
                </a:lnTo>
                <a:lnTo>
                  <a:pt x="33816" y="17025"/>
                </a:lnTo>
                <a:lnTo>
                  <a:pt x="38420" y="17303"/>
                </a:lnTo>
                <a:lnTo>
                  <a:pt x="47833" y="17612"/>
                </a:lnTo>
                <a:lnTo>
                  <a:pt x="59704" y="17786"/>
                </a:lnTo>
                <a:lnTo>
                  <a:pt x="86735" y="17849"/>
                </a:lnTo>
                <a:lnTo>
                  <a:pt x="92550" y="16861"/>
                </a:lnTo>
                <a:lnTo>
                  <a:pt x="98411" y="15209"/>
                </a:lnTo>
                <a:lnTo>
                  <a:pt x="104303" y="13116"/>
                </a:lnTo>
                <a:lnTo>
                  <a:pt x="110215" y="10728"/>
                </a:lnTo>
                <a:lnTo>
                  <a:pt x="116141" y="8144"/>
                </a:lnTo>
                <a:lnTo>
                  <a:pt x="122076" y="5429"/>
                </a:lnTo>
                <a:lnTo>
                  <a:pt x="127025" y="3619"/>
                </a:lnTo>
                <a:lnTo>
                  <a:pt x="131316" y="2413"/>
                </a:lnTo>
                <a:lnTo>
                  <a:pt x="135170" y="1609"/>
                </a:lnTo>
                <a:lnTo>
                  <a:pt x="138730" y="1072"/>
                </a:lnTo>
                <a:lnTo>
                  <a:pt x="142096" y="715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PenAnnotation418"/>
          <p:cNvSpPr/>
          <p:nvPr/>
        </p:nvSpPr>
        <p:spPr>
          <a:xfrm>
            <a:off x="7483078" y="4724876"/>
            <a:ext cx="955362" cy="328791"/>
          </a:xfrm>
          <a:custGeom>
            <a:avLst/>
            <a:gdLst/>
            <a:ahLst/>
            <a:cxnLst/>
            <a:rect l="0" t="0" r="0" b="0"/>
            <a:pathLst>
              <a:path w="955362" h="328791">
                <a:moveTo>
                  <a:pt x="0" y="141803"/>
                </a:moveTo>
                <a:lnTo>
                  <a:pt x="13302" y="168408"/>
                </a:lnTo>
                <a:lnTo>
                  <a:pt x="15813" y="174423"/>
                </a:lnTo>
                <a:lnTo>
                  <a:pt x="18480" y="181409"/>
                </a:lnTo>
                <a:lnTo>
                  <a:pt x="21249" y="189043"/>
                </a:lnTo>
                <a:lnTo>
                  <a:pt x="24088" y="196117"/>
                </a:lnTo>
                <a:lnTo>
                  <a:pt x="26973" y="202817"/>
                </a:lnTo>
                <a:lnTo>
                  <a:pt x="29888" y="209268"/>
                </a:lnTo>
                <a:lnTo>
                  <a:pt x="31831" y="216545"/>
                </a:lnTo>
                <a:lnTo>
                  <a:pt x="33127" y="224373"/>
                </a:lnTo>
                <a:lnTo>
                  <a:pt x="33991" y="232569"/>
                </a:lnTo>
                <a:lnTo>
                  <a:pt x="34567" y="240017"/>
                </a:lnTo>
                <a:lnTo>
                  <a:pt x="34950" y="246966"/>
                </a:lnTo>
                <a:lnTo>
                  <a:pt x="35207" y="253584"/>
                </a:lnTo>
                <a:lnTo>
                  <a:pt x="36369" y="259980"/>
                </a:lnTo>
                <a:lnTo>
                  <a:pt x="38137" y="266229"/>
                </a:lnTo>
                <a:lnTo>
                  <a:pt x="40307" y="272378"/>
                </a:lnTo>
                <a:lnTo>
                  <a:pt x="41754" y="278463"/>
                </a:lnTo>
                <a:lnTo>
                  <a:pt x="42719" y="284503"/>
                </a:lnTo>
                <a:lnTo>
                  <a:pt x="43362" y="290515"/>
                </a:lnTo>
                <a:lnTo>
                  <a:pt x="44076" y="299840"/>
                </a:lnTo>
                <a:lnTo>
                  <a:pt x="44394" y="307292"/>
                </a:lnTo>
                <a:lnTo>
                  <a:pt x="44573" y="317065"/>
                </a:lnTo>
                <a:lnTo>
                  <a:pt x="44645" y="328790"/>
                </a:lnTo>
                <a:lnTo>
                  <a:pt x="44648" y="312110"/>
                </a:lnTo>
                <a:lnTo>
                  <a:pt x="43656" y="306935"/>
                </a:lnTo>
                <a:lnTo>
                  <a:pt x="42002" y="301500"/>
                </a:lnTo>
                <a:lnTo>
                  <a:pt x="39907" y="295893"/>
                </a:lnTo>
                <a:lnTo>
                  <a:pt x="38511" y="288186"/>
                </a:lnTo>
                <a:lnTo>
                  <a:pt x="37580" y="279079"/>
                </a:lnTo>
                <a:lnTo>
                  <a:pt x="36959" y="269039"/>
                </a:lnTo>
                <a:lnTo>
                  <a:pt x="37538" y="259369"/>
                </a:lnTo>
                <a:lnTo>
                  <a:pt x="38916" y="249947"/>
                </a:lnTo>
                <a:lnTo>
                  <a:pt x="40827" y="240687"/>
                </a:lnTo>
                <a:lnTo>
                  <a:pt x="42101" y="231539"/>
                </a:lnTo>
                <a:lnTo>
                  <a:pt x="42950" y="222463"/>
                </a:lnTo>
                <a:lnTo>
                  <a:pt x="43516" y="213436"/>
                </a:lnTo>
                <a:lnTo>
                  <a:pt x="44885" y="204441"/>
                </a:lnTo>
                <a:lnTo>
                  <a:pt x="46791" y="195468"/>
                </a:lnTo>
                <a:lnTo>
                  <a:pt x="49053" y="186509"/>
                </a:lnTo>
                <a:lnTo>
                  <a:pt x="51554" y="177561"/>
                </a:lnTo>
                <a:lnTo>
                  <a:pt x="56978" y="159680"/>
                </a:lnTo>
                <a:lnTo>
                  <a:pt x="59813" y="152729"/>
                </a:lnTo>
                <a:lnTo>
                  <a:pt x="62696" y="147102"/>
                </a:lnTo>
                <a:lnTo>
                  <a:pt x="65610" y="142360"/>
                </a:lnTo>
                <a:lnTo>
                  <a:pt x="74139" y="134444"/>
                </a:lnTo>
                <a:lnTo>
                  <a:pt x="87452" y="124409"/>
                </a:lnTo>
                <a:lnTo>
                  <a:pt x="91043" y="121278"/>
                </a:lnTo>
                <a:lnTo>
                  <a:pt x="95422" y="120182"/>
                </a:lnTo>
                <a:lnTo>
                  <a:pt x="100325" y="120444"/>
                </a:lnTo>
                <a:lnTo>
                  <a:pt x="105578" y="121611"/>
                </a:lnTo>
                <a:lnTo>
                  <a:pt x="114062" y="125553"/>
                </a:lnTo>
                <a:lnTo>
                  <a:pt x="117713" y="127993"/>
                </a:lnTo>
                <a:lnTo>
                  <a:pt x="121140" y="132597"/>
                </a:lnTo>
                <a:lnTo>
                  <a:pt x="124416" y="138642"/>
                </a:lnTo>
                <a:lnTo>
                  <a:pt x="127592" y="145649"/>
                </a:lnTo>
                <a:lnTo>
                  <a:pt x="131694" y="153297"/>
                </a:lnTo>
                <a:lnTo>
                  <a:pt x="136413" y="161372"/>
                </a:lnTo>
                <a:lnTo>
                  <a:pt x="141544" y="169732"/>
                </a:lnTo>
                <a:lnTo>
                  <a:pt x="145956" y="178282"/>
                </a:lnTo>
                <a:lnTo>
                  <a:pt x="149890" y="186958"/>
                </a:lnTo>
                <a:lnTo>
                  <a:pt x="153505" y="195719"/>
                </a:lnTo>
                <a:lnTo>
                  <a:pt x="156906" y="204536"/>
                </a:lnTo>
                <a:lnTo>
                  <a:pt x="163332" y="222271"/>
                </a:lnTo>
                <a:lnTo>
                  <a:pt x="165443" y="231167"/>
                </a:lnTo>
                <a:lnTo>
                  <a:pt x="166850" y="240074"/>
                </a:lnTo>
                <a:lnTo>
                  <a:pt x="167788" y="248989"/>
                </a:lnTo>
                <a:lnTo>
                  <a:pt x="168413" y="256917"/>
                </a:lnTo>
                <a:lnTo>
                  <a:pt x="168830" y="264186"/>
                </a:lnTo>
                <a:lnTo>
                  <a:pt x="169108" y="271017"/>
                </a:lnTo>
                <a:lnTo>
                  <a:pt x="169416" y="286544"/>
                </a:lnTo>
                <a:lnTo>
                  <a:pt x="169663" y="320160"/>
                </a:lnTo>
                <a:lnTo>
                  <a:pt x="169664" y="222938"/>
                </a:lnTo>
                <a:lnTo>
                  <a:pt x="170656" y="213752"/>
                </a:lnTo>
                <a:lnTo>
                  <a:pt x="172310" y="204652"/>
                </a:lnTo>
                <a:lnTo>
                  <a:pt x="174404" y="195608"/>
                </a:lnTo>
                <a:lnTo>
                  <a:pt x="175801" y="186603"/>
                </a:lnTo>
                <a:lnTo>
                  <a:pt x="176731" y="177623"/>
                </a:lnTo>
                <a:lnTo>
                  <a:pt x="177352" y="168660"/>
                </a:lnTo>
                <a:lnTo>
                  <a:pt x="178758" y="160700"/>
                </a:lnTo>
                <a:lnTo>
                  <a:pt x="180688" y="153409"/>
                </a:lnTo>
                <a:lnTo>
                  <a:pt x="182966" y="146563"/>
                </a:lnTo>
                <a:lnTo>
                  <a:pt x="188144" y="136312"/>
                </a:lnTo>
                <a:lnTo>
                  <a:pt x="190914" y="132189"/>
                </a:lnTo>
                <a:lnTo>
                  <a:pt x="193752" y="129441"/>
                </a:lnTo>
                <a:lnTo>
                  <a:pt x="196637" y="127609"/>
                </a:lnTo>
                <a:lnTo>
                  <a:pt x="202488" y="125573"/>
                </a:lnTo>
                <a:lnTo>
                  <a:pt x="208395" y="124668"/>
                </a:lnTo>
                <a:lnTo>
                  <a:pt x="210367" y="125419"/>
                </a:lnTo>
                <a:lnTo>
                  <a:pt x="211682" y="126911"/>
                </a:lnTo>
                <a:lnTo>
                  <a:pt x="216179" y="136399"/>
                </a:lnTo>
                <a:lnTo>
                  <a:pt x="226587" y="157382"/>
                </a:lnTo>
                <a:lnTo>
                  <a:pt x="229441" y="164096"/>
                </a:lnTo>
                <a:lnTo>
                  <a:pt x="232336" y="171547"/>
                </a:lnTo>
                <a:lnTo>
                  <a:pt x="235257" y="179492"/>
                </a:lnTo>
                <a:lnTo>
                  <a:pt x="237205" y="187765"/>
                </a:lnTo>
                <a:lnTo>
                  <a:pt x="238504" y="196257"/>
                </a:lnTo>
                <a:lnTo>
                  <a:pt x="239370" y="204895"/>
                </a:lnTo>
                <a:lnTo>
                  <a:pt x="240939" y="212637"/>
                </a:lnTo>
                <a:lnTo>
                  <a:pt x="242978" y="219784"/>
                </a:lnTo>
                <a:lnTo>
                  <a:pt x="245329" y="226533"/>
                </a:lnTo>
                <a:lnTo>
                  <a:pt x="248881" y="233016"/>
                </a:lnTo>
                <a:lnTo>
                  <a:pt x="253233" y="239323"/>
                </a:lnTo>
                <a:lnTo>
                  <a:pt x="258119" y="245512"/>
                </a:lnTo>
                <a:lnTo>
                  <a:pt x="266193" y="255034"/>
                </a:lnTo>
                <a:lnTo>
                  <a:pt x="273089" y="262573"/>
                </a:lnTo>
                <a:lnTo>
                  <a:pt x="282550" y="272396"/>
                </a:lnTo>
                <a:lnTo>
                  <a:pt x="288627" y="278558"/>
                </a:lnTo>
                <a:lnTo>
                  <a:pt x="291636" y="280598"/>
                </a:lnTo>
                <a:lnTo>
                  <a:pt x="297626" y="282865"/>
                </a:lnTo>
                <a:lnTo>
                  <a:pt x="301605" y="282478"/>
                </a:lnTo>
                <a:lnTo>
                  <a:pt x="311317" y="279401"/>
                </a:lnTo>
                <a:lnTo>
                  <a:pt x="319603" y="274726"/>
                </a:lnTo>
                <a:lnTo>
                  <a:pt x="329845" y="266516"/>
                </a:lnTo>
                <a:lnTo>
                  <a:pt x="333006" y="263640"/>
                </a:lnTo>
                <a:lnTo>
                  <a:pt x="336105" y="258747"/>
                </a:lnTo>
                <a:lnTo>
                  <a:pt x="339164" y="252508"/>
                </a:lnTo>
                <a:lnTo>
                  <a:pt x="342195" y="245372"/>
                </a:lnTo>
                <a:lnTo>
                  <a:pt x="348209" y="232152"/>
                </a:lnTo>
                <a:lnTo>
                  <a:pt x="351201" y="225848"/>
                </a:lnTo>
                <a:lnTo>
                  <a:pt x="353197" y="218669"/>
                </a:lnTo>
                <a:lnTo>
                  <a:pt x="354527" y="210906"/>
                </a:lnTo>
                <a:lnTo>
                  <a:pt x="355414" y="202755"/>
                </a:lnTo>
                <a:lnTo>
                  <a:pt x="356005" y="194344"/>
                </a:lnTo>
                <a:lnTo>
                  <a:pt x="356399" y="185760"/>
                </a:lnTo>
                <a:lnTo>
                  <a:pt x="356837" y="168285"/>
                </a:lnTo>
                <a:lnTo>
                  <a:pt x="357141" y="128644"/>
                </a:lnTo>
                <a:lnTo>
                  <a:pt x="356164" y="122116"/>
                </a:lnTo>
                <a:lnTo>
                  <a:pt x="354521" y="115780"/>
                </a:lnTo>
                <a:lnTo>
                  <a:pt x="352433" y="109571"/>
                </a:lnTo>
                <a:lnTo>
                  <a:pt x="347468" y="100027"/>
                </a:lnTo>
                <a:lnTo>
                  <a:pt x="344754" y="96094"/>
                </a:lnTo>
                <a:lnTo>
                  <a:pt x="341953" y="93471"/>
                </a:lnTo>
                <a:lnTo>
                  <a:pt x="339094" y="91722"/>
                </a:lnTo>
                <a:lnTo>
                  <a:pt x="336195" y="90556"/>
                </a:lnTo>
                <a:lnTo>
                  <a:pt x="333271" y="90771"/>
                </a:lnTo>
                <a:lnTo>
                  <a:pt x="330329" y="91907"/>
                </a:lnTo>
                <a:lnTo>
                  <a:pt x="327375" y="93656"/>
                </a:lnTo>
                <a:lnTo>
                  <a:pt x="321448" y="100891"/>
                </a:lnTo>
                <a:lnTo>
                  <a:pt x="318479" y="105599"/>
                </a:lnTo>
                <a:lnTo>
                  <a:pt x="316498" y="110722"/>
                </a:lnTo>
                <a:lnTo>
                  <a:pt x="315179" y="116122"/>
                </a:lnTo>
                <a:lnTo>
                  <a:pt x="314298" y="121706"/>
                </a:lnTo>
                <a:lnTo>
                  <a:pt x="312719" y="128405"/>
                </a:lnTo>
                <a:lnTo>
                  <a:pt x="310675" y="135847"/>
                </a:lnTo>
                <a:lnTo>
                  <a:pt x="308320" y="143786"/>
                </a:lnTo>
                <a:lnTo>
                  <a:pt x="306749" y="152054"/>
                </a:lnTo>
                <a:lnTo>
                  <a:pt x="305703" y="160544"/>
                </a:lnTo>
                <a:lnTo>
                  <a:pt x="305005" y="169180"/>
                </a:lnTo>
                <a:lnTo>
                  <a:pt x="304540" y="177914"/>
                </a:lnTo>
                <a:lnTo>
                  <a:pt x="304023" y="195555"/>
                </a:lnTo>
                <a:lnTo>
                  <a:pt x="303731" y="222222"/>
                </a:lnTo>
                <a:lnTo>
                  <a:pt x="304683" y="230142"/>
                </a:lnTo>
                <a:lnTo>
                  <a:pt x="306310" y="237407"/>
                </a:lnTo>
                <a:lnTo>
                  <a:pt x="308386" y="244234"/>
                </a:lnTo>
                <a:lnTo>
                  <a:pt x="310763" y="250771"/>
                </a:lnTo>
                <a:lnTo>
                  <a:pt x="313339" y="257112"/>
                </a:lnTo>
                <a:lnTo>
                  <a:pt x="316049" y="263324"/>
                </a:lnTo>
                <a:lnTo>
                  <a:pt x="321706" y="272872"/>
                </a:lnTo>
                <a:lnTo>
                  <a:pt x="327527" y="280423"/>
                </a:lnTo>
                <a:lnTo>
                  <a:pt x="333421" y="287087"/>
                </a:lnTo>
                <a:lnTo>
                  <a:pt x="337375" y="289260"/>
                </a:lnTo>
                <a:lnTo>
                  <a:pt x="347058" y="291676"/>
                </a:lnTo>
                <a:lnTo>
                  <a:pt x="358927" y="293035"/>
                </a:lnTo>
                <a:lnTo>
                  <a:pt x="368213" y="290708"/>
                </a:lnTo>
                <a:lnTo>
                  <a:pt x="373468" y="288698"/>
                </a:lnTo>
                <a:lnTo>
                  <a:pt x="384598" y="281173"/>
                </a:lnTo>
                <a:lnTo>
                  <a:pt x="390343" y="276388"/>
                </a:lnTo>
                <a:lnTo>
                  <a:pt x="395166" y="270222"/>
                </a:lnTo>
                <a:lnTo>
                  <a:pt x="399374" y="263135"/>
                </a:lnTo>
                <a:lnTo>
                  <a:pt x="403171" y="255433"/>
                </a:lnTo>
                <a:lnTo>
                  <a:pt x="406694" y="247322"/>
                </a:lnTo>
                <a:lnTo>
                  <a:pt x="410036" y="238938"/>
                </a:lnTo>
                <a:lnTo>
                  <a:pt x="416394" y="221685"/>
                </a:lnTo>
                <a:lnTo>
                  <a:pt x="422527" y="204096"/>
                </a:lnTo>
                <a:lnTo>
                  <a:pt x="425552" y="194245"/>
                </a:lnTo>
                <a:lnTo>
                  <a:pt x="431559" y="172718"/>
                </a:lnTo>
                <a:lnTo>
                  <a:pt x="435541" y="163405"/>
                </a:lnTo>
                <a:lnTo>
                  <a:pt x="440181" y="155212"/>
                </a:lnTo>
                <a:lnTo>
                  <a:pt x="445258" y="147766"/>
                </a:lnTo>
                <a:lnTo>
                  <a:pt x="448644" y="139825"/>
                </a:lnTo>
                <a:lnTo>
                  <a:pt x="450900" y="131555"/>
                </a:lnTo>
                <a:lnTo>
                  <a:pt x="452405" y="123065"/>
                </a:lnTo>
                <a:lnTo>
                  <a:pt x="454400" y="116412"/>
                </a:lnTo>
                <a:lnTo>
                  <a:pt x="459262" y="106375"/>
                </a:lnTo>
                <a:lnTo>
                  <a:pt x="464732" y="98607"/>
                </a:lnTo>
                <a:lnTo>
                  <a:pt x="471586" y="90275"/>
                </a:lnTo>
                <a:lnTo>
                  <a:pt x="473141" y="90585"/>
                </a:lnTo>
                <a:lnTo>
                  <a:pt x="477514" y="93574"/>
                </a:lnTo>
                <a:lnTo>
                  <a:pt x="479077" y="95759"/>
                </a:lnTo>
                <a:lnTo>
                  <a:pt x="480814" y="100834"/>
                </a:lnTo>
                <a:lnTo>
                  <a:pt x="481276" y="105561"/>
                </a:lnTo>
                <a:lnTo>
                  <a:pt x="481585" y="111688"/>
                </a:lnTo>
                <a:lnTo>
                  <a:pt x="481791" y="118750"/>
                </a:lnTo>
                <a:lnTo>
                  <a:pt x="482921" y="125442"/>
                </a:lnTo>
                <a:lnTo>
                  <a:pt x="484665" y="131888"/>
                </a:lnTo>
                <a:lnTo>
                  <a:pt x="486821" y="138170"/>
                </a:lnTo>
                <a:lnTo>
                  <a:pt x="488258" y="146326"/>
                </a:lnTo>
                <a:lnTo>
                  <a:pt x="489217" y="155733"/>
                </a:lnTo>
                <a:lnTo>
                  <a:pt x="489855" y="165972"/>
                </a:lnTo>
                <a:lnTo>
                  <a:pt x="490565" y="185287"/>
                </a:lnTo>
                <a:lnTo>
                  <a:pt x="491020" y="217200"/>
                </a:lnTo>
                <a:lnTo>
                  <a:pt x="492049" y="224810"/>
                </a:lnTo>
                <a:lnTo>
                  <a:pt x="493728" y="232860"/>
                </a:lnTo>
                <a:lnTo>
                  <a:pt x="495840" y="241203"/>
                </a:lnTo>
                <a:lnTo>
                  <a:pt x="497247" y="247757"/>
                </a:lnTo>
                <a:lnTo>
                  <a:pt x="498811" y="257686"/>
                </a:lnTo>
                <a:lnTo>
                  <a:pt x="498237" y="262714"/>
                </a:lnTo>
                <a:lnTo>
                  <a:pt x="496861" y="268051"/>
                </a:lnTo>
                <a:lnTo>
                  <a:pt x="491232" y="284390"/>
                </a:lnTo>
                <a:lnTo>
                  <a:pt x="491162" y="275112"/>
                </a:lnTo>
                <a:lnTo>
                  <a:pt x="491136" y="237949"/>
                </a:lnTo>
                <a:lnTo>
                  <a:pt x="492126" y="229713"/>
                </a:lnTo>
                <a:lnTo>
                  <a:pt x="493780" y="221246"/>
                </a:lnTo>
                <a:lnTo>
                  <a:pt x="495873" y="212624"/>
                </a:lnTo>
                <a:lnTo>
                  <a:pt x="497270" y="202908"/>
                </a:lnTo>
                <a:lnTo>
                  <a:pt x="498201" y="192462"/>
                </a:lnTo>
                <a:lnTo>
                  <a:pt x="498821" y="181528"/>
                </a:lnTo>
                <a:lnTo>
                  <a:pt x="500227" y="170271"/>
                </a:lnTo>
                <a:lnTo>
                  <a:pt x="502157" y="158797"/>
                </a:lnTo>
                <a:lnTo>
                  <a:pt x="504435" y="147179"/>
                </a:lnTo>
                <a:lnTo>
                  <a:pt x="506946" y="136458"/>
                </a:lnTo>
                <a:lnTo>
                  <a:pt x="509613" y="126333"/>
                </a:lnTo>
                <a:lnTo>
                  <a:pt x="512382" y="116607"/>
                </a:lnTo>
                <a:lnTo>
                  <a:pt x="515221" y="108139"/>
                </a:lnTo>
                <a:lnTo>
                  <a:pt x="518106" y="100509"/>
                </a:lnTo>
                <a:lnTo>
                  <a:pt x="521021" y="93438"/>
                </a:lnTo>
                <a:lnTo>
                  <a:pt x="523957" y="87731"/>
                </a:lnTo>
                <a:lnTo>
                  <a:pt x="529864" y="78745"/>
                </a:lnTo>
                <a:lnTo>
                  <a:pt x="532828" y="75952"/>
                </a:lnTo>
                <a:lnTo>
                  <a:pt x="535797" y="74090"/>
                </a:lnTo>
                <a:lnTo>
                  <a:pt x="541741" y="72021"/>
                </a:lnTo>
                <a:lnTo>
                  <a:pt x="547690" y="71101"/>
                </a:lnTo>
                <a:lnTo>
                  <a:pt x="550666" y="72841"/>
                </a:lnTo>
                <a:lnTo>
                  <a:pt x="556618" y="80065"/>
                </a:lnTo>
                <a:lnTo>
                  <a:pt x="562571" y="89890"/>
                </a:lnTo>
                <a:lnTo>
                  <a:pt x="568523" y="100871"/>
                </a:lnTo>
                <a:lnTo>
                  <a:pt x="574476" y="112366"/>
                </a:lnTo>
                <a:lnTo>
                  <a:pt x="577453" y="119202"/>
                </a:lnTo>
                <a:lnTo>
                  <a:pt x="580429" y="126736"/>
                </a:lnTo>
                <a:lnTo>
                  <a:pt x="583406" y="134735"/>
                </a:lnTo>
                <a:lnTo>
                  <a:pt x="585390" y="142052"/>
                </a:lnTo>
                <a:lnTo>
                  <a:pt x="586713" y="148914"/>
                </a:lnTo>
                <a:lnTo>
                  <a:pt x="587596" y="155474"/>
                </a:lnTo>
                <a:lnTo>
                  <a:pt x="589175" y="161831"/>
                </a:lnTo>
                <a:lnTo>
                  <a:pt x="591221" y="168053"/>
                </a:lnTo>
                <a:lnTo>
                  <a:pt x="593577" y="174186"/>
                </a:lnTo>
                <a:lnTo>
                  <a:pt x="595148" y="180259"/>
                </a:lnTo>
                <a:lnTo>
                  <a:pt x="596195" y="186292"/>
                </a:lnTo>
                <a:lnTo>
                  <a:pt x="596893" y="192299"/>
                </a:lnTo>
                <a:lnTo>
                  <a:pt x="597669" y="201618"/>
                </a:lnTo>
                <a:lnTo>
                  <a:pt x="598013" y="209067"/>
                </a:lnTo>
                <a:lnTo>
                  <a:pt x="598279" y="221601"/>
                </a:lnTo>
                <a:lnTo>
                  <a:pt x="603026" y="217261"/>
                </a:lnTo>
                <a:lnTo>
                  <a:pt x="604423" y="214929"/>
                </a:lnTo>
                <a:lnTo>
                  <a:pt x="605977" y="209691"/>
                </a:lnTo>
                <a:lnTo>
                  <a:pt x="606666" y="201411"/>
                </a:lnTo>
                <a:lnTo>
                  <a:pt x="606850" y="196425"/>
                </a:lnTo>
                <a:lnTo>
                  <a:pt x="607966" y="190123"/>
                </a:lnTo>
                <a:lnTo>
                  <a:pt x="609701" y="182946"/>
                </a:lnTo>
                <a:lnTo>
                  <a:pt x="611850" y="175185"/>
                </a:lnTo>
                <a:lnTo>
                  <a:pt x="613283" y="166042"/>
                </a:lnTo>
                <a:lnTo>
                  <a:pt x="614238" y="155978"/>
                </a:lnTo>
                <a:lnTo>
                  <a:pt x="614875" y="145300"/>
                </a:lnTo>
                <a:lnTo>
                  <a:pt x="616291" y="135205"/>
                </a:lnTo>
                <a:lnTo>
                  <a:pt x="618228" y="125498"/>
                </a:lnTo>
                <a:lnTo>
                  <a:pt x="620511" y="116050"/>
                </a:lnTo>
                <a:lnTo>
                  <a:pt x="622033" y="106775"/>
                </a:lnTo>
                <a:lnTo>
                  <a:pt x="623048" y="97615"/>
                </a:lnTo>
                <a:lnTo>
                  <a:pt x="623725" y="88532"/>
                </a:lnTo>
                <a:lnTo>
                  <a:pt x="625168" y="80492"/>
                </a:lnTo>
                <a:lnTo>
                  <a:pt x="627122" y="73148"/>
                </a:lnTo>
                <a:lnTo>
                  <a:pt x="629417" y="66267"/>
                </a:lnTo>
                <a:lnTo>
                  <a:pt x="631939" y="59696"/>
                </a:lnTo>
                <a:lnTo>
                  <a:pt x="634614" y="53331"/>
                </a:lnTo>
                <a:lnTo>
                  <a:pt x="637388" y="47103"/>
                </a:lnTo>
                <a:lnTo>
                  <a:pt x="640230" y="42951"/>
                </a:lnTo>
                <a:lnTo>
                  <a:pt x="643116" y="40183"/>
                </a:lnTo>
                <a:lnTo>
                  <a:pt x="650138" y="35741"/>
                </a:lnTo>
                <a:lnTo>
                  <a:pt x="651706" y="36368"/>
                </a:lnTo>
                <a:lnTo>
                  <a:pt x="656095" y="39712"/>
                </a:lnTo>
                <a:lnTo>
                  <a:pt x="657663" y="41992"/>
                </a:lnTo>
                <a:lnTo>
                  <a:pt x="659404" y="47172"/>
                </a:lnTo>
                <a:lnTo>
                  <a:pt x="660178" y="55427"/>
                </a:lnTo>
                <a:lnTo>
                  <a:pt x="660384" y="60407"/>
                </a:lnTo>
                <a:lnTo>
                  <a:pt x="660674" y="81636"/>
                </a:lnTo>
                <a:lnTo>
                  <a:pt x="661707" y="89785"/>
                </a:lnTo>
                <a:lnTo>
                  <a:pt x="663388" y="98195"/>
                </a:lnTo>
                <a:lnTo>
                  <a:pt x="665501" y="106778"/>
                </a:lnTo>
                <a:lnTo>
                  <a:pt x="666909" y="115477"/>
                </a:lnTo>
                <a:lnTo>
                  <a:pt x="667849" y="124252"/>
                </a:lnTo>
                <a:lnTo>
                  <a:pt x="668474" y="133080"/>
                </a:lnTo>
                <a:lnTo>
                  <a:pt x="669884" y="141940"/>
                </a:lnTo>
                <a:lnTo>
                  <a:pt x="671816" y="150824"/>
                </a:lnTo>
                <a:lnTo>
                  <a:pt x="674096" y="159724"/>
                </a:lnTo>
                <a:lnTo>
                  <a:pt x="676608" y="167641"/>
                </a:lnTo>
                <a:lnTo>
                  <a:pt x="679275" y="174903"/>
                </a:lnTo>
                <a:lnTo>
                  <a:pt x="682046" y="181729"/>
                </a:lnTo>
                <a:lnTo>
                  <a:pt x="685876" y="188264"/>
                </a:lnTo>
                <a:lnTo>
                  <a:pt x="690415" y="194606"/>
                </a:lnTo>
                <a:lnTo>
                  <a:pt x="695425" y="200817"/>
                </a:lnTo>
                <a:lnTo>
                  <a:pt x="703637" y="210365"/>
                </a:lnTo>
                <a:lnTo>
                  <a:pt x="711587" y="217916"/>
                </a:lnTo>
                <a:lnTo>
                  <a:pt x="721735" y="224579"/>
                </a:lnTo>
                <a:lnTo>
                  <a:pt x="732859" y="228202"/>
                </a:lnTo>
                <a:lnTo>
                  <a:pt x="751430" y="230528"/>
                </a:lnTo>
                <a:lnTo>
                  <a:pt x="755945" y="228734"/>
                </a:lnTo>
                <a:lnTo>
                  <a:pt x="766254" y="221449"/>
                </a:lnTo>
                <a:lnTo>
                  <a:pt x="777451" y="214244"/>
                </a:lnTo>
                <a:lnTo>
                  <a:pt x="783214" y="210933"/>
                </a:lnTo>
                <a:lnTo>
                  <a:pt x="788049" y="205749"/>
                </a:lnTo>
                <a:lnTo>
                  <a:pt x="792264" y="199316"/>
                </a:lnTo>
                <a:lnTo>
                  <a:pt x="796067" y="192051"/>
                </a:lnTo>
                <a:lnTo>
                  <a:pt x="800586" y="184232"/>
                </a:lnTo>
                <a:lnTo>
                  <a:pt x="805584" y="176042"/>
                </a:lnTo>
                <a:lnTo>
                  <a:pt x="810899" y="167606"/>
                </a:lnTo>
                <a:lnTo>
                  <a:pt x="815435" y="159005"/>
                </a:lnTo>
                <a:lnTo>
                  <a:pt x="819452" y="150295"/>
                </a:lnTo>
                <a:lnTo>
                  <a:pt x="823121" y="141511"/>
                </a:lnTo>
                <a:lnTo>
                  <a:pt x="825568" y="131686"/>
                </a:lnTo>
                <a:lnTo>
                  <a:pt x="827199" y="121168"/>
                </a:lnTo>
                <a:lnTo>
                  <a:pt x="828286" y="110187"/>
                </a:lnTo>
                <a:lnTo>
                  <a:pt x="829011" y="98898"/>
                </a:lnTo>
                <a:lnTo>
                  <a:pt x="829494" y="87403"/>
                </a:lnTo>
                <a:lnTo>
                  <a:pt x="830175" y="57554"/>
                </a:lnTo>
                <a:lnTo>
                  <a:pt x="830405" y="29691"/>
                </a:lnTo>
                <a:lnTo>
                  <a:pt x="829431" y="23405"/>
                </a:lnTo>
                <a:lnTo>
                  <a:pt x="827790" y="17231"/>
                </a:lnTo>
                <a:lnTo>
                  <a:pt x="825703" y="11130"/>
                </a:lnTo>
                <a:lnTo>
                  <a:pt x="823321" y="7063"/>
                </a:lnTo>
                <a:lnTo>
                  <a:pt x="820740" y="4351"/>
                </a:lnTo>
                <a:lnTo>
                  <a:pt x="818026" y="2544"/>
                </a:lnTo>
                <a:lnTo>
                  <a:pt x="812367" y="535"/>
                </a:lnTo>
                <a:lnTo>
                  <a:pt x="809468" y="0"/>
                </a:lnTo>
                <a:lnTo>
                  <a:pt x="806543" y="635"/>
                </a:lnTo>
                <a:lnTo>
                  <a:pt x="792075" y="8783"/>
                </a:lnTo>
                <a:lnTo>
                  <a:pt x="787011" y="11451"/>
                </a:lnTo>
                <a:lnTo>
                  <a:pt x="778738" y="19707"/>
                </a:lnTo>
                <a:lnTo>
                  <a:pt x="775143" y="24687"/>
                </a:lnTo>
                <a:lnTo>
                  <a:pt x="772746" y="30984"/>
                </a:lnTo>
                <a:lnTo>
                  <a:pt x="771148" y="38158"/>
                </a:lnTo>
                <a:lnTo>
                  <a:pt x="770084" y="45918"/>
                </a:lnTo>
                <a:lnTo>
                  <a:pt x="768381" y="53075"/>
                </a:lnTo>
                <a:lnTo>
                  <a:pt x="766254" y="59830"/>
                </a:lnTo>
                <a:lnTo>
                  <a:pt x="763844" y="66319"/>
                </a:lnTo>
                <a:lnTo>
                  <a:pt x="762237" y="73621"/>
                </a:lnTo>
                <a:lnTo>
                  <a:pt x="761166" y="81466"/>
                </a:lnTo>
                <a:lnTo>
                  <a:pt x="760452" y="89671"/>
                </a:lnTo>
                <a:lnTo>
                  <a:pt x="759975" y="98119"/>
                </a:lnTo>
                <a:lnTo>
                  <a:pt x="759446" y="115442"/>
                </a:lnTo>
                <a:lnTo>
                  <a:pt x="760297" y="123238"/>
                </a:lnTo>
                <a:lnTo>
                  <a:pt x="761857" y="130418"/>
                </a:lnTo>
                <a:lnTo>
                  <a:pt x="763889" y="137190"/>
                </a:lnTo>
                <a:lnTo>
                  <a:pt x="766236" y="143688"/>
                </a:lnTo>
                <a:lnTo>
                  <a:pt x="768793" y="150005"/>
                </a:lnTo>
                <a:lnTo>
                  <a:pt x="771490" y="156201"/>
                </a:lnTo>
                <a:lnTo>
                  <a:pt x="777131" y="165731"/>
                </a:lnTo>
                <a:lnTo>
                  <a:pt x="783939" y="174266"/>
                </a:lnTo>
                <a:lnTo>
                  <a:pt x="788532" y="179320"/>
                </a:lnTo>
                <a:lnTo>
                  <a:pt x="798927" y="189235"/>
                </a:lnTo>
                <a:lnTo>
                  <a:pt x="810163" y="196949"/>
                </a:lnTo>
                <a:lnTo>
                  <a:pt x="821770" y="201039"/>
                </a:lnTo>
                <a:lnTo>
                  <a:pt x="851328" y="203880"/>
                </a:lnTo>
                <a:lnTo>
                  <a:pt x="863217" y="204120"/>
                </a:lnTo>
                <a:lnTo>
                  <a:pt x="875115" y="201580"/>
                </a:lnTo>
                <a:lnTo>
                  <a:pt x="887018" y="198137"/>
                </a:lnTo>
                <a:lnTo>
                  <a:pt x="903883" y="195205"/>
                </a:lnTo>
                <a:lnTo>
                  <a:pt x="918974" y="188475"/>
                </a:lnTo>
                <a:lnTo>
                  <a:pt x="926355" y="186359"/>
                </a:lnTo>
                <a:lnTo>
                  <a:pt x="945643" y="177925"/>
                </a:lnTo>
                <a:lnTo>
                  <a:pt x="955361" y="177525"/>
                </a:lnTo>
                <a:lnTo>
                  <a:pt x="946547" y="17752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PenAnnotation419"/>
          <p:cNvSpPr/>
          <p:nvPr/>
        </p:nvSpPr>
        <p:spPr>
          <a:xfrm>
            <a:off x="7742039" y="4616807"/>
            <a:ext cx="142876" cy="151647"/>
          </a:xfrm>
          <a:custGeom>
            <a:avLst/>
            <a:gdLst/>
            <a:ahLst/>
            <a:cxnLst/>
            <a:rect l="0" t="0" r="0" b="0"/>
            <a:pathLst>
              <a:path w="142876" h="151647">
                <a:moveTo>
                  <a:pt x="0" y="151646"/>
                </a:moveTo>
                <a:lnTo>
                  <a:pt x="0" y="143957"/>
                </a:lnTo>
                <a:lnTo>
                  <a:pt x="2646" y="140622"/>
                </a:lnTo>
                <a:lnTo>
                  <a:pt x="4740" y="138343"/>
                </a:lnTo>
                <a:lnTo>
                  <a:pt x="6136" y="135832"/>
                </a:lnTo>
                <a:lnTo>
                  <a:pt x="7067" y="133166"/>
                </a:lnTo>
                <a:lnTo>
                  <a:pt x="7688" y="130396"/>
                </a:lnTo>
                <a:lnTo>
                  <a:pt x="9094" y="127557"/>
                </a:lnTo>
                <a:lnTo>
                  <a:pt x="11024" y="124673"/>
                </a:lnTo>
                <a:lnTo>
                  <a:pt x="13302" y="121758"/>
                </a:lnTo>
                <a:lnTo>
                  <a:pt x="15813" y="118822"/>
                </a:lnTo>
                <a:lnTo>
                  <a:pt x="18480" y="115872"/>
                </a:lnTo>
                <a:lnTo>
                  <a:pt x="21249" y="112914"/>
                </a:lnTo>
                <a:lnTo>
                  <a:pt x="24088" y="108958"/>
                </a:lnTo>
                <a:lnTo>
                  <a:pt x="26973" y="104335"/>
                </a:lnTo>
                <a:lnTo>
                  <a:pt x="29888" y="99270"/>
                </a:lnTo>
                <a:lnTo>
                  <a:pt x="32824" y="94900"/>
                </a:lnTo>
                <a:lnTo>
                  <a:pt x="35773" y="90995"/>
                </a:lnTo>
                <a:lnTo>
                  <a:pt x="38731" y="87400"/>
                </a:lnTo>
                <a:lnTo>
                  <a:pt x="41695" y="83018"/>
                </a:lnTo>
                <a:lnTo>
                  <a:pt x="44664" y="78113"/>
                </a:lnTo>
                <a:lnTo>
                  <a:pt x="47636" y="72858"/>
                </a:lnTo>
                <a:lnTo>
                  <a:pt x="53582" y="61728"/>
                </a:lnTo>
                <a:lnTo>
                  <a:pt x="65485" y="38414"/>
                </a:lnTo>
                <a:lnTo>
                  <a:pt x="69453" y="33494"/>
                </a:lnTo>
                <a:lnTo>
                  <a:pt x="74083" y="29222"/>
                </a:lnTo>
                <a:lnTo>
                  <a:pt x="79154" y="25381"/>
                </a:lnTo>
                <a:lnTo>
                  <a:pt x="83527" y="21829"/>
                </a:lnTo>
                <a:lnTo>
                  <a:pt x="87435" y="18468"/>
                </a:lnTo>
                <a:lnTo>
                  <a:pt x="91032" y="15236"/>
                </a:lnTo>
                <a:lnTo>
                  <a:pt x="93430" y="12089"/>
                </a:lnTo>
                <a:lnTo>
                  <a:pt x="95029" y="8999"/>
                </a:lnTo>
                <a:lnTo>
                  <a:pt x="96094" y="5946"/>
                </a:lnTo>
                <a:lnTo>
                  <a:pt x="97797" y="3911"/>
                </a:lnTo>
                <a:lnTo>
                  <a:pt x="99924" y="2554"/>
                </a:lnTo>
                <a:lnTo>
                  <a:pt x="106733" y="0"/>
                </a:lnTo>
                <a:lnTo>
                  <a:pt x="107030" y="4628"/>
                </a:lnTo>
                <a:lnTo>
                  <a:pt x="108064" y="6009"/>
                </a:lnTo>
                <a:lnTo>
                  <a:pt x="109746" y="6930"/>
                </a:lnTo>
                <a:lnTo>
                  <a:pt x="111859" y="7543"/>
                </a:lnTo>
                <a:lnTo>
                  <a:pt x="113268" y="8945"/>
                </a:lnTo>
                <a:lnTo>
                  <a:pt x="114207" y="10871"/>
                </a:lnTo>
                <a:lnTo>
                  <a:pt x="114834" y="13147"/>
                </a:lnTo>
                <a:lnTo>
                  <a:pt x="115251" y="16650"/>
                </a:lnTo>
                <a:lnTo>
                  <a:pt x="115529" y="20968"/>
                </a:lnTo>
                <a:lnTo>
                  <a:pt x="115714" y="25832"/>
                </a:lnTo>
                <a:lnTo>
                  <a:pt x="116830" y="30067"/>
                </a:lnTo>
                <a:lnTo>
                  <a:pt x="118567" y="33882"/>
                </a:lnTo>
                <a:lnTo>
                  <a:pt x="120716" y="37418"/>
                </a:lnTo>
                <a:lnTo>
                  <a:pt x="122149" y="41759"/>
                </a:lnTo>
                <a:lnTo>
                  <a:pt x="123104" y="46638"/>
                </a:lnTo>
                <a:lnTo>
                  <a:pt x="123742" y="51875"/>
                </a:lnTo>
                <a:lnTo>
                  <a:pt x="124166" y="56358"/>
                </a:lnTo>
                <a:lnTo>
                  <a:pt x="124449" y="60340"/>
                </a:lnTo>
                <a:lnTo>
                  <a:pt x="124638" y="63986"/>
                </a:lnTo>
                <a:lnTo>
                  <a:pt x="124848" y="70683"/>
                </a:lnTo>
                <a:lnTo>
                  <a:pt x="125005" y="87339"/>
                </a:lnTo>
                <a:lnTo>
                  <a:pt x="127657" y="90984"/>
                </a:lnTo>
                <a:lnTo>
                  <a:pt x="133577" y="97653"/>
                </a:lnTo>
                <a:lnTo>
                  <a:pt x="136428" y="97883"/>
                </a:lnTo>
                <a:lnTo>
                  <a:pt x="142875" y="980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PenAnnotation420"/>
          <p:cNvSpPr/>
          <p:nvPr/>
        </p:nvSpPr>
        <p:spPr>
          <a:xfrm>
            <a:off x="8412133" y="4654181"/>
            <a:ext cx="106644" cy="283937"/>
          </a:xfrm>
          <a:custGeom>
            <a:avLst/>
            <a:gdLst/>
            <a:ahLst/>
            <a:cxnLst/>
            <a:rect l="0" t="0" r="0" b="0"/>
            <a:pathLst>
              <a:path w="106644" h="283937">
                <a:moveTo>
                  <a:pt x="8562" y="239287"/>
                </a:moveTo>
                <a:lnTo>
                  <a:pt x="3821" y="239287"/>
                </a:lnTo>
                <a:lnTo>
                  <a:pt x="2425" y="238295"/>
                </a:lnTo>
                <a:lnTo>
                  <a:pt x="1494" y="236642"/>
                </a:lnTo>
                <a:lnTo>
                  <a:pt x="0" y="231599"/>
                </a:lnTo>
                <a:lnTo>
                  <a:pt x="2442" y="228264"/>
                </a:lnTo>
                <a:lnTo>
                  <a:pt x="4481" y="225985"/>
                </a:lnTo>
                <a:lnTo>
                  <a:pt x="5842" y="222481"/>
                </a:lnTo>
                <a:lnTo>
                  <a:pt x="6749" y="218161"/>
                </a:lnTo>
                <a:lnTo>
                  <a:pt x="7353" y="213297"/>
                </a:lnTo>
                <a:lnTo>
                  <a:pt x="7756" y="208070"/>
                </a:lnTo>
                <a:lnTo>
                  <a:pt x="8025" y="202600"/>
                </a:lnTo>
                <a:lnTo>
                  <a:pt x="8323" y="191232"/>
                </a:lnTo>
                <a:lnTo>
                  <a:pt x="8530" y="157100"/>
                </a:lnTo>
                <a:lnTo>
                  <a:pt x="9533" y="148776"/>
                </a:lnTo>
                <a:lnTo>
                  <a:pt x="11193" y="140251"/>
                </a:lnTo>
                <a:lnTo>
                  <a:pt x="13293" y="131591"/>
                </a:lnTo>
                <a:lnTo>
                  <a:pt x="15685" y="122842"/>
                </a:lnTo>
                <a:lnTo>
                  <a:pt x="20988" y="105182"/>
                </a:lnTo>
                <a:lnTo>
                  <a:pt x="29552" y="78506"/>
                </a:lnTo>
                <a:lnTo>
                  <a:pt x="32477" y="70584"/>
                </a:lnTo>
                <a:lnTo>
                  <a:pt x="35420" y="63318"/>
                </a:lnTo>
                <a:lnTo>
                  <a:pt x="38374" y="56490"/>
                </a:lnTo>
                <a:lnTo>
                  <a:pt x="44301" y="43612"/>
                </a:lnTo>
                <a:lnTo>
                  <a:pt x="47270" y="37400"/>
                </a:lnTo>
                <a:lnTo>
                  <a:pt x="49251" y="32265"/>
                </a:lnTo>
                <a:lnTo>
                  <a:pt x="51451" y="23916"/>
                </a:lnTo>
                <a:lnTo>
                  <a:pt x="53030" y="20300"/>
                </a:lnTo>
                <a:lnTo>
                  <a:pt x="55074" y="16897"/>
                </a:lnTo>
                <a:lnTo>
                  <a:pt x="57430" y="13637"/>
                </a:lnTo>
                <a:lnTo>
                  <a:pt x="60046" y="7368"/>
                </a:lnTo>
                <a:lnTo>
                  <a:pt x="61727" y="0"/>
                </a:lnTo>
                <a:lnTo>
                  <a:pt x="61864" y="387"/>
                </a:lnTo>
                <a:lnTo>
                  <a:pt x="62104" y="6034"/>
                </a:lnTo>
                <a:lnTo>
                  <a:pt x="59478" y="9280"/>
                </a:lnTo>
                <a:lnTo>
                  <a:pt x="57389" y="11536"/>
                </a:lnTo>
                <a:lnTo>
                  <a:pt x="55996" y="15023"/>
                </a:lnTo>
                <a:lnTo>
                  <a:pt x="55068" y="19332"/>
                </a:lnTo>
                <a:lnTo>
                  <a:pt x="54449" y="24190"/>
                </a:lnTo>
                <a:lnTo>
                  <a:pt x="54036" y="29412"/>
                </a:lnTo>
                <a:lnTo>
                  <a:pt x="53761" y="34878"/>
                </a:lnTo>
                <a:lnTo>
                  <a:pt x="53577" y="40507"/>
                </a:lnTo>
                <a:lnTo>
                  <a:pt x="54447" y="45251"/>
                </a:lnTo>
                <a:lnTo>
                  <a:pt x="56019" y="49407"/>
                </a:lnTo>
                <a:lnTo>
                  <a:pt x="58060" y="53169"/>
                </a:lnTo>
                <a:lnTo>
                  <a:pt x="59420" y="58654"/>
                </a:lnTo>
                <a:lnTo>
                  <a:pt x="60327" y="65287"/>
                </a:lnTo>
                <a:lnTo>
                  <a:pt x="60931" y="72685"/>
                </a:lnTo>
                <a:lnTo>
                  <a:pt x="61334" y="79602"/>
                </a:lnTo>
                <a:lnTo>
                  <a:pt x="61781" y="92579"/>
                </a:lnTo>
                <a:lnTo>
                  <a:pt x="62893" y="98818"/>
                </a:lnTo>
                <a:lnTo>
                  <a:pt x="64627" y="104961"/>
                </a:lnTo>
                <a:lnTo>
                  <a:pt x="66775" y="111041"/>
                </a:lnTo>
                <a:lnTo>
                  <a:pt x="69198" y="117079"/>
                </a:lnTo>
                <a:lnTo>
                  <a:pt x="71807" y="123089"/>
                </a:lnTo>
                <a:lnTo>
                  <a:pt x="74537" y="129079"/>
                </a:lnTo>
                <a:lnTo>
                  <a:pt x="77350" y="134065"/>
                </a:lnTo>
                <a:lnTo>
                  <a:pt x="80218" y="138381"/>
                </a:lnTo>
                <a:lnTo>
                  <a:pt x="83122" y="142251"/>
                </a:lnTo>
                <a:lnTo>
                  <a:pt x="85057" y="146815"/>
                </a:lnTo>
                <a:lnTo>
                  <a:pt x="86348" y="151842"/>
                </a:lnTo>
                <a:lnTo>
                  <a:pt x="87208" y="157178"/>
                </a:lnTo>
                <a:lnTo>
                  <a:pt x="88774" y="162720"/>
                </a:lnTo>
                <a:lnTo>
                  <a:pt x="90810" y="168399"/>
                </a:lnTo>
                <a:lnTo>
                  <a:pt x="93160" y="174169"/>
                </a:lnTo>
                <a:lnTo>
                  <a:pt x="95718" y="179008"/>
                </a:lnTo>
                <a:lnTo>
                  <a:pt x="98416" y="183226"/>
                </a:lnTo>
                <a:lnTo>
                  <a:pt x="101207" y="187030"/>
                </a:lnTo>
                <a:lnTo>
                  <a:pt x="103068" y="191551"/>
                </a:lnTo>
                <a:lnTo>
                  <a:pt x="104308" y="196549"/>
                </a:lnTo>
                <a:lnTo>
                  <a:pt x="105135" y="201865"/>
                </a:lnTo>
                <a:lnTo>
                  <a:pt x="106054" y="210418"/>
                </a:lnTo>
                <a:lnTo>
                  <a:pt x="106462" y="217527"/>
                </a:lnTo>
                <a:lnTo>
                  <a:pt x="106643" y="223994"/>
                </a:lnTo>
                <a:lnTo>
                  <a:pt x="104078" y="232821"/>
                </a:lnTo>
                <a:lnTo>
                  <a:pt x="102005" y="237953"/>
                </a:lnTo>
                <a:lnTo>
                  <a:pt x="99631" y="242367"/>
                </a:lnTo>
                <a:lnTo>
                  <a:pt x="97056" y="246301"/>
                </a:lnTo>
                <a:lnTo>
                  <a:pt x="94346" y="249916"/>
                </a:lnTo>
                <a:lnTo>
                  <a:pt x="90557" y="253318"/>
                </a:lnTo>
                <a:lnTo>
                  <a:pt x="86045" y="256579"/>
                </a:lnTo>
                <a:lnTo>
                  <a:pt x="81054" y="259745"/>
                </a:lnTo>
                <a:lnTo>
                  <a:pt x="76734" y="261855"/>
                </a:lnTo>
                <a:lnTo>
                  <a:pt x="72861" y="263263"/>
                </a:lnTo>
                <a:lnTo>
                  <a:pt x="69288" y="264200"/>
                </a:lnTo>
                <a:lnTo>
                  <a:pt x="64920" y="265818"/>
                </a:lnTo>
                <a:lnTo>
                  <a:pt x="60025" y="267889"/>
                </a:lnTo>
                <a:lnTo>
                  <a:pt x="54777" y="270261"/>
                </a:lnTo>
                <a:lnTo>
                  <a:pt x="49293" y="271843"/>
                </a:lnTo>
                <a:lnTo>
                  <a:pt x="43653" y="272897"/>
                </a:lnTo>
                <a:lnTo>
                  <a:pt x="37910" y="273600"/>
                </a:lnTo>
                <a:lnTo>
                  <a:pt x="33088" y="275061"/>
                </a:lnTo>
                <a:lnTo>
                  <a:pt x="28882" y="277027"/>
                </a:lnTo>
                <a:lnTo>
                  <a:pt x="25085" y="279330"/>
                </a:lnTo>
                <a:lnTo>
                  <a:pt x="21562" y="280865"/>
                </a:lnTo>
                <a:lnTo>
                  <a:pt x="18221" y="281889"/>
                </a:lnTo>
                <a:lnTo>
                  <a:pt x="8562" y="28393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PenAnnotation421"/>
          <p:cNvSpPr/>
          <p:nvPr/>
        </p:nvSpPr>
        <p:spPr>
          <a:xfrm>
            <a:off x="5134679" y="5760065"/>
            <a:ext cx="35611" cy="79905"/>
          </a:xfrm>
          <a:custGeom>
            <a:avLst/>
            <a:gdLst/>
            <a:ahLst/>
            <a:cxnLst/>
            <a:rect l="0" t="0" r="0" b="0"/>
            <a:pathLst>
              <a:path w="35611" h="79905">
                <a:moveTo>
                  <a:pt x="17750" y="17442"/>
                </a:moveTo>
                <a:lnTo>
                  <a:pt x="10062" y="17442"/>
                </a:lnTo>
                <a:lnTo>
                  <a:pt x="9648" y="18435"/>
                </a:lnTo>
                <a:lnTo>
                  <a:pt x="9372" y="20088"/>
                </a:lnTo>
                <a:lnTo>
                  <a:pt x="8929" y="25131"/>
                </a:lnTo>
                <a:lnTo>
                  <a:pt x="8827" y="49633"/>
                </a:lnTo>
                <a:lnTo>
                  <a:pt x="8821" y="73976"/>
                </a:lnTo>
                <a:lnTo>
                  <a:pt x="9813" y="75967"/>
                </a:lnTo>
                <a:lnTo>
                  <a:pt x="11466" y="77295"/>
                </a:lnTo>
                <a:lnTo>
                  <a:pt x="17641" y="79904"/>
                </a:lnTo>
                <a:lnTo>
                  <a:pt x="17678" y="78928"/>
                </a:lnTo>
                <a:lnTo>
                  <a:pt x="17747" y="58958"/>
                </a:lnTo>
                <a:lnTo>
                  <a:pt x="17750" y="14832"/>
                </a:lnTo>
                <a:lnTo>
                  <a:pt x="16758" y="12726"/>
                </a:lnTo>
                <a:lnTo>
                  <a:pt x="15105" y="11322"/>
                </a:lnTo>
                <a:lnTo>
                  <a:pt x="13010" y="10385"/>
                </a:lnTo>
                <a:lnTo>
                  <a:pt x="11613" y="8769"/>
                </a:lnTo>
                <a:lnTo>
                  <a:pt x="10682" y="6699"/>
                </a:lnTo>
                <a:lnTo>
                  <a:pt x="8929" y="0"/>
                </a:lnTo>
                <a:lnTo>
                  <a:pt x="8869" y="2414"/>
                </a:lnTo>
                <a:lnTo>
                  <a:pt x="8853" y="4447"/>
                </a:lnTo>
                <a:lnTo>
                  <a:pt x="7850" y="6794"/>
                </a:lnTo>
                <a:lnTo>
                  <a:pt x="6189" y="9351"/>
                </a:lnTo>
                <a:lnTo>
                  <a:pt x="4090" y="12049"/>
                </a:lnTo>
                <a:lnTo>
                  <a:pt x="2690" y="14839"/>
                </a:lnTo>
                <a:lnTo>
                  <a:pt x="1757" y="17691"/>
                </a:lnTo>
                <a:lnTo>
                  <a:pt x="1135" y="20584"/>
                </a:lnTo>
                <a:lnTo>
                  <a:pt x="720" y="24498"/>
                </a:lnTo>
                <a:lnTo>
                  <a:pt x="444" y="29092"/>
                </a:lnTo>
                <a:lnTo>
                  <a:pt x="137" y="38495"/>
                </a:lnTo>
                <a:lnTo>
                  <a:pt x="0" y="45981"/>
                </a:lnTo>
                <a:lnTo>
                  <a:pt x="956" y="49367"/>
                </a:lnTo>
                <a:lnTo>
                  <a:pt x="2585" y="52616"/>
                </a:lnTo>
                <a:lnTo>
                  <a:pt x="4664" y="55774"/>
                </a:lnTo>
                <a:lnTo>
                  <a:pt x="6050" y="58872"/>
                </a:lnTo>
                <a:lnTo>
                  <a:pt x="6973" y="61930"/>
                </a:lnTo>
                <a:lnTo>
                  <a:pt x="7589" y="64960"/>
                </a:lnTo>
                <a:lnTo>
                  <a:pt x="8000" y="67972"/>
                </a:lnTo>
                <a:lnTo>
                  <a:pt x="8273" y="70972"/>
                </a:lnTo>
                <a:lnTo>
                  <a:pt x="8455" y="73965"/>
                </a:lnTo>
                <a:lnTo>
                  <a:pt x="9569" y="75960"/>
                </a:lnTo>
                <a:lnTo>
                  <a:pt x="11304" y="77291"/>
                </a:lnTo>
                <a:lnTo>
                  <a:pt x="13453" y="78177"/>
                </a:lnTo>
                <a:lnTo>
                  <a:pt x="15877" y="78768"/>
                </a:lnTo>
                <a:lnTo>
                  <a:pt x="18486" y="79162"/>
                </a:lnTo>
                <a:lnTo>
                  <a:pt x="21218" y="79425"/>
                </a:lnTo>
                <a:lnTo>
                  <a:pt x="24030" y="78608"/>
                </a:lnTo>
                <a:lnTo>
                  <a:pt x="26898" y="77071"/>
                </a:lnTo>
                <a:lnTo>
                  <a:pt x="35610" y="710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PenAnnotation422"/>
          <p:cNvSpPr/>
          <p:nvPr/>
        </p:nvSpPr>
        <p:spPr>
          <a:xfrm>
            <a:off x="5420359" y="5495908"/>
            <a:ext cx="169626" cy="451264"/>
          </a:xfrm>
          <a:custGeom>
            <a:avLst/>
            <a:gdLst/>
            <a:ahLst/>
            <a:cxnLst/>
            <a:rect l="0" t="0" r="0" b="0"/>
            <a:pathLst>
              <a:path w="169626" h="451264">
                <a:moveTo>
                  <a:pt x="169625" y="67287"/>
                </a:moveTo>
                <a:lnTo>
                  <a:pt x="164885" y="62547"/>
                </a:lnTo>
                <a:lnTo>
                  <a:pt x="159912" y="54927"/>
                </a:lnTo>
                <a:lnTo>
                  <a:pt x="153374" y="43348"/>
                </a:lnTo>
                <a:lnTo>
                  <a:pt x="147502" y="31861"/>
                </a:lnTo>
                <a:lnTo>
                  <a:pt x="142264" y="24092"/>
                </a:lnTo>
                <a:lnTo>
                  <a:pt x="139478" y="20631"/>
                </a:lnTo>
                <a:lnTo>
                  <a:pt x="135636" y="17331"/>
                </a:lnTo>
                <a:lnTo>
                  <a:pt x="131091" y="14139"/>
                </a:lnTo>
                <a:lnTo>
                  <a:pt x="126076" y="11020"/>
                </a:lnTo>
                <a:lnTo>
                  <a:pt x="120749" y="8939"/>
                </a:lnTo>
                <a:lnTo>
                  <a:pt x="115213" y="7552"/>
                </a:lnTo>
                <a:lnTo>
                  <a:pt x="109537" y="6628"/>
                </a:lnTo>
                <a:lnTo>
                  <a:pt x="104762" y="5019"/>
                </a:lnTo>
                <a:lnTo>
                  <a:pt x="100586" y="2955"/>
                </a:lnTo>
                <a:lnTo>
                  <a:pt x="96810" y="587"/>
                </a:lnTo>
                <a:lnTo>
                  <a:pt x="92308" y="0"/>
                </a:lnTo>
                <a:lnTo>
                  <a:pt x="87323" y="601"/>
                </a:lnTo>
                <a:lnTo>
                  <a:pt x="82015" y="1994"/>
                </a:lnTo>
                <a:lnTo>
                  <a:pt x="77484" y="2922"/>
                </a:lnTo>
                <a:lnTo>
                  <a:pt x="73471" y="3541"/>
                </a:lnTo>
                <a:lnTo>
                  <a:pt x="69803" y="3954"/>
                </a:lnTo>
                <a:lnTo>
                  <a:pt x="65374" y="5221"/>
                </a:lnTo>
                <a:lnTo>
                  <a:pt x="60437" y="7058"/>
                </a:lnTo>
                <a:lnTo>
                  <a:pt x="55161" y="9275"/>
                </a:lnTo>
                <a:lnTo>
                  <a:pt x="50652" y="11745"/>
                </a:lnTo>
                <a:lnTo>
                  <a:pt x="46653" y="14384"/>
                </a:lnTo>
                <a:lnTo>
                  <a:pt x="42995" y="17135"/>
                </a:lnTo>
                <a:lnTo>
                  <a:pt x="39565" y="19962"/>
                </a:lnTo>
                <a:lnTo>
                  <a:pt x="36285" y="22838"/>
                </a:lnTo>
                <a:lnTo>
                  <a:pt x="33106" y="25748"/>
                </a:lnTo>
                <a:lnTo>
                  <a:pt x="24284" y="34273"/>
                </a:lnTo>
                <a:lnTo>
                  <a:pt x="19153" y="39325"/>
                </a:lnTo>
                <a:lnTo>
                  <a:pt x="15732" y="43684"/>
                </a:lnTo>
                <a:lnTo>
                  <a:pt x="11931" y="51174"/>
                </a:lnTo>
                <a:lnTo>
                  <a:pt x="7596" y="60457"/>
                </a:lnTo>
                <a:lnTo>
                  <a:pt x="5051" y="65709"/>
                </a:lnTo>
                <a:lnTo>
                  <a:pt x="2223" y="79485"/>
                </a:lnTo>
                <a:lnTo>
                  <a:pt x="1469" y="87325"/>
                </a:lnTo>
                <a:lnTo>
                  <a:pt x="967" y="95528"/>
                </a:lnTo>
                <a:lnTo>
                  <a:pt x="408" y="112581"/>
                </a:lnTo>
                <a:lnTo>
                  <a:pt x="20" y="156669"/>
                </a:lnTo>
                <a:lnTo>
                  <a:pt x="0" y="165570"/>
                </a:lnTo>
                <a:lnTo>
                  <a:pt x="979" y="174481"/>
                </a:lnTo>
                <a:lnTo>
                  <a:pt x="2624" y="183398"/>
                </a:lnTo>
                <a:lnTo>
                  <a:pt x="20953" y="258311"/>
                </a:lnTo>
                <a:lnTo>
                  <a:pt x="22885" y="270043"/>
                </a:lnTo>
                <a:lnTo>
                  <a:pt x="24174" y="281833"/>
                </a:lnTo>
                <a:lnTo>
                  <a:pt x="25033" y="293661"/>
                </a:lnTo>
                <a:lnTo>
                  <a:pt x="26597" y="304523"/>
                </a:lnTo>
                <a:lnTo>
                  <a:pt x="28632" y="314741"/>
                </a:lnTo>
                <a:lnTo>
                  <a:pt x="39028" y="357268"/>
                </a:lnTo>
                <a:lnTo>
                  <a:pt x="41880" y="367764"/>
                </a:lnTo>
                <a:lnTo>
                  <a:pt x="47696" y="387363"/>
                </a:lnTo>
                <a:lnTo>
                  <a:pt x="50636" y="395765"/>
                </a:lnTo>
                <a:lnTo>
                  <a:pt x="53588" y="403350"/>
                </a:lnTo>
                <a:lnTo>
                  <a:pt x="58522" y="416078"/>
                </a:lnTo>
                <a:lnTo>
                  <a:pt x="61299" y="428821"/>
                </a:lnTo>
                <a:lnTo>
                  <a:pt x="61949" y="435667"/>
                </a:lnTo>
                <a:lnTo>
                  <a:pt x="63114" y="438882"/>
                </a:lnTo>
                <a:lnTo>
                  <a:pt x="64884" y="442017"/>
                </a:lnTo>
                <a:lnTo>
                  <a:pt x="71398" y="4512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PenAnnotation423"/>
          <p:cNvSpPr/>
          <p:nvPr/>
        </p:nvSpPr>
        <p:spPr>
          <a:xfrm>
            <a:off x="5313164" y="5741799"/>
            <a:ext cx="276821" cy="35709"/>
          </a:xfrm>
          <a:custGeom>
            <a:avLst/>
            <a:gdLst/>
            <a:ahLst/>
            <a:cxnLst/>
            <a:rect l="0" t="0" r="0" b="0"/>
            <a:pathLst>
              <a:path w="276821" h="35709">
                <a:moveTo>
                  <a:pt x="0" y="35708"/>
                </a:moveTo>
                <a:lnTo>
                  <a:pt x="0" y="28020"/>
                </a:lnTo>
                <a:lnTo>
                  <a:pt x="992" y="26614"/>
                </a:lnTo>
                <a:lnTo>
                  <a:pt x="2646" y="24685"/>
                </a:lnTo>
                <a:lnTo>
                  <a:pt x="4740" y="22406"/>
                </a:lnTo>
                <a:lnTo>
                  <a:pt x="7129" y="20887"/>
                </a:lnTo>
                <a:lnTo>
                  <a:pt x="9713" y="19874"/>
                </a:lnTo>
                <a:lnTo>
                  <a:pt x="12428" y="19200"/>
                </a:lnTo>
                <a:lnTo>
                  <a:pt x="20990" y="18249"/>
                </a:lnTo>
                <a:lnTo>
                  <a:pt x="24907" y="17123"/>
                </a:lnTo>
                <a:lnTo>
                  <a:pt x="29504" y="15381"/>
                </a:lnTo>
                <a:lnTo>
                  <a:pt x="34551" y="13227"/>
                </a:lnTo>
                <a:lnTo>
                  <a:pt x="39901" y="11791"/>
                </a:lnTo>
                <a:lnTo>
                  <a:pt x="45453" y="10834"/>
                </a:lnTo>
                <a:lnTo>
                  <a:pt x="51137" y="10196"/>
                </a:lnTo>
                <a:lnTo>
                  <a:pt x="56912" y="8778"/>
                </a:lnTo>
                <a:lnTo>
                  <a:pt x="62746" y="6841"/>
                </a:lnTo>
                <a:lnTo>
                  <a:pt x="68619" y="4558"/>
                </a:lnTo>
                <a:lnTo>
                  <a:pt x="75512" y="3035"/>
                </a:lnTo>
                <a:lnTo>
                  <a:pt x="83083" y="2020"/>
                </a:lnTo>
                <a:lnTo>
                  <a:pt x="91108" y="1343"/>
                </a:lnTo>
                <a:lnTo>
                  <a:pt x="99433" y="891"/>
                </a:lnTo>
                <a:lnTo>
                  <a:pt x="116622" y="391"/>
                </a:lnTo>
                <a:lnTo>
                  <a:pt x="172488" y="13"/>
                </a:lnTo>
                <a:lnTo>
                  <a:pt x="188778" y="0"/>
                </a:lnTo>
                <a:lnTo>
                  <a:pt x="196297" y="989"/>
                </a:lnTo>
                <a:lnTo>
                  <a:pt x="203295" y="2640"/>
                </a:lnTo>
                <a:lnTo>
                  <a:pt x="209944" y="4733"/>
                </a:lnTo>
                <a:lnTo>
                  <a:pt x="216361" y="6129"/>
                </a:lnTo>
                <a:lnTo>
                  <a:pt x="222623" y="7059"/>
                </a:lnTo>
                <a:lnTo>
                  <a:pt x="228782" y="7679"/>
                </a:lnTo>
                <a:lnTo>
                  <a:pt x="234873" y="8093"/>
                </a:lnTo>
                <a:lnTo>
                  <a:pt x="240918" y="8368"/>
                </a:lnTo>
                <a:lnTo>
                  <a:pt x="252926" y="8674"/>
                </a:lnTo>
                <a:lnTo>
                  <a:pt x="276820" y="89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PenAnnotation424"/>
          <p:cNvSpPr/>
          <p:nvPr/>
        </p:nvSpPr>
        <p:spPr>
          <a:xfrm>
            <a:off x="5626117" y="5581260"/>
            <a:ext cx="767540" cy="325955"/>
          </a:xfrm>
          <a:custGeom>
            <a:avLst/>
            <a:gdLst/>
            <a:ahLst/>
            <a:cxnLst/>
            <a:rect l="0" t="0" r="0" b="0"/>
            <a:pathLst>
              <a:path w="767540" h="325955">
                <a:moveTo>
                  <a:pt x="97812" y="196247"/>
                </a:moveTo>
                <a:lnTo>
                  <a:pt x="97812" y="182945"/>
                </a:lnTo>
                <a:lnTo>
                  <a:pt x="96820" y="181426"/>
                </a:lnTo>
                <a:lnTo>
                  <a:pt x="95167" y="180413"/>
                </a:lnTo>
                <a:lnTo>
                  <a:pt x="93072" y="179739"/>
                </a:lnTo>
                <a:lnTo>
                  <a:pt x="88099" y="176342"/>
                </a:lnTo>
                <a:lnTo>
                  <a:pt x="79721" y="168852"/>
                </a:lnTo>
                <a:lnTo>
                  <a:pt x="70955" y="160349"/>
                </a:lnTo>
                <a:lnTo>
                  <a:pt x="68001" y="157432"/>
                </a:lnTo>
                <a:lnTo>
                  <a:pt x="64047" y="155488"/>
                </a:lnTo>
                <a:lnTo>
                  <a:pt x="49995" y="152751"/>
                </a:lnTo>
                <a:lnTo>
                  <a:pt x="32694" y="151751"/>
                </a:lnTo>
                <a:lnTo>
                  <a:pt x="29596" y="152692"/>
                </a:lnTo>
                <a:lnTo>
                  <a:pt x="23507" y="156385"/>
                </a:lnTo>
                <a:lnTo>
                  <a:pt x="17493" y="163979"/>
                </a:lnTo>
                <a:lnTo>
                  <a:pt x="14501" y="168782"/>
                </a:lnTo>
                <a:lnTo>
                  <a:pt x="12505" y="173968"/>
                </a:lnTo>
                <a:lnTo>
                  <a:pt x="11176" y="179410"/>
                </a:lnTo>
                <a:lnTo>
                  <a:pt x="10289" y="185022"/>
                </a:lnTo>
                <a:lnTo>
                  <a:pt x="8706" y="190748"/>
                </a:lnTo>
                <a:lnTo>
                  <a:pt x="6658" y="196550"/>
                </a:lnTo>
                <a:lnTo>
                  <a:pt x="4300" y="202402"/>
                </a:lnTo>
                <a:lnTo>
                  <a:pt x="2729" y="208288"/>
                </a:lnTo>
                <a:lnTo>
                  <a:pt x="1681" y="214197"/>
                </a:lnTo>
                <a:lnTo>
                  <a:pt x="982" y="220119"/>
                </a:lnTo>
                <a:lnTo>
                  <a:pt x="517" y="227045"/>
                </a:lnTo>
                <a:lnTo>
                  <a:pt x="207" y="234638"/>
                </a:lnTo>
                <a:lnTo>
                  <a:pt x="0" y="242677"/>
                </a:lnTo>
                <a:lnTo>
                  <a:pt x="854" y="250021"/>
                </a:lnTo>
                <a:lnTo>
                  <a:pt x="2415" y="256901"/>
                </a:lnTo>
                <a:lnTo>
                  <a:pt x="4449" y="263472"/>
                </a:lnTo>
                <a:lnTo>
                  <a:pt x="6796" y="269838"/>
                </a:lnTo>
                <a:lnTo>
                  <a:pt x="9354" y="276065"/>
                </a:lnTo>
                <a:lnTo>
                  <a:pt x="12051" y="282201"/>
                </a:lnTo>
                <a:lnTo>
                  <a:pt x="17693" y="294311"/>
                </a:lnTo>
                <a:lnTo>
                  <a:pt x="20587" y="300319"/>
                </a:lnTo>
                <a:lnTo>
                  <a:pt x="26448" y="309639"/>
                </a:lnTo>
                <a:lnTo>
                  <a:pt x="29400" y="313514"/>
                </a:lnTo>
                <a:lnTo>
                  <a:pt x="32361" y="316097"/>
                </a:lnTo>
                <a:lnTo>
                  <a:pt x="35326" y="317819"/>
                </a:lnTo>
                <a:lnTo>
                  <a:pt x="51955" y="325324"/>
                </a:lnTo>
                <a:lnTo>
                  <a:pt x="56327" y="325954"/>
                </a:lnTo>
                <a:lnTo>
                  <a:pt x="60234" y="325383"/>
                </a:lnTo>
                <a:lnTo>
                  <a:pt x="78373" y="317336"/>
                </a:lnTo>
                <a:lnTo>
                  <a:pt x="90509" y="309075"/>
                </a:lnTo>
                <a:lnTo>
                  <a:pt x="100389" y="300344"/>
                </a:lnTo>
                <a:lnTo>
                  <a:pt x="102506" y="296403"/>
                </a:lnTo>
                <a:lnTo>
                  <a:pt x="104859" y="286732"/>
                </a:lnTo>
                <a:lnTo>
                  <a:pt x="106479" y="280383"/>
                </a:lnTo>
                <a:lnTo>
                  <a:pt x="108551" y="273174"/>
                </a:lnTo>
                <a:lnTo>
                  <a:pt x="110925" y="265391"/>
                </a:lnTo>
                <a:lnTo>
                  <a:pt x="112507" y="258218"/>
                </a:lnTo>
                <a:lnTo>
                  <a:pt x="113562" y="251452"/>
                </a:lnTo>
                <a:lnTo>
                  <a:pt x="114265" y="244957"/>
                </a:lnTo>
                <a:lnTo>
                  <a:pt x="115726" y="238642"/>
                </a:lnTo>
                <a:lnTo>
                  <a:pt x="117692" y="232448"/>
                </a:lnTo>
                <a:lnTo>
                  <a:pt x="119995" y="226334"/>
                </a:lnTo>
                <a:lnTo>
                  <a:pt x="120539" y="220274"/>
                </a:lnTo>
                <a:lnTo>
                  <a:pt x="119909" y="214249"/>
                </a:lnTo>
                <a:lnTo>
                  <a:pt x="118496" y="208249"/>
                </a:lnTo>
                <a:lnTo>
                  <a:pt x="116927" y="198936"/>
                </a:lnTo>
                <a:lnTo>
                  <a:pt x="116230" y="191489"/>
                </a:lnTo>
                <a:lnTo>
                  <a:pt x="115837" y="182711"/>
                </a:lnTo>
                <a:lnTo>
                  <a:pt x="115693" y="178958"/>
                </a:lnTo>
                <a:lnTo>
                  <a:pt x="115672" y="199394"/>
                </a:lnTo>
                <a:lnTo>
                  <a:pt x="118318" y="207898"/>
                </a:lnTo>
                <a:lnTo>
                  <a:pt x="120412" y="212944"/>
                </a:lnTo>
                <a:lnTo>
                  <a:pt x="122801" y="218292"/>
                </a:lnTo>
                <a:lnTo>
                  <a:pt x="128100" y="229527"/>
                </a:lnTo>
                <a:lnTo>
                  <a:pt x="145483" y="264755"/>
                </a:lnTo>
                <a:lnTo>
                  <a:pt x="151411" y="273990"/>
                </a:lnTo>
                <a:lnTo>
                  <a:pt x="154380" y="277841"/>
                </a:lnTo>
                <a:lnTo>
                  <a:pt x="162972" y="284766"/>
                </a:lnTo>
                <a:lnTo>
                  <a:pt x="176319" y="294243"/>
                </a:lnTo>
                <a:lnTo>
                  <a:pt x="179916" y="297297"/>
                </a:lnTo>
                <a:lnTo>
                  <a:pt x="184298" y="299333"/>
                </a:lnTo>
                <a:lnTo>
                  <a:pt x="194459" y="301594"/>
                </a:lnTo>
                <a:lnTo>
                  <a:pt x="198954" y="301206"/>
                </a:lnTo>
                <a:lnTo>
                  <a:pt x="202943" y="299953"/>
                </a:lnTo>
                <a:lnTo>
                  <a:pt x="210021" y="295917"/>
                </a:lnTo>
                <a:lnTo>
                  <a:pt x="216475" y="290816"/>
                </a:lnTo>
                <a:lnTo>
                  <a:pt x="222650" y="282596"/>
                </a:lnTo>
                <a:lnTo>
                  <a:pt x="225686" y="277626"/>
                </a:lnTo>
                <a:lnTo>
                  <a:pt x="228702" y="271335"/>
                </a:lnTo>
                <a:lnTo>
                  <a:pt x="231705" y="264166"/>
                </a:lnTo>
                <a:lnTo>
                  <a:pt x="234699" y="256409"/>
                </a:lnTo>
                <a:lnTo>
                  <a:pt x="240671" y="239853"/>
                </a:lnTo>
                <a:lnTo>
                  <a:pt x="243653" y="231271"/>
                </a:lnTo>
                <a:lnTo>
                  <a:pt x="245642" y="221581"/>
                </a:lnTo>
                <a:lnTo>
                  <a:pt x="246966" y="211152"/>
                </a:lnTo>
                <a:lnTo>
                  <a:pt x="247850" y="200231"/>
                </a:lnTo>
                <a:lnTo>
                  <a:pt x="249431" y="188981"/>
                </a:lnTo>
                <a:lnTo>
                  <a:pt x="251478" y="177513"/>
                </a:lnTo>
                <a:lnTo>
                  <a:pt x="253834" y="165898"/>
                </a:lnTo>
                <a:lnTo>
                  <a:pt x="254413" y="154187"/>
                </a:lnTo>
                <a:lnTo>
                  <a:pt x="253806" y="142410"/>
                </a:lnTo>
                <a:lnTo>
                  <a:pt x="252410" y="130590"/>
                </a:lnTo>
                <a:lnTo>
                  <a:pt x="251479" y="118742"/>
                </a:lnTo>
                <a:lnTo>
                  <a:pt x="250858" y="106874"/>
                </a:lnTo>
                <a:lnTo>
                  <a:pt x="250444" y="94993"/>
                </a:lnTo>
                <a:lnTo>
                  <a:pt x="249177" y="84096"/>
                </a:lnTo>
                <a:lnTo>
                  <a:pt x="247339" y="73855"/>
                </a:lnTo>
                <a:lnTo>
                  <a:pt x="245121" y="64051"/>
                </a:lnTo>
                <a:lnTo>
                  <a:pt x="242651" y="55531"/>
                </a:lnTo>
                <a:lnTo>
                  <a:pt x="240012" y="47866"/>
                </a:lnTo>
                <a:lnTo>
                  <a:pt x="237261" y="40772"/>
                </a:lnTo>
                <a:lnTo>
                  <a:pt x="235427" y="34058"/>
                </a:lnTo>
                <a:lnTo>
                  <a:pt x="234203" y="27598"/>
                </a:lnTo>
                <a:lnTo>
                  <a:pt x="233388" y="21306"/>
                </a:lnTo>
                <a:lnTo>
                  <a:pt x="229836" y="11670"/>
                </a:lnTo>
                <a:lnTo>
                  <a:pt x="227500" y="7712"/>
                </a:lnTo>
                <a:lnTo>
                  <a:pt x="224951" y="5073"/>
                </a:lnTo>
                <a:lnTo>
                  <a:pt x="222259" y="3313"/>
                </a:lnTo>
                <a:lnTo>
                  <a:pt x="214388" y="0"/>
                </a:lnTo>
                <a:lnTo>
                  <a:pt x="218784" y="9337"/>
                </a:lnTo>
                <a:lnTo>
                  <a:pt x="226370" y="24670"/>
                </a:lnTo>
                <a:lnTo>
                  <a:pt x="229158" y="31261"/>
                </a:lnTo>
                <a:lnTo>
                  <a:pt x="232009" y="38632"/>
                </a:lnTo>
                <a:lnTo>
                  <a:pt x="237823" y="54758"/>
                </a:lnTo>
                <a:lnTo>
                  <a:pt x="243714" y="71848"/>
                </a:lnTo>
                <a:lnTo>
                  <a:pt x="246674" y="81564"/>
                </a:lnTo>
                <a:lnTo>
                  <a:pt x="255580" y="113209"/>
                </a:lnTo>
                <a:lnTo>
                  <a:pt x="261528" y="132552"/>
                </a:lnTo>
                <a:lnTo>
                  <a:pt x="270454" y="160177"/>
                </a:lnTo>
                <a:lnTo>
                  <a:pt x="273430" y="170216"/>
                </a:lnTo>
                <a:lnTo>
                  <a:pt x="279383" y="191954"/>
                </a:lnTo>
                <a:lnTo>
                  <a:pt x="282359" y="201323"/>
                </a:lnTo>
                <a:lnTo>
                  <a:pt x="285336" y="209553"/>
                </a:lnTo>
                <a:lnTo>
                  <a:pt x="288312" y="217024"/>
                </a:lnTo>
                <a:lnTo>
                  <a:pt x="291289" y="223989"/>
                </a:lnTo>
                <a:lnTo>
                  <a:pt x="297242" y="237020"/>
                </a:lnTo>
                <a:lnTo>
                  <a:pt x="300549" y="246780"/>
                </a:lnTo>
                <a:lnTo>
                  <a:pt x="301431" y="250772"/>
                </a:lnTo>
                <a:lnTo>
                  <a:pt x="305057" y="257853"/>
                </a:lnTo>
                <a:lnTo>
                  <a:pt x="311711" y="267109"/>
                </a:lnTo>
                <a:lnTo>
                  <a:pt x="312002" y="262774"/>
                </a:lnTo>
                <a:lnTo>
                  <a:pt x="312124" y="173432"/>
                </a:lnTo>
                <a:lnTo>
                  <a:pt x="313116" y="164170"/>
                </a:lnTo>
                <a:lnTo>
                  <a:pt x="314770" y="156011"/>
                </a:lnTo>
                <a:lnTo>
                  <a:pt x="316865" y="148587"/>
                </a:lnTo>
                <a:lnTo>
                  <a:pt x="318262" y="141654"/>
                </a:lnTo>
                <a:lnTo>
                  <a:pt x="319192" y="135047"/>
                </a:lnTo>
                <a:lnTo>
                  <a:pt x="319813" y="128658"/>
                </a:lnTo>
                <a:lnTo>
                  <a:pt x="321219" y="122415"/>
                </a:lnTo>
                <a:lnTo>
                  <a:pt x="323149" y="116268"/>
                </a:lnTo>
                <a:lnTo>
                  <a:pt x="325427" y="110185"/>
                </a:lnTo>
                <a:lnTo>
                  <a:pt x="330605" y="100781"/>
                </a:lnTo>
                <a:lnTo>
                  <a:pt x="333375" y="96884"/>
                </a:lnTo>
                <a:lnTo>
                  <a:pt x="336213" y="94287"/>
                </a:lnTo>
                <a:lnTo>
                  <a:pt x="339098" y="92555"/>
                </a:lnTo>
                <a:lnTo>
                  <a:pt x="342013" y="91400"/>
                </a:lnTo>
                <a:lnTo>
                  <a:pt x="355597" y="89776"/>
                </a:lnTo>
                <a:lnTo>
                  <a:pt x="359958" y="90540"/>
                </a:lnTo>
                <a:lnTo>
                  <a:pt x="367449" y="94035"/>
                </a:lnTo>
                <a:lnTo>
                  <a:pt x="374086" y="101541"/>
                </a:lnTo>
                <a:lnTo>
                  <a:pt x="391171" y="127269"/>
                </a:lnTo>
                <a:lnTo>
                  <a:pt x="395580" y="134387"/>
                </a:lnTo>
                <a:lnTo>
                  <a:pt x="399512" y="141117"/>
                </a:lnTo>
                <a:lnTo>
                  <a:pt x="403125" y="147587"/>
                </a:lnTo>
                <a:lnTo>
                  <a:pt x="405534" y="154878"/>
                </a:lnTo>
                <a:lnTo>
                  <a:pt x="407139" y="162714"/>
                </a:lnTo>
                <a:lnTo>
                  <a:pt x="408210" y="170916"/>
                </a:lnTo>
                <a:lnTo>
                  <a:pt x="409916" y="178367"/>
                </a:lnTo>
                <a:lnTo>
                  <a:pt x="412046" y="185320"/>
                </a:lnTo>
                <a:lnTo>
                  <a:pt x="414458" y="191939"/>
                </a:lnTo>
                <a:lnTo>
                  <a:pt x="415073" y="199329"/>
                </a:lnTo>
                <a:lnTo>
                  <a:pt x="414491" y="207231"/>
                </a:lnTo>
                <a:lnTo>
                  <a:pt x="413111" y="215476"/>
                </a:lnTo>
                <a:lnTo>
                  <a:pt x="412191" y="222957"/>
                </a:lnTo>
                <a:lnTo>
                  <a:pt x="411578" y="229929"/>
                </a:lnTo>
                <a:lnTo>
                  <a:pt x="411169" y="236561"/>
                </a:lnTo>
                <a:lnTo>
                  <a:pt x="409904" y="242967"/>
                </a:lnTo>
                <a:lnTo>
                  <a:pt x="408069" y="249222"/>
                </a:lnTo>
                <a:lnTo>
                  <a:pt x="405853" y="255376"/>
                </a:lnTo>
                <a:lnTo>
                  <a:pt x="400745" y="264860"/>
                </a:lnTo>
                <a:lnTo>
                  <a:pt x="395168" y="272383"/>
                </a:lnTo>
                <a:lnTo>
                  <a:pt x="389382" y="279033"/>
                </a:lnTo>
                <a:lnTo>
                  <a:pt x="385457" y="281204"/>
                </a:lnTo>
                <a:lnTo>
                  <a:pt x="375805" y="283615"/>
                </a:lnTo>
                <a:lnTo>
                  <a:pt x="363956" y="284973"/>
                </a:lnTo>
                <a:lnTo>
                  <a:pt x="354674" y="282644"/>
                </a:lnTo>
                <a:lnTo>
                  <a:pt x="332546" y="273065"/>
                </a:lnTo>
                <a:lnTo>
                  <a:pt x="319719" y="264538"/>
                </a:lnTo>
                <a:lnTo>
                  <a:pt x="309635" y="255728"/>
                </a:lnTo>
                <a:lnTo>
                  <a:pt x="300363" y="246834"/>
                </a:lnTo>
                <a:lnTo>
                  <a:pt x="296072" y="242656"/>
                </a:lnTo>
                <a:lnTo>
                  <a:pt x="295470" y="241077"/>
                </a:lnTo>
                <a:lnTo>
                  <a:pt x="294313" y="232380"/>
                </a:lnTo>
                <a:lnTo>
                  <a:pt x="302396" y="239177"/>
                </a:lnTo>
                <a:lnTo>
                  <a:pt x="315636" y="247222"/>
                </a:lnTo>
                <a:lnTo>
                  <a:pt x="328268" y="255889"/>
                </a:lnTo>
                <a:lnTo>
                  <a:pt x="361912" y="270676"/>
                </a:lnTo>
                <a:lnTo>
                  <a:pt x="374271" y="273975"/>
                </a:lnTo>
                <a:lnTo>
                  <a:pt x="392385" y="275832"/>
                </a:lnTo>
                <a:lnTo>
                  <a:pt x="416283" y="276460"/>
                </a:lnTo>
                <a:lnTo>
                  <a:pt x="421251" y="275520"/>
                </a:lnTo>
                <a:lnTo>
                  <a:pt x="429417" y="271828"/>
                </a:lnTo>
                <a:lnTo>
                  <a:pt x="439592" y="264172"/>
                </a:lnTo>
                <a:lnTo>
                  <a:pt x="445837" y="255871"/>
                </a:lnTo>
                <a:lnTo>
                  <a:pt x="448891" y="250880"/>
                </a:lnTo>
                <a:lnTo>
                  <a:pt x="451920" y="245567"/>
                </a:lnTo>
                <a:lnTo>
                  <a:pt x="457930" y="234373"/>
                </a:lnTo>
                <a:lnTo>
                  <a:pt x="460923" y="227617"/>
                </a:lnTo>
                <a:lnTo>
                  <a:pt x="463909" y="220137"/>
                </a:lnTo>
                <a:lnTo>
                  <a:pt x="466893" y="212174"/>
                </a:lnTo>
                <a:lnTo>
                  <a:pt x="469874" y="202897"/>
                </a:lnTo>
                <a:lnTo>
                  <a:pt x="472853" y="192743"/>
                </a:lnTo>
                <a:lnTo>
                  <a:pt x="475832" y="182005"/>
                </a:lnTo>
                <a:lnTo>
                  <a:pt x="477818" y="171869"/>
                </a:lnTo>
                <a:lnTo>
                  <a:pt x="479141" y="162136"/>
                </a:lnTo>
                <a:lnTo>
                  <a:pt x="480024" y="152671"/>
                </a:lnTo>
                <a:lnTo>
                  <a:pt x="480612" y="143384"/>
                </a:lnTo>
                <a:lnTo>
                  <a:pt x="481266" y="125128"/>
                </a:lnTo>
                <a:lnTo>
                  <a:pt x="480448" y="117084"/>
                </a:lnTo>
                <a:lnTo>
                  <a:pt x="478911" y="109738"/>
                </a:lnTo>
                <a:lnTo>
                  <a:pt x="476893" y="102856"/>
                </a:lnTo>
                <a:lnTo>
                  <a:pt x="475549" y="96283"/>
                </a:lnTo>
                <a:lnTo>
                  <a:pt x="474652" y="89917"/>
                </a:lnTo>
                <a:lnTo>
                  <a:pt x="474054" y="83689"/>
                </a:lnTo>
                <a:lnTo>
                  <a:pt x="473390" y="74123"/>
                </a:lnTo>
                <a:lnTo>
                  <a:pt x="472890" y="62994"/>
                </a:lnTo>
                <a:lnTo>
                  <a:pt x="475519" y="62609"/>
                </a:lnTo>
                <a:lnTo>
                  <a:pt x="480550" y="62362"/>
                </a:lnTo>
                <a:lnTo>
                  <a:pt x="486162" y="67061"/>
                </a:lnTo>
                <a:lnTo>
                  <a:pt x="487681" y="69443"/>
                </a:lnTo>
                <a:lnTo>
                  <a:pt x="489369" y="74736"/>
                </a:lnTo>
                <a:lnTo>
                  <a:pt x="495410" y="83042"/>
                </a:lnTo>
                <a:lnTo>
                  <a:pt x="499799" y="88035"/>
                </a:lnTo>
                <a:lnTo>
                  <a:pt x="503718" y="94340"/>
                </a:lnTo>
                <a:lnTo>
                  <a:pt x="507322" y="101521"/>
                </a:lnTo>
                <a:lnTo>
                  <a:pt x="510717" y="109283"/>
                </a:lnTo>
                <a:lnTo>
                  <a:pt x="517136" y="123201"/>
                </a:lnTo>
                <a:lnTo>
                  <a:pt x="520236" y="129691"/>
                </a:lnTo>
                <a:lnTo>
                  <a:pt x="524288" y="136993"/>
                </a:lnTo>
                <a:lnTo>
                  <a:pt x="528973" y="144838"/>
                </a:lnTo>
                <a:lnTo>
                  <a:pt x="534081" y="153045"/>
                </a:lnTo>
                <a:lnTo>
                  <a:pt x="538478" y="161493"/>
                </a:lnTo>
                <a:lnTo>
                  <a:pt x="542402" y="170101"/>
                </a:lnTo>
                <a:lnTo>
                  <a:pt x="546010" y="178816"/>
                </a:lnTo>
                <a:lnTo>
                  <a:pt x="549408" y="186611"/>
                </a:lnTo>
                <a:lnTo>
                  <a:pt x="555829" y="200563"/>
                </a:lnTo>
                <a:lnTo>
                  <a:pt x="559922" y="208055"/>
                </a:lnTo>
                <a:lnTo>
                  <a:pt x="564636" y="216025"/>
                </a:lnTo>
                <a:lnTo>
                  <a:pt x="569762" y="224315"/>
                </a:lnTo>
                <a:lnTo>
                  <a:pt x="574172" y="231827"/>
                </a:lnTo>
                <a:lnTo>
                  <a:pt x="578105" y="238819"/>
                </a:lnTo>
                <a:lnTo>
                  <a:pt x="581718" y="245464"/>
                </a:lnTo>
                <a:lnTo>
                  <a:pt x="588379" y="255494"/>
                </a:lnTo>
                <a:lnTo>
                  <a:pt x="594647" y="264251"/>
                </a:lnTo>
                <a:lnTo>
                  <a:pt x="597707" y="269365"/>
                </a:lnTo>
                <a:lnTo>
                  <a:pt x="600739" y="274758"/>
                </a:lnTo>
                <a:lnTo>
                  <a:pt x="603753" y="278353"/>
                </a:lnTo>
                <a:lnTo>
                  <a:pt x="606755" y="280750"/>
                </a:lnTo>
                <a:lnTo>
                  <a:pt x="609748" y="282348"/>
                </a:lnTo>
                <a:lnTo>
                  <a:pt x="615719" y="284124"/>
                </a:lnTo>
                <a:lnTo>
                  <a:pt x="618701" y="284597"/>
                </a:lnTo>
                <a:lnTo>
                  <a:pt x="621681" y="283921"/>
                </a:lnTo>
                <a:lnTo>
                  <a:pt x="627637" y="280524"/>
                </a:lnTo>
                <a:lnTo>
                  <a:pt x="636569" y="273033"/>
                </a:lnTo>
                <a:lnTo>
                  <a:pt x="642523" y="264770"/>
                </a:lnTo>
                <a:lnTo>
                  <a:pt x="645500" y="259788"/>
                </a:lnTo>
                <a:lnTo>
                  <a:pt x="647484" y="253491"/>
                </a:lnTo>
                <a:lnTo>
                  <a:pt x="648807" y="246316"/>
                </a:lnTo>
                <a:lnTo>
                  <a:pt x="649689" y="238556"/>
                </a:lnTo>
                <a:lnTo>
                  <a:pt x="651269" y="230406"/>
                </a:lnTo>
                <a:lnTo>
                  <a:pt x="653315" y="221997"/>
                </a:lnTo>
                <a:lnTo>
                  <a:pt x="655671" y="213413"/>
                </a:lnTo>
                <a:lnTo>
                  <a:pt x="657242" y="203723"/>
                </a:lnTo>
                <a:lnTo>
                  <a:pt x="658288" y="193293"/>
                </a:lnTo>
                <a:lnTo>
                  <a:pt x="658986" y="182372"/>
                </a:lnTo>
                <a:lnTo>
                  <a:pt x="659762" y="162299"/>
                </a:lnTo>
                <a:lnTo>
                  <a:pt x="660199" y="134264"/>
                </a:lnTo>
                <a:lnTo>
                  <a:pt x="660346" y="102865"/>
                </a:lnTo>
                <a:lnTo>
                  <a:pt x="659366" y="97281"/>
                </a:lnTo>
                <a:lnTo>
                  <a:pt x="655632" y="88432"/>
                </a:lnTo>
                <a:lnTo>
                  <a:pt x="653310" y="81192"/>
                </a:lnTo>
                <a:lnTo>
                  <a:pt x="651562" y="71815"/>
                </a:lnTo>
                <a:lnTo>
                  <a:pt x="656226" y="76145"/>
                </a:lnTo>
                <a:lnTo>
                  <a:pt x="657611" y="78476"/>
                </a:lnTo>
                <a:lnTo>
                  <a:pt x="659151" y="83712"/>
                </a:lnTo>
                <a:lnTo>
                  <a:pt x="659835" y="91992"/>
                </a:lnTo>
                <a:lnTo>
                  <a:pt x="660017" y="96978"/>
                </a:lnTo>
                <a:lnTo>
                  <a:pt x="661131" y="102287"/>
                </a:lnTo>
                <a:lnTo>
                  <a:pt x="662866" y="107810"/>
                </a:lnTo>
                <a:lnTo>
                  <a:pt x="665015" y="113476"/>
                </a:lnTo>
                <a:lnTo>
                  <a:pt x="667439" y="119238"/>
                </a:lnTo>
                <a:lnTo>
                  <a:pt x="670048" y="125064"/>
                </a:lnTo>
                <a:lnTo>
                  <a:pt x="675592" y="136829"/>
                </a:lnTo>
                <a:lnTo>
                  <a:pt x="681364" y="148673"/>
                </a:lnTo>
                <a:lnTo>
                  <a:pt x="685284" y="154609"/>
                </a:lnTo>
                <a:lnTo>
                  <a:pt x="689882" y="160551"/>
                </a:lnTo>
                <a:lnTo>
                  <a:pt x="694932" y="166496"/>
                </a:lnTo>
                <a:lnTo>
                  <a:pt x="699290" y="172445"/>
                </a:lnTo>
                <a:lnTo>
                  <a:pt x="703188" y="178395"/>
                </a:lnTo>
                <a:lnTo>
                  <a:pt x="706779" y="184346"/>
                </a:lnTo>
                <a:lnTo>
                  <a:pt x="713415" y="193603"/>
                </a:lnTo>
                <a:lnTo>
                  <a:pt x="719672" y="201026"/>
                </a:lnTo>
                <a:lnTo>
                  <a:pt x="725759" y="207631"/>
                </a:lnTo>
                <a:lnTo>
                  <a:pt x="728772" y="209790"/>
                </a:lnTo>
                <a:lnTo>
                  <a:pt x="734765" y="212188"/>
                </a:lnTo>
                <a:lnTo>
                  <a:pt x="746697" y="213728"/>
                </a:lnTo>
                <a:lnTo>
                  <a:pt x="752654" y="213938"/>
                </a:lnTo>
                <a:lnTo>
                  <a:pt x="754638" y="213002"/>
                </a:lnTo>
                <a:lnTo>
                  <a:pt x="755962" y="211386"/>
                </a:lnTo>
                <a:lnTo>
                  <a:pt x="760471" y="201725"/>
                </a:lnTo>
                <a:lnTo>
                  <a:pt x="764397" y="192729"/>
                </a:lnTo>
                <a:lnTo>
                  <a:pt x="765445" y="188941"/>
                </a:lnTo>
                <a:lnTo>
                  <a:pt x="767539" y="1783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PenAnnotation425"/>
          <p:cNvSpPr/>
          <p:nvPr/>
        </p:nvSpPr>
        <p:spPr>
          <a:xfrm>
            <a:off x="6250781" y="5509617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PenAnnotation426"/>
          <p:cNvSpPr/>
          <p:nvPr/>
        </p:nvSpPr>
        <p:spPr>
          <a:xfrm>
            <a:off x="6393803" y="5456777"/>
            <a:ext cx="892823" cy="329459"/>
          </a:xfrm>
          <a:custGeom>
            <a:avLst/>
            <a:gdLst/>
            <a:ahLst/>
            <a:cxnLst/>
            <a:rect l="0" t="0" r="0" b="0"/>
            <a:pathLst>
              <a:path w="892823" h="329459">
                <a:moveTo>
                  <a:pt x="89150" y="213574"/>
                </a:moveTo>
                <a:lnTo>
                  <a:pt x="89150" y="201145"/>
                </a:lnTo>
                <a:lnTo>
                  <a:pt x="86504" y="192837"/>
                </a:lnTo>
                <a:lnTo>
                  <a:pt x="82021" y="183521"/>
                </a:lnTo>
                <a:lnTo>
                  <a:pt x="76721" y="176074"/>
                </a:lnTo>
                <a:lnTo>
                  <a:pt x="68159" y="166304"/>
                </a:lnTo>
                <a:lnTo>
                  <a:pt x="59338" y="157124"/>
                </a:lnTo>
                <a:lnTo>
                  <a:pt x="50441" y="148121"/>
                </a:lnTo>
                <a:lnTo>
                  <a:pt x="47469" y="146126"/>
                </a:lnTo>
                <a:lnTo>
                  <a:pt x="37334" y="142662"/>
                </a:lnTo>
                <a:lnTo>
                  <a:pt x="20350" y="142183"/>
                </a:lnTo>
                <a:lnTo>
                  <a:pt x="18478" y="143160"/>
                </a:lnTo>
                <a:lnTo>
                  <a:pt x="13753" y="146891"/>
                </a:lnTo>
                <a:lnTo>
                  <a:pt x="8346" y="154502"/>
                </a:lnTo>
                <a:lnTo>
                  <a:pt x="5515" y="159310"/>
                </a:lnTo>
                <a:lnTo>
                  <a:pt x="3628" y="165492"/>
                </a:lnTo>
                <a:lnTo>
                  <a:pt x="2369" y="172590"/>
                </a:lnTo>
                <a:lnTo>
                  <a:pt x="1530" y="180298"/>
                </a:lnTo>
                <a:lnTo>
                  <a:pt x="971" y="187421"/>
                </a:lnTo>
                <a:lnTo>
                  <a:pt x="598" y="194155"/>
                </a:lnTo>
                <a:lnTo>
                  <a:pt x="350" y="200628"/>
                </a:lnTo>
                <a:lnTo>
                  <a:pt x="0" y="223959"/>
                </a:lnTo>
                <a:lnTo>
                  <a:pt x="943" y="232404"/>
                </a:lnTo>
                <a:lnTo>
                  <a:pt x="2564" y="241010"/>
                </a:lnTo>
                <a:lnTo>
                  <a:pt x="4637" y="249724"/>
                </a:lnTo>
                <a:lnTo>
                  <a:pt x="6019" y="257518"/>
                </a:lnTo>
                <a:lnTo>
                  <a:pt x="6940" y="264698"/>
                </a:lnTo>
                <a:lnTo>
                  <a:pt x="7554" y="271469"/>
                </a:lnTo>
                <a:lnTo>
                  <a:pt x="9948" y="277968"/>
                </a:lnTo>
                <a:lnTo>
                  <a:pt x="13529" y="284284"/>
                </a:lnTo>
                <a:lnTo>
                  <a:pt x="17900" y="290480"/>
                </a:lnTo>
                <a:lnTo>
                  <a:pt x="21806" y="296595"/>
                </a:lnTo>
                <a:lnTo>
                  <a:pt x="25402" y="302656"/>
                </a:lnTo>
                <a:lnTo>
                  <a:pt x="28792" y="308680"/>
                </a:lnTo>
                <a:lnTo>
                  <a:pt x="37850" y="318020"/>
                </a:lnTo>
                <a:lnTo>
                  <a:pt x="47498" y="324487"/>
                </a:lnTo>
                <a:lnTo>
                  <a:pt x="55094" y="327361"/>
                </a:lnTo>
                <a:lnTo>
                  <a:pt x="81840" y="329458"/>
                </a:lnTo>
                <a:lnTo>
                  <a:pt x="85268" y="328533"/>
                </a:lnTo>
                <a:lnTo>
                  <a:pt x="100547" y="319920"/>
                </a:lnTo>
                <a:lnTo>
                  <a:pt x="105678" y="317213"/>
                </a:lnTo>
                <a:lnTo>
                  <a:pt x="114024" y="308915"/>
                </a:lnTo>
                <a:lnTo>
                  <a:pt x="117639" y="303923"/>
                </a:lnTo>
                <a:lnTo>
                  <a:pt x="121041" y="298612"/>
                </a:lnTo>
                <a:lnTo>
                  <a:pt x="124301" y="293086"/>
                </a:lnTo>
                <a:lnTo>
                  <a:pt x="127467" y="287418"/>
                </a:lnTo>
                <a:lnTo>
                  <a:pt x="129577" y="280663"/>
                </a:lnTo>
                <a:lnTo>
                  <a:pt x="130984" y="273183"/>
                </a:lnTo>
                <a:lnTo>
                  <a:pt x="131922" y="265219"/>
                </a:lnTo>
                <a:lnTo>
                  <a:pt x="133540" y="257926"/>
                </a:lnTo>
                <a:lnTo>
                  <a:pt x="135610" y="251080"/>
                </a:lnTo>
                <a:lnTo>
                  <a:pt x="137983" y="244531"/>
                </a:lnTo>
                <a:lnTo>
                  <a:pt x="139564" y="237189"/>
                </a:lnTo>
                <a:lnTo>
                  <a:pt x="140619" y="229317"/>
                </a:lnTo>
                <a:lnTo>
                  <a:pt x="141322" y="221093"/>
                </a:lnTo>
                <a:lnTo>
                  <a:pt x="142783" y="214618"/>
                </a:lnTo>
                <a:lnTo>
                  <a:pt x="147052" y="204777"/>
                </a:lnTo>
                <a:lnTo>
                  <a:pt x="152257" y="197097"/>
                </a:lnTo>
                <a:lnTo>
                  <a:pt x="158941" y="188822"/>
                </a:lnTo>
                <a:lnTo>
                  <a:pt x="160482" y="188143"/>
                </a:lnTo>
                <a:lnTo>
                  <a:pt x="164840" y="187389"/>
                </a:lnTo>
                <a:lnTo>
                  <a:pt x="166399" y="188180"/>
                </a:lnTo>
                <a:lnTo>
                  <a:pt x="167439" y="189699"/>
                </a:lnTo>
                <a:lnTo>
                  <a:pt x="168132" y="191704"/>
                </a:lnTo>
                <a:lnTo>
                  <a:pt x="171547" y="196578"/>
                </a:lnTo>
                <a:lnTo>
                  <a:pt x="173847" y="199267"/>
                </a:lnTo>
                <a:lnTo>
                  <a:pt x="175380" y="203044"/>
                </a:lnTo>
                <a:lnTo>
                  <a:pt x="177083" y="212532"/>
                </a:lnTo>
                <a:lnTo>
                  <a:pt x="180487" y="220718"/>
                </a:lnTo>
                <a:lnTo>
                  <a:pt x="184314" y="227663"/>
                </a:lnTo>
                <a:lnTo>
                  <a:pt x="187461" y="237151"/>
                </a:lnTo>
                <a:lnTo>
                  <a:pt x="194265" y="246601"/>
                </a:lnTo>
                <a:lnTo>
                  <a:pt x="194945" y="247498"/>
                </a:lnTo>
                <a:lnTo>
                  <a:pt x="195701" y="251141"/>
                </a:lnTo>
                <a:lnTo>
                  <a:pt x="196037" y="254083"/>
                </a:lnTo>
                <a:lnTo>
                  <a:pt x="196296" y="244797"/>
                </a:lnTo>
                <a:lnTo>
                  <a:pt x="193656" y="237042"/>
                </a:lnTo>
                <a:lnTo>
                  <a:pt x="189175" y="227973"/>
                </a:lnTo>
                <a:lnTo>
                  <a:pt x="183876" y="220635"/>
                </a:lnTo>
                <a:lnTo>
                  <a:pt x="178214" y="211421"/>
                </a:lnTo>
                <a:lnTo>
                  <a:pt x="175315" y="206185"/>
                </a:lnTo>
                <a:lnTo>
                  <a:pt x="169448" y="195076"/>
                </a:lnTo>
                <a:lnTo>
                  <a:pt x="166495" y="189336"/>
                </a:lnTo>
                <a:lnTo>
                  <a:pt x="160567" y="180312"/>
                </a:lnTo>
                <a:lnTo>
                  <a:pt x="157597" y="176517"/>
                </a:lnTo>
                <a:lnTo>
                  <a:pt x="154625" y="173986"/>
                </a:lnTo>
                <a:lnTo>
                  <a:pt x="151651" y="172299"/>
                </a:lnTo>
                <a:lnTo>
                  <a:pt x="145702" y="170425"/>
                </a:lnTo>
                <a:lnTo>
                  <a:pt x="139750" y="169592"/>
                </a:lnTo>
                <a:lnTo>
                  <a:pt x="136774" y="170362"/>
                </a:lnTo>
                <a:lnTo>
                  <a:pt x="130822" y="173864"/>
                </a:lnTo>
                <a:lnTo>
                  <a:pt x="128836" y="177178"/>
                </a:lnTo>
                <a:lnTo>
                  <a:pt x="126632" y="186154"/>
                </a:lnTo>
                <a:lnTo>
                  <a:pt x="125652" y="194111"/>
                </a:lnTo>
                <a:lnTo>
                  <a:pt x="125216" y="202939"/>
                </a:lnTo>
                <a:lnTo>
                  <a:pt x="125023" y="216785"/>
                </a:lnTo>
                <a:lnTo>
                  <a:pt x="125964" y="223652"/>
                </a:lnTo>
                <a:lnTo>
                  <a:pt x="127583" y="230215"/>
                </a:lnTo>
                <a:lnTo>
                  <a:pt x="137311" y="259746"/>
                </a:lnTo>
                <a:lnTo>
                  <a:pt x="140109" y="267175"/>
                </a:lnTo>
                <a:lnTo>
                  <a:pt x="142966" y="274113"/>
                </a:lnTo>
                <a:lnTo>
                  <a:pt x="145863" y="280722"/>
                </a:lnTo>
                <a:lnTo>
                  <a:pt x="151728" y="290712"/>
                </a:lnTo>
                <a:lnTo>
                  <a:pt x="157642" y="298460"/>
                </a:lnTo>
                <a:lnTo>
                  <a:pt x="163578" y="305210"/>
                </a:lnTo>
                <a:lnTo>
                  <a:pt x="177238" y="314588"/>
                </a:lnTo>
                <a:lnTo>
                  <a:pt x="185516" y="318001"/>
                </a:lnTo>
                <a:lnTo>
                  <a:pt x="189113" y="318911"/>
                </a:lnTo>
                <a:lnTo>
                  <a:pt x="192503" y="318525"/>
                </a:lnTo>
                <a:lnTo>
                  <a:pt x="195755" y="317276"/>
                </a:lnTo>
                <a:lnTo>
                  <a:pt x="198916" y="315451"/>
                </a:lnTo>
                <a:lnTo>
                  <a:pt x="201022" y="313242"/>
                </a:lnTo>
                <a:lnTo>
                  <a:pt x="202426" y="310777"/>
                </a:lnTo>
                <a:lnTo>
                  <a:pt x="203363" y="308142"/>
                </a:lnTo>
                <a:lnTo>
                  <a:pt x="207049" y="302568"/>
                </a:lnTo>
                <a:lnTo>
                  <a:pt x="209421" y="299692"/>
                </a:lnTo>
                <a:lnTo>
                  <a:pt x="211003" y="296783"/>
                </a:lnTo>
                <a:lnTo>
                  <a:pt x="212760" y="290905"/>
                </a:lnTo>
                <a:lnTo>
                  <a:pt x="213540" y="282339"/>
                </a:lnTo>
                <a:lnTo>
                  <a:pt x="213749" y="277277"/>
                </a:lnTo>
                <a:lnTo>
                  <a:pt x="213981" y="266360"/>
                </a:lnTo>
                <a:lnTo>
                  <a:pt x="214129" y="238443"/>
                </a:lnTo>
                <a:lnTo>
                  <a:pt x="213149" y="232138"/>
                </a:lnTo>
                <a:lnTo>
                  <a:pt x="209414" y="222486"/>
                </a:lnTo>
                <a:lnTo>
                  <a:pt x="207093" y="214889"/>
                </a:lnTo>
                <a:lnTo>
                  <a:pt x="206473" y="211474"/>
                </a:lnTo>
                <a:lnTo>
                  <a:pt x="203140" y="205034"/>
                </a:lnTo>
                <a:lnTo>
                  <a:pt x="196706" y="196260"/>
                </a:lnTo>
                <a:lnTo>
                  <a:pt x="201165" y="200617"/>
                </a:lnTo>
                <a:lnTo>
                  <a:pt x="206072" y="208146"/>
                </a:lnTo>
                <a:lnTo>
                  <a:pt x="211561" y="217115"/>
                </a:lnTo>
                <a:lnTo>
                  <a:pt x="217308" y="224408"/>
                </a:lnTo>
                <a:lnTo>
                  <a:pt x="223169" y="233603"/>
                </a:lnTo>
                <a:lnTo>
                  <a:pt x="226120" y="238833"/>
                </a:lnTo>
                <a:lnTo>
                  <a:pt x="234693" y="247290"/>
                </a:lnTo>
                <a:lnTo>
                  <a:pt x="239757" y="250935"/>
                </a:lnTo>
                <a:lnTo>
                  <a:pt x="248029" y="260275"/>
                </a:lnTo>
                <a:lnTo>
                  <a:pt x="251623" y="265545"/>
                </a:lnTo>
                <a:lnTo>
                  <a:pt x="256005" y="269056"/>
                </a:lnTo>
                <a:lnTo>
                  <a:pt x="260910" y="271398"/>
                </a:lnTo>
                <a:lnTo>
                  <a:pt x="270659" y="274992"/>
                </a:lnTo>
                <a:lnTo>
                  <a:pt x="281726" y="281602"/>
                </a:lnTo>
                <a:lnTo>
                  <a:pt x="288179" y="283497"/>
                </a:lnTo>
                <a:lnTo>
                  <a:pt x="292281" y="283009"/>
                </a:lnTo>
                <a:lnTo>
                  <a:pt x="302131" y="279822"/>
                </a:lnTo>
                <a:lnTo>
                  <a:pt x="310478" y="275099"/>
                </a:lnTo>
                <a:lnTo>
                  <a:pt x="314092" y="272450"/>
                </a:lnTo>
                <a:lnTo>
                  <a:pt x="316502" y="269692"/>
                </a:lnTo>
                <a:lnTo>
                  <a:pt x="318109" y="266861"/>
                </a:lnTo>
                <a:lnTo>
                  <a:pt x="320886" y="259085"/>
                </a:lnTo>
                <a:lnTo>
                  <a:pt x="325427" y="245708"/>
                </a:lnTo>
                <a:lnTo>
                  <a:pt x="327035" y="237973"/>
                </a:lnTo>
                <a:lnTo>
                  <a:pt x="328107" y="229840"/>
                </a:lnTo>
                <a:lnTo>
                  <a:pt x="328822" y="221441"/>
                </a:lnTo>
                <a:lnTo>
                  <a:pt x="329299" y="211873"/>
                </a:lnTo>
                <a:lnTo>
                  <a:pt x="329828" y="190660"/>
                </a:lnTo>
                <a:lnTo>
                  <a:pt x="328977" y="178454"/>
                </a:lnTo>
                <a:lnTo>
                  <a:pt x="327417" y="165356"/>
                </a:lnTo>
                <a:lnTo>
                  <a:pt x="325385" y="151663"/>
                </a:lnTo>
                <a:lnTo>
                  <a:pt x="324031" y="138565"/>
                </a:lnTo>
                <a:lnTo>
                  <a:pt x="323128" y="125865"/>
                </a:lnTo>
                <a:lnTo>
                  <a:pt x="322525" y="113429"/>
                </a:lnTo>
                <a:lnTo>
                  <a:pt x="321132" y="101170"/>
                </a:lnTo>
                <a:lnTo>
                  <a:pt x="319212" y="89029"/>
                </a:lnTo>
                <a:lnTo>
                  <a:pt x="316938" y="76966"/>
                </a:lnTo>
                <a:lnTo>
                  <a:pt x="314430" y="65947"/>
                </a:lnTo>
                <a:lnTo>
                  <a:pt x="311767" y="55625"/>
                </a:lnTo>
                <a:lnTo>
                  <a:pt x="308998" y="45767"/>
                </a:lnTo>
                <a:lnTo>
                  <a:pt x="306160" y="37210"/>
                </a:lnTo>
                <a:lnTo>
                  <a:pt x="303277" y="29522"/>
                </a:lnTo>
                <a:lnTo>
                  <a:pt x="300362" y="22411"/>
                </a:lnTo>
                <a:lnTo>
                  <a:pt x="297427" y="16679"/>
                </a:lnTo>
                <a:lnTo>
                  <a:pt x="291519" y="7664"/>
                </a:lnTo>
                <a:lnTo>
                  <a:pt x="286122" y="0"/>
                </a:lnTo>
                <a:lnTo>
                  <a:pt x="285757" y="8961"/>
                </a:lnTo>
                <a:lnTo>
                  <a:pt x="285617" y="46003"/>
                </a:lnTo>
                <a:lnTo>
                  <a:pt x="286604" y="55228"/>
                </a:lnTo>
                <a:lnTo>
                  <a:pt x="288255" y="65345"/>
                </a:lnTo>
                <a:lnTo>
                  <a:pt x="290347" y="76059"/>
                </a:lnTo>
                <a:lnTo>
                  <a:pt x="295318" y="98548"/>
                </a:lnTo>
                <a:lnTo>
                  <a:pt x="306594" y="145322"/>
                </a:lnTo>
                <a:lnTo>
                  <a:pt x="310511" y="157159"/>
                </a:lnTo>
                <a:lnTo>
                  <a:pt x="315106" y="169019"/>
                </a:lnTo>
                <a:lnTo>
                  <a:pt x="320155" y="180894"/>
                </a:lnTo>
                <a:lnTo>
                  <a:pt x="331056" y="204672"/>
                </a:lnTo>
                <a:lnTo>
                  <a:pt x="349483" y="242794"/>
                </a:lnTo>
                <a:lnTo>
                  <a:pt x="353986" y="248929"/>
                </a:lnTo>
                <a:lnTo>
                  <a:pt x="364282" y="258391"/>
                </a:lnTo>
                <a:lnTo>
                  <a:pt x="372826" y="265905"/>
                </a:lnTo>
                <a:lnTo>
                  <a:pt x="376494" y="269297"/>
                </a:lnTo>
                <a:lnTo>
                  <a:pt x="379931" y="271559"/>
                </a:lnTo>
                <a:lnTo>
                  <a:pt x="386397" y="274071"/>
                </a:lnTo>
                <a:lnTo>
                  <a:pt x="395615" y="275486"/>
                </a:lnTo>
                <a:lnTo>
                  <a:pt x="398631" y="273701"/>
                </a:lnTo>
                <a:lnTo>
                  <a:pt x="404630" y="266425"/>
                </a:lnTo>
                <a:lnTo>
                  <a:pt x="410603" y="256576"/>
                </a:lnTo>
                <a:lnTo>
                  <a:pt x="413584" y="251172"/>
                </a:lnTo>
                <a:lnTo>
                  <a:pt x="415572" y="244592"/>
                </a:lnTo>
                <a:lnTo>
                  <a:pt x="416898" y="237230"/>
                </a:lnTo>
                <a:lnTo>
                  <a:pt x="417781" y="229344"/>
                </a:lnTo>
                <a:lnTo>
                  <a:pt x="418371" y="221111"/>
                </a:lnTo>
                <a:lnTo>
                  <a:pt x="418763" y="212646"/>
                </a:lnTo>
                <a:lnTo>
                  <a:pt x="419025" y="204026"/>
                </a:lnTo>
                <a:lnTo>
                  <a:pt x="420191" y="195302"/>
                </a:lnTo>
                <a:lnTo>
                  <a:pt x="421961" y="186510"/>
                </a:lnTo>
                <a:lnTo>
                  <a:pt x="424133" y="177672"/>
                </a:lnTo>
                <a:lnTo>
                  <a:pt x="424590" y="168804"/>
                </a:lnTo>
                <a:lnTo>
                  <a:pt x="423901" y="159915"/>
                </a:lnTo>
                <a:lnTo>
                  <a:pt x="422450" y="151012"/>
                </a:lnTo>
                <a:lnTo>
                  <a:pt x="421483" y="143093"/>
                </a:lnTo>
                <a:lnTo>
                  <a:pt x="420838" y="135828"/>
                </a:lnTo>
                <a:lnTo>
                  <a:pt x="420122" y="123458"/>
                </a:lnTo>
                <a:lnTo>
                  <a:pt x="419803" y="114653"/>
                </a:lnTo>
                <a:lnTo>
                  <a:pt x="418726" y="110916"/>
                </a:lnTo>
                <a:lnTo>
                  <a:pt x="414883" y="104117"/>
                </a:lnTo>
                <a:lnTo>
                  <a:pt x="413462" y="102900"/>
                </a:lnTo>
                <a:lnTo>
                  <a:pt x="412514" y="103080"/>
                </a:lnTo>
                <a:lnTo>
                  <a:pt x="411883" y="104193"/>
                </a:lnTo>
                <a:lnTo>
                  <a:pt x="412453" y="105927"/>
                </a:lnTo>
                <a:lnTo>
                  <a:pt x="415734" y="110499"/>
                </a:lnTo>
                <a:lnTo>
                  <a:pt x="417005" y="114100"/>
                </a:lnTo>
                <a:lnTo>
                  <a:pt x="418418" y="123392"/>
                </a:lnTo>
                <a:lnTo>
                  <a:pt x="419787" y="128648"/>
                </a:lnTo>
                <a:lnTo>
                  <a:pt x="421691" y="134137"/>
                </a:lnTo>
                <a:lnTo>
                  <a:pt x="423954" y="139780"/>
                </a:lnTo>
                <a:lnTo>
                  <a:pt x="429113" y="153988"/>
                </a:lnTo>
                <a:lnTo>
                  <a:pt x="440510" y="187362"/>
                </a:lnTo>
                <a:lnTo>
                  <a:pt x="443444" y="195107"/>
                </a:lnTo>
                <a:lnTo>
                  <a:pt x="446393" y="202255"/>
                </a:lnTo>
                <a:lnTo>
                  <a:pt x="449351" y="209005"/>
                </a:lnTo>
                <a:lnTo>
                  <a:pt x="453307" y="215489"/>
                </a:lnTo>
                <a:lnTo>
                  <a:pt x="457929" y="221796"/>
                </a:lnTo>
                <a:lnTo>
                  <a:pt x="462995" y="227985"/>
                </a:lnTo>
                <a:lnTo>
                  <a:pt x="471269" y="237508"/>
                </a:lnTo>
                <a:lnTo>
                  <a:pt x="478254" y="245047"/>
                </a:lnTo>
                <a:lnTo>
                  <a:pt x="484666" y="251705"/>
                </a:lnTo>
                <a:lnTo>
                  <a:pt x="487765" y="253878"/>
                </a:lnTo>
                <a:lnTo>
                  <a:pt x="493854" y="256292"/>
                </a:lnTo>
                <a:lnTo>
                  <a:pt x="496867" y="255943"/>
                </a:lnTo>
                <a:lnTo>
                  <a:pt x="499867" y="254718"/>
                </a:lnTo>
                <a:lnTo>
                  <a:pt x="502860" y="252910"/>
                </a:lnTo>
                <a:lnTo>
                  <a:pt x="508831" y="250900"/>
                </a:lnTo>
                <a:lnTo>
                  <a:pt x="511812" y="250364"/>
                </a:lnTo>
                <a:lnTo>
                  <a:pt x="514792" y="248023"/>
                </a:lnTo>
                <a:lnTo>
                  <a:pt x="520749" y="240130"/>
                </a:lnTo>
                <a:lnTo>
                  <a:pt x="526704" y="230006"/>
                </a:lnTo>
                <a:lnTo>
                  <a:pt x="529680" y="224529"/>
                </a:lnTo>
                <a:lnTo>
                  <a:pt x="531665" y="218893"/>
                </a:lnTo>
                <a:lnTo>
                  <a:pt x="532988" y="213152"/>
                </a:lnTo>
                <a:lnTo>
                  <a:pt x="533870" y="207339"/>
                </a:lnTo>
                <a:lnTo>
                  <a:pt x="535450" y="200488"/>
                </a:lnTo>
                <a:lnTo>
                  <a:pt x="537496" y="192944"/>
                </a:lnTo>
                <a:lnTo>
                  <a:pt x="539852" y="184937"/>
                </a:lnTo>
                <a:lnTo>
                  <a:pt x="541423" y="176624"/>
                </a:lnTo>
                <a:lnTo>
                  <a:pt x="542470" y="168105"/>
                </a:lnTo>
                <a:lnTo>
                  <a:pt x="543168" y="159449"/>
                </a:lnTo>
                <a:lnTo>
                  <a:pt x="543633" y="151694"/>
                </a:lnTo>
                <a:lnTo>
                  <a:pt x="544150" y="137785"/>
                </a:lnTo>
                <a:lnTo>
                  <a:pt x="544482" y="113680"/>
                </a:lnTo>
                <a:lnTo>
                  <a:pt x="544554" y="99817"/>
                </a:lnTo>
                <a:lnTo>
                  <a:pt x="544563" y="107508"/>
                </a:lnTo>
                <a:lnTo>
                  <a:pt x="544564" y="128020"/>
                </a:lnTo>
                <a:lnTo>
                  <a:pt x="545556" y="134710"/>
                </a:lnTo>
                <a:lnTo>
                  <a:pt x="547209" y="141154"/>
                </a:lnTo>
                <a:lnTo>
                  <a:pt x="549304" y="147435"/>
                </a:lnTo>
                <a:lnTo>
                  <a:pt x="551693" y="153607"/>
                </a:lnTo>
                <a:lnTo>
                  <a:pt x="554277" y="159705"/>
                </a:lnTo>
                <a:lnTo>
                  <a:pt x="556992" y="165755"/>
                </a:lnTo>
                <a:lnTo>
                  <a:pt x="559795" y="172765"/>
                </a:lnTo>
                <a:lnTo>
                  <a:pt x="565555" y="188491"/>
                </a:lnTo>
                <a:lnTo>
                  <a:pt x="568479" y="195860"/>
                </a:lnTo>
                <a:lnTo>
                  <a:pt x="571422" y="202757"/>
                </a:lnTo>
                <a:lnTo>
                  <a:pt x="574376" y="209339"/>
                </a:lnTo>
                <a:lnTo>
                  <a:pt x="578328" y="215712"/>
                </a:lnTo>
                <a:lnTo>
                  <a:pt x="582949" y="221944"/>
                </a:lnTo>
                <a:lnTo>
                  <a:pt x="588013" y="228084"/>
                </a:lnTo>
                <a:lnTo>
                  <a:pt x="596286" y="237552"/>
                </a:lnTo>
                <a:lnTo>
                  <a:pt x="599881" y="241466"/>
                </a:lnTo>
                <a:lnTo>
                  <a:pt x="604262" y="244075"/>
                </a:lnTo>
                <a:lnTo>
                  <a:pt x="618917" y="248739"/>
                </a:lnTo>
                <a:lnTo>
                  <a:pt x="626558" y="253346"/>
                </a:lnTo>
                <a:lnTo>
                  <a:pt x="629984" y="253979"/>
                </a:lnTo>
                <a:lnTo>
                  <a:pt x="633261" y="253409"/>
                </a:lnTo>
                <a:lnTo>
                  <a:pt x="639547" y="251123"/>
                </a:lnTo>
                <a:lnTo>
                  <a:pt x="645648" y="250106"/>
                </a:lnTo>
                <a:lnTo>
                  <a:pt x="647672" y="248842"/>
                </a:lnTo>
                <a:lnTo>
                  <a:pt x="649022" y="247008"/>
                </a:lnTo>
                <a:lnTo>
                  <a:pt x="649921" y="244793"/>
                </a:lnTo>
                <a:lnTo>
                  <a:pt x="655927" y="236935"/>
                </a:lnTo>
                <a:lnTo>
                  <a:pt x="657502" y="233117"/>
                </a:lnTo>
                <a:lnTo>
                  <a:pt x="659250" y="223583"/>
                </a:lnTo>
                <a:lnTo>
                  <a:pt x="658725" y="218263"/>
                </a:lnTo>
                <a:lnTo>
                  <a:pt x="657382" y="212731"/>
                </a:lnTo>
                <a:lnTo>
                  <a:pt x="655495" y="207059"/>
                </a:lnTo>
                <a:lnTo>
                  <a:pt x="654236" y="199309"/>
                </a:lnTo>
                <a:lnTo>
                  <a:pt x="653397" y="190174"/>
                </a:lnTo>
                <a:lnTo>
                  <a:pt x="652838" y="180114"/>
                </a:lnTo>
                <a:lnTo>
                  <a:pt x="650481" y="170431"/>
                </a:lnTo>
                <a:lnTo>
                  <a:pt x="646926" y="161000"/>
                </a:lnTo>
                <a:lnTo>
                  <a:pt x="635086" y="136150"/>
                </a:lnTo>
                <a:lnTo>
                  <a:pt x="631701" y="129216"/>
                </a:lnTo>
                <a:lnTo>
                  <a:pt x="627459" y="121616"/>
                </a:lnTo>
                <a:lnTo>
                  <a:pt x="622648" y="113574"/>
                </a:lnTo>
                <a:lnTo>
                  <a:pt x="617456" y="105236"/>
                </a:lnTo>
                <a:lnTo>
                  <a:pt x="612010" y="98685"/>
                </a:lnTo>
                <a:lnTo>
                  <a:pt x="600667" y="88760"/>
                </a:lnTo>
                <a:lnTo>
                  <a:pt x="594864" y="83732"/>
                </a:lnTo>
                <a:lnTo>
                  <a:pt x="589012" y="78395"/>
                </a:lnTo>
                <a:lnTo>
                  <a:pt x="583126" y="72854"/>
                </a:lnTo>
                <a:lnTo>
                  <a:pt x="577217" y="69159"/>
                </a:lnTo>
                <a:lnTo>
                  <a:pt x="565360" y="65054"/>
                </a:lnTo>
                <a:lnTo>
                  <a:pt x="552269" y="62743"/>
                </a:lnTo>
                <a:lnTo>
                  <a:pt x="548708" y="63410"/>
                </a:lnTo>
                <a:lnTo>
                  <a:pt x="535865" y="68965"/>
                </a:lnTo>
                <a:lnTo>
                  <a:pt x="532812" y="69543"/>
                </a:lnTo>
                <a:lnTo>
                  <a:pt x="526773" y="72831"/>
                </a:lnTo>
                <a:lnTo>
                  <a:pt x="523773" y="75097"/>
                </a:lnTo>
                <a:lnTo>
                  <a:pt x="521774" y="77600"/>
                </a:lnTo>
                <a:lnTo>
                  <a:pt x="520441" y="80260"/>
                </a:lnTo>
                <a:lnTo>
                  <a:pt x="518960" y="85863"/>
                </a:lnTo>
                <a:lnTo>
                  <a:pt x="518302" y="91660"/>
                </a:lnTo>
                <a:lnTo>
                  <a:pt x="519118" y="94595"/>
                </a:lnTo>
                <a:lnTo>
                  <a:pt x="522671" y="100502"/>
                </a:lnTo>
                <a:lnTo>
                  <a:pt x="530251" y="109406"/>
                </a:lnTo>
                <a:lnTo>
                  <a:pt x="533037" y="111386"/>
                </a:lnTo>
                <a:lnTo>
                  <a:pt x="538780" y="113587"/>
                </a:lnTo>
                <a:lnTo>
                  <a:pt x="564173" y="115193"/>
                </a:lnTo>
                <a:lnTo>
                  <a:pt x="573454" y="112633"/>
                </a:lnTo>
                <a:lnTo>
                  <a:pt x="578707" y="110561"/>
                </a:lnTo>
                <a:lnTo>
                  <a:pt x="589835" y="102968"/>
                </a:lnTo>
                <a:lnTo>
                  <a:pt x="601395" y="93971"/>
                </a:lnTo>
                <a:lnTo>
                  <a:pt x="613148" y="86664"/>
                </a:lnTo>
                <a:lnTo>
                  <a:pt x="624986" y="77464"/>
                </a:lnTo>
                <a:lnTo>
                  <a:pt x="636861" y="67753"/>
                </a:lnTo>
                <a:lnTo>
                  <a:pt x="648754" y="60130"/>
                </a:lnTo>
                <a:lnTo>
                  <a:pt x="666606" y="50259"/>
                </a:lnTo>
                <a:lnTo>
                  <a:pt x="678511" y="46732"/>
                </a:lnTo>
                <a:lnTo>
                  <a:pt x="684464" y="45791"/>
                </a:lnTo>
                <a:lnTo>
                  <a:pt x="696369" y="47392"/>
                </a:lnTo>
                <a:lnTo>
                  <a:pt x="702322" y="49208"/>
                </a:lnTo>
                <a:lnTo>
                  <a:pt x="707282" y="52403"/>
                </a:lnTo>
                <a:lnTo>
                  <a:pt x="715440" y="61245"/>
                </a:lnTo>
                <a:lnTo>
                  <a:pt x="719997" y="66380"/>
                </a:lnTo>
                <a:lnTo>
                  <a:pt x="730352" y="77378"/>
                </a:lnTo>
                <a:lnTo>
                  <a:pt x="734899" y="83090"/>
                </a:lnTo>
                <a:lnTo>
                  <a:pt x="738923" y="88881"/>
                </a:lnTo>
                <a:lnTo>
                  <a:pt x="742597" y="94727"/>
                </a:lnTo>
                <a:lnTo>
                  <a:pt x="746039" y="101600"/>
                </a:lnTo>
                <a:lnTo>
                  <a:pt x="749326" y="109159"/>
                </a:lnTo>
                <a:lnTo>
                  <a:pt x="752509" y="117176"/>
                </a:lnTo>
                <a:lnTo>
                  <a:pt x="758692" y="134020"/>
                </a:lnTo>
                <a:lnTo>
                  <a:pt x="761730" y="142678"/>
                </a:lnTo>
                <a:lnTo>
                  <a:pt x="763756" y="151427"/>
                </a:lnTo>
                <a:lnTo>
                  <a:pt x="765106" y="160237"/>
                </a:lnTo>
                <a:lnTo>
                  <a:pt x="766006" y="169086"/>
                </a:lnTo>
                <a:lnTo>
                  <a:pt x="766606" y="175978"/>
                </a:lnTo>
                <a:lnTo>
                  <a:pt x="767006" y="181565"/>
                </a:lnTo>
                <a:lnTo>
                  <a:pt x="767451" y="191410"/>
                </a:lnTo>
                <a:lnTo>
                  <a:pt x="767792" y="212593"/>
                </a:lnTo>
                <a:lnTo>
                  <a:pt x="766804" y="212920"/>
                </a:lnTo>
                <a:lnTo>
                  <a:pt x="763061" y="213283"/>
                </a:lnTo>
                <a:lnTo>
                  <a:pt x="761666" y="212388"/>
                </a:lnTo>
                <a:lnTo>
                  <a:pt x="760737" y="210799"/>
                </a:lnTo>
                <a:lnTo>
                  <a:pt x="759703" y="206387"/>
                </a:lnTo>
                <a:lnTo>
                  <a:pt x="759121" y="196341"/>
                </a:lnTo>
                <a:lnTo>
                  <a:pt x="758886" y="128142"/>
                </a:lnTo>
                <a:lnTo>
                  <a:pt x="759875" y="117924"/>
                </a:lnTo>
                <a:lnTo>
                  <a:pt x="761526" y="108136"/>
                </a:lnTo>
                <a:lnTo>
                  <a:pt x="763619" y="98633"/>
                </a:lnTo>
                <a:lnTo>
                  <a:pt x="766008" y="89322"/>
                </a:lnTo>
                <a:lnTo>
                  <a:pt x="768591" y="80138"/>
                </a:lnTo>
                <a:lnTo>
                  <a:pt x="774108" y="61996"/>
                </a:lnTo>
                <a:lnTo>
                  <a:pt x="779867" y="44010"/>
                </a:lnTo>
                <a:lnTo>
                  <a:pt x="782792" y="36039"/>
                </a:lnTo>
                <a:lnTo>
                  <a:pt x="785734" y="28742"/>
                </a:lnTo>
                <a:lnTo>
                  <a:pt x="788688" y="21892"/>
                </a:lnTo>
                <a:lnTo>
                  <a:pt x="791649" y="17325"/>
                </a:lnTo>
                <a:lnTo>
                  <a:pt x="794616" y="14280"/>
                </a:lnTo>
                <a:lnTo>
                  <a:pt x="797585" y="12251"/>
                </a:lnTo>
                <a:lnTo>
                  <a:pt x="803531" y="9995"/>
                </a:lnTo>
                <a:lnTo>
                  <a:pt x="815102" y="8726"/>
                </a:lnTo>
                <a:lnTo>
                  <a:pt x="820172" y="8548"/>
                </a:lnTo>
                <a:lnTo>
                  <a:pt x="824545" y="10413"/>
                </a:lnTo>
                <a:lnTo>
                  <a:pt x="828453" y="13641"/>
                </a:lnTo>
                <a:lnTo>
                  <a:pt x="832049" y="17778"/>
                </a:lnTo>
                <a:lnTo>
                  <a:pt x="834447" y="23512"/>
                </a:lnTo>
                <a:lnTo>
                  <a:pt x="836046" y="30312"/>
                </a:lnTo>
                <a:lnTo>
                  <a:pt x="837112" y="37821"/>
                </a:lnTo>
                <a:lnTo>
                  <a:pt x="838815" y="45804"/>
                </a:lnTo>
                <a:lnTo>
                  <a:pt x="840942" y="54102"/>
                </a:lnTo>
                <a:lnTo>
                  <a:pt x="845951" y="72252"/>
                </a:lnTo>
                <a:lnTo>
                  <a:pt x="851485" y="93549"/>
                </a:lnTo>
                <a:lnTo>
                  <a:pt x="853358" y="104784"/>
                </a:lnTo>
                <a:lnTo>
                  <a:pt x="854606" y="116242"/>
                </a:lnTo>
                <a:lnTo>
                  <a:pt x="855439" y="127850"/>
                </a:lnTo>
                <a:lnTo>
                  <a:pt x="856986" y="138565"/>
                </a:lnTo>
                <a:lnTo>
                  <a:pt x="859010" y="148686"/>
                </a:lnTo>
                <a:lnTo>
                  <a:pt x="861350" y="158409"/>
                </a:lnTo>
                <a:lnTo>
                  <a:pt x="862911" y="168860"/>
                </a:lnTo>
                <a:lnTo>
                  <a:pt x="863951" y="179796"/>
                </a:lnTo>
                <a:lnTo>
                  <a:pt x="864646" y="191055"/>
                </a:lnTo>
                <a:lnTo>
                  <a:pt x="866100" y="200546"/>
                </a:lnTo>
                <a:lnTo>
                  <a:pt x="868062" y="208857"/>
                </a:lnTo>
                <a:lnTo>
                  <a:pt x="870362" y="216382"/>
                </a:lnTo>
                <a:lnTo>
                  <a:pt x="871896" y="223384"/>
                </a:lnTo>
                <a:lnTo>
                  <a:pt x="872918" y="230036"/>
                </a:lnTo>
                <a:lnTo>
                  <a:pt x="873599" y="236455"/>
                </a:lnTo>
                <a:lnTo>
                  <a:pt x="877002" y="246233"/>
                </a:lnTo>
                <a:lnTo>
                  <a:pt x="880830" y="253886"/>
                </a:lnTo>
                <a:lnTo>
                  <a:pt x="882531" y="260595"/>
                </a:lnTo>
                <a:lnTo>
                  <a:pt x="883977" y="262780"/>
                </a:lnTo>
                <a:lnTo>
                  <a:pt x="885933" y="264238"/>
                </a:lnTo>
                <a:lnTo>
                  <a:pt x="892822" y="26715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PenAnnotation427"/>
          <p:cNvSpPr/>
          <p:nvPr/>
        </p:nvSpPr>
        <p:spPr>
          <a:xfrm>
            <a:off x="6902648" y="5393531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0"/>
                </a:moveTo>
                <a:lnTo>
                  <a:pt x="10171" y="0"/>
                </a:lnTo>
                <a:lnTo>
                  <a:pt x="8765" y="992"/>
                </a:lnTo>
                <a:lnTo>
                  <a:pt x="6836" y="2646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PenAnnotation428"/>
          <p:cNvSpPr/>
          <p:nvPr/>
        </p:nvSpPr>
        <p:spPr>
          <a:xfrm>
            <a:off x="6599039" y="5429260"/>
            <a:ext cx="258962" cy="71428"/>
          </a:xfrm>
          <a:custGeom>
            <a:avLst/>
            <a:gdLst/>
            <a:ahLst/>
            <a:cxnLst/>
            <a:rect l="0" t="0" r="0" b="0"/>
            <a:pathLst>
              <a:path w="258962" h="71428">
                <a:moveTo>
                  <a:pt x="0" y="71427"/>
                </a:moveTo>
                <a:lnTo>
                  <a:pt x="0" y="63738"/>
                </a:lnTo>
                <a:lnTo>
                  <a:pt x="992" y="62333"/>
                </a:lnTo>
                <a:lnTo>
                  <a:pt x="2646" y="60403"/>
                </a:lnTo>
                <a:lnTo>
                  <a:pt x="4740" y="58125"/>
                </a:lnTo>
                <a:lnTo>
                  <a:pt x="8121" y="55614"/>
                </a:lnTo>
                <a:lnTo>
                  <a:pt x="12359" y="52948"/>
                </a:lnTo>
                <a:lnTo>
                  <a:pt x="17169" y="50178"/>
                </a:lnTo>
                <a:lnTo>
                  <a:pt x="27805" y="44454"/>
                </a:lnTo>
                <a:lnTo>
                  <a:pt x="33419" y="41539"/>
                </a:lnTo>
                <a:lnTo>
                  <a:pt x="40139" y="37611"/>
                </a:lnTo>
                <a:lnTo>
                  <a:pt x="62825" y="23594"/>
                </a:lnTo>
                <a:lnTo>
                  <a:pt x="69664" y="19695"/>
                </a:lnTo>
                <a:lnTo>
                  <a:pt x="76208" y="16103"/>
                </a:lnTo>
                <a:lnTo>
                  <a:pt x="83547" y="13708"/>
                </a:lnTo>
                <a:lnTo>
                  <a:pt x="91417" y="12112"/>
                </a:lnTo>
                <a:lnTo>
                  <a:pt x="99640" y="11047"/>
                </a:lnTo>
                <a:lnTo>
                  <a:pt x="108098" y="9346"/>
                </a:lnTo>
                <a:lnTo>
                  <a:pt x="116714" y="7219"/>
                </a:lnTo>
                <a:lnTo>
                  <a:pt x="125435" y="4809"/>
                </a:lnTo>
                <a:lnTo>
                  <a:pt x="133232" y="3203"/>
                </a:lnTo>
                <a:lnTo>
                  <a:pt x="140415" y="2132"/>
                </a:lnTo>
                <a:lnTo>
                  <a:pt x="147188" y="1418"/>
                </a:lnTo>
                <a:lnTo>
                  <a:pt x="154680" y="942"/>
                </a:lnTo>
                <a:lnTo>
                  <a:pt x="162652" y="624"/>
                </a:lnTo>
                <a:lnTo>
                  <a:pt x="185446" y="177"/>
                </a:lnTo>
                <a:lnTo>
                  <a:pt x="221384" y="0"/>
                </a:lnTo>
                <a:lnTo>
                  <a:pt x="225973" y="989"/>
                </a:lnTo>
                <a:lnTo>
                  <a:pt x="230024" y="2641"/>
                </a:lnTo>
                <a:lnTo>
                  <a:pt x="233716" y="4733"/>
                </a:lnTo>
                <a:lnTo>
                  <a:pt x="237170" y="6129"/>
                </a:lnTo>
                <a:lnTo>
                  <a:pt x="243654" y="7679"/>
                </a:lnTo>
                <a:lnTo>
                  <a:pt x="249763" y="8674"/>
                </a:lnTo>
                <a:lnTo>
                  <a:pt x="257554" y="8887"/>
                </a:lnTo>
                <a:lnTo>
                  <a:pt x="258961" y="89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PenAnnotation429"/>
          <p:cNvSpPr/>
          <p:nvPr/>
        </p:nvSpPr>
        <p:spPr>
          <a:xfrm>
            <a:off x="7460505" y="5509736"/>
            <a:ext cx="201167" cy="150165"/>
          </a:xfrm>
          <a:custGeom>
            <a:avLst/>
            <a:gdLst/>
            <a:ahLst/>
            <a:cxnLst/>
            <a:rect l="0" t="0" r="0" b="0"/>
            <a:pathLst>
              <a:path w="201167" h="150165">
                <a:moveTo>
                  <a:pt x="165448" y="17740"/>
                </a:moveTo>
                <a:lnTo>
                  <a:pt x="160708" y="17740"/>
                </a:lnTo>
                <a:lnTo>
                  <a:pt x="158319" y="16748"/>
                </a:lnTo>
                <a:lnTo>
                  <a:pt x="153019" y="13000"/>
                </a:lnTo>
                <a:lnTo>
                  <a:pt x="150216" y="11603"/>
                </a:lnTo>
                <a:lnTo>
                  <a:pt x="144457" y="10051"/>
                </a:lnTo>
                <a:lnTo>
                  <a:pt x="140540" y="8646"/>
                </a:lnTo>
                <a:lnTo>
                  <a:pt x="135944" y="6716"/>
                </a:lnTo>
                <a:lnTo>
                  <a:pt x="130895" y="4438"/>
                </a:lnTo>
                <a:lnTo>
                  <a:pt x="125546" y="2918"/>
                </a:lnTo>
                <a:lnTo>
                  <a:pt x="119995" y="1906"/>
                </a:lnTo>
                <a:lnTo>
                  <a:pt x="114310" y="1231"/>
                </a:lnTo>
                <a:lnTo>
                  <a:pt x="107543" y="781"/>
                </a:lnTo>
                <a:lnTo>
                  <a:pt x="100055" y="481"/>
                </a:lnTo>
                <a:lnTo>
                  <a:pt x="77942" y="58"/>
                </a:lnTo>
                <a:lnTo>
                  <a:pt x="71392" y="0"/>
                </a:lnTo>
                <a:lnTo>
                  <a:pt x="65041" y="952"/>
                </a:lnTo>
                <a:lnTo>
                  <a:pt x="58822" y="2579"/>
                </a:lnTo>
                <a:lnTo>
                  <a:pt x="52692" y="4656"/>
                </a:lnTo>
                <a:lnTo>
                  <a:pt x="47613" y="7033"/>
                </a:lnTo>
                <a:lnTo>
                  <a:pt x="43235" y="9610"/>
                </a:lnTo>
                <a:lnTo>
                  <a:pt x="39324" y="12320"/>
                </a:lnTo>
                <a:lnTo>
                  <a:pt x="34732" y="16111"/>
                </a:lnTo>
                <a:lnTo>
                  <a:pt x="29688" y="20623"/>
                </a:lnTo>
                <a:lnTo>
                  <a:pt x="24339" y="25615"/>
                </a:lnTo>
                <a:lnTo>
                  <a:pt x="19781" y="30928"/>
                </a:lnTo>
                <a:lnTo>
                  <a:pt x="15751" y="36454"/>
                </a:lnTo>
                <a:lnTo>
                  <a:pt x="12072" y="42122"/>
                </a:lnTo>
                <a:lnTo>
                  <a:pt x="9619" y="47886"/>
                </a:lnTo>
                <a:lnTo>
                  <a:pt x="7984" y="53712"/>
                </a:lnTo>
                <a:lnTo>
                  <a:pt x="6894" y="59581"/>
                </a:lnTo>
                <a:lnTo>
                  <a:pt x="5175" y="66470"/>
                </a:lnTo>
                <a:lnTo>
                  <a:pt x="3037" y="74039"/>
                </a:lnTo>
                <a:lnTo>
                  <a:pt x="619" y="82062"/>
                </a:lnTo>
                <a:lnTo>
                  <a:pt x="0" y="89395"/>
                </a:lnTo>
                <a:lnTo>
                  <a:pt x="579" y="96268"/>
                </a:lnTo>
                <a:lnTo>
                  <a:pt x="1957" y="102834"/>
                </a:lnTo>
                <a:lnTo>
                  <a:pt x="2875" y="108204"/>
                </a:lnTo>
                <a:lnTo>
                  <a:pt x="3488" y="112776"/>
                </a:lnTo>
                <a:lnTo>
                  <a:pt x="3896" y="116816"/>
                </a:lnTo>
                <a:lnTo>
                  <a:pt x="5161" y="121494"/>
                </a:lnTo>
                <a:lnTo>
                  <a:pt x="6996" y="126597"/>
                </a:lnTo>
                <a:lnTo>
                  <a:pt x="9212" y="131983"/>
                </a:lnTo>
                <a:lnTo>
                  <a:pt x="11681" y="135574"/>
                </a:lnTo>
                <a:lnTo>
                  <a:pt x="14320" y="137968"/>
                </a:lnTo>
                <a:lnTo>
                  <a:pt x="19897" y="141620"/>
                </a:lnTo>
                <a:lnTo>
                  <a:pt x="22773" y="143983"/>
                </a:lnTo>
                <a:lnTo>
                  <a:pt x="25683" y="146550"/>
                </a:lnTo>
                <a:lnTo>
                  <a:pt x="28615" y="148262"/>
                </a:lnTo>
                <a:lnTo>
                  <a:pt x="34518" y="150164"/>
                </a:lnTo>
                <a:lnTo>
                  <a:pt x="38474" y="149679"/>
                </a:lnTo>
                <a:lnTo>
                  <a:pt x="43095" y="148363"/>
                </a:lnTo>
                <a:lnTo>
                  <a:pt x="48161" y="146494"/>
                </a:lnTo>
                <a:lnTo>
                  <a:pt x="52530" y="145248"/>
                </a:lnTo>
                <a:lnTo>
                  <a:pt x="56435" y="144418"/>
                </a:lnTo>
                <a:lnTo>
                  <a:pt x="60031" y="143864"/>
                </a:lnTo>
                <a:lnTo>
                  <a:pt x="62427" y="142502"/>
                </a:lnTo>
                <a:lnTo>
                  <a:pt x="64025" y="140602"/>
                </a:lnTo>
                <a:lnTo>
                  <a:pt x="66792" y="134853"/>
                </a:lnTo>
                <a:lnTo>
                  <a:pt x="71331" y="125684"/>
                </a:lnTo>
                <a:lnTo>
                  <a:pt x="73929" y="121452"/>
                </a:lnTo>
                <a:lnTo>
                  <a:pt x="76655" y="117640"/>
                </a:lnTo>
                <a:lnTo>
                  <a:pt x="79463" y="114105"/>
                </a:lnTo>
                <a:lnTo>
                  <a:pt x="81336" y="109765"/>
                </a:lnTo>
                <a:lnTo>
                  <a:pt x="82584" y="104887"/>
                </a:lnTo>
                <a:lnTo>
                  <a:pt x="83416" y="99650"/>
                </a:lnTo>
                <a:lnTo>
                  <a:pt x="83970" y="93183"/>
                </a:lnTo>
                <a:lnTo>
                  <a:pt x="84341" y="85895"/>
                </a:lnTo>
                <a:lnTo>
                  <a:pt x="84752" y="70852"/>
                </a:lnTo>
                <a:lnTo>
                  <a:pt x="85061" y="36530"/>
                </a:lnTo>
                <a:lnTo>
                  <a:pt x="85080" y="18279"/>
                </a:lnTo>
                <a:lnTo>
                  <a:pt x="85080" y="22641"/>
                </a:lnTo>
                <a:lnTo>
                  <a:pt x="86073" y="24976"/>
                </a:lnTo>
                <a:lnTo>
                  <a:pt x="87727" y="27525"/>
                </a:lnTo>
                <a:lnTo>
                  <a:pt x="89821" y="30216"/>
                </a:lnTo>
                <a:lnTo>
                  <a:pt x="91217" y="33003"/>
                </a:lnTo>
                <a:lnTo>
                  <a:pt x="92148" y="35853"/>
                </a:lnTo>
                <a:lnTo>
                  <a:pt x="92769" y="38745"/>
                </a:lnTo>
                <a:lnTo>
                  <a:pt x="94174" y="42658"/>
                </a:lnTo>
                <a:lnTo>
                  <a:pt x="96105" y="47250"/>
                </a:lnTo>
                <a:lnTo>
                  <a:pt x="98383" y="52296"/>
                </a:lnTo>
                <a:lnTo>
                  <a:pt x="103561" y="63195"/>
                </a:lnTo>
                <a:lnTo>
                  <a:pt x="114969" y="86360"/>
                </a:lnTo>
                <a:lnTo>
                  <a:pt x="118896" y="92260"/>
                </a:lnTo>
                <a:lnTo>
                  <a:pt x="123500" y="98178"/>
                </a:lnTo>
                <a:lnTo>
                  <a:pt x="128553" y="104107"/>
                </a:lnTo>
                <a:lnTo>
                  <a:pt x="132913" y="109053"/>
                </a:lnTo>
                <a:lnTo>
                  <a:pt x="140405" y="117193"/>
                </a:lnTo>
                <a:lnTo>
                  <a:pt x="144784" y="120753"/>
                </a:lnTo>
                <a:lnTo>
                  <a:pt x="149687" y="124118"/>
                </a:lnTo>
                <a:lnTo>
                  <a:pt x="154941" y="127354"/>
                </a:lnTo>
                <a:lnTo>
                  <a:pt x="159436" y="130504"/>
                </a:lnTo>
                <a:lnTo>
                  <a:pt x="163424" y="133595"/>
                </a:lnTo>
                <a:lnTo>
                  <a:pt x="167075" y="136649"/>
                </a:lnTo>
                <a:lnTo>
                  <a:pt x="170502" y="138685"/>
                </a:lnTo>
                <a:lnTo>
                  <a:pt x="173778" y="140042"/>
                </a:lnTo>
                <a:lnTo>
                  <a:pt x="180064" y="141550"/>
                </a:lnTo>
                <a:lnTo>
                  <a:pt x="186165" y="142219"/>
                </a:lnTo>
                <a:lnTo>
                  <a:pt x="192184" y="142517"/>
                </a:lnTo>
                <a:lnTo>
                  <a:pt x="201166" y="1427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PenAnnotation430"/>
          <p:cNvSpPr/>
          <p:nvPr/>
        </p:nvSpPr>
        <p:spPr>
          <a:xfrm>
            <a:off x="7420570" y="5348882"/>
            <a:ext cx="80368" cy="62509"/>
          </a:xfrm>
          <a:custGeom>
            <a:avLst/>
            <a:gdLst/>
            <a:ahLst/>
            <a:cxnLst/>
            <a:rect l="0" t="0" r="0" b="0"/>
            <a:pathLst>
              <a:path w="80368" h="62509">
                <a:moveTo>
                  <a:pt x="0" y="0"/>
                </a:moveTo>
                <a:lnTo>
                  <a:pt x="0" y="13562"/>
                </a:lnTo>
                <a:lnTo>
                  <a:pt x="992" y="15987"/>
                </a:lnTo>
                <a:lnTo>
                  <a:pt x="2646" y="18595"/>
                </a:lnTo>
                <a:lnTo>
                  <a:pt x="4741" y="21327"/>
                </a:lnTo>
                <a:lnTo>
                  <a:pt x="7129" y="24140"/>
                </a:lnTo>
                <a:lnTo>
                  <a:pt x="9713" y="27007"/>
                </a:lnTo>
                <a:lnTo>
                  <a:pt x="12429" y="29911"/>
                </a:lnTo>
                <a:lnTo>
                  <a:pt x="16223" y="32840"/>
                </a:lnTo>
                <a:lnTo>
                  <a:pt x="20737" y="35784"/>
                </a:lnTo>
                <a:lnTo>
                  <a:pt x="25731" y="38739"/>
                </a:lnTo>
                <a:lnTo>
                  <a:pt x="31044" y="41701"/>
                </a:lnTo>
                <a:lnTo>
                  <a:pt x="42241" y="47638"/>
                </a:lnTo>
                <a:lnTo>
                  <a:pt x="48004" y="49618"/>
                </a:lnTo>
                <a:lnTo>
                  <a:pt x="53831" y="50938"/>
                </a:lnTo>
                <a:lnTo>
                  <a:pt x="59700" y="51818"/>
                </a:lnTo>
                <a:lnTo>
                  <a:pt x="64604" y="53397"/>
                </a:lnTo>
                <a:lnTo>
                  <a:pt x="68866" y="55442"/>
                </a:lnTo>
                <a:lnTo>
                  <a:pt x="80367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PenAnnotation431"/>
          <p:cNvSpPr/>
          <p:nvPr/>
        </p:nvSpPr>
        <p:spPr>
          <a:xfrm>
            <a:off x="7768828" y="5206007"/>
            <a:ext cx="71438" cy="461878"/>
          </a:xfrm>
          <a:custGeom>
            <a:avLst/>
            <a:gdLst/>
            <a:ahLst/>
            <a:cxnLst/>
            <a:rect l="0" t="0" r="0" b="0"/>
            <a:pathLst>
              <a:path w="71438" h="461878">
                <a:moveTo>
                  <a:pt x="0" y="0"/>
                </a:moveTo>
                <a:lnTo>
                  <a:pt x="4740" y="9482"/>
                </a:lnTo>
                <a:lnTo>
                  <a:pt x="6136" y="15251"/>
                </a:lnTo>
                <a:lnTo>
                  <a:pt x="7688" y="29599"/>
                </a:lnTo>
                <a:lnTo>
                  <a:pt x="8377" y="43251"/>
                </a:lnTo>
                <a:lnTo>
                  <a:pt x="8561" y="49671"/>
                </a:lnTo>
                <a:lnTo>
                  <a:pt x="9677" y="58910"/>
                </a:lnTo>
                <a:lnTo>
                  <a:pt x="11412" y="70032"/>
                </a:lnTo>
                <a:lnTo>
                  <a:pt x="15985" y="95618"/>
                </a:lnTo>
                <a:lnTo>
                  <a:pt x="21326" y="123526"/>
                </a:lnTo>
                <a:lnTo>
                  <a:pt x="23147" y="138905"/>
                </a:lnTo>
                <a:lnTo>
                  <a:pt x="24361" y="155112"/>
                </a:lnTo>
                <a:lnTo>
                  <a:pt x="25170" y="171869"/>
                </a:lnTo>
                <a:lnTo>
                  <a:pt x="26702" y="188001"/>
                </a:lnTo>
                <a:lnTo>
                  <a:pt x="28716" y="203717"/>
                </a:lnTo>
                <a:lnTo>
                  <a:pt x="39076" y="269325"/>
                </a:lnTo>
                <a:lnTo>
                  <a:pt x="40934" y="284722"/>
                </a:lnTo>
                <a:lnTo>
                  <a:pt x="42171" y="298956"/>
                </a:lnTo>
                <a:lnTo>
                  <a:pt x="42997" y="312413"/>
                </a:lnTo>
                <a:lnTo>
                  <a:pt x="44540" y="326346"/>
                </a:lnTo>
                <a:lnTo>
                  <a:pt x="46560" y="340596"/>
                </a:lnTo>
                <a:lnTo>
                  <a:pt x="48899" y="355056"/>
                </a:lnTo>
                <a:lnTo>
                  <a:pt x="50459" y="367673"/>
                </a:lnTo>
                <a:lnTo>
                  <a:pt x="51499" y="379061"/>
                </a:lnTo>
                <a:lnTo>
                  <a:pt x="52192" y="389629"/>
                </a:lnTo>
                <a:lnTo>
                  <a:pt x="53646" y="399651"/>
                </a:lnTo>
                <a:lnTo>
                  <a:pt x="55607" y="409309"/>
                </a:lnTo>
                <a:lnTo>
                  <a:pt x="57908" y="418724"/>
                </a:lnTo>
                <a:lnTo>
                  <a:pt x="59441" y="426986"/>
                </a:lnTo>
                <a:lnTo>
                  <a:pt x="60463" y="434478"/>
                </a:lnTo>
                <a:lnTo>
                  <a:pt x="61144" y="441457"/>
                </a:lnTo>
                <a:lnTo>
                  <a:pt x="62591" y="447102"/>
                </a:lnTo>
                <a:lnTo>
                  <a:pt x="64548" y="451857"/>
                </a:lnTo>
                <a:lnTo>
                  <a:pt x="70076" y="461877"/>
                </a:lnTo>
                <a:lnTo>
                  <a:pt x="70529" y="461708"/>
                </a:lnTo>
                <a:lnTo>
                  <a:pt x="70833" y="460602"/>
                </a:lnTo>
                <a:lnTo>
                  <a:pt x="71437" y="45541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PenAnnotation432"/>
          <p:cNvSpPr/>
          <p:nvPr/>
        </p:nvSpPr>
        <p:spPr>
          <a:xfrm>
            <a:off x="7885327" y="5402460"/>
            <a:ext cx="196041" cy="214314"/>
          </a:xfrm>
          <a:custGeom>
            <a:avLst/>
            <a:gdLst/>
            <a:ahLst/>
            <a:cxnLst/>
            <a:rect l="0" t="0" r="0" b="0"/>
            <a:pathLst>
              <a:path w="196041" h="214314">
                <a:moveTo>
                  <a:pt x="62094" y="0"/>
                </a:moveTo>
                <a:lnTo>
                  <a:pt x="66835" y="4741"/>
                </a:lnTo>
                <a:lnTo>
                  <a:pt x="68231" y="8122"/>
                </a:lnTo>
                <a:lnTo>
                  <a:pt x="69162" y="12360"/>
                </a:lnTo>
                <a:lnTo>
                  <a:pt x="69783" y="17170"/>
                </a:lnTo>
                <a:lnTo>
                  <a:pt x="70197" y="21369"/>
                </a:lnTo>
                <a:lnTo>
                  <a:pt x="70472" y="25160"/>
                </a:lnTo>
                <a:lnTo>
                  <a:pt x="70656" y="28680"/>
                </a:lnTo>
                <a:lnTo>
                  <a:pt x="71771" y="34003"/>
                </a:lnTo>
                <a:lnTo>
                  <a:pt x="73507" y="40528"/>
                </a:lnTo>
                <a:lnTo>
                  <a:pt x="75656" y="47855"/>
                </a:lnTo>
                <a:lnTo>
                  <a:pt x="77089" y="54724"/>
                </a:lnTo>
                <a:lnTo>
                  <a:pt x="78044" y="61287"/>
                </a:lnTo>
                <a:lnTo>
                  <a:pt x="78681" y="67647"/>
                </a:lnTo>
                <a:lnTo>
                  <a:pt x="80097" y="73872"/>
                </a:lnTo>
                <a:lnTo>
                  <a:pt x="82033" y="80006"/>
                </a:lnTo>
                <a:lnTo>
                  <a:pt x="84317" y="86080"/>
                </a:lnTo>
                <a:lnTo>
                  <a:pt x="85839" y="91121"/>
                </a:lnTo>
                <a:lnTo>
                  <a:pt x="86854" y="95474"/>
                </a:lnTo>
                <a:lnTo>
                  <a:pt x="87531" y="99368"/>
                </a:lnTo>
                <a:lnTo>
                  <a:pt x="87981" y="102957"/>
                </a:lnTo>
                <a:lnTo>
                  <a:pt x="88483" y="109589"/>
                </a:lnTo>
                <a:lnTo>
                  <a:pt x="88765" y="114161"/>
                </a:lnTo>
                <a:lnTo>
                  <a:pt x="89797" y="114804"/>
                </a:lnTo>
                <a:lnTo>
                  <a:pt x="94997" y="115706"/>
                </a:lnTo>
                <a:lnTo>
                  <a:pt x="96562" y="115917"/>
                </a:lnTo>
                <a:lnTo>
                  <a:pt x="96979" y="114982"/>
                </a:lnTo>
                <a:lnTo>
                  <a:pt x="97443" y="111296"/>
                </a:lnTo>
                <a:lnTo>
                  <a:pt x="96574" y="108924"/>
                </a:lnTo>
                <a:lnTo>
                  <a:pt x="92963" y="103643"/>
                </a:lnTo>
                <a:lnTo>
                  <a:pt x="90697" y="97988"/>
                </a:lnTo>
                <a:lnTo>
                  <a:pt x="90093" y="95092"/>
                </a:lnTo>
                <a:lnTo>
                  <a:pt x="88697" y="91175"/>
                </a:lnTo>
                <a:lnTo>
                  <a:pt x="86775" y="86581"/>
                </a:lnTo>
                <a:lnTo>
                  <a:pt x="84502" y="81533"/>
                </a:lnTo>
                <a:lnTo>
                  <a:pt x="79329" y="70633"/>
                </a:lnTo>
                <a:lnTo>
                  <a:pt x="59081" y="29719"/>
                </a:lnTo>
                <a:lnTo>
                  <a:pt x="55124" y="25766"/>
                </a:lnTo>
                <a:lnTo>
                  <a:pt x="50503" y="23131"/>
                </a:lnTo>
                <a:lnTo>
                  <a:pt x="45436" y="21374"/>
                </a:lnTo>
                <a:lnTo>
                  <a:pt x="41067" y="20202"/>
                </a:lnTo>
                <a:lnTo>
                  <a:pt x="37163" y="19421"/>
                </a:lnTo>
                <a:lnTo>
                  <a:pt x="33567" y="18901"/>
                </a:lnTo>
                <a:lnTo>
                  <a:pt x="30178" y="18554"/>
                </a:lnTo>
                <a:lnTo>
                  <a:pt x="26926" y="18323"/>
                </a:lnTo>
                <a:lnTo>
                  <a:pt x="23766" y="18168"/>
                </a:lnTo>
                <a:lnTo>
                  <a:pt x="20667" y="19058"/>
                </a:lnTo>
                <a:lnTo>
                  <a:pt x="14578" y="22691"/>
                </a:lnTo>
                <a:lnTo>
                  <a:pt x="12558" y="26042"/>
                </a:lnTo>
                <a:lnTo>
                  <a:pt x="11211" y="30260"/>
                </a:lnTo>
                <a:lnTo>
                  <a:pt x="10313" y="35056"/>
                </a:lnTo>
                <a:lnTo>
                  <a:pt x="8722" y="40238"/>
                </a:lnTo>
                <a:lnTo>
                  <a:pt x="6668" y="45677"/>
                </a:lnTo>
                <a:lnTo>
                  <a:pt x="4308" y="51287"/>
                </a:lnTo>
                <a:lnTo>
                  <a:pt x="2734" y="58004"/>
                </a:lnTo>
                <a:lnTo>
                  <a:pt x="1685" y="65459"/>
                </a:lnTo>
                <a:lnTo>
                  <a:pt x="986" y="73405"/>
                </a:lnTo>
                <a:lnTo>
                  <a:pt x="519" y="81679"/>
                </a:lnTo>
                <a:lnTo>
                  <a:pt x="0" y="98810"/>
                </a:lnTo>
                <a:lnTo>
                  <a:pt x="855" y="106553"/>
                </a:lnTo>
                <a:lnTo>
                  <a:pt x="2417" y="113700"/>
                </a:lnTo>
                <a:lnTo>
                  <a:pt x="4450" y="120449"/>
                </a:lnTo>
                <a:lnTo>
                  <a:pt x="5806" y="127924"/>
                </a:lnTo>
                <a:lnTo>
                  <a:pt x="6709" y="135884"/>
                </a:lnTo>
                <a:lnTo>
                  <a:pt x="7312" y="144168"/>
                </a:lnTo>
                <a:lnTo>
                  <a:pt x="8705" y="151675"/>
                </a:lnTo>
                <a:lnTo>
                  <a:pt x="10626" y="158664"/>
                </a:lnTo>
                <a:lnTo>
                  <a:pt x="12900" y="165307"/>
                </a:lnTo>
                <a:lnTo>
                  <a:pt x="15407" y="170728"/>
                </a:lnTo>
                <a:lnTo>
                  <a:pt x="18071" y="175335"/>
                </a:lnTo>
                <a:lnTo>
                  <a:pt x="20840" y="179398"/>
                </a:lnTo>
                <a:lnTo>
                  <a:pt x="24670" y="183099"/>
                </a:lnTo>
                <a:lnTo>
                  <a:pt x="29207" y="186558"/>
                </a:lnTo>
                <a:lnTo>
                  <a:pt x="34216" y="189857"/>
                </a:lnTo>
                <a:lnTo>
                  <a:pt x="38549" y="192056"/>
                </a:lnTo>
                <a:lnTo>
                  <a:pt x="42428" y="193522"/>
                </a:lnTo>
                <a:lnTo>
                  <a:pt x="46007" y="194499"/>
                </a:lnTo>
                <a:lnTo>
                  <a:pt x="49385" y="195151"/>
                </a:lnTo>
                <a:lnTo>
                  <a:pt x="52630" y="195585"/>
                </a:lnTo>
                <a:lnTo>
                  <a:pt x="55785" y="195875"/>
                </a:lnTo>
                <a:lnTo>
                  <a:pt x="58880" y="195075"/>
                </a:lnTo>
                <a:lnTo>
                  <a:pt x="64966" y="191541"/>
                </a:lnTo>
                <a:lnTo>
                  <a:pt x="67978" y="188218"/>
                </a:lnTo>
                <a:lnTo>
                  <a:pt x="70978" y="184018"/>
                </a:lnTo>
                <a:lnTo>
                  <a:pt x="73970" y="179234"/>
                </a:lnTo>
                <a:lnTo>
                  <a:pt x="75964" y="174060"/>
                </a:lnTo>
                <a:lnTo>
                  <a:pt x="77294" y="168626"/>
                </a:lnTo>
                <a:lnTo>
                  <a:pt x="78181" y="163019"/>
                </a:lnTo>
                <a:lnTo>
                  <a:pt x="79764" y="157297"/>
                </a:lnTo>
                <a:lnTo>
                  <a:pt x="81812" y="151497"/>
                </a:lnTo>
                <a:lnTo>
                  <a:pt x="84169" y="145647"/>
                </a:lnTo>
                <a:lnTo>
                  <a:pt x="85740" y="138770"/>
                </a:lnTo>
                <a:lnTo>
                  <a:pt x="86788" y="131209"/>
                </a:lnTo>
                <a:lnTo>
                  <a:pt x="87487" y="123192"/>
                </a:lnTo>
                <a:lnTo>
                  <a:pt x="87952" y="115862"/>
                </a:lnTo>
                <a:lnTo>
                  <a:pt x="88470" y="102427"/>
                </a:lnTo>
                <a:lnTo>
                  <a:pt x="88761" y="83707"/>
                </a:lnTo>
                <a:lnTo>
                  <a:pt x="88883" y="53891"/>
                </a:lnTo>
                <a:lnTo>
                  <a:pt x="88883" y="66035"/>
                </a:lnTo>
                <a:lnTo>
                  <a:pt x="89876" y="68828"/>
                </a:lnTo>
                <a:lnTo>
                  <a:pt x="93624" y="74578"/>
                </a:lnTo>
                <a:lnTo>
                  <a:pt x="96012" y="79484"/>
                </a:lnTo>
                <a:lnTo>
                  <a:pt x="98598" y="85732"/>
                </a:lnTo>
                <a:lnTo>
                  <a:pt x="101312" y="92873"/>
                </a:lnTo>
                <a:lnTo>
                  <a:pt x="104115" y="99619"/>
                </a:lnTo>
                <a:lnTo>
                  <a:pt x="106975" y="106101"/>
                </a:lnTo>
                <a:lnTo>
                  <a:pt x="112799" y="118594"/>
                </a:lnTo>
                <a:lnTo>
                  <a:pt x="118696" y="130761"/>
                </a:lnTo>
                <a:lnTo>
                  <a:pt x="121657" y="137776"/>
                </a:lnTo>
                <a:lnTo>
                  <a:pt x="124623" y="145429"/>
                </a:lnTo>
                <a:lnTo>
                  <a:pt x="127592" y="153507"/>
                </a:lnTo>
                <a:lnTo>
                  <a:pt x="131557" y="159885"/>
                </a:lnTo>
                <a:lnTo>
                  <a:pt x="136184" y="165130"/>
                </a:lnTo>
                <a:lnTo>
                  <a:pt x="141253" y="169618"/>
                </a:lnTo>
                <a:lnTo>
                  <a:pt x="145625" y="174594"/>
                </a:lnTo>
                <a:lnTo>
                  <a:pt x="149531" y="179896"/>
                </a:lnTo>
                <a:lnTo>
                  <a:pt x="153128" y="185416"/>
                </a:lnTo>
                <a:lnTo>
                  <a:pt x="157510" y="190087"/>
                </a:lnTo>
                <a:lnTo>
                  <a:pt x="162416" y="194194"/>
                </a:lnTo>
                <a:lnTo>
                  <a:pt x="167671" y="197924"/>
                </a:lnTo>
                <a:lnTo>
                  <a:pt x="172166" y="201402"/>
                </a:lnTo>
                <a:lnTo>
                  <a:pt x="176156" y="204714"/>
                </a:lnTo>
                <a:lnTo>
                  <a:pt x="184947" y="212417"/>
                </a:lnTo>
                <a:lnTo>
                  <a:pt x="186660" y="213049"/>
                </a:lnTo>
                <a:lnTo>
                  <a:pt x="191209" y="213752"/>
                </a:lnTo>
                <a:lnTo>
                  <a:pt x="196040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PenAnnotation433"/>
          <p:cNvSpPr/>
          <p:nvPr/>
        </p:nvSpPr>
        <p:spPr>
          <a:xfrm>
            <a:off x="6741914" y="5791777"/>
            <a:ext cx="1241227" cy="374103"/>
          </a:xfrm>
          <a:custGeom>
            <a:avLst/>
            <a:gdLst/>
            <a:ahLst/>
            <a:cxnLst/>
            <a:rect l="0" t="0" r="0" b="0"/>
            <a:pathLst>
              <a:path w="1241227" h="374103">
                <a:moveTo>
                  <a:pt x="0" y="146465"/>
                </a:moveTo>
                <a:lnTo>
                  <a:pt x="0" y="158893"/>
                </a:lnTo>
                <a:lnTo>
                  <a:pt x="2646" y="167202"/>
                </a:lnTo>
                <a:lnTo>
                  <a:pt x="7129" y="178502"/>
                </a:lnTo>
                <a:lnTo>
                  <a:pt x="12428" y="193446"/>
                </a:lnTo>
                <a:lnTo>
                  <a:pt x="14239" y="202590"/>
                </a:lnTo>
                <a:lnTo>
                  <a:pt x="15446" y="212655"/>
                </a:lnTo>
                <a:lnTo>
                  <a:pt x="16250" y="223334"/>
                </a:lnTo>
                <a:lnTo>
                  <a:pt x="17778" y="233430"/>
                </a:lnTo>
                <a:lnTo>
                  <a:pt x="19790" y="243137"/>
                </a:lnTo>
                <a:lnTo>
                  <a:pt x="22123" y="252584"/>
                </a:lnTo>
                <a:lnTo>
                  <a:pt x="24670" y="261860"/>
                </a:lnTo>
                <a:lnTo>
                  <a:pt x="30147" y="280103"/>
                </a:lnTo>
                <a:lnTo>
                  <a:pt x="32004" y="290127"/>
                </a:lnTo>
                <a:lnTo>
                  <a:pt x="33242" y="300779"/>
                </a:lnTo>
                <a:lnTo>
                  <a:pt x="34067" y="311849"/>
                </a:lnTo>
                <a:lnTo>
                  <a:pt x="35610" y="321213"/>
                </a:lnTo>
                <a:lnTo>
                  <a:pt x="37631" y="329440"/>
                </a:lnTo>
                <a:lnTo>
                  <a:pt x="39969" y="336909"/>
                </a:lnTo>
                <a:lnTo>
                  <a:pt x="41530" y="343873"/>
                </a:lnTo>
                <a:lnTo>
                  <a:pt x="42569" y="350500"/>
                </a:lnTo>
                <a:lnTo>
                  <a:pt x="44237" y="365913"/>
                </a:lnTo>
                <a:lnTo>
                  <a:pt x="44526" y="373323"/>
                </a:lnTo>
                <a:lnTo>
                  <a:pt x="43575" y="374102"/>
                </a:lnTo>
                <a:lnTo>
                  <a:pt x="41948" y="373630"/>
                </a:lnTo>
                <a:lnTo>
                  <a:pt x="39872" y="372322"/>
                </a:lnTo>
                <a:lnTo>
                  <a:pt x="39479" y="370458"/>
                </a:lnTo>
                <a:lnTo>
                  <a:pt x="40210" y="368223"/>
                </a:lnTo>
                <a:lnTo>
                  <a:pt x="41689" y="365741"/>
                </a:lnTo>
                <a:lnTo>
                  <a:pt x="41684" y="362102"/>
                </a:lnTo>
                <a:lnTo>
                  <a:pt x="39031" y="352768"/>
                </a:lnTo>
                <a:lnTo>
                  <a:pt x="37927" y="346508"/>
                </a:lnTo>
                <a:lnTo>
                  <a:pt x="37191" y="339358"/>
                </a:lnTo>
                <a:lnTo>
                  <a:pt x="36700" y="331615"/>
                </a:lnTo>
                <a:lnTo>
                  <a:pt x="35380" y="322484"/>
                </a:lnTo>
                <a:lnTo>
                  <a:pt x="33509" y="312428"/>
                </a:lnTo>
                <a:lnTo>
                  <a:pt x="31269" y="301756"/>
                </a:lnTo>
                <a:lnTo>
                  <a:pt x="29775" y="290672"/>
                </a:lnTo>
                <a:lnTo>
                  <a:pt x="28780" y="279314"/>
                </a:lnTo>
                <a:lnTo>
                  <a:pt x="28116" y="267773"/>
                </a:lnTo>
                <a:lnTo>
                  <a:pt x="27379" y="244366"/>
                </a:lnTo>
                <a:lnTo>
                  <a:pt x="27182" y="232569"/>
                </a:lnTo>
                <a:lnTo>
                  <a:pt x="28044" y="221727"/>
                </a:lnTo>
                <a:lnTo>
                  <a:pt x="29609" y="211522"/>
                </a:lnTo>
                <a:lnTo>
                  <a:pt x="31646" y="201743"/>
                </a:lnTo>
                <a:lnTo>
                  <a:pt x="33003" y="193239"/>
                </a:lnTo>
                <a:lnTo>
                  <a:pt x="33908" y="185585"/>
                </a:lnTo>
                <a:lnTo>
                  <a:pt x="34511" y="178498"/>
                </a:lnTo>
                <a:lnTo>
                  <a:pt x="34914" y="171789"/>
                </a:lnTo>
                <a:lnTo>
                  <a:pt x="35361" y="159043"/>
                </a:lnTo>
                <a:lnTo>
                  <a:pt x="36472" y="153858"/>
                </a:lnTo>
                <a:lnTo>
                  <a:pt x="40353" y="145452"/>
                </a:lnTo>
                <a:lnTo>
                  <a:pt x="42777" y="142813"/>
                </a:lnTo>
                <a:lnTo>
                  <a:pt x="45385" y="141053"/>
                </a:lnTo>
                <a:lnTo>
                  <a:pt x="48116" y="139880"/>
                </a:lnTo>
                <a:lnTo>
                  <a:pt x="50929" y="140091"/>
                </a:lnTo>
                <a:lnTo>
                  <a:pt x="53796" y="141223"/>
                </a:lnTo>
                <a:lnTo>
                  <a:pt x="56700" y="142971"/>
                </a:lnTo>
                <a:lnTo>
                  <a:pt x="62572" y="150204"/>
                </a:lnTo>
                <a:lnTo>
                  <a:pt x="68490" y="160032"/>
                </a:lnTo>
                <a:lnTo>
                  <a:pt x="74427" y="171016"/>
                </a:lnTo>
                <a:lnTo>
                  <a:pt x="78391" y="177715"/>
                </a:lnTo>
                <a:lnTo>
                  <a:pt x="88087" y="193096"/>
                </a:lnTo>
                <a:lnTo>
                  <a:pt x="92459" y="201364"/>
                </a:lnTo>
                <a:lnTo>
                  <a:pt x="96366" y="209854"/>
                </a:lnTo>
                <a:lnTo>
                  <a:pt x="99962" y="218490"/>
                </a:lnTo>
                <a:lnTo>
                  <a:pt x="103353" y="227224"/>
                </a:lnTo>
                <a:lnTo>
                  <a:pt x="109765" y="244865"/>
                </a:lnTo>
                <a:lnTo>
                  <a:pt x="118954" y="271532"/>
                </a:lnTo>
                <a:lnTo>
                  <a:pt x="120974" y="280444"/>
                </a:lnTo>
                <a:lnTo>
                  <a:pt x="122321" y="289363"/>
                </a:lnTo>
                <a:lnTo>
                  <a:pt x="123219" y="298285"/>
                </a:lnTo>
                <a:lnTo>
                  <a:pt x="124811" y="305225"/>
                </a:lnTo>
                <a:lnTo>
                  <a:pt x="129224" y="315582"/>
                </a:lnTo>
                <a:lnTo>
                  <a:pt x="133531" y="324227"/>
                </a:lnTo>
                <a:lnTo>
                  <a:pt x="136407" y="324689"/>
                </a:lnTo>
                <a:lnTo>
                  <a:pt x="138562" y="324812"/>
                </a:lnTo>
                <a:lnTo>
                  <a:pt x="140000" y="322910"/>
                </a:lnTo>
                <a:lnTo>
                  <a:pt x="141597" y="315505"/>
                </a:lnTo>
                <a:lnTo>
                  <a:pt x="142023" y="309760"/>
                </a:lnTo>
                <a:lnTo>
                  <a:pt x="142306" y="302953"/>
                </a:lnTo>
                <a:lnTo>
                  <a:pt x="142622" y="287452"/>
                </a:lnTo>
                <a:lnTo>
                  <a:pt x="142841" y="239702"/>
                </a:lnTo>
                <a:lnTo>
                  <a:pt x="143845" y="228467"/>
                </a:lnTo>
                <a:lnTo>
                  <a:pt x="145506" y="217008"/>
                </a:lnTo>
                <a:lnTo>
                  <a:pt x="147605" y="205400"/>
                </a:lnTo>
                <a:lnTo>
                  <a:pt x="149005" y="194685"/>
                </a:lnTo>
                <a:lnTo>
                  <a:pt x="149938" y="184564"/>
                </a:lnTo>
                <a:lnTo>
                  <a:pt x="150560" y="174841"/>
                </a:lnTo>
                <a:lnTo>
                  <a:pt x="151967" y="166374"/>
                </a:lnTo>
                <a:lnTo>
                  <a:pt x="153897" y="158746"/>
                </a:lnTo>
                <a:lnTo>
                  <a:pt x="156176" y="151675"/>
                </a:lnTo>
                <a:lnTo>
                  <a:pt x="161354" y="141174"/>
                </a:lnTo>
                <a:lnTo>
                  <a:pt x="165971" y="133199"/>
                </a:lnTo>
                <a:lnTo>
                  <a:pt x="168023" y="126348"/>
                </a:lnTo>
                <a:lnTo>
                  <a:pt x="169562" y="125116"/>
                </a:lnTo>
                <a:lnTo>
                  <a:pt x="171580" y="125287"/>
                </a:lnTo>
                <a:lnTo>
                  <a:pt x="186689" y="132690"/>
                </a:lnTo>
                <a:lnTo>
                  <a:pt x="190936" y="136290"/>
                </a:lnTo>
                <a:lnTo>
                  <a:pt x="198301" y="145581"/>
                </a:lnTo>
                <a:lnTo>
                  <a:pt x="204880" y="156324"/>
                </a:lnTo>
                <a:lnTo>
                  <a:pt x="208025" y="161967"/>
                </a:lnTo>
                <a:lnTo>
                  <a:pt x="212104" y="168706"/>
                </a:lnTo>
                <a:lnTo>
                  <a:pt x="221930" y="184131"/>
                </a:lnTo>
                <a:lnTo>
                  <a:pt x="226336" y="191419"/>
                </a:lnTo>
                <a:lnTo>
                  <a:pt x="230265" y="198263"/>
                </a:lnTo>
                <a:lnTo>
                  <a:pt x="237278" y="211158"/>
                </a:lnTo>
                <a:lnTo>
                  <a:pt x="243701" y="223503"/>
                </a:lnTo>
                <a:lnTo>
                  <a:pt x="247795" y="229574"/>
                </a:lnTo>
                <a:lnTo>
                  <a:pt x="252510" y="235605"/>
                </a:lnTo>
                <a:lnTo>
                  <a:pt x="262046" y="246606"/>
                </a:lnTo>
                <a:lnTo>
                  <a:pt x="269593" y="254803"/>
                </a:lnTo>
                <a:lnTo>
                  <a:pt x="272994" y="257385"/>
                </a:lnTo>
                <a:lnTo>
                  <a:pt x="279419" y="260255"/>
                </a:lnTo>
                <a:lnTo>
                  <a:pt x="283513" y="260028"/>
                </a:lnTo>
                <a:lnTo>
                  <a:pt x="293355" y="257130"/>
                </a:lnTo>
                <a:lnTo>
                  <a:pt x="301697" y="252535"/>
                </a:lnTo>
                <a:lnTo>
                  <a:pt x="305311" y="249920"/>
                </a:lnTo>
                <a:lnTo>
                  <a:pt x="311972" y="239078"/>
                </a:lnTo>
                <a:lnTo>
                  <a:pt x="315138" y="232020"/>
                </a:lnTo>
                <a:lnTo>
                  <a:pt x="317248" y="224337"/>
                </a:lnTo>
                <a:lnTo>
                  <a:pt x="318655" y="216239"/>
                </a:lnTo>
                <a:lnTo>
                  <a:pt x="319592" y="207864"/>
                </a:lnTo>
                <a:lnTo>
                  <a:pt x="321210" y="199304"/>
                </a:lnTo>
                <a:lnTo>
                  <a:pt x="323281" y="190621"/>
                </a:lnTo>
                <a:lnTo>
                  <a:pt x="330935" y="161532"/>
                </a:lnTo>
                <a:lnTo>
                  <a:pt x="333733" y="150557"/>
                </a:lnTo>
                <a:lnTo>
                  <a:pt x="336590" y="140263"/>
                </a:lnTo>
                <a:lnTo>
                  <a:pt x="342410" y="120888"/>
                </a:lnTo>
                <a:lnTo>
                  <a:pt x="345352" y="112547"/>
                </a:lnTo>
                <a:lnTo>
                  <a:pt x="348305" y="105001"/>
                </a:lnTo>
                <a:lnTo>
                  <a:pt x="351266" y="97986"/>
                </a:lnTo>
                <a:lnTo>
                  <a:pt x="353239" y="91325"/>
                </a:lnTo>
                <a:lnTo>
                  <a:pt x="354555" y="84901"/>
                </a:lnTo>
                <a:lnTo>
                  <a:pt x="355433" y="78633"/>
                </a:lnTo>
                <a:lnTo>
                  <a:pt x="357010" y="74454"/>
                </a:lnTo>
                <a:lnTo>
                  <a:pt x="359054" y="71669"/>
                </a:lnTo>
                <a:lnTo>
                  <a:pt x="361408" y="69812"/>
                </a:lnTo>
                <a:lnTo>
                  <a:pt x="363970" y="68574"/>
                </a:lnTo>
                <a:lnTo>
                  <a:pt x="373391" y="66424"/>
                </a:lnTo>
                <a:lnTo>
                  <a:pt x="376956" y="71534"/>
                </a:lnTo>
                <a:lnTo>
                  <a:pt x="379297" y="75675"/>
                </a:lnTo>
                <a:lnTo>
                  <a:pt x="381896" y="85568"/>
                </a:lnTo>
                <a:lnTo>
                  <a:pt x="384044" y="96579"/>
                </a:lnTo>
                <a:lnTo>
                  <a:pt x="388306" y="108087"/>
                </a:lnTo>
                <a:lnTo>
                  <a:pt x="393507" y="122463"/>
                </a:lnTo>
                <a:lnTo>
                  <a:pt x="396283" y="130463"/>
                </a:lnTo>
                <a:lnTo>
                  <a:pt x="399368" y="141999"/>
                </a:lnTo>
                <a:lnTo>
                  <a:pt x="401731" y="151426"/>
                </a:lnTo>
                <a:lnTo>
                  <a:pt x="406088" y="162230"/>
                </a:lnTo>
                <a:lnTo>
                  <a:pt x="408687" y="171000"/>
                </a:lnTo>
                <a:lnTo>
                  <a:pt x="410755" y="182126"/>
                </a:lnTo>
                <a:lnTo>
                  <a:pt x="410762" y="177426"/>
                </a:lnTo>
                <a:lnTo>
                  <a:pt x="409771" y="175043"/>
                </a:lnTo>
                <a:lnTo>
                  <a:pt x="403635" y="166949"/>
                </a:lnTo>
                <a:lnTo>
                  <a:pt x="395534" y="157275"/>
                </a:lnTo>
                <a:lnTo>
                  <a:pt x="389774" y="147631"/>
                </a:lnTo>
                <a:lnTo>
                  <a:pt x="381262" y="136730"/>
                </a:lnTo>
                <a:lnTo>
                  <a:pt x="371856" y="126263"/>
                </a:lnTo>
                <a:lnTo>
                  <a:pt x="359990" y="114792"/>
                </a:lnTo>
                <a:lnTo>
                  <a:pt x="345340" y="105110"/>
                </a:lnTo>
                <a:lnTo>
                  <a:pt x="334275" y="96949"/>
                </a:lnTo>
                <a:lnTo>
                  <a:pt x="327821" y="94692"/>
                </a:lnTo>
                <a:lnTo>
                  <a:pt x="324712" y="95083"/>
                </a:lnTo>
                <a:lnTo>
                  <a:pt x="321646" y="96335"/>
                </a:lnTo>
                <a:lnTo>
                  <a:pt x="318610" y="98162"/>
                </a:lnTo>
                <a:lnTo>
                  <a:pt x="312591" y="105484"/>
                </a:lnTo>
                <a:lnTo>
                  <a:pt x="309597" y="110215"/>
                </a:lnTo>
                <a:lnTo>
                  <a:pt x="306270" y="120762"/>
                </a:lnTo>
                <a:lnTo>
                  <a:pt x="305383" y="126353"/>
                </a:lnTo>
                <a:lnTo>
                  <a:pt x="304792" y="133057"/>
                </a:lnTo>
                <a:lnTo>
                  <a:pt x="304397" y="140503"/>
                </a:lnTo>
                <a:lnTo>
                  <a:pt x="303959" y="156713"/>
                </a:lnTo>
                <a:lnTo>
                  <a:pt x="303765" y="173840"/>
                </a:lnTo>
                <a:lnTo>
                  <a:pt x="304705" y="182574"/>
                </a:lnTo>
                <a:lnTo>
                  <a:pt x="306324" y="191374"/>
                </a:lnTo>
                <a:lnTo>
                  <a:pt x="308395" y="200217"/>
                </a:lnTo>
                <a:lnTo>
                  <a:pt x="311761" y="209089"/>
                </a:lnTo>
                <a:lnTo>
                  <a:pt x="315989" y="217980"/>
                </a:lnTo>
                <a:lnTo>
                  <a:pt x="320792" y="226883"/>
                </a:lnTo>
                <a:lnTo>
                  <a:pt x="325978" y="234803"/>
                </a:lnTo>
                <a:lnTo>
                  <a:pt x="331420" y="242069"/>
                </a:lnTo>
                <a:lnTo>
                  <a:pt x="337032" y="248896"/>
                </a:lnTo>
                <a:lnTo>
                  <a:pt x="345914" y="259128"/>
                </a:lnTo>
                <a:lnTo>
                  <a:pt x="354162" y="267975"/>
                </a:lnTo>
                <a:lnTo>
                  <a:pt x="364442" y="278521"/>
                </a:lnTo>
                <a:lnTo>
                  <a:pt x="369961" y="282127"/>
                </a:lnTo>
                <a:lnTo>
                  <a:pt x="381385" y="286134"/>
                </a:lnTo>
                <a:lnTo>
                  <a:pt x="394233" y="288390"/>
                </a:lnTo>
                <a:lnTo>
                  <a:pt x="409064" y="289058"/>
                </a:lnTo>
                <a:lnTo>
                  <a:pt x="413600" y="288160"/>
                </a:lnTo>
                <a:lnTo>
                  <a:pt x="421285" y="284516"/>
                </a:lnTo>
                <a:lnTo>
                  <a:pt x="423732" y="281163"/>
                </a:lnTo>
                <a:lnTo>
                  <a:pt x="426450" y="272146"/>
                </a:lnTo>
                <a:lnTo>
                  <a:pt x="430304" y="264170"/>
                </a:lnTo>
                <a:lnTo>
                  <a:pt x="432720" y="260653"/>
                </a:lnTo>
                <a:lnTo>
                  <a:pt x="434332" y="255332"/>
                </a:lnTo>
                <a:lnTo>
                  <a:pt x="435406" y="248809"/>
                </a:lnTo>
                <a:lnTo>
                  <a:pt x="436123" y="241483"/>
                </a:lnTo>
                <a:lnTo>
                  <a:pt x="435607" y="234615"/>
                </a:lnTo>
                <a:lnTo>
                  <a:pt x="434272" y="228052"/>
                </a:lnTo>
                <a:lnTo>
                  <a:pt x="432389" y="221692"/>
                </a:lnTo>
                <a:lnTo>
                  <a:pt x="431134" y="214476"/>
                </a:lnTo>
                <a:lnTo>
                  <a:pt x="430298" y="206688"/>
                </a:lnTo>
                <a:lnTo>
                  <a:pt x="429740" y="198520"/>
                </a:lnTo>
                <a:lnTo>
                  <a:pt x="428376" y="190098"/>
                </a:lnTo>
                <a:lnTo>
                  <a:pt x="426474" y="181506"/>
                </a:lnTo>
                <a:lnTo>
                  <a:pt x="424215" y="172803"/>
                </a:lnTo>
                <a:lnTo>
                  <a:pt x="421716" y="164023"/>
                </a:lnTo>
                <a:lnTo>
                  <a:pt x="416294" y="146331"/>
                </a:lnTo>
                <a:lnTo>
                  <a:pt x="413459" y="138438"/>
                </a:lnTo>
                <a:lnTo>
                  <a:pt x="410577" y="131192"/>
                </a:lnTo>
                <a:lnTo>
                  <a:pt x="407663" y="124377"/>
                </a:lnTo>
                <a:lnTo>
                  <a:pt x="404425" y="114159"/>
                </a:lnTo>
                <a:lnTo>
                  <a:pt x="403563" y="110044"/>
                </a:lnTo>
                <a:lnTo>
                  <a:pt x="399957" y="102827"/>
                </a:lnTo>
                <a:lnTo>
                  <a:pt x="393318" y="93469"/>
                </a:lnTo>
                <a:lnTo>
                  <a:pt x="393028" y="97799"/>
                </a:lnTo>
                <a:lnTo>
                  <a:pt x="395606" y="105323"/>
                </a:lnTo>
                <a:lnTo>
                  <a:pt x="397683" y="110107"/>
                </a:lnTo>
                <a:lnTo>
                  <a:pt x="399990" y="120714"/>
                </a:lnTo>
                <a:lnTo>
                  <a:pt x="400605" y="126322"/>
                </a:lnTo>
                <a:lnTo>
                  <a:pt x="402007" y="133036"/>
                </a:lnTo>
                <a:lnTo>
                  <a:pt x="403935" y="140489"/>
                </a:lnTo>
                <a:lnTo>
                  <a:pt x="406211" y="148434"/>
                </a:lnTo>
                <a:lnTo>
                  <a:pt x="409714" y="156707"/>
                </a:lnTo>
                <a:lnTo>
                  <a:pt x="414033" y="165199"/>
                </a:lnTo>
                <a:lnTo>
                  <a:pt x="423132" y="181581"/>
                </a:lnTo>
                <a:lnTo>
                  <a:pt x="430483" y="195476"/>
                </a:lnTo>
                <a:lnTo>
                  <a:pt x="434824" y="201959"/>
                </a:lnTo>
                <a:lnTo>
                  <a:pt x="439703" y="208266"/>
                </a:lnTo>
                <a:lnTo>
                  <a:pt x="444940" y="214454"/>
                </a:lnTo>
                <a:lnTo>
                  <a:pt x="450415" y="220565"/>
                </a:lnTo>
                <a:lnTo>
                  <a:pt x="461791" y="232645"/>
                </a:lnTo>
                <a:lnTo>
                  <a:pt x="473461" y="241984"/>
                </a:lnTo>
                <a:lnTo>
                  <a:pt x="484271" y="248449"/>
                </a:lnTo>
                <a:lnTo>
                  <a:pt x="492382" y="251323"/>
                </a:lnTo>
                <a:lnTo>
                  <a:pt x="519505" y="253419"/>
                </a:lnTo>
                <a:lnTo>
                  <a:pt x="528878" y="250885"/>
                </a:lnTo>
                <a:lnTo>
                  <a:pt x="534155" y="248821"/>
                </a:lnTo>
                <a:lnTo>
                  <a:pt x="538666" y="245460"/>
                </a:lnTo>
                <a:lnTo>
                  <a:pt x="546324" y="236434"/>
                </a:lnTo>
                <a:lnTo>
                  <a:pt x="553034" y="225808"/>
                </a:lnTo>
                <a:lnTo>
                  <a:pt x="556213" y="220196"/>
                </a:lnTo>
                <a:lnTo>
                  <a:pt x="558331" y="213478"/>
                </a:lnTo>
                <a:lnTo>
                  <a:pt x="559744" y="206023"/>
                </a:lnTo>
                <a:lnTo>
                  <a:pt x="560686" y="198076"/>
                </a:lnTo>
                <a:lnTo>
                  <a:pt x="561314" y="190794"/>
                </a:lnTo>
                <a:lnTo>
                  <a:pt x="561733" y="183955"/>
                </a:lnTo>
                <a:lnTo>
                  <a:pt x="562198" y="171065"/>
                </a:lnTo>
                <a:lnTo>
                  <a:pt x="562496" y="146620"/>
                </a:lnTo>
                <a:lnTo>
                  <a:pt x="562570" y="111316"/>
                </a:lnTo>
                <a:lnTo>
                  <a:pt x="562570" y="144180"/>
                </a:lnTo>
                <a:lnTo>
                  <a:pt x="563562" y="150895"/>
                </a:lnTo>
                <a:lnTo>
                  <a:pt x="565216" y="158348"/>
                </a:lnTo>
                <a:lnTo>
                  <a:pt x="567311" y="166293"/>
                </a:lnTo>
                <a:lnTo>
                  <a:pt x="569699" y="173574"/>
                </a:lnTo>
                <a:lnTo>
                  <a:pt x="572283" y="180413"/>
                </a:lnTo>
                <a:lnTo>
                  <a:pt x="574999" y="186956"/>
                </a:lnTo>
                <a:lnTo>
                  <a:pt x="577802" y="193303"/>
                </a:lnTo>
                <a:lnTo>
                  <a:pt x="583561" y="205646"/>
                </a:lnTo>
                <a:lnTo>
                  <a:pt x="592382" y="223752"/>
                </a:lnTo>
                <a:lnTo>
                  <a:pt x="596334" y="228747"/>
                </a:lnTo>
                <a:lnTo>
                  <a:pt x="606019" y="236944"/>
                </a:lnTo>
                <a:lnTo>
                  <a:pt x="617887" y="247136"/>
                </a:lnTo>
                <a:lnTo>
                  <a:pt x="621276" y="248306"/>
                </a:lnTo>
                <a:lnTo>
                  <a:pt x="624528" y="248093"/>
                </a:lnTo>
                <a:lnTo>
                  <a:pt x="630787" y="246203"/>
                </a:lnTo>
                <a:lnTo>
                  <a:pt x="636875" y="245363"/>
                </a:lnTo>
                <a:lnTo>
                  <a:pt x="645535" y="239698"/>
                </a:lnTo>
                <a:lnTo>
                  <a:pt x="655005" y="230566"/>
                </a:lnTo>
                <a:lnTo>
                  <a:pt x="662523" y="219893"/>
                </a:lnTo>
                <a:lnTo>
                  <a:pt x="666525" y="208534"/>
                </a:lnTo>
                <a:lnTo>
                  <a:pt x="667592" y="202727"/>
                </a:lnTo>
                <a:lnTo>
                  <a:pt x="669296" y="195880"/>
                </a:lnTo>
                <a:lnTo>
                  <a:pt x="671424" y="188337"/>
                </a:lnTo>
                <a:lnTo>
                  <a:pt x="673834" y="180333"/>
                </a:lnTo>
                <a:lnTo>
                  <a:pt x="677426" y="172020"/>
                </a:lnTo>
                <a:lnTo>
                  <a:pt x="681805" y="163502"/>
                </a:lnTo>
                <a:lnTo>
                  <a:pt x="686709" y="154846"/>
                </a:lnTo>
                <a:lnTo>
                  <a:pt x="690970" y="146100"/>
                </a:lnTo>
                <a:lnTo>
                  <a:pt x="694803" y="137291"/>
                </a:lnTo>
                <a:lnTo>
                  <a:pt x="698350" y="128443"/>
                </a:lnTo>
                <a:lnTo>
                  <a:pt x="700715" y="120560"/>
                </a:lnTo>
                <a:lnTo>
                  <a:pt x="702292" y="113319"/>
                </a:lnTo>
                <a:lnTo>
                  <a:pt x="703343" y="106508"/>
                </a:lnTo>
                <a:lnTo>
                  <a:pt x="707156" y="96295"/>
                </a:lnTo>
                <a:lnTo>
                  <a:pt x="714882" y="84967"/>
                </a:lnTo>
                <a:lnTo>
                  <a:pt x="717689" y="81654"/>
                </a:lnTo>
                <a:lnTo>
                  <a:pt x="720553" y="79445"/>
                </a:lnTo>
                <a:lnTo>
                  <a:pt x="726381" y="76990"/>
                </a:lnTo>
                <a:lnTo>
                  <a:pt x="729324" y="77328"/>
                </a:lnTo>
                <a:lnTo>
                  <a:pt x="732279" y="78546"/>
                </a:lnTo>
                <a:lnTo>
                  <a:pt x="741177" y="84999"/>
                </a:lnTo>
                <a:lnTo>
                  <a:pt x="744149" y="87629"/>
                </a:lnTo>
                <a:lnTo>
                  <a:pt x="750097" y="95841"/>
                </a:lnTo>
                <a:lnTo>
                  <a:pt x="756048" y="106106"/>
                </a:lnTo>
                <a:lnTo>
                  <a:pt x="762000" y="117283"/>
                </a:lnTo>
                <a:lnTo>
                  <a:pt x="764977" y="124033"/>
                </a:lnTo>
                <a:lnTo>
                  <a:pt x="767953" y="131511"/>
                </a:lnTo>
                <a:lnTo>
                  <a:pt x="770929" y="139472"/>
                </a:lnTo>
                <a:lnTo>
                  <a:pt x="772914" y="147756"/>
                </a:lnTo>
                <a:lnTo>
                  <a:pt x="774237" y="156256"/>
                </a:lnTo>
                <a:lnTo>
                  <a:pt x="775119" y="164898"/>
                </a:lnTo>
                <a:lnTo>
                  <a:pt x="775706" y="172644"/>
                </a:lnTo>
                <a:lnTo>
                  <a:pt x="776099" y="179793"/>
                </a:lnTo>
                <a:lnTo>
                  <a:pt x="776360" y="186542"/>
                </a:lnTo>
                <a:lnTo>
                  <a:pt x="775541" y="193027"/>
                </a:lnTo>
                <a:lnTo>
                  <a:pt x="774005" y="199334"/>
                </a:lnTo>
                <a:lnTo>
                  <a:pt x="769650" y="210642"/>
                </a:lnTo>
                <a:lnTo>
                  <a:pt x="764408" y="218975"/>
                </a:lnTo>
                <a:lnTo>
                  <a:pt x="761416" y="225986"/>
                </a:lnTo>
                <a:lnTo>
                  <a:pt x="760619" y="229245"/>
                </a:lnTo>
                <a:lnTo>
                  <a:pt x="757087" y="235511"/>
                </a:lnTo>
                <a:lnTo>
                  <a:pt x="754756" y="238571"/>
                </a:lnTo>
                <a:lnTo>
                  <a:pt x="752209" y="240611"/>
                </a:lnTo>
                <a:lnTo>
                  <a:pt x="749520" y="241971"/>
                </a:lnTo>
                <a:lnTo>
                  <a:pt x="743885" y="243482"/>
                </a:lnTo>
                <a:lnTo>
                  <a:pt x="738074" y="244154"/>
                </a:lnTo>
                <a:lnTo>
                  <a:pt x="729538" y="241807"/>
                </a:lnTo>
                <a:lnTo>
                  <a:pt x="720121" y="238449"/>
                </a:lnTo>
                <a:lnTo>
                  <a:pt x="712630" y="236956"/>
                </a:lnTo>
                <a:lnTo>
                  <a:pt x="705992" y="233646"/>
                </a:lnTo>
                <a:lnTo>
                  <a:pt x="688906" y="223438"/>
                </a:lnTo>
                <a:lnTo>
                  <a:pt x="685490" y="220600"/>
                </a:lnTo>
                <a:lnTo>
                  <a:pt x="683211" y="217716"/>
                </a:lnTo>
                <a:lnTo>
                  <a:pt x="681694" y="214802"/>
                </a:lnTo>
                <a:lnTo>
                  <a:pt x="679688" y="212859"/>
                </a:lnTo>
                <a:lnTo>
                  <a:pt x="677360" y="211563"/>
                </a:lnTo>
                <a:lnTo>
                  <a:pt x="669859" y="209017"/>
                </a:lnTo>
                <a:lnTo>
                  <a:pt x="679457" y="218692"/>
                </a:lnTo>
                <a:lnTo>
                  <a:pt x="682167" y="221405"/>
                </a:lnTo>
                <a:lnTo>
                  <a:pt x="695461" y="229965"/>
                </a:lnTo>
                <a:lnTo>
                  <a:pt x="703654" y="233185"/>
                </a:lnTo>
                <a:lnTo>
                  <a:pt x="707227" y="234044"/>
                </a:lnTo>
                <a:lnTo>
                  <a:pt x="713844" y="237644"/>
                </a:lnTo>
                <a:lnTo>
                  <a:pt x="730917" y="248040"/>
                </a:lnTo>
                <a:lnTo>
                  <a:pt x="741901" y="251140"/>
                </a:lnTo>
                <a:lnTo>
                  <a:pt x="747608" y="251967"/>
                </a:lnTo>
                <a:lnTo>
                  <a:pt x="759242" y="250240"/>
                </a:lnTo>
                <a:lnTo>
                  <a:pt x="774301" y="246336"/>
                </a:lnTo>
                <a:lnTo>
                  <a:pt x="778138" y="245787"/>
                </a:lnTo>
                <a:lnTo>
                  <a:pt x="787693" y="239887"/>
                </a:lnTo>
                <a:lnTo>
                  <a:pt x="797563" y="231642"/>
                </a:lnTo>
                <a:lnTo>
                  <a:pt x="805256" y="224670"/>
                </a:lnTo>
                <a:lnTo>
                  <a:pt x="811983" y="215619"/>
                </a:lnTo>
                <a:lnTo>
                  <a:pt x="818279" y="203989"/>
                </a:lnTo>
                <a:lnTo>
                  <a:pt x="821348" y="196721"/>
                </a:lnTo>
                <a:lnTo>
                  <a:pt x="824385" y="188898"/>
                </a:lnTo>
                <a:lnTo>
                  <a:pt x="830406" y="172269"/>
                </a:lnTo>
                <a:lnTo>
                  <a:pt x="833401" y="163668"/>
                </a:lnTo>
                <a:lnTo>
                  <a:pt x="835397" y="155949"/>
                </a:lnTo>
                <a:lnTo>
                  <a:pt x="836728" y="148819"/>
                </a:lnTo>
                <a:lnTo>
                  <a:pt x="837616" y="142081"/>
                </a:lnTo>
                <a:lnTo>
                  <a:pt x="839200" y="134613"/>
                </a:lnTo>
                <a:lnTo>
                  <a:pt x="841247" y="126657"/>
                </a:lnTo>
                <a:lnTo>
                  <a:pt x="843605" y="118377"/>
                </a:lnTo>
                <a:lnTo>
                  <a:pt x="845177" y="110872"/>
                </a:lnTo>
                <a:lnTo>
                  <a:pt x="846224" y="103885"/>
                </a:lnTo>
                <a:lnTo>
                  <a:pt x="846923" y="97242"/>
                </a:lnTo>
                <a:lnTo>
                  <a:pt x="847388" y="90830"/>
                </a:lnTo>
                <a:lnTo>
                  <a:pt x="847699" y="84570"/>
                </a:lnTo>
                <a:lnTo>
                  <a:pt x="848136" y="68925"/>
                </a:lnTo>
                <a:lnTo>
                  <a:pt x="848310" y="57856"/>
                </a:lnTo>
                <a:lnTo>
                  <a:pt x="848320" y="82917"/>
                </a:lnTo>
                <a:lnTo>
                  <a:pt x="849312" y="89217"/>
                </a:lnTo>
                <a:lnTo>
                  <a:pt x="850965" y="96393"/>
                </a:lnTo>
                <a:lnTo>
                  <a:pt x="853061" y="104154"/>
                </a:lnTo>
                <a:lnTo>
                  <a:pt x="855449" y="111312"/>
                </a:lnTo>
                <a:lnTo>
                  <a:pt x="858033" y="118069"/>
                </a:lnTo>
                <a:lnTo>
                  <a:pt x="860749" y="124557"/>
                </a:lnTo>
                <a:lnTo>
                  <a:pt x="863552" y="131860"/>
                </a:lnTo>
                <a:lnTo>
                  <a:pt x="869311" y="147911"/>
                </a:lnTo>
                <a:lnTo>
                  <a:pt x="878132" y="173682"/>
                </a:lnTo>
                <a:lnTo>
                  <a:pt x="882084" y="181477"/>
                </a:lnTo>
                <a:lnTo>
                  <a:pt x="886705" y="188658"/>
                </a:lnTo>
                <a:lnTo>
                  <a:pt x="891769" y="195429"/>
                </a:lnTo>
                <a:lnTo>
                  <a:pt x="897130" y="201928"/>
                </a:lnTo>
                <a:lnTo>
                  <a:pt x="902689" y="208245"/>
                </a:lnTo>
                <a:lnTo>
                  <a:pt x="908377" y="214441"/>
                </a:lnTo>
                <a:lnTo>
                  <a:pt x="913163" y="220556"/>
                </a:lnTo>
                <a:lnTo>
                  <a:pt x="917346" y="226617"/>
                </a:lnTo>
                <a:lnTo>
                  <a:pt x="921126" y="232641"/>
                </a:lnTo>
                <a:lnTo>
                  <a:pt x="925631" y="236658"/>
                </a:lnTo>
                <a:lnTo>
                  <a:pt x="930619" y="239336"/>
                </a:lnTo>
                <a:lnTo>
                  <a:pt x="940460" y="243304"/>
                </a:lnTo>
                <a:lnTo>
                  <a:pt x="951578" y="250123"/>
                </a:lnTo>
                <a:lnTo>
                  <a:pt x="962521" y="253161"/>
                </a:lnTo>
                <a:lnTo>
                  <a:pt x="964141" y="252322"/>
                </a:lnTo>
                <a:lnTo>
                  <a:pt x="968588" y="248744"/>
                </a:lnTo>
                <a:lnTo>
                  <a:pt x="970171" y="246401"/>
                </a:lnTo>
                <a:lnTo>
                  <a:pt x="971929" y="241152"/>
                </a:lnTo>
                <a:lnTo>
                  <a:pt x="972919" y="232618"/>
                </a:lnTo>
                <a:lnTo>
                  <a:pt x="973150" y="224112"/>
                </a:lnTo>
                <a:lnTo>
                  <a:pt x="973212" y="219066"/>
                </a:lnTo>
                <a:lnTo>
                  <a:pt x="970635" y="208167"/>
                </a:lnTo>
                <a:lnTo>
                  <a:pt x="968559" y="202482"/>
                </a:lnTo>
                <a:lnTo>
                  <a:pt x="965190" y="194724"/>
                </a:lnTo>
                <a:lnTo>
                  <a:pt x="956155" y="175520"/>
                </a:lnTo>
                <a:lnTo>
                  <a:pt x="950968" y="165835"/>
                </a:lnTo>
                <a:lnTo>
                  <a:pt x="945526" y="156402"/>
                </a:lnTo>
                <a:lnTo>
                  <a:pt x="939913" y="147136"/>
                </a:lnTo>
                <a:lnTo>
                  <a:pt x="934187" y="138975"/>
                </a:lnTo>
                <a:lnTo>
                  <a:pt x="928385" y="131550"/>
                </a:lnTo>
                <a:lnTo>
                  <a:pt x="922532" y="124615"/>
                </a:lnTo>
                <a:lnTo>
                  <a:pt x="916647" y="118008"/>
                </a:lnTo>
                <a:lnTo>
                  <a:pt x="904815" y="105375"/>
                </a:lnTo>
                <a:lnTo>
                  <a:pt x="886997" y="87106"/>
                </a:lnTo>
                <a:lnTo>
                  <a:pt x="875101" y="77750"/>
                </a:lnTo>
                <a:lnTo>
                  <a:pt x="864192" y="71276"/>
                </a:lnTo>
                <a:lnTo>
                  <a:pt x="856036" y="68399"/>
                </a:lnTo>
                <a:lnTo>
                  <a:pt x="842715" y="66552"/>
                </a:lnTo>
                <a:lnTo>
                  <a:pt x="832270" y="66158"/>
                </a:lnTo>
                <a:lnTo>
                  <a:pt x="828619" y="68770"/>
                </a:lnTo>
                <a:lnTo>
                  <a:pt x="826256" y="70856"/>
                </a:lnTo>
                <a:lnTo>
                  <a:pt x="825673" y="73239"/>
                </a:lnTo>
                <a:lnTo>
                  <a:pt x="826277" y="75819"/>
                </a:lnTo>
                <a:lnTo>
                  <a:pt x="827672" y="78532"/>
                </a:lnTo>
                <a:lnTo>
                  <a:pt x="829221" y="84192"/>
                </a:lnTo>
                <a:lnTo>
                  <a:pt x="829634" y="87090"/>
                </a:lnTo>
                <a:lnTo>
                  <a:pt x="830902" y="90014"/>
                </a:lnTo>
                <a:lnTo>
                  <a:pt x="837427" y="98871"/>
                </a:lnTo>
                <a:lnTo>
                  <a:pt x="842817" y="104807"/>
                </a:lnTo>
                <a:lnTo>
                  <a:pt x="856171" y="113727"/>
                </a:lnTo>
                <a:lnTo>
                  <a:pt x="867954" y="122654"/>
                </a:lnTo>
                <a:lnTo>
                  <a:pt x="872323" y="123645"/>
                </a:lnTo>
                <a:lnTo>
                  <a:pt x="877221" y="123314"/>
                </a:lnTo>
                <a:lnTo>
                  <a:pt x="893594" y="120754"/>
                </a:lnTo>
                <a:lnTo>
                  <a:pt x="905153" y="119163"/>
                </a:lnTo>
                <a:lnTo>
                  <a:pt x="916905" y="115148"/>
                </a:lnTo>
                <a:lnTo>
                  <a:pt x="926097" y="110056"/>
                </a:lnTo>
                <a:lnTo>
                  <a:pt x="950358" y="94780"/>
                </a:lnTo>
                <a:lnTo>
                  <a:pt x="961801" y="85129"/>
                </a:lnTo>
                <a:lnTo>
                  <a:pt x="973501" y="76871"/>
                </a:lnTo>
                <a:lnTo>
                  <a:pt x="988598" y="66644"/>
                </a:lnTo>
                <a:lnTo>
                  <a:pt x="1002001" y="57330"/>
                </a:lnTo>
                <a:lnTo>
                  <a:pt x="1007329" y="54299"/>
                </a:lnTo>
                <a:lnTo>
                  <a:pt x="1018540" y="50932"/>
                </a:lnTo>
                <a:lnTo>
                  <a:pt x="1041907" y="48770"/>
                </a:lnTo>
                <a:lnTo>
                  <a:pt x="1046830" y="50578"/>
                </a:lnTo>
                <a:lnTo>
                  <a:pt x="1051106" y="53766"/>
                </a:lnTo>
                <a:lnTo>
                  <a:pt x="1058502" y="62601"/>
                </a:lnTo>
                <a:lnTo>
                  <a:pt x="1065096" y="73142"/>
                </a:lnTo>
                <a:lnTo>
                  <a:pt x="1073980" y="84443"/>
                </a:lnTo>
                <a:lnTo>
                  <a:pt x="1083551" y="96079"/>
                </a:lnTo>
                <a:lnTo>
                  <a:pt x="1087492" y="101960"/>
                </a:lnTo>
                <a:lnTo>
                  <a:pt x="1091112" y="107865"/>
                </a:lnTo>
                <a:lnTo>
                  <a:pt x="1093525" y="113786"/>
                </a:lnTo>
                <a:lnTo>
                  <a:pt x="1095133" y="119718"/>
                </a:lnTo>
                <a:lnTo>
                  <a:pt x="1096206" y="125657"/>
                </a:lnTo>
                <a:lnTo>
                  <a:pt x="1097913" y="131601"/>
                </a:lnTo>
                <a:lnTo>
                  <a:pt x="1100044" y="137547"/>
                </a:lnTo>
                <a:lnTo>
                  <a:pt x="1102456" y="143497"/>
                </a:lnTo>
                <a:lnTo>
                  <a:pt x="1104065" y="149447"/>
                </a:lnTo>
                <a:lnTo>
                  <a:pt x="1105137" y="155398"/>
                </a:lnTo>
                <a:lnTo>
                  <a:pt x="1106328" y="166310"/>
                </a:lnTo>
                <a:lnTo>
                  <a:pt x="1106858" y="174467"/>
                </a:lnTo>
                <a:lnTo>
                  <a:pt x="1106006" y="177040"/>
                </a:lnTo>
                <a:lnTo>
                  <a:pt x="1104447" y="178754"/>
                </a:lnTo>
                <a:lnTo>
                  <a:pt x="1098708" y="181983"/>
                </a:lnTo>
                <a:lnTo>
                  <a:pt x="1098457" y="177384"/>
                </a:lnTo>
                <a:lnTo>
                  <a:pt x="1095753" y="169798"/>
                </a:lnTo>
                <a:lnTo>
                  <a:pt x="1093642" y="164997"/>
                </a:lnTo>
                <a:lnTo>
                  <a:pt x="1092235" y="158819"/>
                </a:lnTo>
                <a:lnTo>
                  <a:pt x="1091297" y="151725"/>
                </a:lnTo>
                <a:lnTo>
                  <a:pt x="1090673" y="144018"/>
                </a:lnTo>
                <a:lnTo>
                  <a:pt x="1090255" y="135904"/>
                </a:lnTo>
                <a:lnTo>
                  <a:pt x="1089792" y="118951"/>
                </a:lnTo>
                <a:lnTo>
                  <a:pt x="1089454" y="66034"/>
                </a:lnTo>
                <a:lnTo>
                  <a:pt x="1090435" y="58118"/>
                </a:lnTo>
                <a:lnTo>
                  <a:pt x="1092082" y="50856"/>
                </a:lnTo>
                <a:lnTo>
                  <a:pt x="1094172" y="44030"/>
                </a:lnTo>
                <a:lnTo>
                  <a:pt x="1096557" y="37495"/>
                </a:lnTo>
                <a:lnTo>
                  <a:pt x="1099139" y="31154"/>
                </a:lnTo>
                <a:lnTo>
                  <a:pt x="1104655" y="19810"/>
                </a:lnTo>
                <a:lnTo>
                  <a:pt x="1110413" y="11460"/>
                </a:lnTo>
                <a:lnTo>
                  <a:pt x="1119234" y="1181"/>
                </a:lnTo>
                <a:lnTo>
                  <a:pt x="1122195" y="0"/>
                </a:lnTo>
                <a:lnTo>
                  <a:pt x="1125161" y="204"/>
                </a:lnTo>
                <a:lnTo>
                  <a:pt x="1141791" y="7662"/>
                </a:lnTo>
                <a:lnTo>
                  <a:pt x="1146163" y="11265"/>
                </a:lnTo>
                <a:lnTo>
                  <a:pt x="1153666" y="20561"/>
                </a:lnTo>
                <a:lnTo>
                  <a:pt x="1160308" y="31307"/>
                </a:lnTo>
                <a:lnTo>
                  <a:pt x="1163469" y="36951"/>
                </a:lnTo>
                <a:lnTo>
                  <a:pt x="1167559" y="43690"/>
                </a:lnTo>
                <a:lnTo>
                  <a:pt x="1177397" y="59115"/>
                </a:lnTo>
                <a:lnTo>
                  <a:pt x="1181806" y="67396"/>
                </a:lnTo>
                <a:lnTo>
                  <a:pt x="1185738" y="75893"/>
                </a:lnTo>
                <a:lnTo>
                  <a:pt x="1189351" y="84534"/>
                </a:lnTo>
                <a:lnTo>
                  <a:pt x="1192752" y="93271"/>
                </a:lnTo>
                <a:lnTo>
                  <a:pt x="1199177" y="110917"/>
                </a:lnTo>
                <a:lnTo>
                  <a:pt x="1201287" y="119790"/>
                </a:lnTo>
                <a:lnTo>
                  <a:pt x="1202694" y="128681"/>
                </a:lnTo>
                <a:lnTo>
                  <a:pt x="1203632" y="137586"/>
                </a:lnTo>
                <a:lnTo>
                  <a:pt x="1205249" y="145507"/>
                </a:lnTo>
                <a:lnTo>
                  <a:pt x="1207320" y="152771"/>
                </a:lnTo>
                <a:lnTo>
                  <a:pt x="1209692" y="159599"/>
                </a:lnTo>
                <a:lnTo>
                  <a:pt x="1211274" y="167127"/>
                </a:lnTo>
                <a:lnTo>
                  <a:pt x="1212329" y="175123"/>
                </a:lnTo>
                <a:lnTo>
                  <a:pt x="1213032" y="183429"/>
                </a:lnTo>
                <a:lnTo>
                  <a:pt x="1214492" y="189959"/>
                </a:lnTo>
                <a:lnTo>
                  <a:pt x="1218762" y="199861"/>
                </a:lnTo>
                <a:lnTo>
                  <a:pt x="1221320" y="210215"/>
                </a:lnTo>
                <a:lnTo>
                  <a:pt x="1222002" y="215754"/>
                </a:lnTo>
                <a:lnTo>
                  <a:pt x="1225406" y="224554"/>
                </a:lnTo>
                <a:lnTo>
                  <a:pt x="1229235" y="231773"/>
                </a:lnTo>
                <a:lnTo>
                  <a:pt x="1230935" y="238288"/>
                </a:lnTo>
                <a:lnTo>
                  <a:pt x="1232382" y="240423"/>
                </a:lnTo>
                <a:lnTo>
                  <a:pt x="1234337" y="241846"/>
                </a:lnTo>
                <a:lnTo>
                  <a:pt x="1241226" y="2446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PenAnnotation434"/>
          <p:cNvSpPr/>
          <p:nvPr/>
        </p:nvSpPr>
        <p:spPr>
          <a:xfrm>
            <a:off x="7304484" y="5813226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13119" y="0"/>
                </a:lnTo>
                <a:lnTo>
                  <a:pt x="11722" y="993"/>
                </a:lnTo>
                <a:lnTo>
                  <a:pt x="10791" y="2646"/>
                </a:lnTo>
                <a:lnTo>
                  <a:pt x="9298" y="7689"/>
                </a:lnTo>
                <a:lnTo>
                  <a:pt x="8183" y="8102"/>
                </a:lnTo>
                <a:lnTo>
                  <a:pt x="6448" y="8378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PenAnnotation435"/>
          <p:cNvSpPr/>
          <p:nvPr/>
        </p:nvSpPr>
        <p:spPr>
          <a:xfrm>
            <a:off x="8831460" y="5286375"/>
            <a:ext cx="2648" cy="1"/>
          </a:xfrm>
          <a:custGeom>
            <a:avLst/>
            <a:gdLst/>
            <a:ahLst/>
            <a:cxnLst/>
            <a:rect l="0" t="0" r="0" b="0"/>
            <a:pathLst>
              <a:path w="2648" h="1">
                <a:moveTo>
                  <a:pt x="0" y="0"/>
                </a:moveTo>
                <a:lnTo>
                  <a:pt x="2647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477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Comment les </a:t>
            </a:r>
            <a:r>
              <a:rPr lang="en-US" sz="3200" dirty="0" err="1" smtClean="0"/>
              <a:t>biens</a:t>
            </a:r>
            <a:r>
              <a:rPr lang="en-US" sz="3200" dirty="0" smtClean="0"/>
              <a:t> et les services </a:t>
            </a:r>
            <a:r>
              <a:rPr lang="en-US" sz="3200" dirty="0" err="1" smtClean="0"/>
              <a:t>étaient-ils</a:t>
            </a:r>
            <a:r>
              <a:rPr lang="en-US" sz="3200" dirty="0" smtClean="0"/>
              <a:t> </a:t>
            </a:r>
            <a:r>
              <a:rPr lang="en-US" sz="3200" dirty="0" err="1" smtClean="0"/>
              <a:t>distribués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MARTPenAnnotation0"/>
          <p:cNvSpPr/>
          <p:nvPr/>
        </p:nvSpPr>
        <p:spPr>
          <a:xfrm>
            <a:off x="4906590" y="580429"/>
            <a:ext cx="57076" cy="5893595"/>
          </a:xfrm>
          <a:custGeom>
            <a:avLst/>
            <a:gdLst/>
            <a:ahLst/>
            <a:cxnLst/>
            <a:rect l="0" t="0" r="0" b="0"/>
            <a:pathLst>
              <a:path w="57076" h="5893595">
                <a:moveTo>
                  <a:pt x="49386" y="0"/>
                </a:moveTo>
                <a:lnTo>
                  <a:pt x="49386" y="13561"/>
                </a:lnTo>
                <a:lnTo>
                  <a:pt x="50379" y="16978"/>
                </a:lnTo>
                <a:lnTo>
                  <a:pt x="52032" y="21241"/>
                </a:lnTo>
                <a:lnTo>
                  <a:pt x="54127" y="26067"/>
                </a:lnTo>
                <a:lnTo>
                  <a:pt x="55523" y="30276"/>
                </a:lnTo>
                <a:lnTo>
                  <a:pt x="57075" y="37600"/>
                </a:lnTo>
                <a:lnTo>
                  <a:pt x="56496" y="41934"/>
                </a:lnTo>
                <a:lnTo>
                  <a:pt x="55118" y="46807"/>
                </a:lnTo>
                <a:lnTo>
                  <a:pt x="53208" y="52041"/>
                </a:lnTo>
                <a:lnTo>
                  <a:pt x="51934" y="57514"/>
                </a:lnTo>
                <a:lnTo>
                  <a:pt x="50141" y="74698"/>
                </a:lnTo>
                <a:lnTo>
                  <a:pt x="48460" y="116295"/>
                </a:lnTo>
                <a:lnTo>
                  <a:pt x="46785" y="123171"/>
                </a:lnTo>
                <a:lnTo>
                  <a:pt x="44675" y="129739"/>
                </a:lnTo>
                <a:lnTo>
                  <a:pt x="43269" y="137094"/>
                </a:lnTo>
                <a:lnTo>
                  <a:pt x="41706" y="153204"/>
                </a:lnTo>
                <a:lnTo>
                  <a:pt x="40298" y="161667"/>
                </a:lnTo>
                <a:lnTo>
                  <a:pt x="38366" y="170286"/>
                </a:lnTo>
                <a:lnTo>
                  <a:pt x="36086" y="179009"/>
                </a:lnTo>
                <a:lnTo>
                  <a:pt x="34566" y="187800"/>
                </a:lnTo>
                <a:lnTo>
                  <a:pt x="32878" y="205506"/>
                </a:lnTo>
                <a:lnTo>
                  <a:pt x="31927" y="236949"/>
                </a:lnTo>
                <a:lnTo>
                  <a:pt x="30801" y="248255"/>
                </a:lnTo>
                <a:lnTo>
                  <a:pt x="29059" y="259761"/>
                </a:lnTo>
                <a:lnTo>
                  <a:pt x="26905" y="271401"/>
                </a:lnTo>
                <a:lnTo>
                  <a:pt x="25469" y="283129"/>
                </a:lnTo>
                <a:lnTo>
                  <a:pt x="23873" y="306744"/>
                </a:lnTo>
                <a:lnTo>
                  <a:pt x="22975" y="342352"/>
                </a:lnTo>
                <a:lnTo>
                  <a:pt x="21857" y="354242"/>
                </a:lnTo>
                <a:lnTo>
                  <a:pt x="20119" y="366138"/>
                </a:lnTo>
                <a:lnTo>
                  <a:pt x="17969" y="378038"/>
                </a:lnTo>
                <a:lnTo>
                  <a:pt x="16535" y="389939"/>
                </a:lnTo>
                <a:lnTo>
                  <a:pt x="14942" y="413746"/>
                </a:lnTo>
                <a:lnTo>
                  <a:pt x="14911" y="462360"/>
                </a:lnTo>
                <a:lnTo>
                  <a:pt x="16481" y="475920"/>
                </a:lnTo>
                <a:lnTo>
                  <a:pt x="18520" y="489921"/>
                </a:lnTo>
                <a:lnTo>
                  <a:pt x="19879" y="505208"/>
                </a:lnTo>
                <a:lnTo>
                  <a:pt x="21389" y="538068"/>
                </a:lnTo>
                <a:lnTo>
                  <a:pt x="22576" y="705730"/>
                </a:lnTo>
                <a:lnTo>
                  <a:pt x="23583" y="758116"/>
                </a:lnTo>
                <a:lnTo>
                  <a:pt x="25239" y="774293"/>
                </a:lnTo>
                <a:lnTo>
                  <a:pt x="27335" y="790039"/>
                </a:lnTo>
                <a:lnTo>
                  <a:pt x="28732" y="806490"/>
                </a:lnTo>
                <a:lnTo>
                  <a:pt x="30285" y="840643"/>
                </a:lnTo>
                <a:lnTo>
                  <a:pt x="31495" y="1004898"/>
                </a:lnTo>
                <a:lnTo>
                  <a:pt x="30533" y="1143914"/>
                </a:lnTo>
                <a:lnTo>
                  <a:pt x="28880" y="1165437"/>
                </a:lnTo>
                <a:lnTo>
                  <a:pt x="26786" y="1187724"/>
                </a:lnTo>
                <a:lnTo>
                  <a:pt x="25389" y="1209527"/>
                </a:lnTo>
                <a:lnTo>
                  <a:pt x="23838" y="1252273"/>
                </a:lnTo>
                <a:lnTo>
                  <a:pt x="25291" y="1426855"/>
                </a:lnTo>
                <a:lnTo>
                  <a:pt x="27370" y="1448323"/>
                </a:lnTo>
                <a:lnTo>
                  <a:pt x="28755" y="1470572"/>
                </a:lnTo>
                <a:lnTo>
                  <a:pt x="30295" y="1516460"/>
                </a:lnTo>
                <a:lnTo>
                  <a:pt x="28719" y="1641384"/>
                </a:lnTo>
                <a:lnTo>
                  <a:pt x="26678" y="1665756"/>
                </a:lnTo>
                <a:lnTo>
                  <a:pt x="25318" y="1689941"/>
                </a:lnTo>
                <a:lnTo>
                  <a:pt x="23806" y="1737981"/>
                </a:lnTo>
                <a:lnTo>
                  <a:pt x="22668" y="1914075"/>
                </a:lnTo>
                <a:lnTo>
                  <a:pt x="22597" y="2745604"/>
                </a:lnTo>
                <a:lnTo>
                  <a:pt x="21605" y="2770997"/>
                </a:lnTo>
                <a:lnTo>
                  <a:pt x="19951" y="2796855"/>
                </a:lnTo>
                <a:lnTo>
                  <a:pt x="17857" y="2823023"/>
                </a:lnTo>
                <a:lnTo>
                  <a:pt x="19649" y="2902516"/>
                </a:lnTo>
                <a:lnTo>
                  <a:pt x="21287" y="2955890"/>
                </a:lnTo>
                <a:lnTo>
                  <a:pt x="22482" y="3116475"/>
                </a:lnTo>
                <a:lnTo>
                  <a:pt x="22597" y="3473540"/>
                </a:lnTo>
                <a:lnTo>
                  <a:pt x="21604" y="3500365"/>
                </a:lnTo>
                <a:lnTo>
                  <a:pt x="19951" y="3527179"/>
                </a:lnTo>
                <a:lnTo>
                  <a:pt x="17856" y="3553984"/>
                </a:lnTo>
                <a:lnTo>
                  <a:pt x="16460" y="3581776"/>
                </a:lnTo>
                <a:lnTo>
                  <a:pt x="14908" y="3639114"/>
                </a:lnTo>
                <a:lnTo>
                  <a:pt x="13699" y="3891994"/>
                </a:lnTo>
                <a:lnTo>
                  <a:pt x="13668" y="4239874"/>
                </a:lnTo>
                <a:lnTo>
                  <a:pt x="12676" y="4268231"/>
                </a:lnTo>
                <a:lnTo>
                  <a:pt x="11022" y="4297058"/>
                </a:lnTo>
                <a:lnTo>
                  <a:pt x="8927" y="4326197"/>
                </a:lnTo>
                <a:lnTo>
                  <a:pt x="10719" y="4409873"/>
                </a:lnTo>
                <a:lnTo>
                  <a:pt x="12357" y="4466871"/>
                </a:lnTo>
                <a:lnTo>
                  <a:pt x="10633" y="4554742"/>
                </a:lnTo>
                <a:lnTo>
                  <a:pt x="8668" y="4584307"/>
                </a:lnTo>
                <a:lnTo>
                  <a:pt x="7358" y="4612947"/>
                </a:lnTo>
                <a:lnTo>
                  <a:pt x="5902" y="4668582"/>
                </a:lnTo>
                <a:lnTo>
                  <a:pt x="4747" y="5021494"/>
                </a:lnTo>
                <a:lnTo>
                  <a:pt x="3752" y="5050257"/>
                </a:lnTo>
                <a:lnTo>
                  <a:pt x="2096" y="5078362"/>
                </a:lnTo>
                <a:lnTo>
                  <a:pt x="0" y="5106028"/>
                </a:lnTo>
                <a:lnTo>
                  <a:pt x="1791" y="5182888"/>
                </a:lnTo>
                <a:lnTo>
                  <a:pt x="3428" y="5234428"/>
                </a:lnTo>
                <a:lnTo>
                  <a:pt x="4661" y="5412728"/>
                </a:lnTo>
                <a:lnTo>
                  <a:pt x="5715" y="5505546"/>
                </a:lnTo>
                <a:lnTo>
                  <a:pt x="7374" y="5528731"/>
                </a:lnTo>
                <a:lnTo>
                  <a:pt x="9472" y="5552126"/>
                </a:lnTo>
                <a:lnTo>
                  <a:pt x="10870" y="5574667"/>
                </a:lnTo>
                <a:lnTo>
                  <a:pt x="12424" y="5618234"/>
                </a:lnTo>
                <a:lnTo>
                  <a:pt x="13558" y="5727464"/>
                </a:lnTo>
                <a:lnTo>
                  <a:pt x="14587" y="5743153"/>
                </a:lnTo>
                <a:lnTo>
                  <a:pt x="16265" y="5758573"/>
                </a:lnTo>
                <a:lnTo>
                  <a:pt x="18375" y="5773815"/>
                </a:lnTo>
                <a:lnTo>
                  <a:pt x="19782" y="5787944"/>
                </a:lnTo>
                <a:lnTo>
                  <a:pt x="21346" y="5814227"/>
                </a:lnTo>
                <a:lnTo>
                  <a:pt x="22597" y="5893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PenAnnotation1"/>
          <p:cNvSpPr/>
          <p:nvPr/>
        </p:nvSpPr>
        <p:spPr>
          <a:xfrm>
            <a:off x="1580554" y="889112"/>
            <a:ext cx="132147" cy="343026"/>
          </a:xfrm>
          <a:custGeom>
            <a:avLst/>
            <a:gdLst/>
            <a:ahLst/>
            <a:cxnLst/>
            <a:rect l="0" t="0" r="0" b="0"/>
            <a:pathLst>
              <a:path w="132147" h="343026">
                <a:moveTo>
                  <a:pt x="62508" y="200309"/>
                </a:moveTo>
                <a:lnTo>
                  <a:pt x="62508" y="343025"/>
                </a:lnTo>
                <a:lnTo>
                  <a:pt x="59862" y="340468"/>
                </a:lnTo>
                <a:lnTo>
                  <a:pt x="57768" y="338397"/>
                </a:lnTo>
                <a:lnTo>
                  <a:pt x="55379" y="335032"/>
                </a:lnTo>
                <a:lnTo>
                  <a:pt x="52794" y="330804"/>
                </a:lnTo>
                <a:lnTo>
                  <a:pt x="50079" y="326001"/>
                </a:lnTo>
                <a:lnTo>
                  <a:pt x="47277" y="319823"/>
                </a:lnTo>
                <a:lnTo>
                  <a:pt x="44416" y="312727"/>
                </a:lnTo>
                <a:lnTo>
                  <a:pt x="41517" y="305020"/>
                </a:lnTo>
                <a:lnTo>
                  <a:pt x="38592" y="295913"/>
                </a:lnTo>
                <a:lnTo>
                  <a:pt x="35650" y="285874"/>
                </a:lnTo>
                <a:lnTo>
                  <a:pt x="29735" y="264135"/>
                </a:lnTo>
                <a:lnTo>
                  <a:pt x="23799" y="241244"/>
                </a:lnTo>
                <a:lnTo>
                  <a:pt x="17854" y="215195"/>
                </a:lnTo>
                <a:lnTo>
                  <a:pt x="14879" y="201304"/>
                </a:lnTo>
                <a:lnTo>
                  <a:pt x="12896" y="188074"/>
                </a:lnTo>
                <a:lnTo>
                  <a:pt x="11574" y="175285"/>
                </a:lnTo>
                <a:lnTo>
                  <a:pt x="10693" y="162791"/>
                </a:lnTo>
                <a:lnTo>
                  <a:pt x="10105" y="151484"/>
                </a:lnTo>
                <a:lnTo>
                  <a:pt x="9452" y="130984"/>
                </a:lnTo>
                <a:lnTo>
                  <a:pt x="9085" y="102709"/>
                </a:lnTo>
                <a:lnTo>
                  <a:pt x="10025" y="93570"/>
                </a:lnTo>
                <a:lnTo>
                  <a:pt x="11645" y="84502"/>
                </a:lnTo>
                <a:lnTo>
                  <a:pt x="13716" y="75479"/>
                </a:lnTo>
                <a:lnTo>
                  <a:pt x="16089" y="67480"/>
                </a:lnTo>
                <a:lnTo>
                  <a:pt x="18664" y="60163"/>
                </a:lnTo>
                <a:lnTo>
                  <a:pt x="21372" y="53300"/>
                </a:lnTo>
                <a:lnTo>
                  <a:pt x="24170" y="46741"/>
                </a:lnTo>
                <a:lnTo>
                  <a:pt x="29925" y="34161"/>
                </a:lnTo>
                <a:lnTo>
                  <a:pt x="33840" y="29020"/>
                </a:lnTo>
                <a:lnTo>
                  <a:pt x="38435" y="24601"/>
                </a:lnTo>
                <a:lnTo>
                  <a:pt x="43483" y="20663"/>
                </a:lnTo>
                <a:lnTo>
                  <a:pt x="47840" y="17045"/>
                </a:lnTo>
                <a:lnTo>
                  <a:pt x="51737" y="13641"/>
                </a:lnTo>
                <a:lnTo>
                  <a:pt x="55328" y="10379"/>
                </a:lnTo>
                <a:lnTo>
                  <a:pt x="59705" y="7213"/>
                </a:lnTo>
                <a:lnTo>
                  <a:pt x="64608" y="4110"/>
                </a:lnTo>
                <a:lnTo>
                  <a:pt x="69861" y="1049"/>
                </a:lnTo>
                <a:lnTo>
                  <a:pt x="74356" y="0"/>
                </a:lnTo>
                <a:lnTo>
                  <a:pt x="78344" y="293"/>
                </a:lnTo>
                <a:lnTo>
                  <a:pt x="81995" y="1481"/>
                </a:lnTo>
                <a:lnTo>
                  <a:pt x="86413" y="3265"/>
                </a:lnTo>
                <a:lnTo>
                  <a:pt x="91343" y="5446"/>
                </a:lnTo>
                <a:lnTo>
                  <a:pt x="96614" y="7893"/>
                </a:lnTo>
                <a:lnTo>
                  <a:pt x="101121" y="11508"/>
                </a:lnTo>
                <a:lnTo>
                  <a:pt x="105117" y="15903"/>
                </a:lnTo>
                <a:lnTo>
                  <a:pt x="108773" y="20817"/>
                </a:lnTo>
                <a:lnTo>
                  <a:pt x="112203" y="25085"/>
                </a:lnTo>
                <a:lnTo>
                  <a:pt x="115482" y="28923"/>
                </a:lnTo>
                <a:lnTo>
                  <a:pt x="118660" y="32474"/>
                </a:lnTo>
                <a:lnTo>
                  <a:pt x="121771" y="36825"/>
                </a:lnTo>
                <a:lnTo>
                  <a:pt x="124837" y="41711"/>
                </a:lnTo>
                <a:lnTo>
                  <a:pt x="127873" y="46952"/>
                </a:lnTo>
                <a:lnTo>
                  <a:pt x="129897" y="52430"/>
                </a:lnTo>
                <a:lnTo>
                  <a:pt x="131247" y="58067"/>
                </a:lnTo>
                <a:lnTo>
                  <a:pt x="132146" y="63809"/>
                </a:lnTo>
                <a:lnTo>
                  <a:pt x="131754" y="70614"/>
                </a:lnTo>
                <a:lnTo>
                  <a:pt x="130500" y="78127"/>
                </a:lnTo>
                <a:lnTo>
                  <a:pt x="128672" y="86112"/>
                </a:lnTo>
                <a:lnTo>
                  <a:pt x="126461" y="93420"/>
                </a:lnTo>
                <a:lnTo>
                  <a:pt x="123995" y="100277"/>
                </a:lnTo>
                <a:lnTo>
                  <a:pt x="121359" y="106832"/>
                </a:lnTo>
                <a:lnTo>
                  <a:pt x="117617" y="114178"/>
                </a:lnTo>
                <a:lnTo>
                  <a:pt x="113138" y="122053"/>
                </a:lnTo>
                <a:lnTo>
                  <a:pt x="108167" y="130279"/>
                </a:lnTo>
                <a:lnTo>
                  <a:pt x="102869" y="137747"/>
                </a:lnTo>
                <a:lnTo>
                  <a:pt x="97353" y="144711"/>
                </a:lnTo>
                <a:lnTo>
                  <a:pt x="91691" y="151337"/>
                </a:lnTo>
                <a:lnTo>
                  <a:pt x="85932" y="157739"/>
                </a:lnTo>
                <a:lnTo>
                  <a:pt x="74242" y="170145"/>
                </a:lnTo>
                <a:lnTo>
                  <a:pt x="68346" y="175239"/>
                </a:lnTo>
                <a:lnTo>
                  <a:pt x="62431" y="179627"/>
                </a:lnTo>
                <a:lnTo>
                  <a:pt x="56504" y="183544"/>
                </a:lnTo>
                <a:lnTo>
                  <a:pt x="50568" y="186156"/>
                </a:lnTo>
                <a:lnTo>
                  <a:pt x="44626" y="187897"/>
                </a:lnTo>
                <a:lnTo>
                  <a:pt x="38680" y="189058"/>
                </a:lnTo>
                <a:lnTo>
                  <a:pt x="32732" y="189832"/>
                </a:lnTo>
                <a:lnTo>
                  <a:pt x="26783" y="190348"/>
                </a:lnTo>
                <a:lnTo>
                  <a:pt x="15872" y="190921"/>
                </a:lnTo>
                <a:lnTo>
                  <a:pt x="0" y="1913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PenAnnotation2"/>
          <p:cNvSpPr/>
          <p:nvPr/>
        </p:nvSpPr>
        <p:spPr>
          <a:xfrm>
            <a:off x="1651992" y="965506"/>
            <a:ext cx="1293010" cy="221427"/>
          </a:xfrm>
          <a:custGeom>
            <a:avLst/>
            <a:gdLst/>
            <a:ahLst/>
            <a:cxnLst/>
            <a:rect l="0" t="0" r="0" b="0"/>
            <a:pathLst>
              <a:path w="1293010" h="221427">
                <a:moveTo>
                  <a:pt x="0" y="195353"/>
                </a:moveTo>
                <a:lnTo>
                  <a:pt x="0" y="200093"/>
                </a:lnTo>
                <a:lnTo>
                  <a:pt x="992" y="202482"/>
                </a:lnTo>
                <a:lnTo>
                  <a:pt x="4740" y="207782"/>
                </a:lnTo>
                <a:lnTo>
                  <a:pt x="7688" y="211603"/>
                </a:lnTo>
                <a:lnTo>
                  <a:pt x="18042" y="217476"/>
                </a:lnTo>
                <a:lnTo>
                  <a:pt x="25548" y="220068"/>
                </a:lnTo>
                <a:lnTo>
                  <a:pt x="28938" y="220759"/>
                </a:lnTo>
                <a:lnTo>
                  <a:pt x="33182" y="220228"/>
                </a:lnTo>
                <a:lnTo>
                  <a:pt x="48637" y="214740"/>
                </a:lnTo>
                <a:lnTo>
                  <a:pt x="59981" y="209592"/>
                </a:lnTo>
                <a:lnTo>
                  <a:pt x="65784" y="205838"/>
                </a:lnTo>
                <a:lnTo>
                  <a:pt x="71637" y="201350"/>
                </a:lnTo>
                <a:lnTo>
                  <a:pt x="77524" y="196375"/>
                </a:lnTo>
                <a:lnTo>
                  <a:pt x="83432" y="191073"/>
                </a:lnTo>
                <a:lnTo>
                  <a:pt x="95289" y="179891"/>
                </a:lnTo>
                <a:lnTo>
                  <a:pt x="100237" y="173139"/>
                </a:lnTo>
                <a:lnTo>
                  <a:pt x="104528" y="165661"/>
                </a:lnTo>
                <a:lnTo>
                  <a:pt x="108380" y="157699"/>
                </a:lnTo>
                <a:lnTo>
                  <a:pt x="111941" y="148422"/>
                </a:lnTo>
                <a:lnTo>
                  <a:pt x="115307" y="138269"/>
                </a:lnTo>
                <a:lnTo>
                  <a:pt x="121693" y="117396"/>
                </a:lnTo>
                <a:lnTo>
                  <a:pt x="127838" y="98198"/>
                </a:lnTo>
                <a:lnTo>
                  <a:pt x="130866" y="89903"/>
                </a:lnTo>
                <a:lnTo>
                  <a:pt x="133877" y="82389"/>
                </a:lnTo>
                <a:lnTo>
                  <a:pt x="136876" y="75395"/>
                </a:lnTo>
                <a:lnTo>
                  <a:pt x="138876" y="69740"/>
                </a:lnTo>
                <a:lnTo>
                  <a:pt x="140209" y="64978"/>
                </a:lnTo>
                <a:lnTo>
                  <a:pt x="141097" y="60812"/>
                </a:lnTo>
                <a:lnTo>
                  <a:pt x="142682" y="58034"/>
                </a:lnTo>
                <a:lnTo>
                  <a:pt x="144731" y="56182"/>
                </a:lnTo>
                <a:lnTo>
                  <a:pt x="151390" y="52695"/>
                </a:lnTo>
                <a:lnTo>
                  <a:pt x="151620" y="57866"/>
                </a:lnTo>
                <a:lnTo>
                  <a:pt x="151682" y="62023"/>
                </a:lnTo>
                <a:lnTo>
                  <a:pt x="152715" y="66779"/>
                </a:lnTo>
                <a:lnTo>
                  <a:pt x="154396" y="71934"/>
                </a:lnTo>
                <a:lnTo>
                  <a:pt x="156509" y="77355"/>
                </a:lnTo>
                <a:lnTo>
                  <a:pt x="161502" y="91315"/>
                </a:lnTo>
                <a:lnTo>
                  <a:pt x="172792" y="124531"/>
                </a:lnTo>
                <a:lnTo>
                  <a:pt x="175718" y="132264"/>
                </a:lnTo>
                <a:lnTo>
                  <a:pt x="178661" y="139403"/>
                </a:lnTo>
                <a:lnTo>
                  <a:pt x="181615" y="146147"/>
                </a:lnTo>
                <a:lnTo>
                  <a:pt x="184577" y="153619"/>
                </a:lnTo>
                <a:lnTo>
                  <a:pt x="190513" y="169859"/>
                </a:lnTo>
                <a:lnTo>
                  <a:pt x="193485" y="177365"/>
                </a:lnTo>
                <a:lnTo>
                  <a:pt x="196459" y="184353"/>
                </a:lnTo>
                <a:lnTo>
                  <a:pt x="199433" y="190996"/>
                </a:lnTo>
                <a:lnTo>
                  <a:pt x="202409" y="196417"/>
                </a:lnTo>
                <a:lnTo>
                  <a:pt x="205384" y="201023"/>
                </a:lnTo>
                <a:lnTo>
                  <a:pt x="208360" y="205086"/>
                </a:lnTo>
                <a:lnTo>
                  <a:pt x="211336" y="207795"/>
                </a:lnTo>
                <a:lnTo>
                  <a:pt x="214313" y="209601"/>
                </a:lnTo>
                <a:lnTo>
                  <a:pt x="220266" y="211607"/>
                </a:lnTo>
                <a:lnTo>
                  <a:pt x="234818" y="212895"/>
                </a:lnTo>
                <a:lnTo>
                  <a:pt x="239889" y="213001"/>
                </a:lnTo>
                <a:lnTo>
                  <a:pt x="244262" y="212079"/>
                </a:lnTo>
                <a:lnTo>
                  <a:pt x="251766" y="208409"/>
                </a:lnTo>
                <a:lnTo>
                  <a:pt x="255157" y="205049"/>
                </a:lnTo>
                <a:lnTo>
                  <a:pt x="258409" y="200825"/>
                </a:lnTo>
                <a:lnTo>
                  <a:pt x="261569" y="196024"/>
                </a:lnTo>
                <a:lnTo>
                  <a:pt x="264669" y="189847"/>
                </a:lnTo>
                <a:lnTo>
                  <a:pt x="267727" y="182753"/>
                </a:lnTo>
                <a:lnTo>
                  <a:pt x="270758" y="175047"/>
                </a:lnTo>
                <a:lnTo>
                  <a:pt x="272779" y="165940"/>
                </a:lnTo>
                <a:lnTo>
                  <a:pt x="274126" y="155901"/>
                </a:lnTo>
                <a:lnTo>
                  <a:pt x="275024" y="145239"/>
                </a:lnTo>
                <a:lnTo>
                  <a:pt x="275623" y="135155"/>
                </a:lnTo>
                <a:lnTo>
                  <a:pt x="276288" y="116012"/>
                </a:lnTo>
                <a:lnTo>
                  <a:pt x="276715" y="80462"/>
                </a:lnTo>
                <a:lnTo>
                  <a:pt x="276773" y="66238"/>
                </a:lnTo>
                <a:lnTo>
                  <a:pt x="275797" y="61651"/>
                </a:lnTo>
                <a:lnTo>
                  <a:pt x="274153" y="58594"/>
                </a:lnTo>
                <a:lnTo>
                  <a:pt x="269127" y="53686"/>
                </a:lnTo>
                <a:lnTo>
                  <a:pt x="267723" y="54275"/>
                </a:lnTo>
                <a:lnTo>
                  <a:pt x="263517" y="57576"/>
                </a:lnTo>
                <a:lnTo>
                  <a:pt x="261998" y="60838"/>
                </a:lnTo>
                <a:lnTo>
                  <a:pt x="260986" y="64996"/>
                </a:lnTo>
                <a:lnTo>
                  <a:pt x="260311" y="69753"/>
                </a:lnTo>
                <a:lnTo>
                  <a:pt x="259861" y="74909"/>
                </a:lnTo>
                <a:lnTo>
                  <a:pt x="259561" y="80330"/>
                </a:lnTo>
                <a:lnTo>
                  <a:pt x="259361" y="85929"/>
                </a:lnTo>
                <a:lnTo>
                  <a:pt x="258235" y="92638"/>
                </a:lnTo>
                <a:lnTo>
                  <a:pt x="256493" y="100087"/>
                </a:lnTo>
                <a:lnTo>
                  <a:pt x="254339" y="108030"/>
                </a:lnTo>
                <a:lnTo>
                  <a:pt x="252903" y="116302"/>
                </a:lnTo>
                <a:lnTo>
                  <a:pt x="251946" y="124793"/>
                </a:lnTo>
                <a:lnTo>
                  <a:pt x="251307" y="133430"/>
                </a:lnTo>
                <a:lnTo>
                  <a:pt x="251874" y="142165"/>
                </a:lnTo>
                <a:lnTo>
                  <a:pt x="253244" y="150964"/>
                </a:lnTo>
                <a:lnTo>
                  <a:pt x="255150" y="159807"/>
                </a:lnTo>
                <a:lnTo>
                  <a:pt x="257412" y="167687"/>
                </a:lnTo>
                <a:lnTo>
                  <a:pt x="259913" y="174925"/>
                </a:lnTo>
                <a:lnTo>
                  <a:pt x="262572" y="181734"/>
                </a:lnTo>
                <a:lnTo>
                  <a:pt x="266329" y="187266"/>
                </a:lnTo>
                <a:lnTo>
                  <a:pt x="270818" y="191946"/>
                </a:lnTo>
                <a:lnTo>
                  <a:pt x="275795" y="196058"/>
                </a:lnTo>
                <a:lnTo>
                  <a:pt x="281098" y="198800"/>
                </a:lnTo>
                <a:lnTo>
                  <a:pt x="292281" y="201846"/>
                </a:lnTo>
                <a:lnTo>
                  <a:pt x="309733" y="203561"/>
                </a:lnTo>
                <a:lnTo>
                  <a:pt x="314637" y="202809"/>
                </a:lnTo>
                <a:lnTo>
                  <a:pt x="327272" y="197011"/>
                </a:lnTo>
                <a:lnTo>
                  <a:pt x="337608" y="191790"/>
                </a:lnTo>
                <a:lnTo>
                  <a:pt x="342150" y="188017"/>
                </a:lnTo>
                <a:lnTo>
                  <a:pt x="346170" y="183517"/>
                </a:lnTo>
                <a:lnTo>
                  <a:pt x="349842" y="178533"/>
                </a:lnTo>
                <a:lnTo>
                  <a:pt x="353283" y="173225"/>
                </a:lnTo>
                <a:lnTo>
                  <a:pt x="356569" y="167703"/>
                </a:lnTo>
                <a:lnTo>
                  <a:pt x="359751" y="162037"/>
                </a:lnTo>
                <a:lnTo>
                  <a:pt x="362865" y="155283"/>
                </a:lnTo>
                <a:lnTo>
                  <a:pt x="365934" y="147803"/>
                </a:lnTo>
                <a:lnTo>
                  <a:pt x="368971" y="139841"/>
                </a:lnTo>
                <a:lnTo>
                  <a:pt x="371989" y="130564"/>
                </a:lnTo>
                <a:lnTo>
                  <a:pt x="374992" y="120410"/>
                </a:lnTo>
                <a:lnTo>
                  <a:pt x="377987" y="109672"/>
                </a:lnTo>
                <a:lnTo>
                  <a:pt x="379983" y="100529"/>
                </a:lnTo>
                <a:lnTo>
                  <a:pt x="381314" y="92450"/>
                </a:lnTo>
                <a:lnTo>
                  <a:pt x="382202" y="85079"/>
                </a:lnTo>
                <a:lnTo>
                  <a:pt x="382793" y="78181"/>
                </a:lnTo>
                <a:lnTo>
                  <a:pt x="383188" y="71597"/>
                </a:lnTo>
                <a:lnTo>
                  <a:pt x="383820" y="56255"/>
                </a:lnTo>
                <a:lnTo>
                  <a:pt x="384865" y="54996"/>
                </a:lnTo>
                <a:lnTo>
                  <a:pt x="386553" y="54156"/>
                </a:lnTo>
                <a:lnTo>
                  <a:pt x="388671" y="53597"/>
                </a:lnTo>
                <a:lnTo>
                  <a:pt x="391074" y="55208"/>
                </a:lnTo>
                <a:lnTo>
                  <a:pt x="393669" y="58267"/>
                </a:lnTo>
                <a:lnTo>
                  <a:pt x="396392" y="62290"/>
                </a:lnTo>
                <a:lnTo>
                  <a:pt x="399198" y="66957"/>
                </a:lnTo>
                <a:lnTo>
                  <a:pt x="402062" y="72053"/>
                </a:lnTo>
                <a:lnTo>
                  <a:pt x="404963" y="77434"/>
                </a:lnTo>
                <a:lnTo>
                  <a:pt x="407889" y="83998"/>
                </a:lnTo>
                <a:lnTo>
                  <a:pt x="410832" y="91351"/>
                </a:lnTo>
                <a:lnTo>
                  <a:pt x="413787" y="99229"/>
                </a:lnTo>
                <a:lnTo>
                  <a:pt x="416748" y="108450"/>
                </a:lnTo>
                <a:lnTo>
                  <a:pt x="419715" y="118566"/>
                </a:lnTo>
                <a:lnTo>
                  <a:pt x="422685" y="129279"/>
                </a:lnTo>
                <a:lnTo>
                  <a:pt x="425657" y="138405"/>
                </a:lnTo>
                <a:lnTo>
                  <a:pt x="428631" y="146474"/>
                </a:lnTo>
                <a:lnTo>
                  <a:pt x="431605" y="153837"/>
                </a:lnTo>
                <a:lnTo>
                  <a:pt x="437556" y="169956"/>
                </a:lnTo>
                <a:lnTo>
                  <a:pt x="440532" y="178422"/>
                </a:lnTo>
                <a:lnTo>
                  <a:pt x="443508" y="186050"/>
                </a:lnTo>
                <a:lnTo>
                  <a:pt x="446485" y="193120"/>
                </a:lnTo>
                <a:lnTo>
                  <a:pt x="449461" y="199817"/>
                </a:lnTo>
                <a:lnTo>
                  <a:pt x="451445" y="205274"/>
                </a:lnTo>
                <a:lnTo>
                  <a:pt x="452768" y="209905"/>
                </a:lnTo>
                <a:lnTo>
                  <a:pt x="455259" y="221426"/>
                </a:lnTo>
                <a:lnTo>
                  <a:pt x="455368" y="217189"/>
                </a:lnTo>
                <a:lnTo>
                  <a:pt x="455414" y="103044"/>
                </a:lnTo>
                <a:lnTo>
                  <a:pt x="456406" y="96110"/>
                </a:lnTo>
                <a:lnTo>
                  <a:pt x="458060" y="89504"/>
                </a:lnTo>
                <a:lnTo>
                  <a:pt x="460154" y="83115"/>
                </a:lnTo>
                <a:lnTo>
                  <a:pt x="462543" y="78856"/>
                </a:lnTo>
                <a:lnTo>
                  <a:pt x="465127" y="76016"/>
                </a:lnTo>
                <a:lnTo>
                  <a:pt x="467843" y="74123"/>
                </a:lnTo>
                <a:lnTo>
                  <a:pt x="473505" y="72020"/>
                </a:lnTo>
                <a:lnTo>
                  <a:pt x="476405" y="71459"/>
                </a:lnTo>
                <a:lnTo>
                  <a:pt x="480322" y="73069"/>
                </a:lnTo>
                <a:lnTo>
                  <a:pt x="484917" y="76127"/>
                </a:lnTo>
                <a:lnTo>
                  <a:pt x="489966" y="80151"/>
                </a:lnTo>
                <a:lnTo>
                  <a:pt x="495316" y="84817"/>
                </a:lnTo>
                <a:lnTo>
                  <a:pt x="500867" y="89912"/>
                </a:lnTo>
                <a:lnTo>
                  <a:pt x="506552" y="95294"/>
                </a:lnTo>
                <a:lnTo>
                  <a:pt x="512326" y="101858"/>
                </a:lnTo>
                <a:lnTo>
                  <a:pt x="518160" y="109210"/>
                </a:lnTo>
                <a:lnTo>
                  <a:pt x="524034" y="117088"/>
                </a:lnTo>
                <a:lnTo>
                  <a:pt x="528942" y="125317"/>
                </a:lnTo>
                <a:lnTo>
                  <a:pt x="533206" y="133780"/>
                </a:lnTo>
                <a:lnTo>
                  <a:pt x="540590" y="150128"/>
                </a:lnTo>
                <a:lnTo>
                  <a:pt x="550325" y="170488"/>
                </a:lnTo>
                <a:lnTo>
                  <a:pt x="556466" y="182979"/>
                </a:lnTo>
                <a:lnTo>
                  <a:pt x="558501" y="188096"/>
                </a:lnTo>
                <a:lnTo>
                  <a:pt x="559857" y="192499"/>
                </a:lnTo>
                <a:lnTo>
                  <a:pt x="560761" y="196427"/>
                </a:lnTo>
                <a:lnTo>
                  <a:pt x="562356" y="199046"/>
                </a:lnTo>
                <a:lnTo>
                  <a:pt x="564412" y="200791"/>
                </a:lnTo>
                <a:lnTo>
                  <a:pt x="570100" y="203593"/>
                </a:lnTo>
                <a:lnTo>
                  <a:pt x="570566" y="202831"/>
                </a:lnTo>
                <a:lnTo>
                  <a:pt x="571223" y="197017"/>
                </a:lnTo>
                <a:lnTo>
                  <a:pt x="571377" y="191793"/>
                </a:lnTo>
                <a:lnTo>
                  <a:pt x="571496" y="123591"/>
                </a:lnTo>
                <a:lnTo>
                  <a:pt x="570505" y="114769"/>
                </a:lnTo>
                <a:lnTo>
                  <a:pt x="568853" y="105912"/>
                </a:lnTo>
                <a:lnTo>
                  <a:pt x="566758" y="97030"/>
                </a:lnTo>
                <a:lnTo>
                  <a:pt x="566354" y="89125"/>
                </a:lnTo>
                <a:lnTo>
                  <a:pt x="567077" y="81870"/>
                </a:lnTo>
                <a:lnTo>
                  <a:pt x="568551" y="75049"/>
                </a:lnTo>
                <a:lnTo>
                  <a:pt x="569534" y="69510"/>
                </a:lnTo>
                <a:lnTo>
                  <a:pt x="570189" y="64825"/>
                </a:lnTo>
                <a:lnTo>
                  <a:pt x="570917" y="58958"/>
                </a:lnTo>
                <a:lnTo>
                  <a:pt x="571112" y="58782"/>
                </a:lnTo>
                <a:lnTo>
                  <a:pt x="571423" y="65629"/>
                </a:lnTo>
                <a:lnTo>
                  <a:pt x="572441" y="69183"/>
                </a:lnTo>
                <a:lnTo>
                  <a:pt x="574112" y="73537"/>
                </a:lnTo>
                <a:lnTo>
                  <a:pt x="576217" y="78423"/>
                </a:lnTo>
                <a:lnTo>
                  <a:pt x="581203" y="89145"/>
                </a:lnTo>
                <a:lnTo>
                  <a:pt x="583922" y="94782"/>
                </a:lnTo>
                <a:lnTo>
                  <a:pt x="586726" y="101516"/>
                </a:lnTo>
                <a:lnTo>
                  <a:pt x="589588" y="108983"/>
                </a:lnTo>
                <a:lnTo>
                  <a:pt x="595414" y="125216"/>
                </a:lnTo>
                <a:lnTo>
                  <a:pt x="601311" y="142353"/>
                </a:lnTo>
                <a:lnTo>
                  <a:pt x="604272" y="150098"/>
                </a:lnTo>
                <a:lnTo>
                  <a:pt x="607239" y="157245"/>
                </a:lnTo>
                <a:lnTo>
                  <a:pt x="610208" y="163995"/>
                </a:lnTo>
                <a:lnTo>
                  <a:pt x="614173" y="170479"/>
                </a:lnTo>
                <a:lnTo>
                  <a:pt x="618800" y="176786"/>
                </a:lnTo>
                <a:lnTo>
                  <a:pt x="623869" y="182975"/>
                </a:lnTo>
                <a:lnTo>
                  <a:pt x="628241" y="188093"/>
                </a:lnTo>
                <a:lnTo>
                  <a:pt x="632147" y="192497"/>
                </a:lnTo>
                <a:lnTo>
                  <a:pt x="635744" y="196426"/>
                </a:lnTo>
                <a:lnTo>
                  <a:pt x="639134" y="199045"/>
                </a:lnTo>
                <a:lnTo>
                  <a:pt x="645547" y="201955"/>
                </a:lnTo>
                <a:lnTo>
                  <a:pt x="648646" y="201738"/>
                </a:lnTo>
                <a:lnTo>
                  <a:pt x="651704" y="200602"/>
                </a:lnTo>
                <a:lnTo>
                  <a:pt x="657747" y="196694"/>
                </a:lnTo>
                <a:lnTo>
                  <a:pt x="663741" y="191649"/>
                </a:lnTo>
                <a:lnTo>
                  <a:pt x="669712" y="186100"/>
                </a:lnTo>
                <a:lnTo>
                  <a:pt x="672693" y="183231"/>
                </a:lnTo>
                <a:lnTo>
                  <a:pt x="675673" y="178342"/>
                </a:lnTo>
                <a:lnTo>
                  <a:pt x="678652" y="172106"/>
                </a:lnTo>
                <a:lnTo>
                  <a:pt x="681630" y="164972"/>
                </a:lnTo>
                <a:lnTo>
                  <a:pt x="684607" y="158232"/>
                </a:lnTo>
                <a:lnTo>
                  <a:pt x="690561" y="145451"/>
                </a:lnTo>
                <a:lnTo>
                  <a:pt x="692546" y="139265"/>
                </a:lnTo>
                <a:lnTo>
                  <a:pt x="693869" y="133156"/>
                </a:lnTo>
                <a:lnTo>
                  <a:pt x="694751" y="127099"/>
                </a:lnTo>
                <a:lnTo>
                  <a:pt x="696331" y="121077"/>
                </a:lnTo>
                <a:lnTo>
                  <a:pt x="698377" y="115078"/>
                </a:lnTo>
                <a:lnTo>
                  <a:pt x="705031" y="98177"/>
                </a:lnTo>
                <a:lnTo>
                  <a:pt x="705261" y="100239"/>
                </a:lnTo>
                <a:lnTo>
                  <a:pt x="705322" y="102178"/>
                </a:lnTo>
                <a:lnTo>
                  <a:pt x="706355" y="105455"/>
                </a:lnTo>
                <a:lnTo>
                  <a:pt x="708036" y="109624"/>
                </a:lnTo>
                <a:lnTo>
                  <a:pt x="710149" y="114388"/>
                </a:lnTo>
                <a:lnTo>
                  <a:pt x="715143" y="124973"/>
                </a:lnTo>
                <a:lnTo>
                  <a:pt x="735255" y="165649"/>
                </a:lnTo>
                <a:lnTo>
                  <a:pt x="739209" y="170589"/>
                </a:lnTo>
                <a:lnTo>
                  <a:pt x="743829" y="174875"/>
                </a:lnTo>
                <a:lnTo>
                  <a:pt x="748894" y="178725"/>
                </a:lnTo>
                <a:lnTo>
                  <a:pt x="754255" y="181291"/>
                </a:lnTo>
                <a:lnTo>
                  <a:pt x="765503" y="184142"/>
                </a:lnTo>
                <a:lnTo>
                  <a:pt x="782992" y="185747"/>
                </a:lnTo>
                <a:lnTo>
                  <a:pt x="787900" y="184980"/>
                </a:lnTo>
                <a:lnTo>
                  <a:pt x="800542" y="179161"/>
                </a:lnTo>
                <a:lnTo>
                  <a:pt x="810879" y="173935"/>
                </a:lnTo>
                <a:lnTo>
                  <a:pt x="815422" y="170160"/>
                </a:lnTo>
                <a:lnTo>
                  <a:pt x="819443" y="165659"/>
                </a:lnTo>
                <a:lnTo>
                  <a:pt x="823116" y="160674"/>
                </a:lnTo>
                <a:lnTo>
                  <a:pt x="825564" y="155367"/>
                </a:lnTo>
                <a:lnTo>
                  <a:pt x="827196" y="149844"/>
                </a:lnTo>
                <a:lnTo>
                  <a:pt x="828284" y="144178"/>
                </a:lnTo>
                <a:lnTo>
                  <a:pt x="830002" y="137424"/>
                </a:lnTo>
                <a:lnTo>
                  <a:pt x="832139" y="129944"/>
                </a:lnTo>
                <a:lnTo>
                  <a:pt x="834556" y="121982"/>
                </a:lnTo>
                <a:lnTo>
                  <a:pt x="836168" y="113697"/>
                </a:lnTo>
                <a:lnTo>
                  <a:pt x="837242" y="105197"/>
                </a:lnTo>
                <a:lnTo>
                  <a:pt x="837958" y="96553"/>
                </a:lnTo>
                <a:lnTo>
                  <a:pt x="837443" y="87815"/>
                </a:lnTo>
                <a:lnTo>
                  <a:pt x="836108" y="79012"/>
                </a:lnTo>
                <a:lnTo>
                  <a:pt x="834226" y="70168"/>
                </a:lnTo>
                <a:lnTo>
                  <a:pt x="832971" y="61294"/>
                </a:lnTo>
                <a:lnTo>
                  <a:pt x="832134" y="52402"/>
                </a:lnTo>
                <a:lnTo>
                  <a:pt x="831576" y="43498"/>
                </a:lnTo>
                <a:lnTo>
                  <a:pt x="830212" y="36569"/>
                </a:lnTo>
                <a:lnTo>
                  <a:pt x="828311" y="30958"/>
                </a:lnTo>
                <a:lnTo>
                  <a:pt x="826051" y="26225"/>
                </a:lnTo>
                <a:lnTo>
                  <a:pt x="823552" y="23070"/>
                </a:lnTo>
                <a:lnTo>
                  <a:pt x="820894" y="20966"/>
                </a:lnTo>
                <a:lnTo>
                  <a:pt x="818130" y="19564"/>
                </a:lnTo>
                <a:lnTo>
                  <a:pt x="816287" y="19621"/>
                </a:lnTo>
                <a:lnTo>
                  <a:pt x="815058" y="20652"/>
                </a:lnTo>
                <a:lnTo>
                  <a:pt x="814239" y="22331"/>
                </a:lnTo>
                <a:lnTo>
                  <a:pt x="813330" y="26842"/>
                </a:lnTo>
                <a:lnTo>
                  <a:pt x="813087" y="29434"/>
                </a:lnTo>
                <a:lnTo>
                  <a:pt x="811932" y="34139"/>
                </a:lnTo>
                <a:lnTo>
                  <a:pt x="810171" y="40252"/>
                </a:lnTo>
                <a:lnTo>
                  <a:pt x="808005" y="47304"/>
                </a:lnTo>
                <a:lnTo>
                  <a:pt x="806560" y="54982"/>
                </a:lnTo>
                <a:lnTo>
                  <a:pt x="805597" y="63077"/>
                </a:lnTo>
                <a:lnTo>
                  <a:pt x="804955" y="71450"/>
                </a:lnTo>
                <a:lnTo>
                  <a:pt x="804528" y="81001"/>
                </a:lnTo>
                <a:lnTo>
                  <a:pt x="804052" y="102196"/>
                </a:lnTo>
                <a:lnTo>
                  <a:pt x="804917" y="112413"/>
                </a:lnTo>
                <a:lnTo>
                  <a:pt x="806487" y="122200"/>
                </a:lnTo>
                <a:lnTo>
                  <a:pt x="808525" y="131701"/>
                </a:lnTo>
                <a:lnTo>
                  <a:pt x="810876" y="140020"/>
                </a:lnTo>
                <a:lnTo>
                  <a:pt x="813436" y="147550"/>
                </a:lnTo>
                <a:lnTo>
                  <a:pt x="816134" y="154555"/>
                </a:lnTo>
                <a:lnTo>
                  <a:pt x="819917" y="160217"/>
                </a:lnTo>
                <a:lnTo>
                  <a:pt x="824424" y="164984"/>
                </a:lnTo>
                <a:lnTo>
                  <a:pt x="829413" y="169154"/>
                </a:lnTo>
                <a:lnTo>
                  <a:pt x="834723" y="172926"/>
                </a:lnTo>
                <a:lnTo>
                  <a:pt x="845915" y="179763"/>
                </a:lnTo>
                <a:lnTo>
                  <a:pt x="857504" y="183463"/>
                </a:lnTo>
                <a:lnTo>
                  <a:pt x="863372" y="184450"/>
                </a:lnTo>
                <a:lnTo>
                  <a:pt x="875184" y="182900"/>
                </a:lnTo>
                <a:lnTo>
                  <a:pt x="892991" y="176450"/>
                </a:lnTo>
                <a:lnTo>
                  <a:pt x="904885" y="170084"/>
                </a:lnTo>
                <a:lnTo>
                  <a:pt x="910834" y="165609"/>
                </a:lnTo>
                <a:lnTo>
                  <a:pt x="916785" y="160641"/>
                </a:lnTo>
                <a:lnTo>
                  <a:pt x="921745" y="155344"/>
                </a:lnTo>
                <a:lnTo>
                  <a:pt x="926043" y="149829"/>
                </a:lnTo>
                <a:lnTo>
                  <a:pt x="929901" y="144168"/>
                </a:lnTo>
                <a:lnTo>
                  <a:pt x="932473" y="137417"/>
                </a:lnTo>
                <a:lnTo>
                  <a:pt x="934188" y="129940"/>
                </a:lnTo>
                <a:lnTo>
                  <a:pt x="935331" y="121979"/>
                </a:lnTo>
                <a:lnTo>
                  <a:pt x="937085" y="114687"/>
                </a:lnTo>
                <a:lnTo>
                  <a:pt x="939247" y="107841"/>
                </a:lnTo>
                <a:lnTo>
                  <a:pt x="941680" y="101293"/>
                </a:lnTo>
                <a:lnTo>
                  <a:pt x="943302" y="95935"/>
                </a:lnTo>
                <a:lnTo>
                  <a:pt x="944384" y="91371"/>
                </a:lnTo>
                <a:lnTo>
                  <a:pt x="945105" y="87337"/>
                </a:lnTo>
                <a:lnTo>
                  <a:pt x="945585" y="83654"/>
                </a:lnTo>
                <a:lnTo>
                  <a:pt x="946119" y="76918"/>
                </a:lnTo>
                <a:lnTo>
                  <a:pt x="946420" y="72287"/>
                </a:lnTo>
                <a:lnTo>
                  <a:pt x="947454" y="71637"/>
                </a:lnTo>
                <a:lnTo>
                  <a:pt x="951250" y="70915"/>
                </a:lnTo>
                <a:lnTo>
                  <a:pt x="952658" y="71715"/>
                </a:lnTo>
                <a:lnTo>
                  <a:pt x="953598" y="73240"/>
                </a:lnTo>
                <a:lnTo>
                  <a:pt x="954224" y="75249"/>
                </a:lnTo>
                <a:lnTo>
                  <a:pt x="957566" y="80127"/>
                </a:lnTo>
                <a:lnTo>
                  <a:pt x="962358" y="86594"/>
                </a:lnTo>
                <a:lnTo>
                  <a:pt x="965025" y="91097"/>
                </a:lnTo>
                <a:lnTo>
                  <a:pt x="967795" y="96083"/>
                </a:lnTo>
                <a:lnTo>
                  <a:pt x="973519" y="106915"/>
                </a:lnTo>
                <a:lnTo>
                  <a:pt x="985278" y="130038"/>
                </a:lnTo>
                <a:lnTo>
                  <a:pt x="989235" y="135935"/>
                </a:lnTo>
                <a:lnTo>
                  <a:pt x="993857" y="141850"/>
                </a:lnTo>
                <a:lnTo>
                  <a:pt x="998923" y="147778"/>
                </a:lnTo>
                <a:lnTo>
                  <a:pt x="1003292" y="152722"/>
                </a:lnTo>
                <a:lnTo>
                  <a:pt x="1010793" y="160862"/>
                </a:lnTo>
                <a:lnTo>
                  <a:pt x="1013190" y="164421"/>
                </a:lnTo>
                <a:lnTo>
                  <a:pt x="1015853" y="171022"/>
                </a:lnTo>
                <a:lnTo>
                  <a:pt x="1017556" y="173179"/>
                </a:lnTo>
                <a:lnTo>
                  <a:pt x="1019683" y="174617"/>
                </a:lnTo>
                <a:lnTo>
                  <a:pt x="1022093" y="175576"/>
                </a:lnTo>
                <a:lnTo>
                  <a:pt x="1030226" y="181666"/>
                </a:lnTo>
                <a:lnTo>
                  <a:pt x="1034179" y="185014"/>
                </a:lnTo>
                <a:lnTo>
                  <a:pt x="1034734" y="184491"/>
                </a:lnTo>
                <a:lnTo>
                  <a:pt x="1035697" y="178611"/>
                </a:lnTo>
                <a:lnTo>
                  <a:pt x="1038424" y="172699"/>
                </a:lnTo>
                <a:lnTo>
                  <a:pt x="1040541" y="168344"/>
                </a:lnTo>
                <a:lnTo>
                  <a:pt x="1042944" y="164448"/>
                </a:lnTo>
                <a:lnTo>
                  <a:pt x="1045538" y="160859"/>
                </a:lnTo>
                <a:lnTo>
                  <a:pt x="1048260" y="157474"/>
                </a:lnTo>
                <a:lnTo>
                  <a:pt x="1051066" y="152241"/>
                </a:lnTo>
                <a:lnTo>
                  <a:pt x="1053930" y="145776"/>
                </a:lnTo>
                <a:lnTo>
                  <a:pt x="1056831" y="138489"/>
                </a:lnTo>
                <a:lnTo>
                  <a:pt x="1062700" y="122455"/>
                </a:lnTo>
                <a:lnTo>
                  <a:pt x="1065654" y="114012"/>
                </a:lnTo>
                <a:lnTo>
                  <a:pt x="1068615" y="104415"/>
                </a:lnTo>
                <a:lnTo>
                  <a:pt x="1077524" y="72938"/>
                </a:lnTo>
                <a:lnTo>
                  <a:pt x="1083472" y="53634"/>
                </a:lnTo>
                <a:lnTo>
                  <a:pt x="1085455" y="45311"/>
                </a:lnTo>
                <a:lnTo>
                  <a:pt x="1086777" y="37778"/>
                </a:lnTo>
                <a:lnTo>
                  <a:pt x="1087659" y="30772"/>
                </a:lnTo>
                <a:lnTo>
                  <a:pt x="1089239" y="24117"/>
                </a:lnTo>
                <a:lnTo>
                  <a:pt x="1091284" y="17695"/>
                </a:lnTo>
                <a:lnTo>
                  <a:pt x="1097938" y="0"/>
                </a:lnTo>
                <a:lnTo>
                  <a:pt x="1098075" y="625"/>
                </a:lnTo>
                <a:lnTo>
                  <a:pt x="1098229" y="3966"/>
                </a:lnTo>
                <a:lnTo>
                  <a:pt x="1097277" y="7238"/>
                </a:lnTo>
                <a:lnTo>
                  <a:pt x="1095651" y="11404"/>
                </a:lnTo>
                <a:lnTo>
                  <a:pt x="1093575" y="16166"/>
                </a:lnTo>
                <a:lnTo>
                  <a:pt x="1092190" y="21324"/>
                </a:lnTo>
                <a:lnTo>
                  <a:pt x="1091267" y="26748"/>
                </a:lnTo>
                <a:lnTo>
                  <a:pt x="1090652" y="32348"/>
                </a:lnTo>
                <a:lnTo>
                  <a:pt x="1089250" y="40050"/>
                </a:lnTo>
                <a:lnTo>
                  <a:pt x="1087323" y="49154"/>
                </a:lnTo>
                <a:lnTo>
                  <a:pt x="1085046" y="59192"/>
                </a:lnTo>
                <a:lnTo>
                  <a:pt x="1082536" y="68860"/>
                </a:lnTo>
                <a:lnTo>
                  <a:pt x="1079870" y="78282"/>
                </a:lnTo>
                <a:lnTo>
                  <a:pt x="1077101" y="87540"/>
                </a:lnTo>
                <a:lnTo>
                  <a:pt x="1075255" y="96689"/>
                </a:lnTo>
                <a:lnTo>
                  <a:pt x="1074024" y="105764"/>
                </a:lnTo>
                <a:lnTo>
                  <a:pt x="1073203" y="114791"/>
                </a:lnTo>
                <a:lnTo>
                  <a:pt x="1073648" y="123786"/>
                </a:lnTo>
                <a:lnTo>
                  <a:pt x="1074938" y="132759"/>
                </a:lnTo>
                <a:lnTo>
                  <a:pt x="1076789" y="141717"/>
                </a:lnTo>
                <a:lnTo>
                  <a:pt x="1079015" y="148682"/>
                </a:lnTo>
                <a:lnTo>
                  <a:pt x="1081492" y="154317"/>
                </a:lnTo>
                <a:lnTo>
                  <a:pt x="1084135" y="159066"/>
                </a:lnTo>
                <a:lnTo>
                  <a:pt x="1086890" y="163224"/>
                </a:lnTo>
                <a:lnTo>
                  <a:pt x="1089718" y="166988"/>
                </a:lnTo>
                <a:lnTo>
                  <a:pt x="1092596" y="170490"/>
                </a:lnTo>
                <a:lnTo>
                  <a:pt x="1101085" y="177027"/>
                </a:lnTo>
                <a:lnTo>
                  <a:pt x="1106127" y="180159"/>
                </a:lnTo>
                <a:lnTo>
                  <a:pt x="1117020" y="183639"/>
                </a:lnTo>
                <a:lnTo>
                  <a:pt x="1122704" y="184567"/>
                </a:lnTo>
                <a:lnTo>
                  <a:pt x="1134310" y="182952"/>
                </a:lnTo>
                <a:lnTo>
                  <a:pt x="1152000" y="176465"/>
                </a:lnTo>
                <a:lnTo>
                  <a:pt x="1157930" y="173831"/>
                </a:lnTo>
                <a:lnTo>
                  <a:pt x="1162875" y="170091"/>
                </a:lnTo>
                <a:lnTo>
                  <a:pt x="1167164" y="165613"/>
                </a:lnTo>
                <a:lnTo>
                  <a:pt x="1171016" y="160644"/>
                </a:lnTo>
                <a:lnTo>
                  <a:pt x="1175568" y="154354"/>
                </a:lnTo>
                <a:lnTo>
                  <a:pt x="1185917" y="139428"/>
                </a:lnTo>
                <a:lnTo>
                  <a:pt x="1190463" y="130288"/>
                </a:lnTo>
                <a:lnTo>
                  <a:pt x="1194485" y="120227"/>
                </a:lnTo>
                <a:lnTo>
                  <a:pt x="1198159" y="109550"/>
                </a:lnTo>
                <a:lnTo>
                  <a:pt x="1201601" y="98463"/>
                </a:lnTo>
                <a:lnTo>
                  <a:pt x="1214253" y="54800"/>
                </a:lnTo>
                <a:lnTo>
                  <a:pt x="1217291" y="45096"/>
                </a:lnTo>
                <a:lnTo>
                  <a:pt x="1219317" y="36643"/>
                </a:lnTo>
                <a:lnTo>
                  <a:pt x="1220666" y="29023"/>
                </a:lnTo>
                <a:lnTo>
                  <a:pt x="1221567" y="21958"/>
                </a:lnTo>
                <a:lnTo>
                  <a:pt x="1223159" y="16256"/>
                </a:lnTo>
                <a:lnTo>
                  <a:pt x="1225213" y="11463"/>
                </a:lnTo>
                <a:lnTo>
                  <a:pt x="1230897" y="1381"/>
                </a:lnTo>
                <a:lnTo>
                  <a:pt x="1232356" y="1546"/>
                </a:lnTo>
                <a:lnTo>
                  <a:pt x="1236622" y="4376"/>
                </a:lnTo>
                <a:lnTo>
                  <a:pt x="1241826" y="8940"/>
                </a:lnTo>
                <a:lnTo>
                  <a:pt x="1248438" y="14276"/>
                </a:lnTo>
                <a:lnTo>
                  <a:pt x="1257992" y="19955"/>
                </a:lnTo>
                <a:lnTo>
                  <a:pt x="1262325" y="23851"/>
                </a:lnTo>
                <a:lnTo>
                  <a:pt x="1266206" y="28432"/>
                </a:lnTo>
                <a:lnTo>
                  <a:pt x="1269786" y="33471"/>
                </a:lnTo>
                <a:lnTo>
                  <a:pt x="1273164" y="39807"/>
                </a:lnTo>
                <a:lnTo>
                  <a:pt x="1276409" y="47007"/>
                </a:lnTo>
                <a:lnTo>
                  <a:pt x="1279564" y="54784"/>
                </a:lnTo>
                <a:lnTo>
                  <a:pt x="1282660" y="61953"/>
                </a:lnTo>
                <a:lnTo>
                  <a:pt x="1288745" y="75210"/>
                </a:lnTo>
                <a:lnTo>
                  <a:pt x="1290765" y="82515"/>
                </a:lnTo>
                <a:lnTo>
                  <a:pt x="1292111" y="90362"/>
                </a:lnTo>
                <a:lnTo>
                  <a:pt x="1293009" y="98570"/>
                </a:lnTo>
                <a:lnTo>
                  <a:pt x="1292615" y="106026"/>
                </a:lnTo>
                <a:lnTo>
                  <a:pt x="1291361" y="112981"/>
                </a:lnTo>
                <a:lnTo>
                  <a:pt x="1289532" y="119603"/>
                </a:lnTo>
                <a:lnTo>
                  <a:pt x="1287321" y="126001"/>
                </a:lnTo>
                <a:lnTo>
                  <a:pt x="1284854" y="132251"/>
                </a:lnTo>
                <a:lnTo>
                  <a:pt x="1282218" y="138402"/>
                </a:lnTo>
                <a:lnTo>
                  <a:pt x="1278476" y="143495"/>
                </a:lnTo>
                <a:lnTo>
                  <a:pt x="1273997" y="147883"/>
                </a:lnTo>
                <a:lnTo>
                  <a:pt x="1269026" y="151800"/>
                </a:lnTo>
                <a:lnTo>
                  <a:pt x="1263728" y="155403"/>
                </a:lnTo>
                <a:lnTo>
                  <a:pt x="1252550" y="162053"/>
                </a:lnTo>
                <a:lnTo>
                  <a:pt x="1240967" y="168316"/>
                </a:lnTo>
                <a:lnTo>
                  <a:pt x="1235101" y="171375"/>
                </a:lnTo>
                <a:lnTo>
                  <a:pt x="1228213" y="172422"/>
                </a:lnTo>
                <a:lnTo>
                  <a:pt x="1191851" y="169268"/>
                </a:lnTo>
                <a:lnTo>
                  <a:pt x="1179263" y="166231"/>
                </a:lnTo>
                <a:lnTo>
                  <a:pt x="1168047" y="161574"/>
                </a:lnTo>
                <a:lnTo>
                  <a:pt x="1163666" y="158943"/>
                </a:lnTo>
                <a:lnTo>
                  <a:pt x="1151929" y="1507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PenAnnotation3"/>
          <p:cNvSpPr/>
          <p:nvPr/>
        </p:nvSpPr>
        <p:spPr>
          <a:xfrm>
            <a:off x="2393156" y="892968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PenAnnotation4"/>
          <p:cNvSpPr/>
          <p:nvPr/>
        </p:nvSpPr>
        <p:spPr>
          <a:xfrm>
            <a:off x="2580679" y="821531"/>
            <a:ext cx="44650" cy="71438"/>
          </a:xfrm>
          <a:custGeom>
            <a:avLst/>
            <a:gdLst/>
            <a:ahLst/>
            <a:cxnLst/>
            <a:rect l="0" t="0" r="0" b="0"/>
            <a:pathLst>
              <a:path w="44650" h="71438">
                <a:moveTo>
                  <a:pt x="0" y="0"/>
                </a:moveTo>
                <a:lnTo>
                  <a:pt x="0" y="4740"/>
                </a:lnTo>
                <a:lnTo>
                  <a:pt x="992" y="8121"/>
                </a:lnTo>
                <a:lnTo>
                  <a:pt x="2646" y="12359"/>
                </a:lnTo>
                <a:lnTo>
                  <a:pt x="4741" y="17169"/>
                </a:lnTo>
                <a:lnTo>
                  <a:pt x="7129" y="21368"/>
                </a:lnTo>
                <a:lnTo>
                  <a:pt x="9714" y="25159"/>
                </a:lnTo>
                <a:lnTo>
                  <a:pt x="12429" y="28679"/>
                </a:lnTo>
                <a:lnTo>
                  <a:pt x="20738" y="40527"/>
                </a:lnTo>
                <a:lnTo>
                  <a:pt x="25732" y="47854"/>
                </a:lnTo>
                <a:lnTo>
                  <a:pt x="30053" y="53731"/>
                </a:lnTo>
                <a:lnTo>
                  <a:pt x="33926" y="58641"/>
                </a:lnTo>
                <a:lnTo>
                  <a:pt x="44649" y="714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PenAnnotation5"/>
          <p:cNvSpPr/>
          <p:nvPr/>
        </p:nvSpPr>
        <p:spPr>
          <a:xfrm>
            <a:off x="2893218" y="783006"/>
            <a:ext cx="607210" cy="377218"/>
          </a:xfrm>
          <a:custGeom>
            <a:avLst/>
            <a:gdLst/>
            <a:ahLst/>
            <a:cxnLst/>
            <a:rect l="0" t="0" r="0" b="0"/>
            <a:pathLst>
              <a:path w="607210" h="377218">
                <a:moveTo>
                  <a:pt x="0" y="109962"/>
                </a:moveTo>
                <a:lnTo>
                  <a:pt x="0" y="114703"/>
                </a:lnTo>
                <a:lnTo>
                  <a:pt x="992" y="117091"/>
                </a:lnTo>
                <a:lnTo>
                  <a:pt x="4741" y="122391"/>
                </a:lnTo>
                <a:lnTo>
                  <a:pt x="7129" y="124201"/>
                </a:lnTo>
                <a:lnTo>
                  <a:pt x="9714" y="125408"/>
                </a:lnTo>
                <a:lnTo>
                  <a:pt x="20738" y="129752"/>
                </a:lnTo>
                <a:lnTo>
                  <a:pt x="25732" y="132085"/>
                </a:lnTo>
                <a:lnTo>
                  <a:pt x="36572" y="134678"/>
                </a:lnTo>
                <a:lnTo>
                  <a:pt x="42241" y="135369"/>
                </a:lnTo>
                <a:lnTo>
                  <a:pt x="56477" y="133491"/>
                </a:lnTo>
                <a:lnTo>
                  <a:pt x="71734" y="129349"/>
                </a:lnTo>
                <a:lnTo>
                  <a:pt x="85129" y="124201"/>
                </a:lnTo>
                <a:lnTo>
                  <a:pt x="100343" y="115960"/>
                </a:lnTo>
                <a:lnTo>
                  <a:pt x="118019" y="105683"/>
                </a:lnTo>
                <a:lnTo>
                  <a:pt x="139104" y="94500"/>
                </a:lnTo>
                <a:lnTo>
                  <a:pt x="149291" y="88740"/>
                </a:lnTo>
                <a:lnTo>
                  <a:pt x="159059" y="82916"/>
                </a:lnTo>
                <a:lnTo>
                  <a:pt x="168547" y="77048"/>
                </a:lnTo>
                <a:lnTo>
                  <a:pt x="177849" y="70160"/>
                </a:lnTo>
                <a:lnTo>
                  <a:pt x="187027" y="62592"/>
                </a:lnTo>
                <a:lnTo>
                  <a:pt x="196122" y="54569"/>
                </a:lnTo>
                <a:lnTo>
                  <a:pt x="205162" y="47237"/>
                </a:lnTo>
                <a:lnTo>
                  <a:pt x="214166" y="40364"/>
                </a:lnTo>
                <a:lnTo>
                  <a:pt x="223144" y="33798"/>
                </a:lnTo>
                <a:lnTo>
                  <a:pt x="231114" y="27436"/>
                </a:lnTo>
                <a:lnTo>
                  <a:pt x="238412" y="21210"/>
                </a:lnTo>
                <a:lnTo>
                  <a:pt x="250821" y="9993"/>
                </a:lnTo>
                <a:lnTo>
                  <a:pt x="259643" y="1701"/>
                </a:lnTo>
                <a:lnTo>
                  <a:pt x="263384" y="85"/>
                </a:lnTo>
                <a:lnTo>
                  <a:pt x="266871" y="0"/>
                </a:lnTo>
                <a:lnTo>
                  <a:pt x="270187" y="935"/>
                </a:lnTo>
                <a:lnTo>
                  <a:pt x="276518" y="4620"/>
                </a:lnTo>
                <a:lnTo>
                  <a:pt x="279596" y="6992"/>
                </a:lnTo>
                <a:lnTo>
                  <a:pt x="281647" y="11550"/>
                </a:lnTo>
                <a:lnTo>
                  <a:pt x="283015" y="17565"/>
                </a:lnTo>
                <a:lnTo>
                  <a:pt x="283927" y="24552"/>
                </a:lnTo>
                <a:lnTo>
                  <a:pt x="284535" y="34170"/>
                </a:lnTo>
                <a:lnTo>
                  <a:pt x="285210" y="58087"/>
                </a:lnTo>
                <a:lnTo>
                  <a:pt x="284398" y="72402"/>
                </a:lnTo>
                <a:lnTo>
                  <a:pt x="282864" y="87899"/>
                </a:lnTo>
                <a:lnTo>
                  <a:pt x="280850" y="104183"/>
                </a:lnTo>
                <a:lnTo>
                  <a:pt x="279507" y="120992"/>
                </a:lnTo>
                <a:lnTo>
                  <a:pt x="278611" y="138152"/>
                </a:lnTo>
                <a:lnTo>
                  <a:pt x="277617" y="174085"/>
                </a:lnTo>
                <a:lnTo>
                  <a:pt x="277174" y="213206"/>
                </a:lnTo>
                <a:lnTo>
                  <a:pt x="276064" y="232369"/>
                </a:lnTo>
                <a:lnTo>
                  <a:pt x="274332" y="251098"/>
                </a:lnTo>
                <a:lnTo>
                  <a:pt x="272185" y="269537"/>
                </a:lnTo>
                <a:lnTo>
                  <a:pt x="270754" y="285799"/>
                </a:lnTo>
                <a:lnTo>
                  <a:pt x="269799" y="300608"/>
                </a:lnTo>
                <a:lnTo>
                  <a:pt x="268739" y="325663"/>
                </a:lnTo>
                <a:lnTo>
                  <a:pt x="268142" y="350924"/>
                </a:lnTo>
                <a:lnTo>
                  <a:pt x="267901" y="376686"/>
                </a:lnTo>
                <a:lnTo>
                  <a:pt x="268890" y="376083"/>
                </a:lnTo>
                <a:lnTo>
                  <a:pt x="272634" y="372767"/>
                </a:lnTo>
                <a:lnTo>
                  <a:pt x="274030" y="369501"/>
                </a:lnTo>
                <a:lnTo>
                  <a:pt x="275580" y="360581"/>
                </a:lnTo>
                <a:lnTo>
                  <a:pt x="275994" y="353440"/>
                </a:lnTo>
                <a:lnTo>
                  <a:pt x="276453" y="334922"/>
                </a:lnTo>
                <a:lnTo>
                  <a:pt x="276788" y="250179"/>
                </a:lnTo>
                <a:lnTo>
                  <a:pt x="277791" y="232213"/>
                </a:lnTo>
                <a:lnTo>
                  <a:pt x="279452" y="213291"/>
                </a:lnTo>
                <a:lnTo>
                  <a:pt x="281552" y="193731"/>
                </a:lnTo>
                <a:lnTo>
                  <a:pt x="286530" y="156123"/>
                </a:lnTo>
                <a:lnTo>
                  <a:pt x="289247" y="137759"/>
                </a:lnTo>
                <a:lnTo>
                  <a:pt x="292050" y="121548"/>
                </a:lnTo>
                <a:lnTo>
                  <a:pt x="294911" y="106772"/>
                </a:lnTo>
                <a:lnTo>
                  <a:pt x="297811" y="92953"/>
                </a:lnTo>
                <a:lnTo>
                  <a:pt x="301728" y="82748"/>
                </a:lnTo>
                <a:lnTo>
                  <a:pt x="306324" y="74952"/>
                </a:lnTo>
                <a:lnTo>
                  <a:pt x="315730" y="64637"/>
                </a:lnTo>
                <a:lnTo>
                  <a:pt x="323218" y="60052"/>
                </a:lnTo>
                <a:lnTo>
                  <a:pt x="326604" y="59821"/>
                </a:lnTo>
                <a:lnTo>
                  <a:pt x="329853" y="60660"/>
                </a:lnTo>
                <a:lnTo>
                  <a:pt x="333012" y="62211"/>
                </a:lnTo>
                <a:lnTo>
                  <a:pt x="341813" y="71872"/>
                </a:lnTo>
                <a:lnTo>
                  <a:pt x="346937" y="78616"/>
                </a:lnTo>
                <a:lnTo>
                  <a:pt x="351346" y="88073"/>
                </a:lnTo>
                <a:lnTo>
                  <a:pt x="355278" y="99338"/>
                </a:lnTo>
                <a:lnTo>
                  <a:pt x="358891" y="111809"/>
                </a:lnTo>
                <a:lnTo>
                  <a:pt x="362292" y="126076"/>
                </a:lnTo>
                <a:lnTo>
                  <a:pt x="365552" y="141541"/>
                </a:lnTo>
                <a:lnTo>
                  <a:pt x="371819" y="174599"/>
                </a:lnTo>
                <a:lnTo>
                  <a:pt x="377912" y="209135"/>
                </a:lnTo>
                <a:lnTo>
                  <a:pt x="379934" y="226679"/>
                </a:lnTo>
                <a:lnTo>
                  <a:pt x="381281" y="244328"/>
                </a:lnTo>
                <a:lnTo>
                  <a:pt x="382779" y="277829"/>
                </a:lnTo>
                <a:lnTo>
                  <a:pt x="383622" y="318010"/>
                </a:lnTo>
                <a:lnTo>
                  <a:pt x="383819" y="339350"/>
                </a:lnTo>
                <a:lnTo>
                  <a:pt x="384864" y="347223"/>
                </a:lnTo>
                <a:lnTo>
                  <a:pt x="388671" y="358617"/>
                </a:lnTo>
                <a:lnTo>
                  <a:pt x="389090" y="363045"/>
                </a:lnTo>
                <a:lnTo>
                  <a:pt x="388378" y="366989"/>
                </a:lnTo>
                <a:lnTo>
                  <a:pt x="386911" y="370610"/>
                </a:lnTo>
                <a:lnTo>
                  <a:pt x="386925" y="373024"/>
                </a:lnTo>
                <a:lnTo>
                  <a:pt x="387927" y="374634"/>
                </a:lnTo>
                <a:lnTo>
                  <a:pt x="391923" y="377217"/>
                </a:lnTo>
                <a:lnTo>
                  <a:pt x="392469" y="372279"/>
                </a:lnTo>
                <a:lnTo>
                  <a:pt x="392615" y="368184"/>
                </a:lnTo>
                <a:lnTo>
                  <a:pt x="395423" y="358342"/>
                </a:lnTo>
                <a:lnTo>
                  <a:pt x="397561" y="352939"/>
                </a:lnTo>
                <a:lnTo>
                  <a:pt x="399978" y="345369"/>
                </a:lnTo>
                <a:lnTo>
                  <a:pt x="402582" y="336353"/>
                </a:lnTo>
                <a:lnTo>
                  <a:pt x="410987" y="304702"/>
                </a:lnTo>
                <a:lnTo>
                  <a:pt x="413890" y="293367"/>
                </a:lnTo>
                <a:lnTo>
                  <a:pt x="416817" y="282834"/>
                </a:lnTo>
                <a:lnTo>
                  <a:pt x="425678" y="252795"/>
                </a:lnTo>
                <a:lnTo>
                  <a:pt x="431615" y="230660"/>
                </a:lnTo>
                <a:lnTo>
                  <a:pt x="434587" y="221185"/>
                </a:lnTo>
                <a:lnTo>
                  <a:pt x="437561" y="212884"/>
                </a:lnTo>
                <a:lnTo>
                  <a:pt x="440535" y="205366"/>
                </a:lnTo>
                <a:lnTo>
                  <a:pt x="446487" y="194366"/>
                </a:lnTo>
                <a:lnTo>
                  <a:pt x="455415" y="182596"/>
                </a:lnTo>
                <a:lnTo>
                  <a:pt x="458391" y="179221"/>
                </a:lnTo>
                <a:lnTo>
                  <a:pt x="461367" y="177963"/>
                </a:lnTo>
                <a:lnTo>
                  <a:pt x="464344" y="178116"/>
                </a:lnTo>
                <a:lnTo>
                  <a:pt x="471510" y="180751"/>
                </a:lnTo>
                <a:lnTo>
                  <a:pt x="472098" y="182952"/>
                </a:lnTo>
                <a:lnTo>
                  <a:pt x="472751" y="190688"/>
                </a:lnTo>
                <a:lnTo>
                  <a:pt x="473042" y="200742"/>
                </a:lnTo>
                <a:lnTo>
                  <a:pt x="473119" y="206201"/>
                </a:lnTo>
                <a:lnTo>
                  <a:pt x="472178" y="212816"/>
                </a:lnTo>
                <a:lnTo>
                  <a:pt x="470559" y="220204"/>
                </a:lnTo>
                <a:lnTo>
                  <a:pt x="468487" y="228105"/>
                </a:lnTo>
                <a:lnTo>
                  <a:pt x="466114" y="236349"/>
                </a:lnTo>
                <a:lnTo>
                  <a:pt x="460831" y="253447"/>
                </a:lnTo>
                <a:lnTo>
                  <a:pt x="458034" y="261181"/>
                </a:lnTo>
                <a:lnTo>
                  <a:pt x="455176" y="268322"/>
                </a:lnTo>
                <a:lnTo>
                  <a:pt x="452279" y="275066"/>
                </a:lnTo>
                <a:lnTo>
                  <a:pt x="449355" y="282540"/>
                </a:lnTo>
                <a:lnTo>
                  <a:pt x="443461" y="298780"/>
                </a:lnTo>
                <a:lnTo>
                  <a:pt x="441492" y="306286"/>
                </a:lnTo>
                <a:lnTo>
                  <a:pt x="440180" y="313275"/>
                </a:lnTo>
                <a:lnTo>
                  <a:pt x="439305" y="319918"/>
                </a:lnTo>
                <a:lnTo>
                  <a:pt x="435687" y="329945"/>
                </a:lnTo>
                <a:lnTo>
                  <a:pt x="431764" y="337709"/>
                </a:lnTo>
                <a:lnTo>
                  <a:pt x="430020" y="344467"/>
                </a:lnTo>
                <a:lnTo>
                  <a:pt x="430548" y="346666"/>
                </a:lnTo>
                <a:lnTo>
                  <a:pt x="431891" y="348132"/>
                </a:lnTo>
                <a:lnTo>
                  <a:pt x="436436" y="350485"/>
                </a:lnTo>
                <a:lnTo>
                  <a:pt x="441964" y="350892"/>
                </a:lnTo>
                <a:lnTo>
                  <a:pt x="444463" y="349957"/>
                </a:lnTo>
                <a:lnTo>
                  <a:pt x="449886" y="346273"/>
                </a:lnTo>
                <a:lnTo>
                  <a:pt x="451728" y="343901"/>
                </a:lnTo>
                <a:lnTo>
                  <a:pt x="452957" y="341328"/>
                </a:lnTo>
                <a:lnTo>
                  <a:pt x="457332" y="330320"/>
                </a:lnTo>
                <a:lnTo>
                  <a:pt x="459669" y="325328"/>
                </a:lnTo>
                <a:lnTo>
                  <a:pt x="462266" y="314490"/>
                </a:lnTo>
                <a:lnTo>
                  <a:pt x="462959" y="308822"/>
                </a:lnTo>
                <a:lnTo>
                  <a:pt x="464413" y="302067"/>
                </a:lnTo>
                <a:lnTo>
                  <a:pt x="466374" y="294587"/>
                </a:lnTo>
                <a:lnTo>
                  <a:pt x="468674" y="286623"/>
                </a:lnTo>
                <a:lnTo>
                  <a:pt x="473875" y="269838"/>
                </a:lnTo>
                <a:lnTo>
                  <a:pt x="476651" y="261194"/>
                </a:lnTo>
                <a:lnTo>
                  <a:pt x="478502" y="253448"/>
                </a:lnTo>
                <a:lnTo>
                  <a:pt x="479736" y="246299"/>
                </a:lnTo>
                <a:lnTo>
                  <a:pt x="480558" y="239549"/>
                </a:lnTo>
                <a:lnTo>
                  <a:pt x="481472" y="229403"/>
                </a:lnTo>
                <a:lnTo>
                  <a:pt x="482059" y="219545"/>
                </a:lnTo>
                <a:lnTo>
                  <a:pt x="482107" y="219728"/>
                </a:lnTo>
                <a:lnTo>
                  <a:pt x="482191" y="229760"/>
                </a:lnTo>
                <a:lnTo>
                  <a:pt x="482202" y="271806"/>
                </a:lnTo>
                <a:lnTo>
                  <a:pt x="483195" y="280366"/>
                </a:lnTo>
                <a:lnTo>
                  <a:pt x="484849" y="289049"/>
                </a:lnTo>
                <a:lnTo>
                  <a:pt x="486943" y="297815"/>
                </a:lnTo>
                <a:lnTo>
                  <a:pt x="488340" y="306635"/>
                </a:lnTo>
                <a:lnTo>
                  <a:pt x="489271" y="315491"/>
                </a:lnTo>
                <a:lnTo>
                  <a:pt x="489892" y="324372"/>
                </a:lnTo>
                <a:lnTo>
                  <a:pt x="492290" y="332277"/>
                </a:lnTo>
                <a:lnTo>
                  <a:pt x="495873" y="339532"/>
                </a:lnTo>
                <a:lnTo>
                  <a:pt x="500246" y="346352"/>
                </a:lnTo>
                <a:lnTo>
                  <a:pt x="507751" y="356577"/>
                </a:lnTo>
                <a:lnTo>
                  <a:pt x="511142" y="360692"/>
                </a:lnTo>
                <a:lnTo>
                  <a:pt x="515386" y="363436"/>
                </a:lnTo>
                <a:lnTo>
                  <a:pt x="525394" y="366484"/>
                </a:lnTo>
                <a:lnTo>
                  <a:pt x="544127" y="368602"/>
                </a:lnTo>
                <a:lnTo>
                  <a:pt x="547298" y="368709"/>
                </a:lnTo>
                <a:lnTo>
                  <a:pt x="550405" y="366796"/>
                </a:lnTo>
                <a:lnTo>
                  <a:pt x="556502" y="359379"/>
                </a:lnTo>
                <a:lnTo>
                  <a:pt x="562519" y="349468"/>
                </a:lnTo>
                <a:lnTo>
                  <a:pt x="565513" y="344047"/>
                </a:lnTo>
                <a:lnTo>
                  <a:pt x="568501" y="337456"/>
                </a:lnTo>
                <a:lnTo>
                  <a:pt x="571485" y="330086"/>
                </a:lnTo>
                <a:lnTo>
                  <a:pt x="574467" y="322196"/>
                </a:lnTo>
                <a:lnTo>
                  <a:pt x="576455" y="312967"/>
                </a:lnTo>
                <a:lnTo>
                  <a:pt x="577780" y="302845"/>
                </a:lnTo>
                <a:lnTo>
                  <a:pt x="578663" y="292129"/>
                </a:lnTo>
                <a:lnTo>
                  <a:pt x="580244" y="280024"/>
                </a:lnTo>
                <a:lnTo>
                  <a:pt x="582291" y="266993"/>
                </a:lnTo>
                <a:lnTo>
                  <a:pt x="584647" y="253345"/>
                </a:lnTo>
                <a:lnTo>
                  <a:pt x="586218" y="238293"/>
                </a:lnTo>
                <a:lnTo>
                  <a:pt x="587265" y="222305"/>
                </a:lnTo>
                <a:lnTo>
                  <a:pt x="587963" y="205693"/>
                </a:lnTo>
                <a:lnTo>
                  <a:pt x="587436" y="189658"/>
                </a:lnTo>
                <a:lnTo>
                  <a:pt x="586093" y="174007"/>
                </a:lnTo>
                <a:lnTo>
                  <a:pt x="584205" y="158612"/>
                </a:lnTo>
                <a:lnTo>
                  <a:pt x="582947" y="142395"/>
                </a:lnTo>
                <a:lnTo>
                  <a:pt x="582108" y="125631"/>
                </a:lnTo>
                <a:lnTo>
                  <a:pt x="580927" y="81532"/>
                </a:lnTo>
                <a:lnTo>
                  <a:pt x="580762" y="70173"/>
                </a:lnTo>
                <a:lnTo>
                  <a:pt x="581643" y="60616"/>
                </a:lnTo>
                <a:lnTo>
                  <a:pt x="583223" y="52260"/>
                </a:lnTo>
                <a:lnTo>
                  <a:pt x="585269" y="44705"/>
                </a:lnTo>
                <a:lnTo>
                  <a:pt x="587542" y="33665"/>
                </a:lnTo>
                <a:lnTo>
                  <a:pt x="589000" y="23233"/>
                </a:lnTo>
                <a:lnTo>
                  <a:pt x="589120" y="23369"/>
                </a:lnTo>
                <a:lnTo>
                  <a:pt x="589328" y="33320"/>
                </a:lnTo>
                <a:lnTo>
                  <a:pt x="589360" y="145088"/>
                </a:lnTo>
                <a:lnTo>
                  <a:pt x="590352" y="160169"/>
                </a:lnTo>
                <a:lnTo>
                  <a:pt x="592006" y="176175"/>
                </a:lnTo>
                <a:lnTo>
                  <a:pt x="594100" y="192800"/>
                </a:lnTo>
                <a:lnTo>
                  <a:pt x="595496" y="208844"/>
                </a:lnTo>
                <a:lnTo>
                  <a:pt x="596427" y="224500"/>
                </a:lnTo>
                <a:lnTo>
                  <a:pt x="597048" y="239899"/>
                </a:lnTo>
                <a:lnTo>
                  <a:pt x="598454" y="254134"/>
                </a:lnTo>
                <a:lnTo>
                  <a:pt x="600384" y="267592"/>
                </a:lnTo>
                <a:lnTo>
                  <a:pt x="602662" y="280533"/>
                </a:lnTo>
                <a:lnTo>
                  <a:pt x="604181" y="292137"/>
                </a:lnTo>
                <a:lnTo>
                  <a:pt x="605194" y="302850"/>
                </a:lnTo>
                <a:lnTo>
                  <a:pt x="605869" y="312968"/>
                </a:lnTo>
                <a:lnTo>
                  <a:pt x="606619" y="329502"/>
                </a:lnTo>
                <a:lnTo>
                  <a:pt x="607209" y="359252"/>
                </a:lnTo>
                <a:lnTo>
                  <a:pt x="598289" y="3510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PenAnnotation6"/>
          <p:cNvSpPr/>
          <p:nvPr/>
        </p:nvSpPr>
        <p:spPr>
          <a:xfrm>
            <a:off x="3411150" y="884039"/>
            <a:ext cx="945601" cy="301528"/>
          </a:xfrm>
          <a:custGeom>
            <a:avLst/>
            <a:gdLst/>
            <a:ahLst/>
            <a:cxnLst/>
            <a:rect l="0" t="0" r="0" b="0"/>
            <a:pathLst>
              <a:path w="945601" h="301528">
                <a:moveTo>
                  <a:pt x="8920" y="116086"/>
                </a:moveTo>
                <a:lnTo>
                  <a:pt x="358" y="116086"/>
                </a:lnTo>
                <a:lnTo>
                  <a:pt x="154" y="121377"/>
                </a:lnTo>
                <a:lnTo>
                  <a:pt x="0" y="162808"/>
                </a:lnTo>
                <a:lnTo>
                  <a:pt x="989" y="170054"/>
                </a:lnTo>
                <a:lnTo>
                  <a:pt x="2640" y="176869"/>
                </a:lnTo>
                <a:lnTo>
                  <a:pt x="4734" y="183397"/>
                </a:lnTo>
                <a:lnTo>
                  <a:pt x="8113" y="190725"/>
                </a:lnTo>
                <a:lnTo>
                  <a:pt x="12351" y="198588"/>
                </a:lnTo>
                <a:lnTo>
                  <a:pt x="17160" y="206806"/>
                </a:lnTo>
                <a:lnTo>
                  <a:pt x="22351" y="213277"/>
                </a:lnTo>
                <a:lnTo>
                  <a:pt x="27796" y="218583"/>
                </a:lnTo>
                <a:lnTo>
                  <a:pt x="39137" y="227124"/>
                </a:lnTo>
                <a:lnTo>
                  <a:pt x="50793" y="234228"/>
                </a:lnTo>
                <a:lnTo>
                  <a:pt x="65233" y="240692"/>
                </a:lnTo>
                <a:lnTo>
                  <a:pt x="73251" y="243805"/>
                </a:lnTo>
                <a:lnTo>
                  <a:pt x="80581" y="244888"/>
                </a:lnTo>
                <a:lnTo>
                  <a:pt x="94017" y="243446"/>
                </a:lnTo>
                <a:lnTo>
                  <a:pt x="117478" y="237055"/>
                </a:lnTo>
                <a:lnTo>
                  <a:pt x="138540" y="228878"/>
                </a:lnTo>
                <a:lnTo>
                  <a:pt x="151196" y="220455"/>
                </a:lnTo>
                <a:lnTo>
                  <a:pt x="157348" y="215431"/>
                </a:lnTo>
                <a:lnTo>
                  <a:pt x="162442" y="210097"/>
                </a:lnTo>
                <a:lnTo>
                  <a:pt x="166831" y="204557"/>
                </a:lnTo>
                <a:lnTo>
                  <a:pt x="170749" y="198879"/>
                </a:lnTo>
                <a:lnTo>
                  <a:pt x="174353" y="192117"/>
                </a:lnTo>
                <a:lnTo>
                  <a:pt x="177747" y="184633"/>
                </a:lnTo>
                <a:lnTo>
                  <a:pt x="181003" y="176666"/>
                </a:lnTo>
                <a:lnTo>
                  <a:pt x="183173" y="168379"/>
                </a:lnTo>
                <a:lnTo>
                  <a:pt x="184620" y="159877"/>
                </a:lnTo>
                <a:lnTo>
                  <a:pt x="185585" y="151233"/>
                </a:lnTo>
                <a:lnTo>
                  <a:pt x="187220" y="142494"/>
                </a:lnTo>
                <a:lnTo>
                  <a:pt x="189302" y="133691"/>
                </a:lnTo>
                <a:lnTo>
                  <a:pt x="191682" y="124846"/>
                </a:lnTo>
                <a:lnTo>
                  <a:pt x="193269" y="117957"/>
                </a:lnTo>
                <a:lnTo>
                  <a:pt x="194327" y="112372"/>
                </a:lnTo>
                <a:lnTo>
                  <a:pt x="195503" y="103521"/>
                </a:lnTo>
                <a:lnTo>
                  <a:pt x="196165" y="94944"/>
                </a:lnTo>
                <a:lnTo>
                  <a:pt x="196258" y="95046"/>
                </a:lnTo>
                <a:lnTo>
                  <a:pt x="196407" y="102338"/>
                </a:lnTo>
                <a:lnTo>
                  <a:pt x="196432" y="119950"/>
                </a:lnTo>
                <a:lnTo>
                  <a:pt x="197428" y="128584"/>
                </a:lnTo>
                <a:lnTo>
                  <a:pt x="199085" y="138308"/>
                </a:lnTo>
                <a:lnTo>
                  <a:pt x="201181" y="148760"/>
                </a:lnTo>
                <a:lnTo>
                  <a:pt x="206155" y="170956"/>
                </a:lnTo>
                <a:lnTo>
                  <a:pt x="208871" y="182432"/>
                </a:lnTo>
                <a:lnTo>
                  <a:pt x="210682" y="192066"/>
                </a:lnTo>
                <a:lnTo>
                  <a:pt x="211889" y="200474"/>
                </a:lnTo>
                <a:lnTo>
                  <a:pt x="212693" y="208063"/>
                </a:lnTo>
                <a:lnTo>
                  <a:pt x="214222" y="216099"/>
                </a:lnTo>
                <a:lnTo>
                  <a:pt x="216234" y="224433"/>
                </a:lnTo>
                <a:lnTo>
                  <a:pt x="218566" y="232966"/>
                </a:lnTo>
                <a:lnTo>
                  <a:pt x="222106" y="239646"/>
                </a:lnTo>
                <a:lnTo>
                  <a:pt x="226450" y="245092"/>
                </a:lnTo>
                <a:lnTo>
                  <a:pt x="239400" y="257497"/>
                </a:lnTo>
                <a:lnTo>
                  <a:pt x="242940" y="260962"/>
                </a:lnTo>
                <a:lnTo>
                  <a:pt x="246293" y="263271"/>
                </a:lnTo>
                <a:lnTo>
                  <a:pt x="252664" y="265837"/>
                </a:lnTo>
                <a:lnTo>
                  <a:pt x="261829" y="267282"/>
                </a:lnTo>
                <a:lnTo>
                  <a:pt x="270483" y="264974"/>
                </a:lnTo>
                <a:lnTo>
                  <a:pt x="275568" y="262970"/>
                </a:lnTo>
                <a:lnTo>
                  <a:pt x="279951" y="259649"/>
                </a:lnTo>
                <a:lnTo>
                  <a:pt x="287467" y="250667"/>
                </a:lnTo>
                <a:lnTo>
                  <a:pt x="290860" y="245494"/>
                </a:lnTo>
                <a:lnTo>
                  <a:pt x="294114" y="240061"/>
                </a:lnTo>
                <a:lnTo>
                  <a:pt x="297276" y="234455"/>
                </a:lnTo>
                <a:lnTo>
                  <a:pt x="300376" y="226748"/>
                </a:lnTo>
                <a:lnTo>
                  <a:pt x="303435" y="217642"/>
                </a:lnTo>
                <a:lnTo>
                  <a:pt x="306466" y="207602"/>
                </a:lnTo>
                <a:lnTo>
                  <a:pt x="308487" y="197933"/>
                </a:lnTo>
                <a:lnTo>
                  <a:pt x="309835" y="188510"/>
                </a:lnTo>
                <a:lnTo>
                  <a:pt x="310733" y="179251"/>
                </a:lnTo>
                <a:lnTo>
                  <a:pt x="312324" y="170102"/>
                </a:lnTo>
                <a:lnTo>
                  <a:pt x="314376" y="161026"/>
                </a:lnTo>
                <a:lnTo>
                  <a:pt x="316737" y="151999"/>
                </a:lnTo>
                <a:lnTo>
                  <a:pt x="318311" y="143997"/>
                </a:lnTo>
                <a:lnTo>
                  <a:pt x="319361" y="136677"/>
                </a:lnTo>
                <a:lnTo>
                  <a:pt x="321045" y="120153"/>
                </a:lnTo>
                <a:lnTo>
                  <a:pt x="321183" y="119789"/>
                </a:lnTo>
                <a:lnTo>
                  <a:pt x="321336" y="122031"/>
                </a:lnTo>
                <a:lnTo>
                  <a:pt x="322369" y="124018"/>
                </a:lnTo>
                <a:lnTo>
                  <a:pt x="326163" y="128872"/>
                </a:lnTo>
                <a:lnTo>
                  <a:pt x="327572" y="133539"/>
                </a:lnTo>
                <a:lnTo>
                  <a:pt x="328511" y="139628"/>
                </a:lnTo>
                <a:lnTo>
                  <a:pt x="329137" y="146663"/>
                </a:lnTo>
                <a:lnTo>
                  <a:pt x="330546" y="155322"/>
                </a:lnTo>
                <a:lnTo>
                  <a:pt x="332478" y="165064"/>
                </a:lnTo>
                <a:lnTo>
                  <a:pt x="334758" y="175527"/>
                </a:lnTo>
                <a:lnTo>
                  <a:pt x="337270" y="185478"/>
                </a:lnTo>
                <a:lnTo>
                  <a:pt x="339938" y="195090"/>
                </a:lnTo>
                <a:lnTo>
                  <a:pt x="345547" y="213706"/>
                </a:lnTo>
                <a:lnTo>
                  <a:pt x="360191" y="258881"/>
                </a:lnTo>
                <a:lnTo>
                  <a:pt x="364147" y="265853"/>
                </a:lnTo>
                <a:lnTo>
                  <a:pt x="368769" y="271493"/>
                </a:lnTo>
                <a:lnTo>
                  <a:pt x="382109" y="284171"/>
                </a:lnTo>
                <a:lnTo>
                  <a:pt x="385705" y="287674"/>
                </a:lnTo>
                <a:lnTo>
                  <a:pt x="390086" y="290009"/>
                </a:lnTo>
                <a:lnTo>
                  <a:pt x="400247" y="292604"/>
                </a:lnTo>
                <a:lnTo>
                  <a:pt x="412382" y="294064"/>
                </a:lnTo>
                <a:lnTo>
                  <a:pt x="415809" y="293277"/>
                </a:lnTo>
                <a:lnTo>
                  <a:pt x="422262" y="289757"/>
                </a:lnTo>
                <a:lnTo>
                  <a:pt x="424380" y="286437"/>
                </a:lnTo>
                <a:lnTo>
                  <a:pt x="426733" y="277456"/>
                </a:lnTo>
                <a:lnTo>
                  <a:pt x="428352" y="272283"/>
                </a:lnTo>
                <a:lnTo>
                  <a:pt x="430424" y="266850"/>
                </a:lnTo>
                <a:lnTo>
                  <a:pt x="432798" y="261244"/>
                </a:lnTo>
                <a:lnTo>
                  <a:pt x="433388" y="254529"/>
                </a:lnTo>
                <a:lnTo>
                  <a:pt x="432789" y="247077"/>
                </a:lnTo>
                <a:lnTo>
                  <a:pt x="431398" y="239132"/>
                </a:lnTo>
                <a:lnTo>
                  <a:pt x="429478" y="230859"/>
                </a:lnTo>
                <a:lnTo>
                  <a:pt x="427206" y="222367"/>
                </a:lnTo>
                <a:lnTo>
                  <a:pt x="424699" y="213729"/>
                </a:lnTo>
                <a:lnTo>
                  <a:pt x="421043" y="204993"/>
                </a:lnTo>
                <a:lnTo>
                  <a:pt x="416622" y="196193"/>
                </a:lnTo>
                <a:lnTo>
                  <a:pt x="411690" y="187350"/>
                </a:lnTo>
                <a:lnTo>
                  <a:pt x="406418" y="179470"/>
                </a:lnTo>
                <a:lnTo>
                  <a:pt x="400919" y="172233"/>
                </a:lnTo>
                <a:lnTo>
                  <a:pt x="395268" y="165423"/>
                </a:lnTo>
                <a:lnTo>
                  <a:pt x="390509" y="159891"/>
                </a:lnTo>
                <a:lnTo>
                  <a:pt x="382575" y="151099"/>
                </a:lnTo>
                <a:lnTo>
                  <a:pt x="379070" y="149350"/>
                </a:lnTo>
                <a:lnTo>
                  <a:pt x="375742" y="149176"/>
                </a:lnTo>
                <a:lnTo>
                  <a:pt x="372530" y="150052"/>
                </a:lnTo>
                <a:lnTo>
                  <a:pt x="366316" y="153671"/>
                </a:lnTo>
                <a:lnTo>
                  <a:pt x="354594" y="161287"/>
                </a:lnTo>
                <a:lnTo>
                  <a:pt x="349502" y="164079"/>
                </a:lnTo>
                <a:lnTo>
                  <a:pt x="341199" y="172473"/>
                </a:lnTo>
                <a:lnTo>
                  <a:pt x="335193" y="181826"/>
                </a:lnTo>
                <a:lnTo>
                  <a:pt x="332524" y="189291"/>
                </a:lnTo>
                <a:lnTo>
                  <a:pt x="331338" y="195915"/>
                </a:lnTo>
                <a:lnTo>
                  <a:pt x="330670" y="205223"/>
                </a:lnTo>
                <a:lnTo>
                  <a:pt x="330576" y="208253"/>
                </a:lnTo>
                <a:lnTo>
                  <a:pt x="332498" y="210273"/>
                </a:lnTo>
                <a:lnTo>
                  <a:pt x="335763" y="211619"/>
                </a:lnTo>
                <a:lnTo>
                  <a:pt x="339925" y="212517"/>
                </a:lnTo>
                <a:lnTo>
                  <a:pt x="343692" y="212123"/>
                </a:lnTo>
                <a:lnTo>
                  <a:pt x="347195" y="210868"/>
                </a:lnTo>
                <a:lnTo>
                  <a:pt x="362157" y="201716"/>
                </a:lnTo>
                <a:lnTo>
                  <a:pt x="377250" y="192839"/>
                </a:lnTo>
                <a:lnTo>
                  <a:pt x="393880" y="185586"/>
                </a:lnTo>
                <a:lnTo>
                  <a:pt x="411193" y="176410"/>
                </a:lnTo>
                <a:lnTo>
                  <a:pt x="419977" y="171184"/>
                </a:lnTo>
                <a:lnTo>
                  <a:pt x="437675" y="160087"/>
                </a:lnTo>
                <a:lnTo>
                  <a:pt x="446561" y="154350"/>
                </a:lnTo>
                <a:lnTo>
                  <a:pt x="464372" y="145329"/>
                </a:lnTo>
                <a:lnTo>
                  <a:pt x="481218" y="138012"/>
                </a:lnTo>
                <a:lnTo>
                  <a:pt x="495320" y="131453"/>
                </a:lnTo>
                <a:lnTo>
                  <a:pt x="500867" y="130299"/>
                </a:lnTo>
                <a:lnTo>
                  <a:pt x="505556" y="130522"/>
                </a:lnTo>
                <a:lnTo>
                  <a:pt x="519543" y="135577"/>
                </a:lnTo>
                <a:lnTo>
                  <a:pt x="524952" y="138009"/>
                </a:lnTo>
                <a:lnTo>
                  <a:pt x="529551" y="142608"/>
                </a:lnTo>
                <a:lnTo>
                  <a:pt x="533609" y="148650"/>
                </a:lnTo>
                <a:lnTo>
                  <a:pt x="537306" y="155654"/>
                </a:lnTo>
                <a:lnTo>
                  <a:pt x="539771" y="163301"/>
                </a:lnTo>
                <a:lnTo>
                  <a:pt x="541414" y="171375"/>
                </a:lnTo>
                <a:lnTo>
                  <a:pt x="542510" y="179734"/>
                </a:lnTo>
                <a:lnTo>
                  <a:pt x="543240" y="189276"/>
                </a:lnTo>
                <a:lnTo>
                  <a:pt x="543727" y="199605"/>
                </a:lnTo>
                <a:lnTo>
                  <a:pt x="544268" y="220674"/>
                </a:lnTo>
                <a:lnTo>
                  <a:pt x="544644" y="267552"/>
                </a:lnTo>
                <a:lnTo>
                  <a:pt x="543671" y="274610"/>
                </a:lnTo>
                <a:lnTo>
                  <a:pt x="542030" y="280308"/>
                </a:lnTo>
                <a:lnTo>
                  <a:pt x="538553" y="289284"/>
                </a:lnTo>
                <a:lnTo>
                  <a:pt x="537008" y="296581"/>
                </a:lnTo>
                <a:lnTo>
                  <a:pt x="536138" y="301527"/>
                </a:lnTo>
                <a:lnTo>
                  <a:pt x="536016" y="301229"/>
                </a:lnTo>
                <a:lnTo>
                  <a:pt x="535819" y="293621"/>
                </a:lnTo>
                <a:lnTo>
                  <a:pt x="535804" y="290997"/>
                </a:lnTo>
                <a:lnTo>
                  <a:pt x="536785" y="286271"/>
                </a:lnTo>
                <a:lnTo>
                  <a:pt x="538432" y="280144"/>
                </a:lnTo>
                <a:lnTo>
                  <a:pt x="540521" y="273083"/>
                </a:lnTo>
                <a:lnTo>
                  <a:pt x="541915" y="265399"/>
                </a:lnTo>
                <a:lnTo>
                  <a:pt x="542844" y="257300"/>
                </a:lnTo>
                <a:lnTo>
                  <a:pt x="543463" y="248924"/>
                </a:lnTo>
                <a:lnTo>
                  <a:pt x="543876" y="239371"/>
                </a:lnTo>
                <a:lnTo>
                  <a:pt x="544334" y="218173"/>
                </a:lnTo>
                <a:lnTo>
                  <a:pt x="544592" y="188667"/>
                </a:lnTo>
                <a:lnTo>
                  <a:pt x="545621" y="179356"/>
                </a:lnTo>
                <a:lnTo>
                  <a:pt x="547299" y="170172"/>
                </a:lnTo>
                <a:lnTo>
                  <a:pt x="549409" y="161073"/>
                </a:lnTo>
                <a:lnTo>
                  <a:pt x="550817" y="153022"/>
                </a:lnTo>
                <a:lnTo>
                  <a:pt x="551755" y="145671"/>
                </a:lnTo>
                <a:lnTo>
                  <a:pt x="553260" y="129095"/>
                </a:lnTo>
                <a:lnTo>
                  <a:pt x="553383" y="128727"/>
                </a:lnTo>
                <a:lnTo>
                  <a:pt x="553521" y="130965"/>
                </a:lnTo>
                <a:lnTo>
                  <a:pt x="556228" y="137912"/>
                </a:lnTo>
                <a:lnTo>
                  <a:pt x="558339" y="142543"/>
                </a:lnTo>
                <a:lnTo>
                  <a:pt x="560738" y="148606"/>
                </a:lnTo>
                <a:lnTo>
                  <a:pt x="566050" y="163281"/>
                </a:lnTo>
                <a:lnTo>
                  <a:pt x="574619" y="188278"/>
                </a:lnTo>
                <a:lnTo>
                  <a:pt x="578537" y="196956"/>
                </a:lnTo>
                <a:lnTo>
                  <a:pt x="583133" y="205718"/>
                </a:lnTo>
                <a:lnTo>
                  <a:pt x="588182" y="214536"/>
                </a:lnTo>
                <a:lnTo>
                  <a:pt x="592540" y="223391"/>
                </a:lnTo>
                <a:lnTo>
                  <a:pt x="596437" y="232271"/>
                </a:lnTo>
                <a:lnTo>
                  <a:pt x="600028" y="241167"/>
                </a:lnTo>
                <a:lnTo>
                  <a:pt x="604406" y="248091"/>
                </a:lnTo>
                <a:lnTo>
                  <a:pt x="609309" y="253698"/>
                </a:lnTo>
                <a:lnTo>
                  <a:pt x="619056" y="261583"/>
                </a:lnTo>
                <a:lnTo>
                  <a:pt x="626696" y="265087"/>
                </a:lnTo>
                <a:lnTo>
                  <a:pt x="641315" y="267060"/>
                </a:lnTo>
                <a:lnTo>
                  <a:pt x="652463" y="264875"/>
                </a:lnTo>
                <a:lnTo>
                  <a:pt x="669896" y="258067"/>
                </a:lnTo>
                <a:lnTo>
                  <a:pt x="675790" y="255388"/>
                </a:lnTo>
                <a:lnTo>
                  <a:pt x="680711" y="250626"/>
                </a:lnTo>
                <a:lnTo>
                  <a:pt x="684984" y="244474"/>
                </a:lnTo>
                <a:lnTo>
                  <a:pt x="688824" y="237397"/>
                </a:lnTo>
                <a:lnTo>
                  <a:pt x="693369" y="229702"/>
                </a:lnTo>
                <a:lnTo>
                  <a:pt x="703711" y="213215"/>
                </a:lnTo>
                <a:lnTo>
                  <a:pt x="708254" y="204651"/>
                </a:lnTo>
                <a:lnTo>
                  <a:pt x="712276" y="195965"/>
                </a:lnTo>
                <a:lnTo>
                  <a:pt x="715949" y="187198"/>
                </a:lnTo>
                <a:lnTo>
                  <a:pt x="720382" y="177384"/>
                </a:lnTo>
                <a:lnTo>
                  <a:pt x="730599" y="155897"/>
                </a:lnTo>
                <a:lnTo>
                  <a:pt x="735110" y="144611"/>
                </a:lnTo>
                <a:lnTo>
                  <a:pt x="739109" y="133118"/>
                </a:lnTo>
                <a:lnTo>
                  <a:pt x="742767" y="121487"/>
                </a:lnTo>
                <a:lnTo>
                  <a:pt x="746198" y="111749"/>
                </a:lnTo>
                <a:lnTo>
                  <a:pt x="749478" y="103273"/>
                </a:lnTo>
                <a:lnTo>
                  <a:pt x="752657" y="95637"/>
                </a:lnTo>
                <a:lnTo>
                  <a:pt x="755768" y="89555"/>
                </a:lnTo>
                <a:lnTo>
                  <a:pt x="761870" y="80151"/>
                </a:lnTo>
                <a:lnTo>
                  <a:pt x="765879" y="77246"/>
                </a:lnTo>
                <a:lnTo>
                  <a:pt x="775625" y="74019"/>
                </a:lnTo>
                <a:lnTo>
                  <a:pt x="781002" y="75143"/>
                </a:lnTo>
                <a:lnTo>
                  <a:pt x="792268" y="81683"/>
                </a:lnTo>
                <a:lnTo>
                  <a:pt x="798050" y="86205"/>
                </a:lnTo>
                <a:lnTo>
                  <a:pt x="803890" y="91204"/>
                </a:lnTo>
                <a:lnTo>
                  <a:pt x="809767" y="96521"/>
                </a:lnTo>
                <a:lnTo>
                  <a:pt x="815669" y="104035"/>
                </a:lnTo>
                <a:lnTo>
                  <a:pt x="821589" y="113013"/>
                </a:lnTo>
                <a:lnTo>
                  <a:pt x="827519" y="122967"/>
                </a:lnTo>
                <a:lnTo>
                  <a:pt x="832466" y="132579"/>
                </a:lnTo>
                <a:lnTo>
                  <a:pt x="836755" y="141964"/>
                </a:lnTo>
                <a:lnTo>
                  <a:pt x="840607" y="151197"/>
                </a:lnTo>
                <a:lnTo>
                  <a:pt x="844167" y="161321"/>
                </a:lnTo>
                <a:lnTo>
                  <a:pt x="847533" y="172040"/>
                </a:lnTo>
                <a:lnTo>
                  <a:pt x="850768" y="183154"/>
                </a:lnTo>
                <a:lnTo>
                  <a:pt x="852926" y="193540"/>
                </a:lnTo>
                <a:lnTo>
                  <a:pt x="854364" y="203441"/>
                </a:lnTo>
                <a:lnTo>
                  <a:pt x="855323" y="213017"/>
                </a:lnTo>
                <a:lnTo>
                  <a:pt x="855962" y="222379"/>
                </a:lnTo>
                <a:lnTo>
                  <a:pt x="856388" y="231596"/>
                </a:lnTo>
                <a:lnTo>
                  <a:pt x="856672" y="240718"/>
                </a:lnTo>
                <a:lnTo>
                  <a:pt x="855869" y="247791"/>
                </a:lnTo>
                <a:lnTo>
                  <a:pt x="854342" y="253498"/>
                </a:lnTo>
                <a:lnTo>
                  <a:pt x="852332" y="258296"/>
                </a:lnTo>
                <a:lnTo>
                  <a:pt x="849007" y="263478"/>
                </a:lnTo>
                <a:lnTo>
                  <a:pt x="844806" y="268918"/>
                </a:lnTo>
                <a:lnTo>
                  <a:pt x="840021" y="274528"/>
                </a:lnTo>
                <a:lnTo>
                  <a:pt x="834847" y="278269"/>
                </a:lnTo>
                <a:lnTo>
                  <a:pt x="823806" y="282425"/>
                </a:lnTo>
                <a:lnTo>
                  <a:pt x="811174" y="284764"/>
                </a:lnTo>
                <a:lnTo>
                  <a:pt x="791666" y="285458"/>
                </a:lnTo>
                <a:lnTo>
                  <a:pt x="778156" y="282974"/>
                </a:lnTo>
                <a:lnTo>
                  <a:pt x="764545" y="277571"/>
                </a:lnTo>
                <a:lnTo>
                  <a:pt x="748574" y="268555"/>
                </a:lnTo>
                <a:lnTo>
                  <a:pt x="734199" y="260579"/>
                </a:lnTo>
                <a:lnTo>
                  <a:pt x="714950" y="250510"/>
                </a:lnTo>
                <a:lnTo>
                  <a:pt x="702719" y="243299"/>
                </a:lnTo>
                <a:lnTo>
                  <a:pt x="696679" y="238597"/>
                </a:lnTo>
                <a:lnTo>
                  <a:pt x="685669" y="230067"/>
                </a:lnTo>
                <a:lnTo>
                  <a:pt x="670397" y="223508"/>
                </a:lnTo>
                <a:lnTo>
                  <a:pt x="670171" y="224412"/>
                </a:lnTo>
                <a:lnTo>
                  <a:pt x="669918" y="228061"/>
                </a:lnTo>
                <a:lnTo>
                  <a:pt x="670843" y="230423"/>
                </a:lnTo>
                <a:lnTo>
                  <a:pt x="674517" y="235694"/>
                </a:lnTo>
                <a:lnTo>
                  <a:pt x="682103" y="241344"/>
                </a:lnTo>
                <a:lnTo>
                  <a:pt x="697530" y="250103"/>
                </a:lnTo>
                <a:lnTo>
                  <a:pt x="717315" y="258982"/>
                </a:lnTo>
                <a:lnTo>
                  <a:pt x="733535" y="263931"/>
                </a:lnTo>
                <a:lnTo>
                  <a:pt x="759402" y="266717"/>
                </a:lnTo>
                <a:lnTo>
                  <a:pt x="777046" y="267369"/>
                </a:lnTo>
                <a:lnTo>
                  <a:pt x="792163" y="265013"/>
                </a:lnTo>
                <a:lnTo>
                  <a:pt x="814476" y="258108"/>
                </a:lnTo>
                <a:lnTo>
                  <a:pt x="848683" y="246886"/>
                </a:lnTo>
                <a:lnTo>
                  <a:pt x="863690" y="238380"/>
                </a:lnTo>
                <a:lnTo>
                  <a:pt x="876973" y="228978"/>
                </a:lnTo>
                <a:lnTo>
                  <a:pt x="889492" y="221492"/>
                </a:lnTo>
                <a:lnTo>
                  <a:pt x="895609" y="216122"/>
                </a:lnTo>
                <a:lnTo>
                  <a:pt x="901671" y="209566"/>
                </a:lnTo>
                <a:lnTo>
                  <a:pt x="907697" y="202218"/>
                </a:lnTo>
                <a:lnTo>
                  <a:pt x="912706" y="194343"/>
                </a:lnTo>
                <a:lnTo>
                  <a:pt x="917038" y="186117"/>
                </a:lnTo>
                <a:lnTo>
                  <a:pt x="920918" y="177656"/>
                </a:lnTo>
                <a:lnTo>
                  <a:pt x="925489" y="169039"/>
                </a:lnTo>
                <a:lnTo>
                  <a:pt x="930521" y="160317"/>
                </a:lnTo>
                <a:lnTo>
                  <a:pt x="935859" y="151526"/>
                </a:lnTo>
                <a:lnTo>
                  <a:pt x="939419" y="142689"/>
                </a:lnTo>
                <a:lnTo>
                  <a:pt x="941792" y="133821"/>
                </a:lnTo>
                <a:lnTo>
                  <a:pt x="943373" y="124933"/>
                </a:lnTo>
                <a:lnTo>
                  <a:pt x="944428" y="115038"/>
                </a:lnTo>
                <a:lnTo>
                  <a:pt x="945131" y="104473"/>
                </a:lnTo>
                <a:lnTo>
                  <a:pt x="945600" y="93461"/>
                </a:lnTo>
                <a:lnTo>
                  <a:pt x="944920" y="83143"/>
                </a:lnTo>
                <a:lnTo>
                  <a:pt x="943475" y="73288"/>
                </a:lnTo>
                <a:lnTo>
                  <a:pt x="941519" y="63741"/>
                </a:lnTo>
                <a:lnTo>
                  <a:pt x="938231" y="54400"/>
                </a:lnTo>
                <a:lnTo>
                  <a:pt x="934054" y="45197"/>
                </a:lnTo>
                <a:lnTo>
                  <a:pt x="91081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PenAnnotation7"/>
          <p:cNvSpPr/>
          <p:nvPr/>
        </p:nvSpPr>
        <p:spPr>
          <a:xfrm>
            <a:off x="3634382" y="914613"/>
            <a:ext cx="8931" cy="5145"/>
          </a:xfrm>
          <a:custGeom>
            <a:avLst/>
            <a:gdLst/>
            <a:ahLst/>
            <a:cxnLst/>
            <a:rect l="0" t="0" r="0" b="0"/>
            <a:pathLst>
              <a:path w="8931" h="5145">
                <a:moveTo>
                  <a:pt x="8930" y="5144"/>
                </a:moveTo>
                <a:lnTo>
                  <a:pt x="3785" y="0"/>
                </a:lnTo>
                <a:lnTo>
                  <a:pt x="5982" y="2196"/>
                </a:lnTo>
                <a:lnTo>
                  <a:pt x="5972" y="3179"/>
                </a:lnTo>
                <a:lnTo>
                  <a:pt x="4974" y="3834"/>
                </a:lnTo>
                <a:lnTo>
                  <a:pt x="0" y="51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PenAnnotation8"/>
          <p:cNvSpPr/>
          <p:nvPr/>
        </p:nvSpPr>
        <p:spPr>
          <a:xfrm>
            <a:off x="5813903" y="675538"/>
            <a:ext cx="1042288" cy="449444"/>
          </a:xfrm>
          <a:custGeom>
            <a:avLst/>
            <a:gdLst/>
            <a:ahLst/>
            <a:cxnLst/>
            <a:rect l="0" t="0" r="0" b="0"/>
            <a:pathLst>
              <a:path w="1042288" h="449444">
                <a:moveTo>
                  <a:pt x="142198" y="181712"/>
                </a:moveTo>
                <a:lnTo>
                  <a:pt x="142198" y="189400"/>
                </a:lnTo>
                <a:lnTo>
                  <a:pt x="148335" y="197525"/>
                </a:lnTo>
                <a:lnTo>
                  <a:pt x="150760" y="206859"/>
                </a:lnTo>
                <a:lnTo>
                  <a:pt x="151875" y="207406"/>
                </a:lnTo>
                <a:lnTo>
                  <a:pt x="155759" y="208014"/>
                </a:lnTo>
                <a:lnTo>
                  <a:pt x="157192" y="207184"/>
                </a:lnTo>
                <a:lnTo>
                  <a:pt x="158147" y="205639"/>
                </a:lnTo>
                <a:lnTo>
                  <a:pt x="158784" y="203616"/>
                </a:lnTo>
                <a:lnTo>
                  <a:pt x="159680" y="191289"/>
                </a:lnTo>
                <a:lnTo>
                  <a:pt x="157244" y="180676"/>
                </a:lnTo>
                <a:lnTo>
                  <a:pt x="155206" y="175068"/>
                </a:lnTo>
                <a:lnTo>
                  <a:pt x="153846" y="168353"/>
                </a:lnTo>
                <a:lnTo>
                  <a:pt x="152940" y="160900"/>
                </a:lnTo>
                <a:lnTo>
                  <a:pt x="152336" y="152954"/>
                </a:lnTo>
                <a:lnTo>
                  <a:pt x="150941" y="144681"/>
                </a:lnTo>
                <a:lnTo>
                  <a:pt x="149019" y="136188"/>
                </a:lnTo>
                <a:lnTo>
                  <a:pt x="146745" y="127550"/>
                </a:lnTo>
                <a:lnTo>
                  <a:pt x="144237" y="119807"/>
                </a:lnTo>
                <a:lnTo>
                  <a:pt x="138805" y="105912"/>
                </a:lnTo>
                <a:lnTo>
                  <a:pt x="136959" y="98436"/>
                </a:lnTo>
                <a:lnTo>
                  <a:pt x="135729" y="90476"/>
                </a:lnTo>
                <a:lnTo>
                  <a:pt x="134909" y="82192"/>
                </a:lnTo>
                <a:lnTo>
                  <a:pt x="133370" y="74686"/>
                </a:lnTo>
                <a:lnTo>
                  <a:pt x="129014" y="61053"/>
                </a:lnTo>
                <a:lnTo>
                  <a:pt x="123771" y="51026"/>
                </a:lnTo>
                <a:lnTo>
                  <a:pt x="120983" y="46963"/>
                </a:lnTo>
                <a:lnTo>
                  <a:pt x="118133" y="44254"/>
                </a:lnTo>
                <a:lnTo>
                  <a:pt x="115240" y="42448"/>
                </a:lnTo>
                <a:lnTo>
                  <a:pt x="112320" y="41244"/>
                </a:lnTo>
                <a:lnTo>
                  <a:pt x="98729" y="39550"/>
                </a:lnTo>
                <a:lnTo>
                  <a:pt x="94367" y="40304"/>
                </a:lnTo>
                <a:lnTo>
                  <a:pt x="86875" y="43788"/>
                </a:lnTo>
                <a:lnTo>
                  <a:pt x="72338" y="56068"/>
                </a:lnTo>
                <a:lnTo>
                  <a:pt x="61209" y="69316"/>
                </a:lnTo>
                <a:lnTo>
                  <a:pt x="55463" y="77015"/>
                </a:lnTo>
                <a:lnTo>
                  <a:pt x="43787" y="93508"/>
                </a:lnTo>
                <a:lnTo>
                  <a:pt x="37896" y="102073"/>
                </a:lnTo>
                <a:lnTo>
                  <a:pt x="31984" y="111752"/>
                </a:lnTo>
                <a:lnTo>
                  <a:pt x="26057" y="122173"/>
                </a:lnTo>
                <a:lnTo>
                  <a:pt x="20122" y="133090"/>
                </a:lnTo>
                <a:lnTo>
                  <a:pt x="15174" y="144336"/>
                </a:lnTo>
                <a:lnTo>
                  <a:pt x="10882" y="155802"/>
                </a:lnTo>
                <a:lnTo>
                  <a:pt x="7029" y="167415"/>
                </a:lnTo>
                <a:lnTo>
                  <a:pt x="4460" y="180118"/>
                </a:lnTo>
                <a:lnTo>
                  <a:pt x="2748" y="193548"/>
                </a:lnTo>
                <a:lnTo>
                  <a:pt x="1607" y="207462"/>
                </a:lnTo>
                <a:lnTo>
                  <a:pt x="845" y="220707"/>
                </a:lnTo>
                <a:lnTo>
                  <a:pt x="0" y="246006"/>
                </a:lnTo>
                <a:lnTo>
                  <a:pt x="1759" y="258309"/>
                </a:lnTo>
                <a:lnTo>
                  <a:pt x="4916" y="270480"/>
                </a:lnTo>
                <a:lnTo>
                  <a:pt x="19500" y="313789"/>
                </a:lnTo>
                <a:lnTo>
                  <a:pt x="23688" y="323341"/>
                </a:lnTo>
                <a:lnTo>
                  <a:pt x="28465" y="332686"/>
                </a:lnTo>
                <a:lnTo>
                  <a:pt x="33634" y="341892"/>
                </a:lnTo>
                <a:lnTo>
                  <a:pt x="39064" y="351006"/>
                </a:lnTo>
                <a:lnTo>
                  <a:pt x="50389" y="369071"/>
                </a:lnTo>
                <a:lnTo>
                  <a:pt x="56188" y="377063"/>
                </a:lnTo>
                <a:lnTo>
                  <a:pt x="62037" y="384376"/>
                </a:lnTo>
                <a:lnTo>
                  <a:pt x="73829" y="396800"/>
                </a:lnTo>
                <a:lnTo>
                  <a:pt x="85684" y="405629"/>
                </a:lnTo>
                <a:lnTo>
                  <a:pt x="108256" y="416178"/>
                </a:lnTo>
                <a:lnTo>
                  <a:pt x="129054" y="420847"/>
                </a:lnTo>
                <a:lnTo>
                  <a:pt x="141648" y="419294"/>
                </a:lnTo>
                <a:lnTo>
                  <a:pt x="154852" y="414304"/>
                </a:lnTo>
                <a:lnTo>
                  <a:pt x="178028" y="400338"/>
                </a:lnTo>
                <a:lnTo>
                  <a:pt x="191526" y="389342"/>
                </a:lnTo>
                <a:lnTo>
                  <a:pt x="197904" y="381648"/>
                </a:lnTo>
                <a:lnTo>
                  <a:pt x="204140" y="372549"/>
                </a:lnTo>
                <a:lnTo>
                  <a:pt x="216361" y="352849"/>
                </a:lnTo>
                <a:lnTo>
                  <a:pt x="228407" y="334171"/>
                </a:lnTo>
                <a:lnTo>
                  <a:pt x="234397" y="324031"/>
                </a:lnTo>
                <a:lnTo>
                  <a:pt x="240375" y="313302"/>
                </a:lnTo>
                <a:lnTo>
                  <a:pt x="246345" y="302181"/>
                </a:lnTo>
                <a:lnTo>
                  <a:pt x="251317" y="291790"/>
                </a:lnTo>
                <a:lnTo>
                  <a:pt x="255624" y="281886"/>
                </a:lnTo>
                <a:lnTo>
                  <a:pt x="259487" y="272307"/>
                </a:lnTo>
                <a:lnTo>
                  <a:pt x="266426" y="259018"/>
                </a:lnTo>
                <a:lnTo>
                  <a:pt x="271825" y="249804"/>
                </a:lnTo>
                <a:lnTo>
                  <a:pt x="274864" y="241023"/>
                </a:lnTo>
                <a:lnTo>
                  <a:pt x="275290" y="241097"/>
                </a:lnTo>
                <a:lnTo>
                  <a:pt x="275575" y="242137"/>
                </a:lnTo>
                <a:lnTo>
                  <a:pt x="275975" y="253083"/>
                </a:lnTo>
                <a:lnTo>
                  <a:pt x="276139" y="311515"/>
                </a:lnTo>
                <a:lnTo>
                  <a:pt x="277132" y="318849"/>
                </a:lnTo>
                <a:lnTo>
                  <a:pt x="278787" y="326714"/>
                </a:lnTo>
                <a:lnTo>
                  <a:pt x="280882" y="334935"/>
                </a:lnTo>
                <a:lnTo>
                  <a:pt x="282279" y="342399"/>
                </a:lnTo>
                <a:lnTo>
                  <a:pt x="283832" y="355985"/>
                </a:lnTo>
                <a:lnTo>
                  <a:pt x="287167" y="365992"/>
                </a:lnTo>
                <a:lnTo>
                  <a:pt x="294623" y="377204"/>
                </a:lnTo>
                <a:lnTo>
                  <a:pt x="297393" y="380501"/>
                </a:lnTo>
                <a:lnTo>
                  <a:pt x="300232" y="382698"/>
                </a:lnTo>
                <a:lnTo>
                  <a:pt x="306032" y="385141"/>
                </a:lnTo>
                <a:lnTo>
                  <a:pt x="314875" y="386515"/>
                </a:lnTo>
                <a:lnTo>
                  <a:pt x="317839" y="385716"/>
                </a:lnTo>
                <a:lnTo>
                  <a:pt x="323780" y="382182"/>
                </a:lnTo>
                <a:lnTo>
                  <a:pt x="332701" y="374615"/>
                </a:lnTo>
                <a:lnTo>
                  <a:pt x="334684" y="369845"/>
                </a:lnTo>
                <a:lnTo>
                  <a:pt x="336889" y="356608"/>
                </a:lnTo>
                <a:lnTo>
                  <a:pt x="337476" y="348910"/>
                </a:lnTo>
                <a:lnTo>
                  <a:pt x="337868" y="340802"/>
                </a:lnTo>
                <a:lnTo>
                  <a:pt x="338303" y="323856"/>
                </a:lnTo>
                <a:lnTo>
                  <a:pt x="338497" y="306403"/>
                </a:lnTo>
                <a:lnTo>
                  <a:pt x="337556" y="297581"/>
                </a:lnTo>
                <a:lnTo>
                  <a:pt x="335936" y="288723"/>
                </a:lnTo>
                <a:lnTo>
                  <a:pt x="333865" y="279842"/>
                </a:lnTo>
                <a:lnTo>
                  <a:pt x="331492" y="270944"/>
                </a:lnTo>
                <a:lnTo>
                  <a:pt x="326209" y="253121"/>
                </a:lnTo>
                <a:lnTo>
                  <a:pt x="322419" y="246185"/>
                </a:lnTo>
                <a:lnTo>
                  <a:pt x="312916" y="235832"/>
                </a:lnTo>
                <a:lnTo>
                  <a:pt x="304724" y="230570"/>
                </a:lnTo>
                <a:lnTo>
                  <a:pt x="301150" y="229167"/>
                </a:lnTo>
                <a:lnTo>
                  <a:pt x="296784" y="229223"/>
                </a:lnTo>
                <a:lnTo>
                  <a:pt x="286640" y="231932"/>
                </a:lnTo>
                <a:lnTo>
                  <a:pt x="282148" y="235036"/>
                </a:lnTo>
                <a:lnTo>
                  <a:pt x="274513" y="243776"/>
                </a:lnTo>
                <a:lnTo>
                  <a:pt x="267812" y="254275"/>
                </a:lnTo>
                <a:lnTo>
                  <a:pt x="261526" y="266548"/>
                </a:lnTo>
                <a:lnTo>
                  <a:pt x="258461" y="273988"/>
                </a:lnTo>
                <a:lnTo>
                  <a:pt x="255426" y="281924"/>
                </a:lnTo>
                <a:lnTo>
                  <a:pt x="252410" y="289200"/>
                </a:lnTo>
                <a:lnTo>
                  <a:pt x="246413" y="302575"/>
                </a:lnTo>
                <a:lnTo>
                  <a:pt x="245409" y="308920"/>
                </a:lnTo>
                <a:lnTo>
                  <a:pt x="246939" y="321262"/>
                </a:lnTo>
                <a:lnTo>
                  <a:pt x="248639" y="329885"/>
                </a:lnTo>
                <a:lnTo>
                  <a:pt x="250862" y="332088"/>
                </a:lnTo>
                <a:lnTo>
                  <a:pt x="258623" y="337181"/>
                </a:lnTo>
                <a:lnTo>
                  <a:pt x="262479" y="337944"/>
                </a:lnTo>
                <a:lnTo>
                  <a:pt x="266041" y="337460"/>
                </a:lnTo>
                <a:lnTo>
                  <a:pt x="269409" y="336145"/>
                </a:lnTo>
                <a:lnTo>
                  <a:pt x="283629" y="324814"/>
                </a:lnTo>
                <a:lnTo>
                  <a:pt x="295669" y="313630"/>
                </a:lnTo>
                <a:lnTo>
                  <a:pt x="304996" y="301857"/>
                </a:lnTo>
                <a:lnTo>
                  <a:pt x="310261" y="294551"/>
                </a:lnTo>
                <a:lnTo>
                  <a:pt x="314764" y="286703"/>
                </a:lnTo>
                <a:lnTo>
                  <a:pt x="318758" y="278495"/>
                </a:lnTo>
                <a:lnTo>
                  <a:pt x="322412" y="270047"/>
                </a:lnTo>
                <a:lnTo>
                  <a:pt x="325841" y="260445"/>
                </a:lnTo>
                <a:lnTo>
                  <a:pt x="329119" y="250076"/>
                </a:lnTo>
                <a:lnTo>
                  <a:pt x="332296" y="239194"/>
                </a:lnTo>
                <a:lnTo>
                  <a:pt x="335407" y="226978"/>
                </a:lnTo>
                <a:lnTo>
                  <a:pt x="341509" y="200176"/>
                </a:lnTo>
                <a:lnTo>
                  <a:pt x="350523" y="157197"/>
                </a:lnTo>
                <a:lnTo>
                  <a:pt x="352518" y="141556"/>
                </a:lnTo>
                <a:lnTo>
                  <a:pt x="353849" y="125175"/>
                </a:lnTo>
                <a:lnTo>
                  <a:pt x="354736" y="108302"/>
                </a:lnTo>
                <a:lnTo>
                  <a:pt x="356320" y="93084"/>
                </a:lnTo>
                <a:lnTo>
                  <a:pt x="358368" y="78970"/>
                </a:lnTo>
                <a:lnTo>
                  <a:pt x="360725" y="65593"/>
                </a:lnTo>
                <a:lnTo>
                  <a:pt x="362297" y="53697"/>
                </a:lnTo>
                <a:lnTo>
                  <a:pt x="363345" y="42791"/>
                </a:lnTo>
                <a:lnTo>
                  <a:pt x="364509" y="24719"/>
                </a:lnTo>
                <a:lnTo>
                  <a:pt x="365027" y="13380"/>
                </a:lnTo>
                <a:lnTo>
                  <a:pt x="365318" y="1418"/>
                </a:lnTo>
                <a:lnTo>
                  <a:pt x="364367" y="0"/>
                </a:lnTo>
                <a:lnTo>
                  <a:pt x="362740" y="47"/>
                </a:lnTo>
                <a:lnTo>
                  <a:pt x="360664" y="1071"/>
                </a:lnTo>
                <a:lnTo>
                  <a:pt x="359279" y="3737"/>
                </a:lnTo>
                <a:lnTo>
                  <a:pt x="356339" y="16972"/>
                </a:lnTo>
                <a:lnTo>
                  <a:pt x="352135" y="27796"/>
                </a:lnTo>
                <a:lnTo>
                  <a:pt x="350617" y="35445"/>
                </a:lnTo>
                <a:lnTo>
                  <a:pt x="349605" y="44513"/>
                </a:lnTo>
                <a:lnTo>
                  <a:pt x="348930" y="54527"/>
                </a:lnTo>
                <a:lnTo>
                  <a:pt x="347488" y="66164"/>
                </a:lnTo>
                <a:lnTo>
                  <a:pt x="345535" y="78883"/>
                </a:lnTo>
                <a:lnTo>
                  <a:pt x="335270" y="139682"/>
                </a:lnTo>
                <a:lnTo>
                  <a:pt x="333421" y="155676"/>
                </a:lnTo>
                <a:lnTo>
                  <a:pt x="332188" y="171300"/>
                </a:lnTo>
                <a:lnTo>
                  <a:pt x="331366" y="186677"/>
                </a:lnTo>
                <a:lnTo>
                  <a:pt x="330452" y="219637"/>
                </a:lnTo>
                <a:lnTo>
                  <a:pt x="330209" y="236761"/>
                </a:lnTo>
                <a:lnTo>
                  <a:pt x="331039" y="252145"/>
                </a:lnTo>
                <a:lnTo>
                  <a:pt x="332584" y="266371"/>
                </a:lnTo>
                <a:lnTo>
                  <a:pt x="334606" y="279823"/>
                </a:lnTo>
                <a:lnTo>
                  <a:pt x="336947" y="292760"/>
                </a:lnTo>
                <a:lnTo>
                  <a:pt x="339499" y="305353"/>
                </a:lnTo>
                <a:lnTo>
                  <a:pt x="342193" y="317717"/>
                </a:lnTo>
                <a:lnTo>
                  <a:pt x="344982" y="328937"/>
                </a:lnTo>
                <a:lnTo>
                  <a:pt x="347832" y="339393"/>
                </a:lnTo>
                <a:lnTo>
                  <a:pt x="350725" y="349340"/>
                </a:lnTo>
                <a:lnTo>
                  <a:pt x="354638" y="358948"/>
                </a:lnTo>
                <a:lnTo>
                  <a:pt x="359231" y="368330"/>
                </a:lnTo>
                <a:lnTo>
                  <a:pt x="364277" y="377562"/>
                </a:lnTo>
                <a:lnTo>
                  <a:pt x="369626" y="385700"/>
                </a:lnTo>
                <a:lnTo>
                  <a:pt x="375176" y="393110"/>
                </a:lnTo>
                <a:lnTo>
                  <a:pt x="386635" y="405643"/>
                </a:lnTo>
                <a:lnTo>
                  <a:pt x="398342" y="414520"/>
                </a:lnTo>
                <a:lnTo>
                  <a:pt x="410160" y="419127"/>
                </a:lnTo>
                <a:lnTo>
                  <a:pt x="429175" y="422085"/>
                </a:lnTo>
                <a:lnTo>
                  <a:pt x="438746" y="419844"/>
                </a:lnTo>
                <a:lnTo>
                  <a:pt x="444077" y="417857"/>
                </a:lnTo>
                <a:lnTo>
                  <a:pt x="448622" y="414548"/>
                </a:lnTo>
                <a:lnTo>
                  <a:pt x="456319" y="405580"/>
                </a:lnTo>
                <a:lnTo>
                  <a:pt x="465693" y="392334"/>
                </a:lnTo>
                <a:lnTo>
                  <a:pt x="470971" y="384634"/>
                </a:lnTo>
                <a:lnTo>
                  <a:pt x="475481" y="375532"/>
                </a:lnTo>
                <a:lnTo>
                  <a:pt x="479481" y="365496"/>
                </a:lnTo>
                <a:lnTo>
                  <a:pt x="483139" y="354836"/>
                </a:lnTo>
                <a:lnTo>
                  <a:pt x="487562" y="343761"/>
                </a:lnTo>
                <a:lnTo>
                  <a:pt x="492496" y="332408"/>
                </a:lnTo>
                <a:lnTo>
                  <a:pt x="497769" y="320871"/>
                </a:lnTo>
                <a:lnTo>
                  <a:pt x="502276" y="309211"/>
                </a:lnTo>
                <a:lnTo>
                  <a:pt x="506274" y="297469"/>
                </a:lnTo>
                <a:lnTo>
                  <a:pt x="509931" y="285672"/>
                </a:lnTo>
                <a:lnTo>
                  <a:pt x="512369" y="274831"/>
                </a:lnTo>
                <a:lnTo>
                  <a:pt x="513994" y="264627"/>
                </a:lnTo>
                <a:lnTo>
                  <a:pt x="515078" y="254848"/>
                </a:lnTo>
                <a:lnTo>
                  <a:pt x="518927" y="241336"/>
                </a:lnTo>
                <a:lnTo>
                  <a:pt x="524743" y="229318"/>
                </a:lnTo>
                <a:lnTo>
                  <a:pt x="525220" y="229324"/>
                </a:lnTo>
                <a:lnTo>
                  <a:pt x="525539" y="230321"/>
                </a:lnTo>
                <a:lnTo>
                  <a:pt x="526091" y="242756"/>
                </a:lnTo>
                <a:lnTo>
                  <a:pt x="526137" y="252168"/>
                </a:lnTo>
                <a:lnTo>
                  <a:pt x="527142" y="259440"/>
                </a:lnTo>
                <a:lnTo>
                  <a:pt x="528804" y="268257"/>
                </a:lnTo>
                <a:lnTo>
                  <a:pt x="530904" y="278104"/>
                </a:lnTo>
                <a:lnTo>
                  <a:pt x="532304" y="287645"/>
                </a:lnTo>
                <a:lnTo>
                  <a:pt x="533238" y="296982"/>
                </a:lnTo>
                <a:lnTo>
                  <a:pt x="533860" y="306184"/>
                </a:lnTo>
                <a:lnTo>
                  <a:pt x="535267" y="315295"/>
                </a:lnTo>
                <a:lnTo>
                  <a:pt x="537197" y="324345"/>
                </a:lnTo>
                <a:lnTo>
                  <a:pt x="539476" y="333355"/>
                </a:lnTo>
                <a:lnTo>
                  <a:pt x="541988" y="342339"/>
                </a:lnTo>
                <a:lnTo>
                  <a:pt x="547424" y="360258"/>
                </a:lnTo>
                <a:lnTo>
                  <a:pt x="549271" y="368211"/>
                </a:lnTo>
                <a:lnTo>
                  <a:pt x="550502" y="375498"/>
                </a:lnTo>
                <a:lnTo>
                  <a:pt x="551323" y="382340"/>
                </a:lnTo>
                <a:lnTo>
                  <a:pt x="553854" y="388886"/>
                </a:lnTo>
                <a:lnTo>
                  <a:pt x="561958" y="401450"/>
                </a:lnTo>
                <a:lnTo>
                  <a:pt x="565905" y="405595"/>
                </a:lnTo>
                <a:lnTo>
                  <a:pt x="569529" y="408358"/>
                </a:lnTo>
                <a:lnTo>
                  <a:pt x="572937" y="410199"/>
                </a:lnTo>
                <a:lnTo>
                  <a:pt x="582015" y="412246"/>
                </a:lnTo>
                <a:lnTo>
                  <a:pt x="599272" y="413560"/>
                </a:lnTo>
                <a:lnTo>
                  <a:pt x="601695" y="412676"/>
                </a:lnTo>
                <a:lnTo>
                  <a:pt x="603311" y="411094"/>
                </a:lnTo>
                <a:lnTo>
                  <a:pt x="608230" y="401481"/>
                </a:lnTo>
                <a:lnTo>
                  <a:pt x="610644" y="396686"/>
                </a:lnTo>
                <a:lnTo>
                  <a:pt x="613326" y="383420"/>
                </a:lnTo>
                <a:lnTo>
                  <a:pt x="614041" y="375715"/>
                </a:lnTo>
                <a:lnTo>
                  <a:pt x="613526" y="366610"/>
                </a:lnTo>
                <a:lnTo>
                  <a:pt x="612190" y="356571"/>
                </a:lnTo>
                <a:lnTo>
                  <a:pt x="610307" y="345909"/>
                </a:lnTo>
                <a:lnTo>
                  <a:pt x="609052" y="334833"/>
                </a:lnTo>
                <a:lnTo>
                  <a:pt x="608216" y="323480"/>
                </a:lnTo>
                <a:lnTo>
                  <a:pt x="607658" y="311943"/>
                </a:lnTo>
                <a:lnTo>
                  <a:pt x="605301" y="301274"/>
                </a:lnTo>
                <a:lnTo>
                  <a:pt x="601746" y="291186"/>
                </a:lnTo>
                <a:lnTo>
                  <a:pt x="597391" y="281483"/>
                </a:lnTo>
                <a:lnTo>
                  <a:pt x="593496" y="272039"/>
                </a:lnTo>
                <a:lnTo>
                  <a:pt x="589908" y="262765"/>
                </a:lnTo>
                <a:lnTo>
                  <a:pt x="586522" y="253607"/>
                </a:lnTo>
                <a:lnTo>
                  <a:pt x="582282" y="246509"/>
                </a:lnTo>
                <a:lnTo>
                  <a:pt x="572278" y="235977"/>
                </a:lnTo>
                <a:lnTo>
                  <a:pt x="555490" y="224469"/>
                </a:lnTo>
                <a:lnTo>
                  <a:pt x="549686" y="223115"/>
                </a:lnTo>
                <a:lnTo>
                  <a:pt x="543834" y="223204"/>
                </a:lnTo>
                <a:lnTo>
                  <a:pt x="532039" y="225950"/>
                </a:lnTo>
                <a:lnTo>
                  <a:pt x="520182" y="230477"/>
                </a:lnTo>
                <a:lnTo>
                  <a:pt x="515234" y="234066"/>
                </a:lnTo>
                <a:lnTo>
                  <a:pt x="507091" y="243345"/>
                </a:lnTo>
                <a:lnTo>
                  <a:pt x="500165" y="254083"/>
                </a:lnTo>
                <a:lnTo>
                  <a:pt x="493779" y="265470"/>
                </a:lnTo>
                <a:lnTo>
                  <a:pt x="487633" y="277146"/>
                </a:lnTo>
                <a:lnTo>
                  <a:pt x="484240" y="286304"/>
                </a:lnTo>
                <a:lnTo>
                  <a:pt x="483336" y="290135"/>
                </a:lnTo>
                <a:lnTo>
                  <a:pt x="483725" y="293681"/>
                </a:lnTo>
                <a:lnTo>
                  <a:pt x="484976" y="297038"/>
                </a:lnTo>
                <a:lnTo>
                  <a:pt x="489013" y="303413"/>
                </a:lnTo>
                <a:lnTo>
                  <a:pt x="494114" y="309554"/>
                </a:lnTo>
                <a:lnTo>
                  <a:pt x="497856" y="311588"/>
                </a:lnTo>
                <a:lnTo>
                  <a:pt x="507305" y="313848"/>
                </a:lnTo>
                <a:lnTo>
                  <a:pt x="520765" y="312207"/>
                </a:lnTo>
                <a:lnTo>
                  <a:pt x="545077" y="305705"/>
                </a:lnTo>
                <a:lnTo>
                  <a:pt x="553659" y="303069"/>
                </a:lnTo>
                <a:lnTo>
                  <a:pt x="568486" y="294849"/>
                </a:lnTo>
                <a:lnTo>
                  <a:pt x="582683" y="284581"/>
                </a:lnTo>
                <a:lnTo>
                  <a:pt x="598914" y="273403"/>
                </a:lnTo>
                <a:lnTo>
                  <a:pt x="607410" y="266651"/>
                </a:lnTo>
                <a:lnTo>
                  <a:pt x="616050" y="259174"/>
                </a:lnTo>
                <a:lnTo>
                  <a:pt x="624787" y="251212"/>
                </a:lnTo>
                <a:lnTo>
                  <a:pt x="639786" y="239721"/>
                </a:lnTo>
                <a:lnTo>
                  <a:pt x="670325" y="219518"/>
                </a:lnTo>
                <a:lnTo>
                  <a:pt x="684830" y="213397"/>
                </a:lnTo>
                <a:lnTo>
                  <a:pt x="691476" y="211765"/>
                </a:lnTo>
                <a:lnTo>
                  <a:pt x="696899" y="211669"/>
                </a:lnTo>
                <a:lnTo>
                  <a:pt x="701507" y="212597"/>
                </a:lnTo>
                <a:lnTo>
                  <a:pt x="705570" y="214208"/>
                </a:lnTo>
                <a:lnTo>
                  <a:pt x="709272" y="217267"/>
                </a:lnTo>
                <a:lnTo>
                  <a:pt x="716030" y="225956"/>
                </a:lnTo>
                <a:lnTo>
                  <a:pt x="722342" y="239079"/>
                </a:lnTo>
                <a:lnTo>
                  <a:pt x="725414" y="246746"/>
                </a:lnTo>
                <a:lnTo>
                  <a:pt x="727462" y="255825"/>
                </a:lnTo>
                <a:lnTo>
                  <a:pt x="728827" y="265847"/>
                </a:lnTo>
                <a:lnTo>
                  <a:pt x="729737" y="276497"/>
                </a:lnTo>
                <a:lnTo>
                  <a:pt x="730344" y="288558"/>
                </a:lnTo>
                <a:lnTo>
                  <a:pt x="731018" y="315189"/>
                </a:lnTo>
                <a:lnTo>
                  <a:pt x="731557" y="439565"/>
                </a:lnTo>
                <a:lnTo>
                  <a:pt x="731557" y="385995"/>
                </a:lnTo>
                <a:lnTo>
                  <a:pt x="732550" y="375447"/>
                </a:lnTo>
                <a:lnTo>
                  <a:pt x="734204" y="363455"/>
                </a:lnTo>
                <a:lnTo>
                  <a:pt x="736298" y="350499"/>
                </a:lnTo>
                <a:lnTo>
                  <a:pt x="737694" y="336900"/>
                </a:lnTo>
                <a:lnTo>
                  <a:pt x="738625" y="322874"/>
                </a:lnTo>
                <a:lnTo>
                  <a:pt x="739246" y="308562"/>
                </a:lnTo>
                <a:lnTo>
                  <a:pt x="740651" y="295052"/>
                </a:lnTo>
                <a:lnTo>
                  <a:pt x="742582" y="282076"/>
                </a:lnTo>
                <a:lnTo>
                  <a:pt x="744860" y="269457"/>
                </a:lnTo>
                <a:lnTo>
                  <a:pt x="747371" y="259060"/>
                </a:lnTo>
                <a:lnTo>
                  <a:pt x="750038" y="250145"/>
                </a:lnTo>
                <a:lnTo>
                  <a:pt x="752807" y="242216"/>
                </a:lnTo>
                <a:lnTo>
                  <a:pt x="758531" y="230761"/>
                </a:lnTo>
                <a:lnTo>
                  <a:pt x="765548" y="220064"/>
                </a:lnTo>
                <a:lnTo>
                  <a:pt x="767117" y="220178"/>
                </a:lnTo>
                <a:lnTo>
                  <a:pt x="771505" y="222951"/>
                </a:lnTo>
                <a:lnTo>
                  <a:pt x="773072" y="227064"/>
                </a:lnTo>
                <a:lnTo>
                  <a:pt x="774814" y="239571"/>
                </a:lnTo>
                <a:lnTo>
                  <a:pt x="775278" y="248066"/>
                </a:lnTo>
                <a:lnTo>
                  <a:pt x="775793" y="268088"/>
                </a:lnTo>
                <a:lnTo>
                  <a:pt x="776196" y="367550"/>
                </a:lnTo>
                <a:lnTo>
                  <a:pt x="777191" y="376049"/>
                </a:lnTo>
                <a:lnTo>
                  <a:pt x="778847" y="383700"/>
                </a:lnTo>
                <a:lnTo>
                  <a:pt x="783333" y="397492"/>
                </a:lnTo>
                <a:lnTo>
                  <a:pt x="788634" y="410236"/>
                </a:lnTo>
                <a:lnTo>
                  <a:pt x="797196" y="423827"/>
                </a:lnTo>
                <a:lnTo>
                  <a:pt x="800121" y="426466"/>
                </a:lnTo>
                <a:lnTo>
                  <a:pt x="803064" y="428225"/>
                </a:lnTo>
                <a:lnTo>
                  <a:pt x="808979" y="430179"/>
                </a:lnTo>
                <a:lnTo>
                  <a:pt x="814914" y="431048"/>
                </a:lnTo>
                <a:lnTo>
                  <a:pt x="817886" y="430287"/>
                </a:lnTo>
                <a:lnTo>
                  <a:pt x="823835" y="426796"/>
                </a:lnTo>
                <a:lnTo>
                  <a:pt x="829786" y="419292"/>
                </a:lnTo>
                <a:lnTo>
                  <a:pt x="836730" y="409342"/>
                </a:lnTo>
                <a:lnTo>
                  <a:pt x="846431" y="398305"/>
                </a:lnTo>
                <a:lnTo>
                  <a:pt x="850804" y="391592"/>
                </a:lnTo>
                <a:lnTo>
                  <a:pt x="854711" y="384139"/>
                </a:lnTo>
                <a:lnTo>
                  <a:pt x="858309" y="376195"/>
                </a:lnTo>
                <a:lnTo>
                  <a:pt x="872853" y="346051"/>
                </a:lnTo>
                <a:lnTo>
                  <a:pt x="877348" y="334928"/>
                </a:lnTo>
                <a:lnTo>
                  <a:pt x="881337" y="323543"/>
                </a:lnTo>
                <a:lnTo>
                  <a:pt x="884988" y="311985"/>
                </a:lnTo>
                <a:lnTo>
                  <a:pt x="889407" y="301302"/>
                </a:lnTo>
                <a:lnTo>
                  <a:pt x="894338" y="291204"/>
                </a:lnTo>
                <a:lnTo>
                  <a:pt x="904115" y="273039"/>
                </a:lnTo>
                <a:lnTo>
                  <a:pt x="911768" y="258351"/>
                </a:lnTo>
                <a:lnTo>
                  <a:pt x="916190" y="253640"/>
                </a:lnTo>
                <a:lnTo>
                  <a:pt x="921123" y="250500"/>
                </a:lnTo>
                <a:lnTo>
                  <a:pt x="930903" y="247011"/>
                </a:lnTo>
                <a:lnTo>
                  <a:pt x="938556" y="245460"/>
                </a:lnTo>
                <a:lnTo>
                  <a:pt x="947911" y="247417"/>
                </a:lnTo>
                <a:lnTo>
                  <a:pt x="970086" y="256757"/>
                </a:lnTo>
                <a:lnTo>
                  <a:pt x="981768" y="267651"/>
                </a:lnTo>
                <a:lnTo>
                  <a:pt x="993575" y="281422"/>
                </a:lnTo>
                <a:lnTo>
                  <a:pt x="1005437" y="294158"/>
                </a:lnTo>
                <a:lnTo>
                  <a:pt x="1010385" y="301324"/>
                </a:lnTo>
                <a:lnTo>
                  <a:pt x="1014677" y="309078"/>
                </a:lnTo>
                <a:lnTo>
                  <a:pt x="1018531" y="317224"/>
                </a:lnTo>
                <a:lnTo>
                  <a:pt x="1022092" y="325631"/>
                </a:lnTo>
                <a:lnTo>
                  <a:pt x="1025458" y="334213"/>
                </a:lnTo>
                <a:lnTo>
                  <a:pt x="1031845" y="351685"/>
                </a:lnTo>
                <a:lnTo>
                  <a:pt x="1037989" y="369373"/>
                </a:lnTo>
                <a:lnTo>
                  <a:pt x="1040025" y="377264"/>
                </a:lnTo>
                <a:lnTo>
                  <a:pt x="1041382" y="384510"/>
                </a:lnTo>
                <a:lnTo>
                  <a:pt x="1042287" y="391324"/>
                </a:lnTo>
                <a:lnTo>
                  <a:pt x="1040646" y="404188"/>
                </a:lnTo>
                <a:lnTo>
                  <a:pt x="1038820" y="410396"/>
                </a:lnTo>
                <a:lnTo>
                  <a:pt x="1035618" y="415527"/>
                </a:lnTo>
                <a:lnTo>
                  <a:pt x="1026769" y="423874"/>
                </a:lnTo>
                <a:lnTo>
                  <a:pt x="1010630" y="434152"/>
                </a:lnTo>
                <a:lnTo>
                  <a:pt x="988540" y="443481"/>
                </a:lnTo>
                <a:lnTo>
                  <a:pt x="963143" y="447788"/>
                </a:lnTo>
                <a:lnTo>
                  <a:pt x="932027" y="449065"/>
                </a:lnTo>
                <a:lnTo>
                  <a:pt x="902411" y="449443"/>
                </a:lnTo>
                <a:lnTo>
                  <a:pt x="874785" y="444815"/>
                </a:lnTo>
                <a:lnTo>
                  <a:pt x="847748" y="441900"/>
                </a:lnTo>
                <a:lnTo>
                  <a:pt x="835122" y="438572"/>
                </a:lnTo>
                <a:lnTo>
                  <a:pt x="826204" y="434778"/>
                </a:lnTo>
                <a:lnTo>
                  <a:pt x="811925" y="4317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PenAnnotation9"/>
          <p:cNvSpPr/>
          <p:nvPr/>
        </p:nvSpPr>
        <p:spPr>
          <a:xfrm>
            <a:off x="6974085" y="1160859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PenAnnotation10"/>
          <p:cNvSpPr/>
          <p:nvPr/>
        </p:nvSpPr>
        <p:spPr>
          <a:xfrm>
            <a:off x="206669" y="1410936"/>
            <a:ext cx="52257" cy="80310"/>
          </a:xfrm>
          <a:custGeom>
            <a:avLst/>
            <a:gdLst/>
            <a:ahLst/>
            <a:cxnLst/>
            <a:rect l="0" t="0" r="0" b="0"/>
            <a:pathLst>
              <a:path w="52257" h="80310">
                <a:moveTo>
                  <a:pt x="34432" y="8884"/>
                </a:moveTo>
                <a:lnTo>
                  <a:pt x="29692" y="13624"/>
                </a:lnTo>
                <a:lnTo>
                  <a:pt x="28295" y="16013"/>
                </a:lnTo>
                <a:lnTo>
                  <a:pt x="27364" y="18598"/>
                </a:lnTo>
                <a:lnTo>
                  <a:pt x="25870" y="25134"/>
                </a:lnTo>
                <a:lnTo>
                  <a:pt x="24755" y="26663"/>
                </a:lnTo>
                <a:lnTo>
                  <a:pt x="23020" y="28674"/>
                </a:lnTo>
                <a:lnTo>
                  <a:pt x="20871" y="31007"/>
                </a:lnTo>
                <a:lnTo>
                  <a:pt x="19438" y="33554"/>
                </a:lnTo>
                <a:lnTo>
                  <a:pt x="18483" y="36245"/>
                </a:lnTo>
                <a:lnTo>
                  <a:pt x="17846" y="39031"/>
                </a:lnTo>
                <a:lnTo>
                  <a:pt x="17422" y="41880"/>
                </a:lnTo>
                <a:lnTo>
                  <a:pt x="17139" y="44772"/>
                </a:lnTo>
                <a:lnTo>
                  <a:pt x="16950" y="47692"/>
                </a:lnTo>
                <a:lnTo>
                  <a:pt x="15832" y="49639"/>
                </a:lnTo>
                <a:lnTo>
                  <a:pt x="14095" y="50937"/>
                </a:lnTo>
                <a:lnTo>
                  <a:pt x="11944" y="51802"/>
                </a:lnTo>
                <a:lnTo>
                  <a:pt x="10510" y="53371"/>
                </a:lnTo>
                <a:lnTo>
                  <a:pt x="9555" y="55409"/>
                </a:lnTo>
                <a:lnTo>
                  <a:pt x="8021" y="61069"/>
                </a:lnTo>
                <a:lnTo>
                  <a:pt x="8887" y="62525"/>
                </a:lnTo>
                <a:lnTo>
                  <a:pt x="10457" y="64489"/>
                </a:lnTo>
                <a:lnTo>
                  <a:pt x="12495" y="66790"/>
                </a:lnTo>
                <a:lnTo>
                  <a:pt x="13854" y="69316"/>
                </a:lnTo>
                <a:lnTo>
                  <a:pt x="14761" y="71992"/>
                </a:lnTo>
                <a:lnTo>
                  <a:pt x="16467" y="79834"/>
                </a:lnTo>
                <a:lnTo>
                  <a:pt x="17494" y="79996"/>
                </a:lnTo>
                <a:lnTo>
                  <a:pt x="19171" y="80105"/>
                </a:lnTo>
                <a:lnTo>
                  <a:pt x="25132" y="80309"/>
                </a:lnTo>
                <a:lnTo>
                  <a:pt x="26248" y="79321"/>
                </a:lnTo>
                <a:lnTo>
                  <a:pt x="33158" y="72632"/>
                </a:lnTo>
                <a:lnTo>
                  <a:pt x="38795" y="67019"/>
                </a:lnTo>
                <a:lnTo>
                  <a:pt x="40317" y="63515"/>
                </a:lnTo>
                <a:lnTo>
                  <a:pt x="41332" y="59195"/>
                </a:lnTo>
                <a:lnTo>
                  <a:pt x="42009" y="54331"/>
                </a:lnTo>
                <a:lnTo>
                  <a:pt x="43452" y="50096"/>
                </a:lnTo>
                <a:lnTo>
                  <a:pt x="45406" y="46281"/>
                </a:lnTo>
                <a:lnTo>
                  <a:pt x="47701" y="42745"/>
                </a:lnTo>
                <a:lnTo>
                  <a:pt x="49231" y="39395"/>
                </a:lnTo>
                <a:lnTo>
                  <a:pt x="50251" y="36170"/>
                </a:lnTo>
                <a:lnTo>
                  <a:pt x="50931" y="33028"/>
                </a:lnTo>
                <a:lnTo>
                  <a:pt x="51385" y="29941"/>
                </a:lnTo>
                <a:lnTo>
                  <a:pt x="51687" y="26890"/>
                </a:lnTo>
                <a:lnTo>
                  <a:pt x="51888" y="23865"/>
                </a:lnTo>
                <a:lnTo>
                  <a:pt x="52023" y="20856"/>
                </a:lnTo>
                <a:lnTo>
                  <a:pt x="52172" y="14866"/>
                </a:lnTo>
                <a:lnTo>
                  <a:pt x="52256" y="5916"/>
                </a:lnTo>
                <a:lnTo>
                  <a:pt x="51276" y="3929"/>
                </a:lnTo>
                <a:lnTo>
                  <a:pt x="49630" y="2604"/>
                </a:lnTo>
                <a:lnTo>
                  <a:pt x="44600" y="477"/>
                </a:lnTo>
                <a:lnTo>
                  <a:pt x="43195" y="303"/>
                </a:lnTo>
                <a:lnTo>
                  <a:pt x="41266" y="187"/>
                </a:lnTo>
                <a:lnTo>
                  <a:pt x="35782" y="0"/>
                </a:lnTo>
                <a:lnTo>
                  <a:pt x="34340" y="977"/>
                </a:lnTo>
                <a:lnTo>
                  <a:pt x="32386" y="2620"/>
                </a:lnTo>
                <a:lnTo>
                  <a:pt x="30092" y="4708"/>
                </a:lnTo>
                <a:lnTo>
                  <a:pt x="28562" y="7092"/>
                </a:lnTo>
                <a:lnTo>
                  <a:pt x="27542" y="9674"/>
                </a:lnTo>
                <a:lnTo>
                  <a:pt x="26862" y="12387"/>
                </a:lnTo>
                <a:lnTo>
                  <a:pt x="26409" y="15188"/>
                </a:lnTo>
                <a:lnTo>
                  <a:pt x="26107" y="18048"/>
                </a:lnTo>
                <a:lnTo>
                  <a:pt x="25905" y="20946"/>
                </a:lnTo>
                <a:lnTo>
                  <a:pt x="24779" y="23871"/>
                </a:lnTo>
                <a:lnTo>
                  <a:pt x="23036" y="26813"/>
                </a:lnTo>
                <a:lnTo>
                  <a:pt x="20881" y="29766"/>
                </a:lnTo>
                <a:lnTo>
                  <a:pt x="19445" y="32727"/>
                </a:lnTo>
                <a:lnTo>
                  <a:pt x="18488" y="35693"/>
                </a:lnTo>
                <a:lnTo>
                  <a:pt x="17849" y="38663"/>
                </a:lnTo>
                <a:lnTo>
                  <a:pt x="17424" y="41635"/>
                </a:lnTo>
                <a:lnTo>
                  <a:pt x="17140" y="44609"/>
                </a:lnTo>
                <a:lnTo>
                  <a:pt x="16951" y="47583"/>
                </a:lnTo>
                <a:lnTo>
                  <a:pt x="16741" y="53534"/>
                </a:lnTo>
                <a:lnTo>
                  <a:pt x="16685" y="56510"/>
                </a:lnTo>
                <a:lnTo>
                  <a:pt x="17640" y="58494"/>
                </a:lnTo>
                <a:lnTo>
                  <a:pt x="19268" y="59817"/>
                </a:lnTo>
                <a:lnTo>
                  <a:pt x="21346" y="60698"/>
                </a:lnTo>
                <a:lnTo>
                  <a:pt x="22732" y="62278"/>
                </a:lnTo>
                <a:lnTo>
                  <a:pt x="23655" y="64324"/>
                </a:lnTo>
                <a:lnTo>
                  <a:pt x="24271" y="66680"/>
                </a:lnTo>
                <a:lnTo>
                  <a:pt x="25674" y="68251"/>
                </a:lnTo>
                <a:lnTo>
                  <a:pt x="27601" y="69297"/>
                </a:lnTo>
                <a:lnTo>
                  <a:pt x="33083" y="70978"/>
                </a:lnTo>
                <a:lnTo>
                  <a:pt x="34525" y="71116"/>
                </a:lnTo>
                <a:lnTo>
                  <a:pt x="36478" y="71208"/>
                </a:lnTo>
                <a:lnTo>
                  <a:pt x="42002" y="71355"/>
                </a:lnTo>
                <a:lnTo>
                  <a:pt x="42455" y="70375"/>
                </a:lnTo>
                <a:lnTo>
                  <a:pt x="42757" y="68730"/>
                </a:lnTo>
                <a:lnTo>
                  <a:pt x="42959" y="66640"/>
                </a:lnTo>
                <a:lnTo>
                  <a:pt x="44085" y="65248"/>
                </a:lnTo>
                <a:lnTo>
                  <a:pt x="45829" y="64319"/>
                </a:lnTo>
                <a:lnTo>
                  <a:pt x="47983" y="63700"/>
                </a:lnTo>
                <a:lnTo>
                  <a:pt x="49419" y="62295"/>
                </a:lnTo>
                <a:lnTo>
                  <a:pt x="50377" y="60366"/>
                </a:lnTo>
                <a:lnTo>
                  <a:pt x="51015" y="58088"/>
                </a:lnTo>
                <a:lnTo>
                  <a:pt x="51440" y="55577"/>
                </a:lnTo>
                <a:lnTo>
                  <a:pt x="51724" y="52911"/>
                </a:lnTo>
                <a:lnTo>
                  <a:pt x="51913" y="50142"/>
                </a:lnTo>
                <a:lnTo>
                  <a:pt x="52039" y="47303"/>
                </a:lnTo>
                <a:lnTo>
                  <a:pt x="52179" y="41503"/>
                </a:lnTo>
                <a:lnTo>
                  <a:pt x="51225" y="38568"/>
                </a:lnTo>
                <a:lnTo>
                  <a:pt x="49596" y="35618"/>
                </a:lnTo>
                <a:lnTo>
                  <a:pt x="44593" y="28496"/>
                </a:lnTo>
                <a:lnTo>
                  <a:pt x="43191" y="27912"/>
                </a:lnTo>
                <a:lnTo>
                  <a:pt x="41263" y="27522"/>
                </a:lnTo>
                <a:lnTo>
                  <a:pt x="38986" y="27263"/>
                </a:lnTo>
                <a:lnTo>
                  <a:pt x="36476" y="27090"/>
                </a:lnTo>
                <a:lnTo>
                  <a:pt x="33810" y="26974"/>
                </a:lnTo>
                <a:lnTo>
                  <a:pt x="31041" y="26897"/>
                </a:lnTo>
                <a:lnTo>
                  <a:pt x="28203" y="27838"/>
                </a:lnTo>
                <a:lnTo>
                  <a:pt x="25318" y="29457"/>
                </a:lnTo>
                <a:lnTo>
                  <a:pt x="22403" y="31529"/>
                </a:lnTo>
                <a:lnTo>
                  <a:pt x="19467" y="32910"/>
                </a:lnTo>
                <a:lnTo>
                  <a:pt x="16518" y="33831"/>
                </a:lnTo>
                <a:lnTo>
                  <a:pt x="13560" y="34445"/>
                </a:lnTo>
                <a:lnTo>
                  <a:pt x="11587" y="35847"/>
                </a:lnTo>
                <a:lnTo>
                  <a:pt x="10273" y="37773"/>
                </a:lnTo>
                <a:lnTo>
                  <a:pt x="9396" y="40050"/>
                </a:lnTo>
                <a:lnTo>
                  <a:pt x="8812" y="42559"/>
                </a:lnTo>
                <a:lnTo>
                  <a:pt x="8422" y="45225"/>
                </a:lnTo>
                <a:lnTo>
                  <a:pt x="8162" y="47994"/>
                </a:lnTo>
                <a:lnTo>
                  <a:pt x="6997" y="49840"/>
                </a:lnTo>
                <a:lnTo>
                  <a:pt x="5228" y="51071"/>
                </a:lnTo>
                <a:lnTo>
                  <a:pt x="3056" y="51891"/>
                </a:lnTo>
                <a:lnTo>
                  <a:pt x="1609" y="53431"/>
                </a:lnTo>
                <a:lnTo>
                  <a:pt x="644" y="55449"/>
                </a:lnTo>
                <a:lnTo>
                  <a:pt x="0" y="57787"/>
                </a:lnTo>
                <a:lnTo>
                  <a:pt x="563" y="59345"/>
                </a:lnTo>
                <a:lnTo>
                  <a:pt x="1931" y="60384"/>
                </a:lnTo>
                <a:lnTo>
                  <a:pt x="3835" y="61077"/>
                </a:lnTo>
                <a:lnTo>
                  <a:pt x="5104" y="62531"/>
                </a:lnTo>
                <a:lnTo>
                  <a:pt x="5951" y="64492"/>
                </a:lnTo>
                <a:lnTo>
                  <a:pt x="7309" y="70029"/>
                </a:lnTo>
                <a:lnTo>
                  <a:pt x="8412" y="70483"/>
                </a:lnTo>
                <a:lnTo>
                  <a:pt x="10140" y="70786"/>
                </a:lnTo>
                <a:lnTo>
                  <a:pt x="15302" y="71272"/>
                </a:lnTo>
                <a:lnTo>
                  <a:pt x="16718" y="71312"/>
                </a:lnTo>
                <a:lnTo>
                  <a:pt x="34432" y="7139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PenAnnotation11"/>
          <p:cNvSpPr/>
          <p:nvPr/>
        </p:nvSpPr>
        <p:spPr>
          <a:xfrm>
            <a:off x="535781" y="1357312"/>
            <a:ext cx="53579" cy="258425"/>
          </a:xfrm>
          <a:custGeom>
            <a:avLst/>
            <a:gdLst/>
            <a:ahLst/>
            <a:cxnLst/>
            <a:rect l="0" t="0" r="0" b="0"/>
            <a:pathLst>
              <a:path w="53579" h="258425">
                <a:moveTo>
                  <a:pt x="0" y="0"/>
                </a:moveTo>
                <a:lnTo>
                  <a:pt x="0" y="21910"/>
                </a:lnTo>
                <a:lnTo>
                  <a:pt x="992" y="27505"/>
                </a:lnTo>
                <a:lnTo>
                  <a:pt x="2646" y="32227"/>
                </a:lnTo>
                <a:lnTo>
                  <a:pt x="4740" y="36368"/>
                </a:lnTo>
                <a:lnTo>
                  <a:pt x="6137" y="43097"/>
                </a:lnTo>
                <a:lnTo>
                  <a:pt x="7068" y="51551"/>
                </a:lnTo>
                <a:lnTo>
                  <a:pt x="7688" y="61157"/>
                </a:lnTo>
                <a:lnTo>
                  <a:pt x="9094" y="71529"/>
                </a:lnTo>
                <a:lnTo>
                  <a:pt x="11024" y="82413"/>
                </a:lnTo>
                <a:lnTo>
                  <a:pt x="13302" y="93637"/>
                </a:lnTo>
                <a:lnTo>
                  <a:pt x="15813" y="104096"/>
                </a:lnTo>
                <a:lnTo>
                  <a:pt x="18480" y="114046"/>
                </a:lnTo>
                <a:lnTo>
                  <a:pt x="21249" y="123656"/>
                </a:lnTo>
                <a:lnTo>
                  <a:pt x="23096" y="133039"/>
                </a:lnTo>
                <a:lnTo>
                  <a:pt x="24327" y="142271"/>
                </a:lnTo>
                <a:lnTo>
                  <a:pt x="25147" y="151402"/>
                </a:lnTo>
                <a:lnTo>
                  <a:pt x="26687" y="160466"/>
                </a:lnTo>
                <a:lnTo>
                  <a:pt x="28705" y="169485"/>
                </a:lnTo>
                <a:lnTo>
                  <a:pt x="31043" y="178474"/>
                </a:lnTo>
                <a:lnTo>
                  <a:pt x="32601" y="186452"/>
                </a:lnTo>
                <a:lnTo>
                  <a:pt x="33640" y="193754"/>
                </a:lnTo>
                <a:lnTo>
                  <a:pt x="34333" y="200607"/>
                </a:lnTo>
                <a:lnTo>
                  <a:pt x="34795" y="207160"/>
                </a:lnTo>
                <a:lnTo>
                  <a:pt x="35103" y="213513"/>
                </a:lnTo>
                <a:lnTo>
                  <a:pt x="35308" y="219733"/>
                </a:lnTo>
                <a:lnTo>
                  <a:pt x="36437" y="224871"/>
                </a:lnTo>
                <a:lnTo>
                  <a:pt x="38182" y="229289"/>
                </a:lnTo>
                <a:lnTo>
                  <a:pt x="40337" y="233227"/>
                </a:lnTo>
                <a:lnTo>
                  <a:pt x="41774" y="236844"/>
                </a:lnTo>
                <a:lnTo>
                  <a:pt x="43371" y="243509"/>
                </a:lnTo>
                <a:lnTo>
                  <a:pt x="44080" y="249778"/>
                </a:lnTo>
                <a:lnTo>
                  <a:pt x="44270" y="252839"/>
                </a:lnTo>
                <a:lnTo>
                  <a:pt x="45388" y="254880"/>
                </a:lnTo>
                <a:lnTo>
                  <a:pt x="47126" y="256240"/>
                </a:lnTo>
                <a:lnTo>
                  <a:pt x="52303" y="258424"/>
                </a:lnTo>
                <a:lnTo>
                  <a:pt x="52728" y="257611"/>
                </a:lnTo>
                <a:lnTo>
                  <a:pt x="53578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PenAnnotation12"/>
          <p:cNvSpPr/>
          <p:nvPr/>
        </p:nvSpPr>
        <p:spPr>
          <a:xfrm>
            <a:off x="437554" y="1386066"/>
            <a:ext cx="607220" cy="247899"/>
          </a:xfrm>
          <a:custGeom>
            <a:avLst/>
            <a:gdLst/>
            <a:ahLst/>
            <a:cxnLst/>
            <a:rect l="0" t="0" r="0" b="0"/>
            <a:pathLst>
              <a:path w="607220" h="247899">
                <a:moveTo>
                  <a:pt x="0" y="131980"/>
                </a:moveTo>
                <a:lnTo>
                  <a:pt x="23939" y="131980"/>
                </a:lnTo>
                <a:lnTo>
                  <a:pt x="40166" y="127240"/>
                </a:lnTo>
                <a:lnTo>
                  <a:pt x="55555" y="124913"/>
                </a:lnTo>
                <a:lnTo>
                  <a:pt x="72316" y="122886"/>
                </a:lnTo>
                <a:lnTo>
                  <a:pt x="89687" y="118678"/>
                </a:lnTo>
                <a:lnTo>
                  <a:pt x="104684" y="113500"/>
                </a:lnTo>
                <a:lnTo>
                  <a:pt x="118956" y="107892"/>
                </a:lnTo>
                <a:lnTo>
                  <a:pt x="135221" y="102092"/>
                </a:lnTo>
                <a:lnTo>
                  <a:pt x="149726" y="96207"/>
                </a:lnTo>
                <a:lnTo>
                  <a:pt x="162787" y="90284"/>
                </a:lnTo>
                <a:lnTo>
                  <a:pt x="181297" y="81372"/>
                </a:lnTo>
                <a:lnTo>
                  <a:pt x="219704" y="62306"/>
                </a:lnTo>
                <a:lnTo>
                  <a:pt x="224316" y="61327"/>
                </a:lnTo>
                <a:lnTo>
                  <a:pt x="231712" y="60589"/>
                </a:lnTo>
                <a:lnTo>
                  <a:pt x="227295" y="65297"/>
                </a:lnTo>
                <a:lnTo>
                  <a:pt x="225944" y="68673"/>
                </a:lnTo>
                <a:lnTo>
                  <a:pt x="225044" y="72908"/>
                </a:lnTo>
                <a:lnTo>
                  <a:pt x="224443" y="77716"/>
                </a:lnTo>
                <a:lnTo>
                  <a:pt x="224043" y="83898"/>
                </a:lnTo>
                <a:lnTo>
                  <a:pt x="223776" y="90996"/>
                </a:lnTo>
                <a:lnTo>
                  <a:pt x="223401" y="112561"/>
                </a:lnTo>
                <a:lnTo>
                  <a:pt x="223252" y="163390"/>
                </a:lnTo>
                <a:lnTo>
                  <a:pt x="224241" y="169787"/>
                </a:lnTo>
                <a:lnTo>
                  <a:pt x="225892" y="176037"/>
                </a:lnTo>
                <a:lnTo>
                  <a:pt x="227986" y="182187"/>
                </a:lnTo>
                <a:lnTo>
                  <a:pt x="230373" y="188272"/>
                </a:lnTo>
                <a:lnTo>
                  <a:pt x="232957" y="194313"/>
                </a:lnTo>
                <a:lnTo>
                  <a:pt x="238474" y="206316"/>
                </a:lnTo>
                <a:lnTo>
                  <a:pt x="244233" y="218266"/>
                </a:lnTo>
                <a:lnTo>
                  <a:pt x="247158" y="223239"/>
                </a:lnTo>
                <a:lnTo>
                  <a:pt x="250100" y="227546"/>
                </a:lnTo>
                <a:lnTo>
                  <a:pt x="256015" y="234977"/>
                </a:lnTo>
                <a:lnTo>
                  <a:pt x="261951" y="241588"/>
                </a:lnTo>
                <a:lnTo>
                  <a:pt x="264923" y="243747"/>
                </a:lnTo>
                <a:lnTo>
                  <a:pt x="270871" y="246147"/>
                </a:lnTo>
                <a:lnTo>
                  <a:pt x="279798" y="247498"/>
                </a:lnTo>
                <a:lnTo>
                  <a:pt x="288727" y="247898"/>
                </a:lnTo>
                <a:lnTo>
                  <a:pt x="290711" y="246962"/>
                </a:lnTo>
                <a:lnTo>
                  <a:pt x="292034" y="245346"/>
                </a:lnTo>
                <a:lnTo>
                  <a:pt x="294496" y="239912"/>
                </a:lnTo>
                <a:lnTo>
                  <a:pt x="298898" y="230882"/>
                </a:lnTo>
                <a:lnTo>
                  <a:pt x="300468" y="225696"/>
                </a:lnTo>
                <a:lnTo>
                  <a:pt x="301515" y="220255"/>
                </a:lnTo>
                <a:lnTo>
                  <a:pt x="302213" y="214642"/>
                </a:lnTo>
                <a:lnTo>
                  <a:pt x="302679" y="208916"/>
                </a:lnTo>
                <a:lnTo>
                  <a:pt x="302989" y="203115"/>
                </a:lnTo>
                <a:lnTo>
                  <a:pt x="303196" y="197263"/>
                </a:lnTo>
                <a:lnTo>
                  <a:pt x="303487" y="174805"/>
                </a:lnTo>
                <a:lnTo>
                  <a:pt x="301544" y="167475"/>
                </a:lnTo>
                <a:lnTo>
                  <a:pt x="298263" y="160605"/>
                </a:lnTo>
                <a:lnTo>
                  <a:pt x="294092" y="154040"/>
                </a:lnTo>
                <a:lnTo>
                  <a:pt x="290319" y="147679"/>
                </a:lnTo>
                <a:lnTo>
                  <a:pt x="286812" y="141454"/>
                </a:lnTo>
                <a:lnTo>
                  <a:pt x="280269" y="129246"/>
                </a:lnTo>
                <a:lnTo>
                  <a:pt x="274054" y="117205"/>
                </a:lnTo>
                <a:lnTo>
                  <a:pt x="271007" y="113200"/>
                </a:lnTo>
                <a:lnTo>
                  <a:pt x="267984" y="110531"/>
                </a:lnTo>
                <a:lnTo>
                  <a:pt x="256343" y="104128"/>
                </a:lnTo>
                <a:lnTo>
                  <a:pt x="251263" y="101506"/>
                </a:lnTo>
                <a:lnTo>
                  <a:pt x="240326" y="98592"/>
                </a:lnTo>
                <a:lnTo>
                  <a:pt x="221876" y="96722"/>
                </a:lnTo>
                <a:lnTo>
                  <a:pt x="209299" y="96270"/>
                </a:lnTo>
                <a:lnTo>
                  <a:pt x="211423" y="96265"/>
                </a:lnTo>
                <a:lnTo>
                  <a:pt x="213378" y="95272"/>
                </a:lnTo>
                <a:lnTo>
                  <a:pt x="220871" y="90125"/>
                </a:lnTo>
                <a:lnTo>
                  <a:pt x="229375" y="87168"/>
                </a:lnTo>
                <a:lnTo>
                  <a:pt x="239171" y="80448"/>
                </a:lnTo>
                <a:lnTo>
                  <a:pt x="248842" y="75012"/>
                </a:lnTo>
                <a:lnTo>
                  <a:pt x="262401" y="71935"/>
                </a:lnTo>
                <a:lnTo>
                  <a:pt x="277357" y="69575"/>
                </a:lnTo>
                <a:lnTo>
                  <a:pt x="290619" y="65218"/>
                </a:lnTo>
                <a:lnTo>
                  <a:pt x="309241" y="61928"/>
                </a:lnTo>
                <a:lnTo>
                  <a:pt x="314309" y="62459"/>
                </a:lnTo>
                <a:lnTo>
                  <a:pt x="318680" y="63804"/>
                </a:lnTo>
                <a:lnTo>
                  <a:pt x="337565" y="73093"/>
                </a:lnTo>
                <a:lnTo>
                  <a:pt x="342121" y="76847"/>
                </a:lnTo>
                <a:lnTo>
                  <a:pt x="346151" y="81334"/>
                </a:lnTo>
                <a:lnTo>
                  <a:pt x="349830" y="86310"/>
                </a:lnTo>
                <a:lnTo>
                  <a:pt x="352283" y="91612"/>
                </a:lnTo>
                <a:lnTo>
                  <a:pt x="353918" y="97130"/>
                </a:lnTo>
                <a:lnTo>
                  <a:pt x="355008" y="102794"/>
                </a:lnTo>
                <a:lnTo>
                  <a:pt x="355734" y="108554"/>
                </a:lnTo>
                <a:lnTo>
                  <a:pt x="356219" y="114378"/>
                </a:lnTo>
                <a:lnTo>
                  <a:pt x="356542" y="120246"/>
                </a:lnTo>
                <a:lnTo>
                  <a:pt x="356901" y="134702"/>
                </a:lnTo>
                <a:lnTo>
                  <a:pt x="357183" y="200334"/>
                </a:lnTo>
                <a:lnTo>
                  <a:pt x="358177" y="205331"/>
                </a:lnTo>
                <a:lnTo>
                  <a:pt x="359831" y="209654"/>
                </a:lnTo>
                <a:lnTo>
                  <a:pt x="363324" y="217104"/>
                </a:lnTo>
                <a:lnTo>
                  <a:pt x="364876" y="223722"/>
                </a:lnTo>
                <a:lnTo>
                  <a:pt x="366282" y="225884"/>
                </a:lnTo>
                <a:lnTo>
                  <a:pt x="368211" y="227325"/>
                </a:lnTo>
                <a:lnTo>
                  <a:pt x="373697" y="229638"/>
                </a:lnTo>
                <a:lnTo>
                  <a:pt x="375139" y="228835"/>
                </a:lnTo>
                <a:lnTo>
                  <a:pt x="379387" y="225298"/>
                </a:lnTo>
                <a:lnTo>
                  <a:pt x="380917" y="222965"/>
                </a:lnTo>
                <a:lnTo>
                  <a:pt x="382617" y="217728"/>
                </a:lnTo>
                <a:lnTo>
                  <a:pt x="384063" y="213950"/>
                </a:lnTo>
                <a:lnTo>
                  <a:pt x="386018" y="209447"/>
                </a:lnTo>
                <a:lnTo>
                  <a:pt x="390837" y="199152"/>
                </a:lnTo>
                <a:lnTo>
                  <a:pt x="396286" y="187962"/>
                </a:lnTo>
                <a:lnTo>
                  <a:pt x="399128" y="183192"/>
                </a:lnTo>
                <a:lnTo>
                  <a:pt x="402015" y="179020"/>
                </a:lnTo>
                <a:lnTo>
                  <a:pt x="404932" y="175246"/>
                </a:lnTo>
                <a:lnTo>
                  <a:pt x="406877" y="170746"/>
                </a:lnTo>
                <a:lnTo>
                  <a:pt x="408173" y="165762"/>
                </a:lnTo>
                <a:lnTo>
                  <a:pt x="409037" y="160455"/>
                </a:lnTo>
                <a:lnTo>
                  <a:pt x="409613" y="155924"/>
                </a:lnTo>
                <a:lnTo>
                  <a:pt x="410254" y="148244"/>
                </a:lnTo>
                <a:lnTo>
                  <a:pt x="410721" y="141554"/>
                </a:lnTo>
                <a:lnTo>
                  <a:pt x="415493" y="145841"/>
                </a:lnTo>
                <a:lnTo>
                  <a:pt x="416894" y="149158"/>
                </a:lnTo>
                <a:lnTo>
                  <a:pt x="417828" y="153354"/>
                </a:lnTo>
                <a:lnTo>
                  <a:pt x="418450" y="158136"/>
                </a:lnTo>
                <a:lnTo>
                  <a:pt x="418865" y="162316"/>
                </a:lnTo>
                <a:lnTo>
                  <a:pt x="419327" y="169606"/>
                </a:lnTo>
                <a:lnTo>
                  <a:pt x="420442" y="173931"/>
                </a:lnTo>
                <a:lnTo>
                  <a:pt x="422177" y="178799"/>
                </a:lnTo>
                <a:lnTo>
                  <a:pt x="424327" y="184029"/>
                </a:lnTo>
                <a:lnTo>
                  <a:pt x="426752" y="189500"/>
                </a:lnTo>
                <a:lnTo>
                  <a:pt x="432092" y="200870"/>
                </a:lnTo>
                <a:lnTo>
                  <a:pt x="435897" y="205688"/>
                </a:lnTo>
                <a:lnTo>
                  <a:pt x="440419" y="209892"/>
                </a:lnTo>
                <a:lnTo>
                  <a:pt x="449742" y="217209"/>
                </a:lnTo>
                <a:lnTo>
                  <a:pt x="457193" y="223769"/>
                </a:lnTo>
                <a:lnTo>
                  <a:pt x="461561" y="225915"/>
                </a:lnTo>
                <a:lnTo>
                  <a:pt x="476197" y="228935"/>
                </a:lnTo>
                <a:lnTo>
                  <a:pt x="483833" y="229642"/>
                </a:lnTo>
                <a:lnTo>
                  <a:pt x="493180" y="227310"/>
                </a:lnTo>
                <a:lnTo>
                  <a:pt x="498451" y="225299"/>
                </a:lnTo>
                <a:lnTo>
                  <a:pt x="502957" y="221974"/>
                </a:lnTo>
                <a:lnTo>
                  <a:pt x="506953" y="217773"/>
                </a:lnTo>
                <a:lnTo>
                  <a:pt x="510609" y="212988"/>
                </a:lnTo>
                <a:lnTo>
                  <a:pt x="514039" y="207814"/>
                </a:lnTo>
                <a:lnTo>
                  <a:pt x="517318" y="202380"/>
                </a:lnTo>
                <a:lnTo>
                  <a:pt x="520496" y="196773"/>
                </a:lnTo>
                <a:lnTo>
                  <a:pt x="526673" y="185251"/>
                </a:lnTo>
                <a:lnTo>
                  <a:pt x="529709" y="179400"/>
                </a:lnTo>
                <a:lnTo>
                  <a:pt x="532725" y="172523"/>
                </a:lnTo>
                <a:lnTo>
                  <a:pt x="535728" y="164962"/>
                </a:lnTo>
                <a:lnTo>
                  <a:pt x="541711" y="148623"/>
                </a:lnTo>
                <a:lnTo>
                  <a:pt x="547677" y="131440"/>
                </a:lnTo>
                <a:lnTo>
                  <a:pt x="548673" y="122690"/>
                </a:lnTo>
                <a:lnTo>
                  <a:pt x="548345" y="113881"/>
                </a:lnTo>
                <a:lnTo>
                  <a:pt x="547133" y="105031"/>
                </a:lnTo>
                <a:lnTo>
                  <a:pt x="547318" y="96155"/>
                </a:lnTo>
                <a:lnTo>
                  <a:pt x="548433" y="87261"/>
                </a:lnTo>
                <a:lnTo>
                  <a:pt x="550169" y="78355"/>
                </a:lnTo>
                <a:lnTo>
                  <a:pt x="550334" y="69441"/>
                </a:lnTo>
                <a:lnTo>
                  <a:pt x="549452" y="60522"/>
                </a:lnTo>
                <a:lnTo>
                  <a:pt x="547872" y="51599"/>
                </a:lnTo>
                <a:lnTo>
                  <a:pt x="546818" y="43666"/>
                </a:lnTo>
                <a:lnTo>
                  <a:pt x="546116" y="36393"/>
                </a:lnTo>
                <a:lnTo>
                  <a:pt x="545335" y="24013"/>
                </a:lnTo>
                <a:lnTo>
                  <a:pt x="544989" y="15203"/>
                </a:lnTo>
                <a:lnTo>
                  <a:pt x="544736" y="0"/>
                </a:lnTo>
                <a:lnTo>
                  <a:pt x="544716" y="5552"/>
                </a:lnTo>
                <a:lnTo>
                  <a:pt x="544713" y="10636"/>
                </a:lnTo>
                <a:lnTo>
                  <a:pt x="545705" y="13381"/>
                </a:lnTo>
                <a:lnTo>
                  <a:pt x="549452" y="19077"/>
                </a:lnTo>
                <a:lnTo>
                  <a:pt x="550848" y="22977"/>
                </a:lnTo>
                <a:lnTo>
                  <a:pt x="551779" y="27562"/>
                </a:lnTo>
                <a:lnTo>
                  <a:pt x="552400" y="32602"/>
                </a:lnTo>
                <a:lnTo>
                  <a:pt x="553806" y="38939"/>
                </a:lnTo>
                <a:lnTo>
                  <a:pt x="555735" y="46140"/>
                </a:lnTo>
                <a:lnTo>
                  <a:pt x="558014" y="53918"/>
                </a:lnTo>
                <a:lnTo>
                  <a:pt x="559533" y="62079"/>
                </a:lnTo>
                <a:lnTo>
                  <a:pt x="560545" y="70497"/>
                </a:lnTo>
                <a:lnTo>
                  <a:pt x="561220" y="79085"/>
                </a:lnTo>
                <a:lnTo>
                  <a:pt x="562663" y="86795"/>
                </a:lnTo>
                <a:lnTo>
                  <a:pt x="564616" y="93919"/>
                </a:lnTo>
                <a:lnTo>
                  <a:pt x="583526" y="150225"/>
                </a:lnTo>
                <a:lnTo>
                  <a:pt x="586463" y="158034"/>
                </a:lnTo>
                <a:lnTo>
                  <a:pt x="589413" y="165225"/>
                </a:lnTo>
                <a:lnTo>
                  <a:pt x="592372" y="172003"/>
                </a:lnTo>
                <a:lnTo>
                  <a:pt x="594344" y="177514"/>
                </a:lnTo>
                <a:lnTo>
                  <a:pt x="595659" y="182179"/>
                </a:lnTo>
                <a:lnTo>
                  <a:pt x="596536" y="186282"/>
                </a:lnTo>
                <a:lnTo>
                  <a:pt x="598113" y="191002"/>
                </a:lnTo>
                <a:lnTo>
                  <a:pt x="600156" y="196133"/>
                </a:lnTo>
                <a:lnTo>
                  <a:pt x="602510" y="201538"/>
                </a:lnTo>
                <a:lnTo>
                  <a:pt x="604080" y="206133"/>
                </a:lnTo>
                <a:lnTo>
                  <a:pt x="605126" y="210189"/>
                </a:lnTo>
                <a:lnTo>
                  <a:pt x="607219" y="22127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PenAnnotation13"/>
          <p:cNvSpPr/>
          <p:nvPr/>
        </p:nvSpPr>
        <p:spPr>
          <a:xfrm>
            <a:off x="892968" y="1419820"/>
            <a:ext cx="258962" cy="80368"/>
          </a:xfrm>
          <a:custGeom>
            <a:avLst/>
            <a:gdLst/>
            <a:ahLst/>
            <a:cxnLst/>
            <a:rect l="0" t="0" r="0" b="0"/>
            <a:pathLst>
              <a:path w="258962" h="80368">
                <a:moveTo>
                  <a:pt x="0" y="80367"/>
                </a:moveTo>
                <a:lnTo>
                  <a:pt x="0" y="75627"/>
                </a:lnTo>
                <a:lnTo>
                  <a:pt x="992" y="73238"/>
                </a:lnTo>
                <a:lnTo>
                  <a:pt x="2646" y="70653"/>
                </a:lnTo>
                <a:lnTo>
                  <a:pt x="4741" y="67938"/>
                </a:lnTo>
                <a:lnTo>
                  <a:pt x="7129" y="66128"/>
                </a:lnTo>
                <a:lnTo>
                  <a:pt x="9714" y="64921"/>
                </a:lnTo>
                <a:lnTo>
                  <a:pt x="16224" y="62588"/>
                </a:lnTo>
                <a:lnTo>
                  <a:pt x="20738" y="60577"/>
                </a:lnTo>
                <a:lnTo>
                  <a:pt x="25732" y="58244"/>
                </a:lnTo>
                <a:lnTo>
                  <a:pt x="32037" y="55696"/>
                </a:lnTo>
                <a:lnTo>
                  <a:pt x="46981" y="50220"/>
                </a:lnTo>
                <a:lnTo>
                  <a:pt x="98432" y="32709"/>
                </a:lnTo>
                <a:lnTo>
                  <a:pt x="107293" y="30735"/>
                </a:lnTo>
                <a:lnTo>
                  <a:pt x="116177" y="29420"/>
                </a:lnTo>
                <a:lnTo>
                  <a:pt x="125077" y="28543"/>
                </a:lnTo>
                <a:lnTo>
                  <a:pt x="133986" y="26966"/>
                </a:lnTo>
                <a:lnTo>
                  <a:pt x="142902" y="24923"/>
                </a:lnTo>
                <a:lnTo>
                  <a:pt x="151823" y="22568"/>
                </a:lnTo>
                <a:lnTo>
                  <a:pt x="159754" y="20006"/>
                </a:lnTo>
                <a:lnTo>
                  <a:pt x="167026" y="17306"/>
                </a:lnTo>
                <a:lnTo>
                  <a:pt x="173859" y="14514"/>
                </a:lnTo>
                <a:lnTo>
                  <a:pt x="181390" y="11660"/>
                </a:lnTo>
                <a:lnTo>
                  <a:pt x="197696" y="5844"/>
                </a:lnTo>
                <a:lnTo>
                  <a:pt x="205219" y="3896"/>
                </a:lnTo>
                <a:lnTo>
                  <a:pt x="212219" y="2597"/>
                </a:lnTo>
                <a:lnTo>
                  <a:pt x="218870" y="1731"/>
                </a:lnTo>
                <a:lnTo>
                  <a:pt x="225289" y="1154"/>
                </a:lnTo>
                <a:lnTo>
                  <a:pt x="231552" y="769"/>
                </a:lnTo>
                <a:lnTo>
                  <a:pt x="242811" y="342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PenAnnotation14"/>
          <p:cNvSpPr/>
          <p:nvPr/>
        </p:nvSpPr>
        <p:spPr>
          <a:xfrm>
            <a:off x="1232296" y="1348382"/>
            <a:ext cx="71036" cy="294681"/>
          </a:xfrm>
          <a:custGeom>
            <a:avLst/>
            <a:gdLst/>
            <a:ahLst/>
            <a:cxnLst/>
            <a:rect l="0" t="0" r="0" b="0"/>
            <a:pathLst>
              <a:path w="71036" h="294681">
                <a:moveTo>
                  <a:pt x="0" y="0"/>
                </a:moveTo>
                <a:lnTo>
                  <a:pt x="0" y="4741"/>
                </a:lnTo>
                <a:lnTo>
                  <a:pt x="993" y="8122"/>
                </a:lnTo>
                <a:lnTo>
                  <a:pt x="2646" y="12360"/>
                </a:lnTo>
                <a:lnTo>
                  <a:pt x="4741" y="17170"/>
                </a:lnTo>
                <a:lnTo>
                  <a:pt x="6137" y="21368"/>
                </a:lnTo>
                <a:lnTo>
                  <a:pt x="7689" y="28680"/>
                </a:lnTo>
                <a:lnTo>
                  <a:pt x="11024" y="43174"/>
                </a:lnTo>
                <a:lnTo>
                  <a:pt x="29889" y="119499"/>
                </a:lnTo>
                <a:lnTo>
                  <a:pt x="32824" y="130268"/>
                </a:lnTo>
                <a:lnTo>
                  <a:pt x="38732" y="150171"/>
                </a:lnTo>
                <a:lnTo>
                  <a:pt x="40704" y="159645"/>
                </a:lnTo>
                <a:lnTo>
                  <a:pt x="42019" y="168938"/>
                </a:lnTo>
                <a:lnTo>
                  <a:pt x="42896" y="178110"/>
                </a:lnTo>
                <a:lnTo>
                  <a:pt x="44472" y="187201"/>
                </a:lnTo>
                <a:lnTo>
                  <a:pt x="46516" y="196238"/>
                </a:lnTo>
                <a:lnTo>
                  <a:pt x="48870" y="205240"/>
                </a:lnTo>
                <a:lnTo>
                  <a:pt x="50439" y="213225"/>
                </a:lnTo>
                <a:lnTo>
                  <a:pt x="51486" y="220533"/>
                </a:lnTo>
                <a:lnTo>
                  <a:pt x="52183" y="227389"/>
                </a:lnTo>
                <a:lnTo>
                  <a:pt x="53641" y="233944"/>
                </a:lnTo>
                <a:lnTo>
                  <a:pt x="55604" y="240299"/>
                </a:lnTo>
                <a:lnTo>
                  <a:pt x="57906" y="246520"/>
                </a:lnTo>
                <a:lnTo>
                  <a:pt x="59440" y="252651"/>
                </a:lnTo>
                <a:lnTo>
                  <a:pt x="60463" y="258723"/>
                </a:lnTo>
                <a:lnTo>
                  <a:pt x="61145" y="264756"/>
                </a:lnTo>
                <a:lnTo>
                  <a:pt x="62591" y="269770"/>
                </a:lnTo>
                <a:lnTo>
                  <a:pt x="64548" y="274104"/>
                </a:lnTo>
                <a:lnTo>
                  <a:pt x="66845" y="277986"/>
                </a:lnTo>
                <a:lnTo>
                  <a:pt x="68376" y="281567"/>
                </a:lnTo>
                <a:lnTo>
                  <a:pt x="70531" y="290354"/>
                </a:lnTo>
                <a:lnTo>
                  <a:pt x="71035" y="292757"/>
                </a:lnTo>
                <a:lnTo>
                  <a:pt x="70177" y="293398"/>
                </a:lnTo>
                <a:lnTo>
                  <a:pt x="68613" y="293825"/>
                </a:lnTo>
                <a:lnTo>
                  <a:pt x="62508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PenAnnotation15"/>
          <p:cNvSpPr/>
          <p:nvPr/>
        </p:nvSpPr>
        <p:spPr>
          <a:xfrm>
            <a:off x="1348382" y="1483724"/>
            <a:ext cx="151806" cy="141480"/>
          </a:xfrm>
          <a:custGeom>
            <a:avLst/>
            <a:gdLst/>
            <a:ahLst/>
            <a:cxnLst/>
            <a:rect l="0" t="0" r="0" b="0"/>
            <a:pathLst>
              <a:path w="151806" h="141480">
                <a:moveTo>
                  <a:pt x="0" y="61111"/>
                </a:moveTo>
                <a:lnTo>
                  <a:pt x="4741" y="65852"/>
                </a:lnTo>
                <a:lnTo>
                  <a:pt x="7129" y="67248"/>
                </a:lnTo>
                <a:lnTo>
                  <a:pt x="9714" y="68179"/>
                </a:lnTo>
                <a:lnTo>
                  <a:pt x="12429" y="68800"/>
                </a:lnTo>
                <a:lnTo>
                  <a:pt x="15232" y="69214"/>
                </a:lnTo>
                <a:lnTo>
                  <a:pt x="18092" y="69489"/>
                </a:lnTo>
                <a:lnTo>
                  <a:pt x="20991" y="69673"/>
                </a:lnTo>
                <a:lnTo>
                  <a:pt x="29504" y="69878"/>
                </a:lnTo>
                <a:lnTo>
                  <a:pt x="51138" y="70009"/>
                </a:lnTo>
                <a:lnTo>
                  <a:pt x="55920" y="69027"/>
                </a:lnTo>
                <a:lnTo>
                  <a:pt x="60101" y="67381"/>
                </a:lnTo>
                <a:lnTo>
                  <a:pt x="63880" y="65291"/>
                </a:lnTo>
                <a:lnTo>
                  <a:pt x="73370" y="60323"/>
                </a:lnTo>
                <a:lnTo>
                  <a:pt x="78679" y="57609"/>
                </a:lnTo>
                <a:lnTo>
                  <a:pt x="83211" y="54808"/>
                </a:lnTo>
                <a:lnTo>
                  <a:pt x="87224" y="51948"/>
                </a:lnTo>
                <a:lnTo>
                  <a:pt x="90892" y="49049"/>
                </a:lnTo>
                <a:lnTo>
                  <a:pt x="94329" y="46125"/>
                </a:lnTo>
                <a:lnTo>
                  <a:pt x="97613" y="43183"/>
                </a:lnTo>
                <a:lnTo>
                  <a:pt x="103907" y="37268"/>
                </a:lnTo>
                <a:lnTo>
                  <a:pt x="110012" y="31332"/>
                </a:lnTo>
                <a:lnTo>
                  <a:pt x="112037" y="28360"/>
                </a:lnTo>
                <a:lnTo>
                  <a:pt x="113387" y="25387"/>
                </a:lnTo>
                <a:lnTo>
                  <a:pt x="114286" y="22412"/>
                </a:lnTo>
                <a:lnTo>
                  <a:pt x="114886" y="19437"/>
                </a:lnTo>
                <a:lnTo>
                  <a:pt x="115286" y="16461"/>
                </a:lnTo>
                <a:lnTo>
                  <a:pt x="115553" y="13485"/>
                </a:lnTo>
                <a:lnTo>
                  <a:pt x="114739" y="11501"/>
                </a:lnTo>
                <a:lnTo>
                  <a:pt x="113203" y="10179"/>
                </a:lnTo>
                <a:lnTo>
                  <a:pt x="111188" y="9297"/>
                </a:lnTo>
                <a:lnTo>
                  <a:pt x="108852" y="7717"/>
                </a:lnTo>
                <a:lnTo>
                  <a:pt x="106302" y="5671"/>
                </a:lnTo>
                <a:lnTo>
                  <a:pt x="103611" y="3315"/>
                </a:lnTo>
                <a:lnTo>
                  <a:pt x="100824" y="1745"/>
                </a:lnTo>
                <a:lnTo>
                  <a:pt x="97974" y="698"/>
                </a:lnTo>
                <a:lnTo>
                  <a:pt x="95082" y="0"/>
                </a:lnTo>
                <a:lnTo>
                  <a:pt x="92161" y="526"/>
                </a:lnTo>
                <a:lnTo>
                  <a:pt x="89222" y="1870"/>
                </a:lnTo>
                <a:lnTo>
                  <a:pt x="86271" y="3758"/>
                </a:lnTo>
                <a:lnTo>
                  <a:pt x="83311" y="6009"/>
                </a:lnTo>
                <a:lnTo>
                  <a:pt x="80345" y="8501"/>
                </a:lnTo>
                <a:lnTo>
                  <a:pt x="77376" y="11155"/>
                </a:lnTo>
                <a:lnTo>
                  <a:pt x="73412" y="13917"/>
                </a:lnTo>
                <a:lnTo>
                  <a:pt x="68785" y="16750"/>
                </a:lnTo>
                <a:lnTo>
                  <a:pt x="63716" y="19631"/>
                </a:lnTo>
                <a:lnTo>
                  <a:pt x="59345" y="23536"/>
                </a:lnTo>
                <a:lnTo>
                  <a:pt x="55438" y="28124"/>
                </a:lnTo>
                <a:lnTo>
                  <a:pt x="51842" y="33166"/>
                </a:lnTo>
                <a:lnTo>
                  <a:pt x="48452" y="37520"/>
                </a:lnTo>
                <a:lnTo>
                  <a:pt x="45200" y="41415"/>
                </a:lnTo>
                <a:lnTo>
                  <a:pt x="42040" y="45004"/>
                </a:lnTo>
                <a:lnTo>
                  <a:pt x="39933" y="49381"/>
                </a:lnTo>
                <a:lnTo>
                  <a:pt x="38528" y="54283"/>
                </a:lnTo>
                <a:lnTo>
                  <a:pt x="37592" y="59536"/>
                </a:lnTo>
                <a:lnTo>
                  <a:pt x="36968" y="65022"/>
                </a:lnTo>
                <a:lnTo>
                  <a:pt x="36551" y="70664"/>
                </a:lnTo>
                <a:lnTo>
                  <a:pt x="36089" y="81232"/>
                </a:lnTo>
                <a:lnTo>
                  <a:pt x="35883" y="89236"/>
                </a:lnTo>
                <a:lnTo>
                  <a:pt x="36821" y="92760"/>
                </a:lnTo>
                <a:lnTo>
                  <a:pt x="38438" y="96101"/>
                </a:lnTo>
                <a:lnTo>
                  <a:pt x="40508" y="99321"/>
                </a:lnTo>
                <a:lnTo>
                  <a:pt x="42881" y="103451"/>
                </a:lnTo>
                <a:lnTo>
                  <a:pt x="48162" y="113333"/>
                </a:lnTo>
                <a:lnTo>
                  <a:pt x="50960" y="116762"/>
                </a:lnTo>
                <a:lnTo>
                  <a:pt x="53817" y="119048"/>
                </a:lnTo>
                <a:lnTo>
                  <a:pt x="60630" y="122579"/>
                </a:lnTo>
                <a:lnTo>
                  <a:pt x="70272" y="127457"/>
                </a:lnTo>
                <a:lnTo>
                  <a:pt x="74629" y="129154"/>
                </a:lnTo>
                <a:lnTo>
                  <a:pt x="78527" y="130286"/>
                </a:lnTo>
                <a:lnTo>
                  <a:pt x="82117" y="131040"/>
                </a:lnTo>
                <a:lnTo>
                  <a:pt x="86495" y="132535"/>
                </a:lnTo>
                <a:lnTo>
                  <a:pt x="91398" y="134524"/>
                </a:lnTo>
                <a:lnTo>
                  <a:pt x="96651" y="136842"/>
                </a:lnTo>
                <a:lnTo>
                  <a:pt x="101145" y="138388"/>
                </a:lnTo>
                <a:lnTo>
                  <a:pt x="105133" y="139418"/>
                </a:lnTo>
                <a:lnTo>
                  <a:pt x="108784" y="140105"/>
                </a:lnTo>
                <a:lnTo>
                  <a:pt x="112210" y="140563"/>
                </a:lnTo>
                <a:lnTo>
                  <a:pt x="115487" y="140868"/>
                </a:lnTo>
                <a:lnTo>
                  <a:pt x="118663" y="141072"/>
                </a:lnTo>
                <a:lnTo>
                  <a:pt x="124838" y="141298"/>
                </a:lnTo>
                <a:lnTo>
                  <a:pt x="141101" y="141468"/>
                </a:lnTo>
                <a:lnTo>
                  <a:pt x="151805" y="14147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PenAnnotation16"/>
          <p:cNvSpPr/>
          <p:nvPr/>
        </p:nvSpPr>
        <p:spPr>
          <a:xfrm>
            <a:off x="1651992" y="1428813"/>
            <a:ext cx="1009055" cy="221377"/>
          </a:xfrm>
          <a:custGeom>
            <a:avLst/>
            <a:gdLst/>
            <a:ahLst/>
            <a:cxnLst/>
            <a:rect l="0" t="0" r="0" b="0"/>
            <a:pathLst>
              <a:path w="1009055" h="221377">
                <a:moveTo>
                  <a:pt x="0" y="35655"/>
                </a:moveTo>
                <a:lnTo>
                  <a:pt x="0" y="52825"/>
                </a:lnTo>
                <a:lnTo>
                  <a:pt x="992" y="57023"/>
                </a:lnTo>
                <a:lnTo>
                  <a:pt x="2645" y="60815"/>
                </a:lnTo>
                <a:lnTo>
                  <a:pt x="4740" y="64335"/>
                </a:lnTo>
                <a:lnTo>
                  <a:pt x="7129" y="68665"/>
                </a:lnTo>
                <a:lnTo>
                  <a:pt x="12429" y="78769"/>
                </a:lnTo>
                <a:lnTo>
                  <a:pt x="14239" y="85234"/>
                </a:lnTo>
                <a:lnTo>
                  <a:pt x="15446" y="92520"/>
                </a:lnTo>
                <a:lnTo>
                  <a:pt x="16250" y="100354"/>
                </a:lnTo>
                <a:lnTo>
                  <a:pt x="17778" y="108554"/>
                </a:lnTo>
                <a:lnTo>
                  <a:pt x="19790" y="116996"/>
                </a:lnTo>
                <a:lnTo>
                  <a:pt x="22123" y="125601"/>
                </a:lnTo>
                <a:lnTo>
                  <a:pt x="23678" y="134315"/>
                </a:lnTo>
                <a:lnTo>
                  <a:pt x="24715" y="143100"/>
                </a:lnTo>
                <a:lnTo>
                  <a:pt x="25867" y="158815"/>
                </a:lnTo>
                <a:lnTo>
                  <a:pt x="26379" y="169106"/>
                </a:lnTo>
                <a:lnTo>
                  <a:pt x="26607" y="179633"/>
                </a:lnTo>
                <a:lnTo>
                  <a:pt x="26753" y="197820"/>
                </a:lnTo>
                <a:lnTo>
                  <a:pt x="25773" y="200320"/>
                </a:lnTo>
                <a:lnTo>
                  <a:pt x="24127" y="201987"/>
                </a:lnTo>
                <a:lnTo>
                  <a:pt x="17968" y="205262"/>
                </a:lnTo>
                <a:lnTo>
                  <a:pt x="17891" y="200562"/>
                </a:lnTo>
                <a:lnTo>
                  <a:pt x="16888" y="198179"/>
                </a:lnTo>
                <a:lnTo>
                  <a:pt x="13128" y="192885"/>
                </a:lnTo>
                <a:lnTo>
                  <a:pt x="11729" y="189093"/>
                </a:lnTo>
                <a:lnTo>
                  <a:pt x="10796" y="184580"/>
                </a:lnTo>
                <a:lnTo>
                  <a:pt x="10173" y="179586"/>
                </a:lnTo>
                <a:lnTo>
                  <a:pt x="9759" y="173281"/>
                </a:lnTo>
                <a:lnTo>
                  <a:pt x="9482" y="166101"/>
                </a:lnTo>
                <a:lnTo>
                  <a:pt x="9093" y="141775"/>
                </a:lnTo>
                <a:lnTo>
                  <a:pt x="8939" y="84984"/>
                </a:lnTo>
                <a:lnTo>
                  <a:pt x="9928" y="78463"/>
                </a:lnTo>
                <a:lnTo>
                  <a:pt x="11580" y="72131"/>
                </a:lnTo>
                <a:lnTo>
                  <a:pt x="13673" y="65925"/>
                </a:lnTo>
                <a:lnTo>
                  <a:pt x="16060" y="59804"/>
                </a:lnTo>
                <a:lnTo>
                  <a:pt x="18644" y="53739"/>
                </a:lnTo>
                <a:lnTo>
                  <a:pt x="21359" y="47711"/>
                </a:lnTo>
                <a:lnTo>
                  <a:pt x="24161" y="42700"/>
                </a:lnTo>
                <a:lnTo>
                  <a:pt x="27021" y="38368"/>
                </a:lnTo>
                <a:lnTo>
                  <a:pt x="29921" y="34487"/>
                </a:lnTo>
                <a:lnTo>
                  <a:pt x="33837" y="31900"/>
                </a:lnTo>
                <a:lnTo>
                  <a:pt x="43482" y="29025"/>
                </a:lnTo>
                <a:lnTo>
                  <a:pt x="55327" y="27407"/>
                </a:lnTo>
                <a:lnTo>
                  <a:pt x="64608" y="29674"/>
                </a:lnTo>
                <a:lnTo>
                  <a:pt x="83635" y="36529"/>
                </a:lnTo>
                <a:lnTo>
                  <a:pt x="91475" y="39214"/>
                </a:lnTo>
                <a:lnTo>
                  <a:pt x="98687" y="42989"/>
                </a:lnTo>
                <a:lnTo>
                  <a:pt x="105479" y="47490"/>
                </a:lnTo>
                <a:lnTo>
                  <a:pt x="111991" y="52475"/>
                </a:lnTo>
                <a:lnTo>
                  <a:pt x="118317" y="57782"/>
                </a:lnTo>
                <a:lnTo>
                  <a:pt x="124518" y="63305"/>
                </a:lnTo>
                <a:lnTo>
                  <a:pt x="130637" y="68971"/>
                </a:lnTo>
                <a:lnTo>
                  <a:pt x="135708" y="74733"/>
                </a:lnTo>
                <a:lnTo>
                  <a:pt x="140082" y="80559"/>
                </a:lnTo>
                <a:lnTo>
                  <a:pt x="143989" y="86427"/>
                </a:lnTo>
                <a:lnTo>
                  <a:pt x="147586" y="93315"/>
                </a:lnTo>
                <a:lnTo>
                  <a:pt x="150977" y="100885"/>
                </a:lnTo>
                <a:lnTo>
                  <a:pt x="154229" y="108907"/>
                </a:lnTo>
                <a:lnTo>
                  <a:pt x="157390" y="116240"/>
                </a:lnTo>
                <a:lnTo>
                  <a:pt x="163547" y="129679"/>
                </a:lnTo>
                <a:lnTo>
                  <a:pt x="165586" y="135049"/>
                </a:lnTo>
                <a:lnTo>
                  <a:pt x="166945" y="139621"/>
                </a:lnTo>
                <a:lnTo>
                  <a:pt x="167851" y="143661"/>
                </a:lnTo>
                <a:lnTo>
                  <a:pt x="168455" y="148339"/>
                </a:lnTo>
                <a:lnTo>
                  <a:pt x="168858" y="153442"/>
                </a:lnTo>
                <a:lnTo>
                  <a:pt x="169306" y="163411"/>
                </a:lnTo>
                <a:lnTo>
                  <a:pt x="169558" y="174602"/>
                </a:lnTo>
                <a:lnTo>
                  <a:pt x="169650" y="185571"/>
                </a:lnTo>
                <a:lnTo>
                  <a:pt x="168662" y="186200"/>
                </a:lnTo>
                <a:lnTo>
                  <a:pt x="161974" y="187294"/>
                </a:lnTo>
                <a:lnTo>
                  <a:pt x="161561" y="186357"/>
                </a:lnTo>
                <a:lnTo>
                  <a:pt x="161101" y="182670"/>
                </a:lnTo>
                <a:lnTo>
                  <a:pt x="159987" y="179306"/>
                </a:lnTo>
                <a:lnTo>
                  <a:pt x="158252" y="175079"/>
                </a:lnTo>
                <a:lnTo>
                  <a:pt x="156102" y="170276"/>
                </a:lnTo>
                <a:lnTo>
                  <a:pt x="154670" y="165090"/>
                </a:lnTo>
                <a:lnTo>
                  <a:pt x="153715" y="159648"/>
                </a:lnTo>
                <a:lnTo>
                  <a:pt x="153078" y="154036"/>
                </a:lnTo>
                <a:lnTo>
                  <a:pt x="152653" y="148310"/>
                </a:lnTo>
                <a:lnTo>
                  <a:pt x="152370" y="142508"/>
                </a:lnTo>
                <a:lnTo>
                  <a:pt x="152182" y="136656"/>
                </a:lnTo>
                <a:lnTo>
                  <a:pt x="153048" y="129778"/>
                </a:lnTo>
                <a:lnTo>
                  <a:pt x="154618" y="122217"/>
                </a:lnTo>
                <a:lnTo>
                  <a:pt x="156657" y="114199"/>
                </a:lnTo>
                <a:lnTo>
                  <a:pt x="158016" y="105877"/>
                </a:lnTo>
                <a:lnTo>
                  <a:pt x="158922" y="97352"/>
                </a:lnTo>
                <a:lnTo>
                  <a:pt x="159526" y="88693"/>
                </a:lnTo>
                <a:lnTo>
                  <a:pt x="160921" y="80936"/>
                </a:lnTo>
                <a:lnTo>
                  <a:pt x="162843" y="73780"/>
                </a:lnTo>
                <a:lnTo>
                  <a:pt x="165117" y="67025"/>
                </a:lnTo>
                <a:lnTo>
                  <a:pt x="167625" y="61529"/>
                </a:lnTo>
                <a:lnTo>
                  <a:pt x="170289" y="56873"/>
                </a:lnTo>
                <a:lnTo>
                  <a:pt x="173057" y="52777"/>
                </a:lnTo>
                <a:lnTo>
                  <a:pt x="176887" y="50047"/>
                </a:lnTo>
                <a:lnTo>
                  <a:pt x="193484" y="45304"/>
                </a:lnTo>
                <a:lnTo>
                  <a:pt x="200314" y="44798"/>
                </a:lnTo>
                <a:lnTo>
                  <a:pt x="202995" y="46711"/>
                </a:lnTo>
                <a:lnTo>
                  <a:pt x="205776" y="49971"/>
                </a:lnTo>
                <a:lnTo>
                  <a:pt x="208621" y="54129"/>
                </a:lnTo>
                <a:lnTo>
                  <a:pt x="211510" y="57893"/>
                </a:lnTo>
                <a:lnTo>
                  <a:pt x="217366" y="64721"/>
                </a:lnTo>
                <a:lnTo>
                  <a:pt x="220317" y="69915"/>
                </a:lnTo>
                <a:lnTo>
                  <a:pt x="223277" y="76355"/>
                </a:lnTo>
                <a:lnTo>
                  <a:pt x="226241" y="83624"/>
                </a:lnTo>
                <a:lnTo>
                  <a:pt x="228218" y="91447"/>
                </a:lnTo>
                <a:lnTo>
                  <a:pt x="229536" y="99639"/>
                </a:lnTo>
                <a:lnTo>
                  <a:pt x="230414" y="108077"/>
                </a:lnTo>
                <a:lnTo>
                  <a:pt x="231992" y="115686"/>
                </a:lnTo>
                <a:lnTo>
                  <a:pt x="234037" y="122744"/>
                </a:lnTo>
                <a:lnTo>
                  <a:pt x="244446" y="153069"/>
                </a:lnTo>
                <a:lnTo>
                  <a:pt x="246308" y="160564"/>
                </a:lnTo>
                <a:lnTo>
                  <a:pt x="247549" y="167545"/>
                </a:lnTo>
                <a:lnTo>
                  <a:pt x="248376" y="174183"/>
                </a:lnTo>
                <a:lnTo>
                  <a:pt x="249920" y="179601"/>
                </a:lnTo>
                <a:lnTo>
                  <a:pt x="251941" y="184205"/>
                </a:lnTo>
                <a:lnTo>
                  <a:pt x="254281" y="188266"/>
                </a:lnTo>
                <a:lnTo>
                  <a:pt x="256833" y="191966"/>
                </a:lnTo>
                <a:lnTo>
                  <a:pt x="262314" y="198723"/>
                </a:lnTo>
                <a:lnTo>
                  <a:pt x="270704" y="205034"/>
                </a:lnTo>
                <a:lnTo>
                  <a:pt x="275719" y="208105"/>
                </a:lnTo>
                <a:lnTo>
                  <a:pt x="280055" y="209161"/>
                </a:lnTo>
                <a:lnTo>
                  <a:pt x="283937" y="208873"/>
                </a:lnTo>
                <a:lnTo>
                  <a:pt x="291890" y="206898"/>
                </a:lnTo>
                <a:lnTo>
                  <a:pt x="302038" y="206021"/>
                </a:lnTo>
                <a:lnTo>
                  <a:pt x="307523" y="203803"/>
                </a:lnTo>
                <a:lnTo>
                  <a:pt x="313164" y="200340"/>
                </a:lnTo>
                <a:lnTo>
                  <a:pt x="318909" y="196046"/>
                </a:lnTo>
                <a:lnTo>
                  <a:pt x="324723" y="191200"/>
                </a:lnTo>
                <a:lnTo>
                  <a:pt x="330583" y="185985"/>
                </a:lnTo>
                <a:lnTo>
                  <a:pt x="342387" y="174898"/>
                </a:lnTo>
                <a:lnTo>
                  <a:pt x="354247" y="163356"/>
                </a:lnTo>
                <a:lnTo>
                  <a:pt x="359196" y="157500"/>
                </a:lnTo>
                <a:lnTo>
                  <a:pt x="363487" y="151612"/>
                </a:lnTo>
                <a:lnTo>
                  <a:pt x="367340" y="145702"/>
                </a:lnTo>
                <a:lnTo>
                  <a:pt x="370901" y="138785"/>
                </a:lnTo>
                <a:lnTo>
                  <a:pt x="374268" y="131198"/>
                </a:lnTo>
                <a:lnTo>
                  <a:pt x="377504" y="123163"/>
                </a:lnTo>
                <a:lnTo>
                  <a:pt x="380653" y="115822"/>
                </a:lnTo>
                <a:lnTo>
                  <a:pt x="386799" y="102373"/>
                </a:lnTo>
                <a:lnTo>
                  <a:pt x="400058" y="75010"/>
                </a:lnTo>
                <a:lnTo>
                  <a:pt x="399658" y="72806"/>
                </a:lnTo>
                <a:lnTo>
                  <a:pt x="395348" y="65955"/>
                </a:lnTo>
                <a:lnTo>
                  <a:pt x="393991" y="64005"/>
                </a:lnTo>
                <a:lnTo>
                  <a:pt x="392637" y="63485"/>
                </a:lnTo>
                <a:lnTo>
                  <a:pt x="388487" y="62907"/>
                </a:lnTo>
                <a:lnTo>
                  <a:pt x="386984" y="63745"/>
                </a:lnTo>
                <a:lnTo>
                  <a:pt x="385981" y="65296"/>
                </a:lnTo>
                <a:lnTo>
                  <a:pt x="385313" y="67322"/>
                </a:lnTo>
                <a:lnTo>
                  <a:pt x="384867" y="70657"/>
                </a:lnTo>
                <a:lnTo>
                  <a:pt x="384570" y="74865"/>
                </a:lnTo>
                <a:lnTo>
                  <a:pt x="384372" y="79654"/>
                </a:lnTo>
                <a:lnTo>
                  <a:pt x="383248" y="84832"/>
                </a:lnTo>
                <a:lnTo>
                  <a:pt x="381506" y="90268"/>
                </a:lnTo>
                <a:lnTo>
                  <a:pt x="379353" y="95876"/>
                </a:lnTo>
                <a:lnTo>
                  <a:pt x="377918" y="101599"/>
                </a:lnTo>
                <a:lnTo>
                  <a:pt x="376961" y="107399"/>
                </a:lnTo>
                <a:lnTo>
                  <a:pt x="376323" y="113250"/>
                </a:lnTo>
                <a:lnTo>
                  <a:pt x="376889" y="119135"/>
                </a:lnTo>
                <a:lnTo>
                  <a:pt x="378260" y="125043"/>
                </a:lnTo>
                <a:lnTo>
                  <a:pt x="380165" y="130966"/>
                </a:lnTo>
                <a:lnTo>
                  <a:pt x="382428" y="136899"/>
                </a:lnTo>
                <a:lnTo>
                  <a:pt x="384928" y="142838"/>
                </a:lnTo>
                <a:lnTo>
                  <a:pt x="387587" y="148783"/>
                </a:lnTo>
                <a:lnTo>
                  <a:pt x="393188" y="160679"/>
                </a:lnTo>
                <a:lnTo>
                  <a:pt x="396071" y="166629"/>
                </a:lnTo>
                <a:lnTo>
                  <a:pt x="398984" y="171589"/>
                </a:lnTo>
                <a:lnTo>
                  <a:pt x="401919" y="175887"/>
                </a:lnTo>
                <a:lnTo>
                  <a:pt x="404868" y="179744"/>
                </a:lnTo>
                <a:lnTo>
                  <a:pt x="407826" y="182316"/>
                </a:lnTo>
                <a:lnTo>
                  <a:pt x="410790" y="184031"/>
                </a:lnTo>
                <a:lnTo>
                  <a:pt x="422348" y="189090"/>
                </a:lnTo>
                <a:lnTo>
                  <a:pt x="431788" y="193145"/>
                </a:lnTo>
                <a:lnTo>
                  <a:pt x="439291" y="194948"/>
                </a:lnTo>
                <a:lnTo>
                  <a:pt x="442681" y="194436"/>
                </a:lnTo>
                <a:lnTo>
                  <a:pt x="445933" y="193103"/>
                </a:lnTo>
                <a:lnTo>
                  <a:pt x="449093" y="191222"/>
                </a:lnTo>
                <a:lnTo>
                  <a:pt x="451200" y="188976"/>
                </a:lnTo>
                <a:lnTo>
                  <a:pt x="452605" y="186486"/>
                </a:lnTo>
                <a:lnTo>
                  <a:pt x="453541" y="183834"/>
                </a:lnTo>
                <a:lnTo>
                  <a:pt x="455157" y="182066"/>
                </a:lnTo>
                <a:lnTo>
                  <a:pt x="457227" y="180888"/>
                </a:lnTo>
                <a:lnTo>
                  <a:pt x="459599" y="180102"/>
                </a:lnTo>
                <a:lnTo>
                  <a:pt x="461181" y="177594"/>
                </a:lnTo>
                <a:lnTo>
                  <a:pt x="462235" y="173937"/>
                </a:lnTo>
                <a:lnTo>
                  <a:pt x="462938" y="169515"/>
                </a:lnTo>
                <a:lnTo>
                  <a:pt x="463406" y="164583"/>
                </a:lnTo>
                <a:lnTo>
                  <a:pt x="463719" y="159310"/>
                </a:lnTo>
                <a:lnTo>
                  <a:pt x="464066" y="148160"/>
                </a:lnTo>
                <a:lnTo>
                  <a:pt x="464220" y="136590"/>
                </a:lnTo>
                <a:lnTo>
                  <a:pt x="463269" y="129734"/>
                </a:lnTo>
                <a:lnTo>
                  <a:pt x="461643" y="122187"/>
                </a:lnTo>
                <a:lnTo>
                  <a:pt x="459566" y="114179"/>
                </a:lnTo>
                <a:lnTo>
                  <a:pt x="456198" y="106856"/>
                </a:lnTo>
                <a:lnTo>
                  <a:pt x="451968" y="99990"/>
                </a:lnTo>
                <a:lnTo>
                  <a:pt x="447163" y="93428"/>
                </a:lnTo>
                <a:lnTo>
                  <a:pt x="442968" y="88061"/>
                </a:lnTo>
                <a:lnTo>
                  <a:pt x="439179" y="83491"/>
                </a:lnTo>
                <a:lnTo>
                  <a:pt x="435661" y="79452"/>
                </a:lnTo>
                <a:lnTo>
                  <a:pt x="431331" y="75767"/>
                </a:lnTo>
                <a:lnTo>
                  <a:pt x="421229" y="69027"/>
                </a:lnTo>
                <a:lnTo>
                  <a:pt x="410124" y="62724"/>
                </a:lnTo>
                <a:lnTo>
                  <a:pt x="404385" y="59654"/>
                </a:lnTo>
                <a:lnTo>
                  <a:pt x="392716" y="56243"/>
                </a:lnTo>
                <a:lnTo>
                  <a:pt x="386826" y="55334"/>
                </a:lnTo>
                <a:lnTo>
                  <a:pt x="374990" y="56969"/>
                </a:lnTo>
                <a:lnTo>
                  <a:pt x="359816" y="60822"/>
                </a:lnTo>
                <a:lnTo>
                  <a:pt x="355963" y="61363"/>
                </a:lnTo>
                <a:lnTo>
                  <a:pt x="352403" y="62715"/>
                </a:lnTo>
                <a:lnTo>
                  <a:pt x="345800" y="66864"/>
                </a:lnTo>
                <a:lnTo>
                  <a:pt x="343643" y="70352"/>
                </a:lnTo>
                <a:lnTo>
                  <a:pt x="342204" y="74661"/>
                </a:lnTo>
                <a:lnTo>
                  <a:pt x="341246" y="79519"/>
                </a:lnTo>
                <a:lnTo>
                  <a:pt x="340606" y="83749"/>
                </a:lnTo>
                <a:lnTo>
                  <a:pt x="340180" y="87562"/>
                </a:lnTo>
                <a:lnTo>
                  <a:pt x="339707" y="94444"/>
                </a:lnTo>
                <a:lnTo>
                  <a:pt x="339496" y="100809"/>
                </a:lnTo>
                <a:lnTo>
                  <a:pt x="340432" y="103896"/>
                </a:lnTo>
                <a:lnTo>
                  <a:pt x="344118" y="109971"/>
                </a:lnTo>
                <a:lnTo>
                  <a:pt x="349064" y="115979"/>
                </a:lnTo>
                <a:lnTo>
                  <a:pt x="351772" y="118970"/>
                </a:lnTo>
                <a:lnTo>
                  <a:pt x="355561" y="120964"/>
                </a:lnTo>
                <a:lnTo>
                  <a:pt x="365063" y="123180"/>
                </a:lnTo>
                <a:lnTo>
                  <a:pt x="393159" y="124719"/>
                </a:lnTo>
                <a:lnTo>
                  <a:pt x="399028" y="124797"/>
                </a:lnTo>
                <a:lnTo>
                  <a:pt x="410840" y="122237"/>
                </a:lnTo>
                <a:lnTo>
                  <a:pt x="422705" y="117792"/>
                </a:lnTo>
                <a:lnTo>
                  <a:pt x="434593" y="112510"/>
                </a:lnTo>
                <a:lnTo>
                  <a:pt x="452442" y="103957"/>
                </a:lnTo>
                <a:lnTo>
                  <a:pt x="470298" y="95139"/>
                </a:lnTo>
                <a:lnTo>
                  <a:pt x="479558" y="91858"/>
                </a:lnTo>
                <a:lnTo>
                  <a:pt x="492995" y="90011"/>
                </a:lnTo>
                <a:lnTo>
                  <a:pt x="510572" y="89387"/>
                </a:lnTo>
                <a:lnTo>
                  <a:pt x="514014" y="90328"/>
                </a:lnTo>
                <a:lnTo>
                  <a:pt x="524591" y="96393"/>
                </a:lnTo>
                <a:lnTo>
                  <a:pt x="534446" y="101676"/>
                </a:lnTo>
                <a:lnTo>
                  <a:pt x="538859" y="105466"/>
                </a:lnTo>
                <a:lnTo>
                  <a:pt x="542794" y="109977"/>
                </a:lnTo>
                <a:lnTo>
                  <a:pt x="546410" y="114969"/>
                </a:lnTo>
                <a:lnTo>
                  <a:pt x="549812" y="121273"/>
                </a:lnTo>
                <a:lnTo>
                  <a:pt x="553073" y="128453"/>
                </a:lnTo>
                <a:lnTo>
                  <a:pt x="556238" y="136215"/>
                </a:lnTo>
                <a:lnTo>
                  <a:pt x="559341" y="143375"/>
                </a:lnTo>
                <a:lnTo>
                  <a:pt x="565435" y="156622"/>
                </a:lnTo>
                <a:lnTo>
                  <a:pt x="567456" y="162932"/>
                </a:lnTo>
                <a:lnTo>
                  <a:pt x="568804" y="169124"/>
                </a:lnTo>
                <a:lnTo>
                  <a:pt x="569703" y="175236"/>
                </a:lnTo>
                <a:lnTo>
                  <a:pt x="570302" y="181295"/>
                </a:lnTo>
                <a:lnTo>
                  <a:pt x="570701" y="187319"/>
                </a:lnTo>
                <a:lnTo>
                  <a:pt x="571145" y="198311"/>
                </a:lnTo>
                <a:lnTo>
                  <a:pt x="571496" y="214048"/>
                </a:lnTo>
                <a:lnTo>
                  <a:pt x="571500" y="89367"/>
                </a:lnTo>
                <a:lnTo>
                  <a:pt x="572492" y="85353"/>
                </a:lnTo>
                <a:lnTo>
                  <a:pt x="574145" y="81686"/>
                </a:lnTo>
                <a:lnTo>
                  <a:pt x="579188" y="73411"/>
                </a:lnTo>
                <a:lnTo>
                  <a:pt x="580594" y="72732"/>
                </a:lnTo>
                <a:lnTo>
                  <a:pt x="584802" y="71977"/>
                </a:lnTo>
                <a:lnTo>
                  <a:pt x="587313" y="72769"/>
                </a:lnTo>
                <a:lnTo>
                  <a:pt x="592749" y="76293"/>
                </a:lnTo>
                <a:lnTo>
                  <a:pt x="594596" y="79614"/>
                </a:lnTo>
                <a:lnTo>
                  <a:pt x="595827" y="83813"/>
                </a:lnTo>
                <a:lnTo>
                  <a:pt x="596648" y="88596"/>
                </a:lnTo>
                <a:lnTo>
                  <a:pt x="598187" y="93770"/>
                </a:lnTo>
                <a:lnTo>
                  <a:pt x="600205" y="99203"/>
                </a:lnTo>
                <a:lnTo>
                  <a:pt x="602543" y="104809"/>
                </a:lnTo>
                <a:lnTo>
                  <a:pt x="605094" y="110531"/>
                </a:lnTo>
                <a:lnTo>
                  <a:pt x="610574" y="122181"/>
                </a:lnTo>
                <a:lnTo>
                  <a:pt x="636994" y="175559"/>
                </a:lnTo>
                <a:lnTo>
                  <a:pt x="639967" y="180518"/>
                </a:lnTo>
                <a:lnTo>
                  <a:pt x="642941" y="184816"/>
                </a:lnTo>
                <a:lnTo>
                  <a:pt x="645917" y="188674"/>
                </a:lnTo>
                <a:lnTo>
                  <a:pt x="648892" y="191246"/>
                </a:lnTo>
                <a:lnTo>
                  <a:pt x="651868" y="192961"/>
                </a:lnTo>
                <a:lnTo>
                  <a:pt x="657820" y="194866"/>
                </a:lnTo>
                <a:lnTo>
                  <a:pt x="663774" y="195712"/>
                </a:lnTo>
                <a:lnTo>
                  <a:pt x="666750" y="194946"/>
                </a:lnTo>
                <a:lnTo>
                  <a:pt x="672703" y="191448"/>
                </a:lnTo>
                <a:lnTo>
                  <a:pt x="678656" y="186587"/>
                </a:lnTo>
                <a:lnTo>
                  <a:pt x="684609" y="181119"/>
                </a:lnTo>
                <a:lnTo>
                  <a:pt x="690562" y="175381"/>
                </a:lnTo>
                <a:lnTo>
                  <a:pt x="693539" y="171470"/>
                </a:lnTo>
                <a:lnTo>
                  <a:pt x="696515" y="166878"/>
                </a:lnTo>
                <a:lnTo>
                  <a:pt x="699492" y="161832"/>
                </a:lnTo>
                <a:lnTo>
                  <a:pt x="702468" y="156484"/>
                </a:lnTo>
                <a:lnTo>
                  <a:pt x="708422" y="145250"/>
                </a:lnTo>
                <a:lnTo>
                  <a:pt x="717351" y="127769"/>
                </a:lnTo>
                <a:lnTo>
                  <a:pt x="719336" y="121869"/>
                </a:lnTo>
                <a:lnTo>
                  <a:pt x="720659" y="115952"/>
                </a:lnTo>
                <a:lnTo>
                  <a:pt x="721540" y="110022"/>
                </a:lnTo>
                <a:lnTo>
                  <a:pt x="723121" y="104085"/>
                </a:lnTo>
                <a:lnTo>
                  <a:pt x="725166" y="98142"/>
                </a:lnTo>
                <a:lnTo>
                  <a:pt x="727522" y="92196"/>
                </a:lnTo>
                <a:lnTo>
                  <a:pt x="730085" y="88232"/>
                </a:lnTo>
                <a:lnTo>
                  <a:pt x="732786" y="85589"/>
                </a:lnTo>
                <a:lnTo>
                  <a:pt x="735578" y="83827"/>
                </a:lnTo>
                <a:lnTo>
                  <a:pt x="741327" y="81870"/>
                </a:lnTo>
                <a:lnTo>
                  <a:pt x="744249" y="81348"/>
                </a:lnTo>
                <a:lnTo>
                  <a:pt x="747190" y="81992"/>
                </a:lnTo>
                <a:lnTo>
                  <a:pt x="753102" y="85353"/>
                </a:lnTo>
                <a:lnTo>
                  <a:pt x="759038" y="90155"/>
                </a:lnTo>
                <a:lnTo>
                  <a:pt x="762009" y="92824"/>
                </a:lnTo>
                <a:lnTo>
                  <a:pt x="764983" y="96588"/>
                </a:lnTo>
                <a:lnTo>
                  <a:pt x="767957" y="101082"/>
                </a:lnTo>
                <a:lnTo>
                  <a:pt x="770932" y="106062"/>
                </a:lnTo>
                <a:lnTo>
                  <a:pt x="773908" y="110375"/>
                </a:lnTo>
                <a:lnTo>
                  <a:pt x="776884" y="114241"/>
                </a:lnTo>
                <a:lnTo>
                  <a:pt x="779860" y="117812"/>
                </a:lnTo>
                <a:lnTo>
                  <a:pt x="782836" y="122176"/>
                </a:lnTo>
                <a:lnTo>
                  <a:pt x="785812" y="127070"/>
                </a:lnTo>
                <a:lnTo>
                  <a:pt x="788789" y="132317"/>
                </a:lnTo>
                <a:lnTo>
                  <a:pt x="791766" y="136808"/>
                </a:lnTo>
                <a:lnTo>
                  <a:pt x="794742" y="140793"/>
                </a:lnTo>
                <a:lnTo>
                  <a:pt x="801908" y="149579"/>
                </a:lnTo>
                <a:lnTo>
                  <a:pt x="802496" y="151292"/>
                </a:lnTo>
                <a:lnTo>
                  <a:pt x="803323" y="157451"/>
                </a:lnTo>
                <a:lnTo>
                  <a:pt x="803517" y="159240"/>
                </a:lnTo>
                <a:lnTo>
                  <a:pt x="803658" y="152857"/>
                </a:lnTo>
                <a:lnTo>
                  <a:pt x="803667" y="147331"/>
                </a:lnTo>
                <a:lnTo>
                  <a:pt x="802677" y="144833"/>
                </a:lnTo>
                <a:lnTo>
                  <a:pt x="796542" y="135583"/>
                </a:lnTo>
                <a:lnTo>
                  <a:pt x="793957" y="131047"/>
                </a:lnTo>
                <a:lnTo>
                  <a:pt x="791242" y="126039"/>
                </a:lnTo>
                <a:lnTo>
                  <a:pt x="788440" y="121708"/>
                </a:lnTo>
                <a:lnTo>
                  <a:pt x="785580" y="117828"/>
                </a:lnTo>
                <a:lnTo>
                  <a:pt x="782681" y="114250"/>
                </a:lnTo>
                <a:lnTo>
                  <a:pt x="779756" y="109880"/>
                </a:lnTo>
                <a:lnTo>
                  <a:pt x="776814" y="104982"/>
                </a:lnTo>
                <a:lnTo>
                  <a:pt x="773860" y="99732"/>
                </a:lnTo>
                <a:lnTo>
                  <a:pt x="769907" y="95241"/>
                </a:lnTo>
                <a:lnTo>
                  <a:pt x="765287" y="91254"/>
                </a:lnTo>
                <a:lnTo>
                  <a:pt x="760222" y="87604"/>
                </a:lnTo>
                <a:lnTo>
                  <a:pt x="751949" y="80902"/>
                </a:lnTo>
                <a:lnTo>
                  <a:pt x="748354" y="77726"/>
                </a:lnTo>
                <a:lnTo>
                  <a:pt x="744965" y="75609"/>
                </a:lnTo>
                <a:lnTo>
                  <a:pt x="738554" y="73256"/>
                </a:lnTo>
                <a:lnTo>
                  <a:pt x="735455" y="73621"/>
                </a:lnTo>
                <a:lnTo>
                  <a:pt x="732397" y="74856"/>
                </a:lnTo>
                <a:lnTo>
                  <a:pt x="723353" y="81336"/>
                </a:lnTo>
                <a:lnTo>
                  <a:pt x="720360" y="83968"/>
                </a:lnTo>
                <a:lnTo>
                  <a:pt x="718365" y="86715"/>
                </a:lnTo>
                <a:lnTo>
                  <a:pt x="716148" y="92414"/>
                </a:lnTo>
                <a:lnTo>
                  <a:pt x="710160" y="110681"/>
                </a:lnTo>
                <a:lnTo>
                  <a:pt x="708588" y="117422"/>
                </a:lnTo>
                <a:lnTo>
                  <a:pt x="707540" y="123901"/>
                </a:lnTo>
                <a:lnTo>
                  <a:pt x="706842" y="130205"/>
                </a:lnTo>
                <a:lnTo>
                  <a:pt x="706376" y="137383"/>
                </a:lnTo>
                <a:lnTo>
                  <a:pt x="706066" y="145146"/>
                </a:lnTo>
                <a:lnTo>
                  <a:pt x="705568" y="169510"/>
                </a:lnTo>
                <a:lnTo>
                  <a:pt x="706519" y="174501"/>
                </a:lnTo>
                <a:lnTo>
                  <a:pt x="708145" y="179813"/>
                </a:lnTo>
                <a:lnTo>
                  <a:pt x="710222" y="185339"/>
                </a:lnTo>
                <a:lnTo>
                  <a:pt x="712598" y="190014"/>
                </a:lnTo>
                <a:lnTo>
                  <a:pt x="715175" y="194124"/>
                </a:lnTo>
                <a:lnTo>
                  <a:pt x="717885" y="197856"/>
                </a:lnTo>
                <a:lnTo>
                  <a:pt x="726187" y="204648"/>
                </a:lnTo>
                <a:lnTo>
                  <a:pt x="735500" y="210974"/>
                </a:lnTo>
                <a:lnTo>
                  <a:pt x="742946" y="217093"/>
                </a:lnTo>
                <a:lnTo>
                  <a:pt x="749563" y="220474"/>
                </a:lnTo>
                <a:lnTo>
                  <a:pt x="752716" y="221376"/>
                </a:lnTo>
                <a:lnTo>
                  <a:pt x="756803" y="220984"/>
                </a:lnTo>
                <a:lnTo>
                  <a:pt x="766635" y="217904"/>
                </a:lnTo>
                <a:lnTo>
                  <a:pt x="770051" y="215693"/>
                </a:lnTo>
                <a:lnTo>
                  <a:pt x="772328" y="213228"/>
                </a:lnTo>
                <a:lnTo>
                  <a:pt x="775851" y="207842"/>
                </a:lnTo>
                <a:lnTo>
                  <a:pt x="780723" y="202141"/>
                </a:lnTo>
                <a:lnTo>
                  <a:pt x="782420" y="198240"/>
                </a:lnTo>
                <a:lnTo>
                  <a:pt x="783551" y="193654"/>
                </a:lnTo>
                <a:lnTo>
                  <a:pt x="784304" y="188613"/>
                </a:lnTo>
                <a:lnTo>
                  <a:pt x="784807" y="182275"/>
                </a:lnTo>
                <a:lnTo>
                  <a:pt x="785142" y="175074"/>
                </a:lnTo>
                <a:lnTo>
                  <a:pt x="785614" y="153363"/>
                </a:lnTo>
                <a:lnTo>
                  <a:pt x="785773" y="123509"/>
                </a:lnTo>
                <a:lnTo>
                  <a:pt x="784794" y="115060"/>
                </a:lnTo>
                <a:lnTo>
                  <a:pt x="783149" y="106451"/>
                </a:lnTo>
                <a:lnTo>
                  <a:pt x="781060" y="97735"/>
                </a:lnTo>
                <a:lnTo>
                  <a:pt x="778675" y="88948"/>
                </a:lnTo>
                <a:lnTo>
                  <a:pt x="773380" y="71247"/>
                </a:lnTo>
                <a:lnTo>
                  <a:pt x="771571" y="62360"/>
                </a:lnTo>
                <a:lnTo>
                  <a:pt x="770365" y="53458"/>
                </a:lnTo>
                <a:lnTo>
                  <a:pt x="769561" y="44547"/>
                </a:lnTo>
                <a:lnTo>
                  <a:pt x="768033" y="36622"/>
                </a:lnTo>
                <a:lnTo>
                  <a:pt x="766022" y="29355"/>
                </a:lnTo>
                <a:lnTo>
                  <a:pt x="763689" y="22525"/>
                </a:lnTo>
                <a:lnTo>
                  <a:pt x="761141" y="16980"/>
                </a:lnTo>
                <a:lnTo>
                  <a:pt x="758451" y="12291"/>
                </a:lnTo>
                <a:lnTo>
                  <a:pt x="750136" y="0"/>
                </a:lnTo>
                <a:lnTo>
                  <a:pt x="750102" y="8070"/>
                </a:lnTo>
                <a:lnTo>
                  <a:pt x="750097" y="17111"/>
                </a:lnTo>
                <a:lnTo>
                  <a:pt x="751088" y="22301"/>
                </a:lnTo>
                <a:lnTo>
                  <a:pt x="752741" y="27744"/>
                </a:lnTo>
                <a:lnTo>
                  <a:pt x="754835" y="33358"/>
                </a:lnTo>
                <a:lnTo>
                  <a:pt x="762523" y="55480"/>
                </a:lnTo>
                <a:lnTo>
                  <a:pt x="779905" y="107265"/>
                </a:lnTo>
                <a:lnTo>
                  <a:pt x="783859" y="116137"/>
                </a:lnTo>
                <a:lnTo>
                  <a:pt x="788478" y="125029"/>
                </a:lnTo>
                <a:lnTo>
                  <a:pt x="797911" y="141853"/>
                </a:lnTo>
                <a:lnTo>
                  <a:pt x="805411" y="155945"/>
                </a:lnTo>
                <a:lnTo>
                  <a:pt x="815211" y="175036"/>
                </a:lnTo>
                <a:lnTo>
                  <a:pt x="819302" y="180169"/>
                </a:lnTo>
                <a:lnTo>
                  <a:pt x="824014" y="184584"/>
                </a:lnTo>
                <a:lnTo>
                  <a:pt x="829139" y="188519"/>
                </a:lnTo>
                <a:lnTo>
                  <a:pt x="833548" y="192135"/>
                </a:lnTo>
                <a:lnTo>
                  <a:pt x="841094" y="198798"/>
                </a:lnTo>
                <a:lnTo>
                  <a:pt x="850400" y="205067"/>
                </a:lnTo>
                <a:lnTo>
                  <a:pt x="860158" y="210168"/>
                </a:lnTo>
                <a:lnTo>
                  <a:pt x="867803" y="212435"/>
                </a:lnTo>
                <a:lnTo>
                  <a:pt x="871230" y="212048"/>
                </a:lnTo>
                <a:lnTo>
                  <a:pt x="874508" y="210797"/>
                </a:lnTo>
                <a:lnTo>
                  <a:pt x="880795" y="206762"/>
                </a:lnTo>
                <a:lnTo>
                  <a:pt x="886897" y="201661"/>
                </a:lnTo>
                <a:lnTo>
                  <a:pt x="889913" y="197919"/>
                </a:lnTo>
                <a:lnTo>
                  <a:pt x="892916" y="193441"/>
                </a:lnTo>
                <a:lnTo>
                  <a:pt x="895910" y="188471"/>
                </a:lnTo>
                <a:lnTo>
                  <a:pt x="898898" y="183173"/>
                </a:lnTo>
                <a:lnTo>
                  <a:pt x="904864" y="171995"/>
                </a:lnTo>
                <a:lnTo>
                  <a:pt x="913801" y="154545"/>
                </a:lnTo>
                <a:lnTo>
                  <a:pt x="915787" y="147657"/>
                </a:lnTo>
                <a:lnTo>
                  <a:pt x="917110" y="140089"/>
                </a:lnTo>
                <a:lnTo>
                  <a:pt x="917993" y="132067"/>
                </a:lnTo>
                <a:lnTo>
                  <a:pt x="917589" y="124734"/>
                </a:lnTo>
                <a:lnTo>
                  <a:pt x="916327" y="117862"/>
                </a:lnTo>
                <a:lnTo>
                  <a:pt x="914494" y="111295"/>
                </a:lnTo>
                <a:lnTo>
                  <a:pt x="913272" y="104934"/>
                </a:lnTo>
                <a:lnTo>
                  <a:pt x="912457" y="98708"/>
                </a:lnTo>
                <a:lnTo>
                  <a:pt x="911914" y="92573"/>
                </a:lnTo>
                <a:lnTo>
                  <a:pt x="909568" y="87491"/>
                </a:lnTo>
                <a:lnTo>
                  <a:pt x="906019" y="83111"/>
                </a:lnTo>
                <a:lnTo>
                  <a:pt x="897777" y="76590"/>
                </a:lnTo>
                <a:lnTo>
                  <a:pt x="890806" y="73692"/>
                </a:lnTo>
                <a:lnTo>
                  <a:pt x="881303" y="72061"/>
                </a:lnTo>
                <a:lnTo>
                  <a:pt x="872571" y="74325"/>
                </a:lnTo>
                <a:lnTo>
                  <a:pt x="863067" y="78639"/>
                </a:lnTo>
                <a:lnTo>
                  <a:pt x="855536" y="83863"/>
                </a:lnTo>
                <a:lnTo>
                  <a:pt x="852138" y="87638"/>
                </a:lnTo>
                <a:lnTo>
                  <a:pt x="848881" y="92138"/>
                </a:lnTo>
                <a:lnTo>
                  <a:pt x="845717" y="97123"/>
                </a:lnTo>
                <a:lnTo>
                  <a:pt x="842616" y="102431"/>
                </a:lnTo>
                <a:lnTo>
                  <a:pt x="839557" y="107953"/>
                </a:lnTo>
                <a:lnTo>
                  <a:pt x="836525" y="113620"/>
                </a:lnTo>
                <a:lnTo>
                  <a:pt x="834503" y="119382"/>
                </a:lnTo>
                <a:lnTo>
                  <a:pt x="833156" y="125207"/>
                </a:lnTo>
                <a:lnTo>
                  <a:pt x="832257" y="131075"/>
                </a:lnTo>
                <a:lnTo>
                  <a:pt x="831659" y="136972"/>
                </a:lnTo>
                <a:lnTo>
                  <a:pt x="831259" y="142887"/>
                </a:lnTo>
                <a:lnTo>
                  <a:pt x="830993" y="148815"/>
                </a:lnTo>
                <a:lnTo>
                  <a:pt x="831808" y="153759"/>
                </a:lnTo>
                <a:lnTo>
                  <a:pt x="833343" y="158047"/>
                </a:lnTo>
                <a:lnTo>
                  <a:pt x="835359" y="161899"/>
                </a:lnTo>
                <a:lnTo>
                  <a:pt x="838687" y="166450"/>
                </a:lnTo>
                <a:lnTo>
                  <a:pt x="842890" y="171469"/>
                </a:lnTo>
                <a:lnTo>
                  <a:pt x="847677" y="176799"/>
                </a:lnTo>
                <a:lnTo>
                  <a:pt x="852852" y="181345"/>
                </a:lnTo>
                <a:lnTo>
                  <a:pt x="858287" y="185368"/>
                </a:lnTo>
                <a:lnTo>
                  <a:pt x="863894" y="189042"/>
                </a:lnTo>
                <a:lnTo>
                  <a:pt x="875416" y="193124"/>
                </a:lnTo>
                <a:lnTo>
                  <a:pt x="887152" y="195930"/>
                </a:lnTo>
                <a:lnTo>
                  <a:pt x="905907" y="202096"/>
                </a:lnTo>
                <a:lnTo>
                  <a:pt x="935763" y="204683"/>
                </a:lnTo>
                <a:lnTo>
                  <a:pt x="961063" y="205194"/>
                </a:lnTo>
                <a:lnTo>
                  <a:pt x="973173" y="202618"/>
                </a:lnTo>
                <a:lnTo>
                  <a:pt x="988501" y="198235"/>
                </a:lnTo>
                <a:lnTo>
                  <a:pt x="992376" y="197620"/>
                </a:lnTo>
                <a:lnTo>
                  <a:pt x="999326" y="194291"/>
                </a:lnTo>
                <a:lnTo>
                  <a:pt x="1009054" y="1874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PenAnnotation17"/>
          <p:cNvSpPr/>
          <p:nvPr/>
        </p:nvSpPr>
        <p:spPr>
          <a:xfrm>
            <a:off x="2772684" y="1428954"/>
            <a:ext cx="647387" cy="444347"/>
          </a:xfrm>
          <a:custGeom>
            <a:avLst/>
            <a:gdLst/>
            <a:ahLst/>
            <a:cxnLst/>
            <a:rect l="0" t="0" r="0" b="0"/>
            <a:pathLst>
              <a:path w="647387" h="444347">
                <a:moveTo>
                  <a:pt x="4448" y="44444"/>
                </a:moveTo>
                <a:lnTo>
                  <a:pt x="4448" y="49184"/>
                </a:lnTo>
                <a:lnTo>
                  <a:pt x="9189" y="61613"/>
                </a:lnTo>
                <a:lnTo>
                  <a:pt x="11578" y="64820"/>
                </a:lnTo>
                <a:lnTo>
                  <a:pt x="14162" y="66958"/>
                </a:lnTo>
                <a:lnTo>
                  <a:pt x="16877" y="68383"/>
                </a:lnTo>
                <a:lnTo>
                  <a:pt x="22540" y="77904"/>
                </a:lnTo>
                <a:lnTo>
                  <a:pt x="25439" y="84610"/>
                </a:lnTo>
                <a:lnTo>
                  <a:pt x="33952" y="102644"/>
                </a:lnTo>
                <a:lnTo>
                  <a:pt x="55586" y="146560"/>
                </a:lnTo>
                <a:lnTo>
                  <a:pt x="62353" y="158162"/>
                </a:lnTo>
                <a:lnTo>
                  <a:pt x="69840" y="169865"/>
                </a:lnTo>
                <a:lnTo>
                  <a:pt x="98504" y="212424"/>
                </a:lnTo>
                <a:lnTo>
                  <a:pt x="104855" y="222907"/>
                </a:lnTo>
                <a:lnTo>
                  <a:pt x="111074" y="233865"/>
                </a:lnTo>
                <a:lnTo>
                  <a:pt x="117204" y="245139"/>
                </a:lnTo>
                <a:lnTo>
                  <a:pt x="122283" y="256623"/>
                </a:lnTo>
                <a:lnTo>
                  <a:pt x="126661" y="268248"/>
                </a:lnTo>
                <a:lnTo>
                  <a:pt x="130572" y="279967"/>
                </a:lnTo>
                <a:lnTo>
                  <a:pt x="134171" y="291749"/>
                </a:lnTo>
                <a:lnTo>
                  <a:pt x="143978" y="326299"/>
                </a:lnTo>
                <a:lnTo>
                  <a:pt x="150136" y="346322"/>
                </a:lnTo>
                <a:lnTo>
                  <a:pt x="159181" y="374329"/>
                </a:lnTo>
                <a:lnTo>
                  <a:pt x="160189" y="382438"/>
                </a:lnTo>
                <a:lnTo>
                  <a:pt x="159869" y="389828"/>
                </a:lnTo>
                <a:lnTo>
                  <a:pt x="157860" y="403331"/>
                </a:lnTo>
                <a:lnTo>
                  <a:pt x="156967" y="415947"/>
                </a:lnTo>
                <a:lnTo>
                  <a:pt x="155737" y="421097"/>
                </a:lnTo>
                <a:lnTo>
                  <a:pt x="151724" y="429465"/>
                </a:lnTo>
                <a:lnTo>
                  <a:pt x="143887" y="439754"/>
                </a:lnTo>
                <a:lnTo>
                  <a:pt x="141064" y="441930"/>
                </a:lnTo>
                <a:lnTo>
                  <a:pt x="135281" y="444346"/>
                </a:lnTo>
                <a:lnTo>
                  <a:pt x="131357" y="443999"/>
                </a:lnTo>
                <a:lnTo>
                  <a:pt x="121707" y="440967"/>
                </a:lnTo>
                <a:lnTo>
                  <a:pt x="110802" y="433666"/>
                </a:lnTo>
                <a:lnTo>
                  <a:pt x="99342" y="423806"/>
                </a:lnTo>
                <a:lnTo>
                  <a:pt x="87634" y="412810"/>
                </a:lnTo>
                <a:lnTo>
                  <a:pt x="81733" y="406107"/>
                </a:lnTo>
                <a:lnTo>
                  <a:pt x="75815" y="398662"/>
                </a:lnTo>
                <a:lnTo>
                  <a:pt x="69886" y="390722"/>
                </a:lnTo>
                <a:lnTo>
                  <a:pt x="63948" y="381460"/>
                </a:lnTo>
                <a:lnTo>
                  <a:pt x="58006" y="371317"/>
                </a:lnTo>
                <a:lnTo>
                  <a:pt x="52060" y="360586"/>
                </a:lnTo>
                <a:lnTo>
                  <a:pt x="46111" y="348471"/>
                </a:lnTo>
                <a:lnTo>
                  <a:pt x="40161" y="335433"/>
                </a:lnTo>
                <a:lnTo>
                  <a:pt x="28258" y="307718"/>
                </a:lnTo>
                <a:lnTo>
                  <a:pt x="16354" y="278864"/>
                </a:lnTo>
                <a:lnTo>
                  <a:pt x="12385" y="264224"/>
                </a:lnTo>
                <a:lnTo>
                  <a:pt x="9739" y="249503"/>
                </a:lnTo>
                <a:lnTo>
                  <a:pt x="7976" y="234728"/>
                </a:lnTo>
                <a:lnTo>
                  <a:pt x="5808" y="220909"/>
                </a:lnTo>
                <a:lnTo>
                  <a:pt x="3370" y="207728"/>
                </a:lnTo>
                <a:lnTo>
                  <a:pt x="753" y="194972"/>
                </a:lnTo>
                <a:lnTo>
                  <a:pt x="0" y="182499"/>
                </a:lnTo>
                <a:lnTo>
                  <a:pt x="491" y="170215"/>
                </a:lnTo>
                <a:lnTo>
                  <a:pt x="1810" y="158057"/>
                </a:lnTo>
                <a:lnTo>
                  <a:pt x="4674" y="146975"/>
                </a:lnTo>
                <a:lnTo>
                  <a:pt x="8567" y="136611"/>
                </a:lnTo>
                <a:lnTo>
                  <a:pt x="13147" y="126724"/>
                </a:lnTo>
                <a:lnTo>
                  <a:pt x="17193" y="117157"/>
                </a:lnTo>
                <a:lnTo>
                  <a:pt x="20882" y="107802"/>
                </a:lnTo>
                <a:lnTo>
                  <a:pt x="24334" y="98589"/>
                </a:lnTo>
                <a:lnTo>
                  <a:pt x="29612" y="90463"/>
                </a:lnTo>
                <a:lnTo>
                  <a:pt x="36107" y="83060"/>
                </a:lnTo>
                <a:lnTo>
                  <a:pt x="51261" y="70537"/>
                </a:lnTo>
                <a:lnTo>
                  <a:pt x="67918" y="61663"/>
                </a:lnTo>
                <a:lnTo>
                  <a:pt x="85243" y="57058"/>
                </a:lnTo>
                <a:lnTo>
                  <a:pt x="94030" y="55830"/>
                </a:lnTo>
                <a:lnTo>
                  <a:pt x="111731" y="57111"/>
                </a:lnTo>
                <a:lnTo>
                  <a:pt x="129520" y="60988"/>
                </a:lnTo>
                <a:lnTo>
                  <a:pt x="147348" y="66018"/>
                </a:lnTo>
                <a:lnTo>
                  <a:pt x="165194" y="74207"/>
                </a:lnTo>
                <a:lnTo>
                  <a:pt x="174120" y="79169"/>
                </a:lnTo>
                <a:lnTo>
                  <a:pt x="181063" y="85453"/>
                </a:lnTo>
                <a:lnTo>
                  <a:pt x="186683" y="92619"/>
                </a:lnTo>
                <a:lnTo>
                  <a:pt x="191423" y="100373"/>
                </a:lnTo>
                <a:lnTo>
                  <a:pt x="201980" y="116927"/>
                </a:lnTo>
                <a:lnTo>
                  <a:pt x="207574" y="125508"/>
                </a:lnTo>
                <a:lnTo>
                  <a:pt x="211303" y="134205"/>
                </a:lnTo>
                <a:lnTo>
                  <a:pt x="213789" y="142980"/>
                </a:lnTo>
                <a:lnTo>
                  <a:pt x="215446" y="151807"/>
                </a:lnTo>
                <a:lnTo>
                  <a:pt x="216551" y="160667"/>
                </a:lnTo>
                <a:lnTo>
                  <a:pt x="217288" y="169551"/>
                </a:lnTo>
                <a:lnTo>
                  <a:pt x="218106" y="186368"/>
                </a:lnTo>
                <a:lnTo>
                  <a:pt x="218470" y="200456"/>
                </a:lnTo>
                <a:lnTo>
                  <a:pt x="215986" y="213332"/>
                </a:lnTo>
                <a:lnTo>
                  <a:pt x="211574" y="224677"/>
                </a:lnTo>
                <a:lnTo>
                  <a:pt x="206307" y="233027"/>
                </a:lnTo>
                <a:lnTo>
                  <a:pt x="198012" y="242691"/>
                </a:lnTo>
                <a:lnTo>
                  <a:pt x="188703" y="251616"/>
                </a:lnTo>
                <a:lnTo>
                  <a:pt x="171997" y="259992"/>
                </a:lnTo>
                <a:lnTo>
                  <a:pt x="166749" y="262557"/>
                </a:lnTo>
                <a:lnTo>
                  <a:pt x="162258" y="263274"/>
                </a:lnTo>
                <a:lnTo>
                  <a:pt x="158272" y="262760"/>
                </a:lnTo>
                <a:lnTo>
                  <a:pt x="154622" y="261426"/>
                </a:lnTo>
                <a:lnTo>
                  <a:pt x="135265" y="259547"/>
                </a:lnTo>
                <a:lnTo>
                  <a:pt x="129362" y="257299"/>
                </a:lnTo>
                <a:lnTo>
                  <a:pt x="124435" y="253816"/>
                </a:lnTo>
                <a:lnTo>
                  <a:pt x="115323" y="245647"/>
                </a:lnTo>
                <a:lnTo>
                  <a:pt x="104658" y="238708"/>
                </a:lnTo>
                <a:lnTo>
                  <a:pt x="100028" y="233485"/>
                </a:lnTo>
                <a:lnTo>
                  <a:pt x="92238" y="219744"/>
                </a:lnTo>
                <a:lnTo>
                  <a:pt x="82823" y="209006"/>
                </a:lnTo>
                <a:lnTo>
                  <a:pt x="73016" y="199934"/>
                </a:lnTo>
                <a:lnTo>
                  <a:pt x="65350" y="189288"/>
                </a:lnTo>
                <a:lnTo>
                  <a:pt x="60196" y="181618"/>
                </a:lnTo>
                <a:lnTo>
                  <a:pt x="58991" y="177179"/>
                </a:lnTo>
                <a:lnTo>
                  <a:pt x="58217" y="170984"/>
                </a:lnTo>
                <a:lnTo>
                  <a:pt x="58083" y="174652"/>
                </a:lnTo>
                <a:lnTo>
                  <a:pt x="59056" y="175898"/>
                </a:lnTo>
                <a:lnTo>
                  <a:pt x="60697" y="176728"/>
                </a:lnTo>
                <a:lnTo>
                  <a:pt x="62784" y="177282"/>
                </a:lnTo>
                <a:lnTo>
                  <a:pt x="64174" y="179635"/>
                </a:lnTo>
                <a:lnTo>
                  <a:pt x="65720" y="187542"/>
                </a:lnTo>
                <a:lnTo>
                  <a:pt x="68116" y="191436"/>
                </a:lnTo>
                <a:lnTo>
                  <a:pt x="83575" y="204816"/>
                </a:lnTo>
                <a:lnTo>
                  <a:pt x="96023" y="216646"/>
                </a:lnTo>
                <a:lnTo>
                  <a:pt x="101217" y="221753"/>
                </a:lnTo>
                <a:lnTo>
                  <a:pt x="106664" y="225158"/>
                </a:lnTo>
                <a:lnTo>
                  <a:pt x="129664" y="233268"/>
                </a:lnTo>
                <a:lnTo>
                  <a:pt x="135551" y="235811"/>
                </a:lnTo>
                <a:lnTo>
                  <a:pt x="141459" y="236514"/>
                </a:lnTo>
                <a:lnTo>
                  <a:pt x="158264" y="233756"/>
                </a:lnTo>
                <a:lnTo>
                  <a:pt x="166407" y="232762"/>
                </a:lnTo>
                <a:lnTo>
                  <a:pt x="170960" y="230513"/>
                </a:lnTo>
                <a:lnTo>
                  <a:pt x="186848" y="218858"/>
                </a:lnTo>
                <a:lnTo>
                  <a:pt x="204124" y="207688"/>
                </a:lnTo>
                <a:lnTo>
                  <a:pt x="215894" y="197695"/>
                </a:lnTo>
                <a:lnTo>
                  <a:pt x="225093" y="186639"/>
                </a:lnTo>
                <a:lnTo>
                  <a:pt x="233481" y="175110"/>
                </a:lnTo>
                <a:lnTo>
                  <a:pt x="243824" y="163372"/>
                </a:lnTo>
                <a:lnTo>
                  <a:pt x="248368" y="156472"/>
                </a:lnTo>
                <a:lnTo>
                  <a:pt x="252390" y="148895"/>
                </a:lnTo>
                <a:lnTo>
                  <a:pt x="259504" y="133531"/>
                </a:lnTo>
                <a:lnTo>
                  <a:pt x="275193" y="101363"/>
                </a:lnTo>
                <a:lnTo>
                  <a:pt x="284209" y="83247"/>
                </a:lnTo>
                <a:lnTo>
                  <a:pt x="287198" y="79243"/>
                </a:lnTo>
                <a:lnTo>
                  <a:pt x="290182" y="76573"/>
                </a:lnTo>
                <a:lnTo>
                  <a:pt x="293164" y="74793"/>
                </a:lnTo>
                <a:lnTo>
                  <a:pt x="299123" y="72815"/>
                </a:lnTo>
                <a:lnTo>
                  <a:pt x="306293" y="71546"/>
                </a:lnTo>
                <a:lnTo>
                  <a:pt x="309919" y="74018"/>
                </a:lnTo>
                <a:lnTo>
                  <a:pt x="320332" y="83689"/>
                </a:lnTo>
                <a:lnTo>
                  <a:pt x="329003" y="96972"/>
                </a:lnTo>
                <a:lnTo>
                  <a:pt x="334895" y="107808"/>
                </a:lnTo>
                <a:lnTo>
                  <a:pt x="339829" y="118246"/>
                </a:lnTo>
                <a:lnTo>
                  <a:pt x="342022" y="126193"/>
                </a:lnTo>
                <a:lnTo>
                  <a:pt x="342997" y="135678"/>
                </a:lnTo>
                <a:lnTo>
                  <a:pt x="343622" y="148455"/>
                </a:lnTo>
                <a:lnTo>
                  <a:pt x="343775" y="160397"/>
                </a:lnTo>
                <a:lnTo>
                  <a:pt x="339035" y="155750"/>
                </a:lnTo>
                <a:lnTo>
                  <a:pt x="337639" y="153374"/>
                </a:lnTo>
                <a:lnTo>
                  <a:pt x="334682" y="145291"/>
                </a:lnTo>
                <a:lnTo>
                  <a:pt x="325297" y="133670"/>
                </a:lnTo>
                <a:lnTo>
                  <a:pt x="313888" y="121821"/>
                </a:lnTo>
                <a:lnTo>
                  <a:pt x="292044" y="106950"/>
                </a:lnTo>
                <a:lnTo>
                  <a:pt x="288452" y="103974"/>
                </a:lnTo>
                <a:lnTo>
                  <a:pt x="281815" y="100667"/>
                </a:lnTo>
                <a:lnTo>
                  <a:pt x="272501" y="98806"/>
                </a:lnTo>
                <a:lnTo>
                  <a:pt x="269471" y="98545"/>
                </a:lnTo>
                <a:lnTo>
                  <a:pt x="266458" y="99363"/>
                </a:lnTo>
                <a:lnTo>
                  <a:pt x="260465" y="102917"/>
                </a:lnTo>
                <a:lnTo>
                  <a:pt x="258470" y="105254"/>
                </a:lnTo>
                <a:lnTo>
                  <a:pt x="257139" y="107805"/>
                </a:lnTo>
                <a:lnTo>
                  <a:pt x="252622" y="118780"/>
                </a:lnTo>
                <a:lnTo>
                  <a:pt x="250265" y="123767"/>
                </a:lnTo>
                <a:lnTo>
                  <a:pt x="247645" y="137245"/>
                </a:lnTo>
                <a:lnTo>
                  <a:pt x="246947" y="145007"/>
                </a:lnTo>
                <a:lnTo>
                  <a:pt x="245489" y="152166"/>
                </a:lnTo>
                <a:lnTo>
                  <a:pt x="241223" y="165411"/>
                </a:lnTo>
                <a:lnTo>
                  <a:pt x="240681" y="172714"/>
                </a:lnTo>
                <a:lnTo>
                  <a:pt x="241312" y="180559"/>
                </a:lnTo>
                <a:lnTo>
                  <a:pt x="242724" y="188765"/>
                </a:lnTo>
                <a:lnTo>
                  <a:pt x="243666" y="196221"/>
                </a:lnTo>
                <a:lnTo>
                  <a:pt x="244713" y="209796"/>
                </a:lnTo>
                <a:lnTo>
                  <a:pt x="245178" y="222444"/>
                </a:lnTo>
                <a:lnTo>
                  <a:pt x="245302" y="228595"/>
                </a:lnTo>
                <a:lnTo>
                  <a:pt x="248086" y="240721"/>
                </a:lnTo>
                <a:lnTo>
                  <a:pt x="250217" y="246733"/>
                </a:lnTo>
                <a:lnTo>
                  <a:pt x="252630" y="250741"/>
                </a:lnTo>
                <a:lnTo>
                  <a:pt x="255231" y="253413"/>
                </a:lnTo>
                <a:lnTo>
                  <a:pt x="271275" y="262441"/>
                </a:lnTo>
                <a:lnTo>
                  <a:pt x="275598" y="263197"/>
                </a:lnTo>
                <a:lnTo>
                  <a:pt x="279473" y="262709"/>
                </a:lnTo>
                <a:lnTo>
                  <a:pt x="283048" y="261392"/>
                </a:lnTo>
                <a:lnTo>
                  <a:pt x="297560" y="259537"/>
                </a:lnTo>
                <a:lnTo>
                  <a:pt x="302052" y="257293"/>
                </a:lnTo>
                <a:lnTo>
                  <a:pt x="306038" y="253812"/>
                </a:lnTo>
                <a:lnTo>
                  <a:pt x="312121" y="245645"/>
                </a:lnTo>
                <a:lnTo>
                  <a:pt x="321087" y="224484"/>
                </a:lnTo>
                <a:lnTo>
                  <a:pt x="329227" y="207701"/>
                </a:lnTo>
                <a:lnTo>
                  <a:pt x="332349" y="196047"/>
                </a:lnTo>
                <a:lnTo>
                  <a:pt x="333181" y="190161"/>
                </a:lnTo>
                <a:lnTo>
                  <a:pt x="332744" y="185245"/>
                </a:lnTo>
                <a:lnTo>
                  <a:pt x="331461" y="180975"/>
                </a:lnTo>
                <a:lnTo>
                  <a:pt x="329613" y="177137"/>
                </a:lnTo>
                <a:lnTo>
                  <a:pt x="327560" y="167580"/>
                </a:lnTo>
                <a:lnTo>
                  <a:pt x="326647" y="157710"/>
                </a:lnTo>
                <a:lnTo>
                  <a:pt x="326242" y="150016"/>
                </a:lnTo>
                <a:lnTo>
                  <a:pt x="325141" y="147568"/>
                </a:lnTo>
                <a:lnTo>
                  <a:pt x="323415" y="145935"/>
                </a:lnTo>
                <a:lnTo>
                  <a:pt x="317364" y="142862"/>
                </a:lnTo>
                <a:lnTo>
                  <a:pt x="312358" y="147468"/>
                </a:lnTo>
                <a:lnTo>
                  <a:pt x="310925" y="149837"/>
                </a:lnTo>
                <a:lnTo>
                  <a:pt x="309332" y="155116"/>
                </a:lnTo>
                <a:lnTo>
                  <a:pt x="308435" y="168407"/>
                </a:lnTo>
                <a:lnTo>
                  <a:pt x="310871" y="179244"/>
                </a:lnTo>
                <a:lnTo>
                  <a:pt x="314269" y="190676"/>
                </a:lnTo>
                <a:lnTo>
                  <a:pt x="315779" y="202371"/>
                </a:lnTo>
                <a:lnTo>
                  <a:pt x="319096" y="214183"/>
                </a:lnTo>
                <a:lnTo>
                  <a:pt x="323878" y="225056"/>
                </a:lnTo>
                <a:lnTo>
                  <a:pt x="329310" y="233195"/>
                </a:lnTo>
                <a:lnTo>
                  <a:pt x="337678" y="240120"/>
                </a:lnTo>
                <a:lnTo>
                  <a:pt x="354478" y="252650"/>
                </a:lnTo>
                <a:lnTo>
                  <a:pt x="361100" y="256042"/>
                </a:lnTo>
                <a:lnTo>
                  <a:pt x="364255" y="256947"/>
                </a:lnTo>
                <a:lnTo>
                  <a:pt x="367351" y="256558"/>
                </a:lnTo>
                <a:lnTo>
                  <a:pt x="370407" y="255306"/>
                </a:lnTo>
                <a:lnTo>
                  <a:pt x="373436" y="253480"/>
                </a:lnTo>
                <a:lnTo>
                  <a:pt x="379448" y="251450"/>
                </a:lnTo>
                <a:lnTo>
                  <a:pt x="382441" y="250909"/>
                </a:lnTo>
                <a:lnTo>
                  <a:pt x="385428" y="248564"/>
                </a:lnTo>
                <a:lnTo>
                  <a:pt x="397350" y="233188"/>
                </a:lnTo>
                <a:lnTo>
                  <a:pt x="400328" y="229805"/>
                </a:lnTo>
                <a:lnTo>
                  <a:pt x="402314" y="225564"/>
                </a:lnTo>
                <a:lnTo>
                  <a:pt x="406100" y="210116"/>
                </a:lnTo>
                <a:lnTo>
                  <a:pt x="410502" y="198774"/>
                </a:lnTo>
                <a:lnTo>
                  <a:pt x="413120" y="187118"/>
                </a:lnTo>
                <a:lnTo>
                  <a:pt x="414283" y="176316"/>
                </a:lnTo>
                <a:lnTo>
                  <a:pt x="414800" y="168207"/>
                </a:lnTo>
                <a:lnTo>
                  <a:pt x="413946" y="164656"/>
                </a:lnTo>
                <a:lnTo>
                  <a:pt x="408996" y="154917"/>
                </a:lnTo>
                <a:lnTo>
                  <a:pt x="406316" y="142829"/>
                </a:lnTo>
                <a:lnTo>
                  <a:pt x="411034" y="142718"/>
                </a:lnTo>
                <a:lnTo>
                  <a:pt x="412427" y="143694"/>
                </a:lnTo>
                <a:lnTo>
                  <a:pt x="413356" y="145337"/>
                </a:lnTo>
                <a:lnTo>
                  <a:pt x="413975" y="147425"/>
                </a:lnTo>
                <a:lnTo>
                  <a:pt x="417309" y="152390"/>
                </a:lnTo>
                <a:lnTo>
                  <a:pt x="419588" y="155103"/>
                </a:lnTo>
                <a:lnTo>
                  <a:pt x="421106" y="158897"/>
                </a:lnTo>
                <a:lnTo>
                  <a:pt x="422794" y="168403"/>
                </a:lnTo>
                <a:lnTo>
                  <a:pt x="426189" y="179243"/>
                </a:lnTo>
                <a:lnTo>
                  <a:pt x="431006" y="190675"/>
                </a:lnTo>
                <a:lnTo>
                  <a:pt x="436454" y="202370"/>
                </a:lnTo>
                <a:lnTo>
                  <a:pt x="445099" y="220111"/>
                </a:lnTo>
                <a:lnTo>
                  <a:pt x="448340" y="229344"/>
                </a:lnTo>
                <a:lnTo>
                  <a:pt x="449204" y="233195"/>
                </a:lnTo>
                <a:lnTo>
                  <a:pt x="452810" y="240120"/>
                </a:lnTo>
                <a:lnTo>
                  <a:pt x="455161" y="243355"/>
                </a:lnTo>
                <a:lnTo>
                  <a:pt x="463065" y="249597"/>
                </a:lnTo>
                <a:lnTo>
                  <a:pt x="472200" y="254685"/>
                </a:lnTo>
                <a:lnTo>
                  <a:pt x="479567" y="256947"/>
                </a:lnTo>
                <a:lnTo>
                  <a:pt x="493373" y="258399"/>
                </a:lnTo>
                <a:lnTo>
                  <a:pt x="503199" y="258598"/>
                </a:lnTo>
                <a:lnTo>
                  <a:pt x="507605" y="257658"/>
                </a:lnTo>
                <a:lnTo>
                  <a:pt x="515147" y="253969"/>
                </a:lnTo>
                <a:lnTo>
                  <a:pt x="529711" y="241573"/>
                </a:lnTo>
                <a:lnTo>
                  <a:pt x="538201" y="230945"/>
                </a:lnTo>
                <a:lnTo>
                  <a:pt x="545281" y="218615"/>
                </a:lnTo>
                <a:lnTo>
                  <a:pt x="548558" y="211159"/>
                </a:lnTo>
                <a:lnTo>
                  <a:pt x="551735" y="203212"/>
                </a:lnTo>
                <a:lnTo>
                  <a:pt x="557911" y="186445"/>
                </a:lnTo>
                <a:lnTo>
                  <a:pt x="560947" y="177807"/>
                </a:lnTo>
                <a:lnTo>
                  <a:pt x="563963" y="168079"/>
                </a:lnTo>
                <a:lnTo>
                  <a:pt x="569960" y="146687"/>
                </a:lnTo>
                <a:lnTo>
                  <a:pt x="571956" y="136419"/>
                </a:lnTo>
                <a:lnTo>
                  <a:pt x="573287" y="126596"/>
                </a:lnTo>
                <a:lnTo>
                  <a:pt x="574174" y="117071"/>
                </a:lnTo>
                <a:lnTo>
                  <a:pt x="574765" y="107745"/>
                </a:lnTo>
                <a:lnTo>
                  <a:pt x="575423" y="89445"/>
                </a:lnTo>
                <a:lnTo>
                  <a:pt x="575793" y="62408"/>
                </a:lnTo>
                <a:lnTo>
                  <a:pt x="574852" y="54435"/>
                </a:lnTo>
                <a:lnTo>
                  <a:pt x="573233" y="47136"/>
                </a:lnTo>
                <a:lnTo>
                  <a:pt x="569781" y="33734"/>
                </a:lnTo>
                <a:lnTo>
                  <a:pt x="568246" y="21163"/>
                </a:lnTo>
                <a:lnTo>
                  <a:pt x="564918" y="11607"/>
                </a:lnTo>
                <a:lnTo>
                  <a:pt x="559438" y="2129"/>
                </a:lnTo>
                <a:lnTo>
                  <a:pt x="557996" y="1351"/>
                </a:lnTo>
                <a:lnTo>
                  <a:pt x="550519" y="0"/>
                </a:lnTo>
                <a:lnTo>
                  <a:pt x="550066" y="924"/>
                </a:lnTo>
                <a:lnTo>
                  <a:pt x="549562" y="4597"/>
                </a:lnTo>
                <a:lnTo>
                  <a:pt x="550420" y="6965"/>
                </a:lnTo>
                <a:lnTo>
                  <a:pt x="555376" y="15039"/>
                </a:lnTo>
                <a:lnTo>
                  <a:pt x="562472" y="39090"/>
                </a:lnTo>
                <a:lnTo>
                  <a:pt x="567644" y="52317"/>
                </a:lnTo>
                <a:lnTo>
                  <a:pt x="573250" y="65802"/>
                </a:lnTo>
                <a:lnTo>
                  <a:pt x="579049" y="81718"/>
                </a:lnTo>
                <a:lnTo>
                  <a:pt x="596795" y="133877"/>
                </a:lnTo>
                <a:lnTo>
                  <a:pt x="599768" y="141769"/>
                </a:lnTo>
                <a:lnTo>
                  <a:pt x="602742" y="149015"/>
                </a:lnTo>
                <a:lnTo>
                  <a:pt x="605717" y="155830"/>
                </a:lnTo>
                <a:lnTo>
                  <a:pt x="608692" y="163350"/>
                </a:lnTo>
                <a:lnTo>
                  <a:pt x="614644" y="179643"/>
                </a:lnTo>
                <a:lnTo>
                  <a:pt x="617621" y="187162"/>
                </a:lnTo>
                <a:lnTo>
                  <a:pt x="623574" y="200809"/>
                </a:lnTo>
                <a:lnTo>
                  <a:pt x="626881" y="210843"/>
                </a:lnTo>
                <a:lnTo>
                  <a:pt x="629343" y="219602"/>
                </a:lnTo>
                <a:lnTo>
                  <a:pt x="633744" y="230110"/>
                </a:lnTo>
                <a:lnTo>
                  <a:pt x="637060" y="242441"/>
                </a:lnTo>
                <a:lnTo>
                  <a:pt x="638518" y="244903"/>
                </a:lnTo>
                <a:lnTo>
                  <a:pt x="640482" y="246544"/>
                </a:lnTo>
                <a:lnTo>
                  <a:pt x="642783" y="247639"/>
                </a:lnTo>
                <a:lnTo>
                  <a:pt x="644317" y="249360"/>
                </a:lnTo>
                <a:lnTo>
                  <a:pt x="645340" y="251500"/>
                </a:lnTo>
                <a:lnTo>
                  <a:pt x="647386" y="2587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PenAnnotation18"/>
          <p:cNvSpPr/>
          <p:nvPr/>
        </p:nvSpPr>
        <p:spPr>
          <a:xfrm>
            <a:off x="3250406" y="1528372"/>
            <a:ext cx="267891" cy="150410"/>
          </a:xfrm>
          <a:custGeom>
            <a:avLst/>
            <a:gdLst/>
            <a:ahLst/>
            <a:cxnLst/>
            <a:rect l="0" t="0" r="0" b="0"/>
            <a:pathLst>
              <a:path w="267891" h="150410">
                <a:moveTo>
                  <a:pt x="0" y="25393"/>
                </a:moveTo>
                <a:lnTo>
                  <a:pt x="12429" y="37822"/>
                </a:lnTo>
                <a:lnTo>
                  <a:pt x="15231" y="39632"/>
                </a:lnTo>
                <a:lnTo>
                  <a:pt x="20991" y="41643"/>
                </a:lnTo>
                <a:lnTo>
                  <a:pt x="24908" y="43172"/>
                </a:lnTo>
                <a:lnTo>
                  <a:pt x="29504" y="45183"/>
                </a:lnTo>
                <a:lnTo>
                  <a:pt x="34552" y="47516"/>
                </a:lnTo>
                <a:lnTo>
                  <a:pt x="39902" y="49072"/>
                </a:lnTo>
                <a:lnTo>
                  <a:pt x="45453" y="50108"/>
                </a:lnTo>
                <a:lnTo>
                  <a:pt x="51138" y="50800"/>
                </a:lnTo>
                <a:lnTo>
                  <a:pt x="56912" y="51261"/>
                </a:lnTo>
                <a:lnTo>
                  <a:pt x="62746" y="51568"/>
                </a:lnTo>
                <a:lnTo>
                  <a:pt x="74520" y="51909"/>
                </a:lnTo>
                <a:lnTo>
                  <a:pt x="86367" y="52061"/>
                </a:lnTo>
                <a:lnTo>
                  <a:pt x="93297" y="51109"/>
                </a:lnTo>
                <a:lnTo>
                  <a:pt x="100893" y="49482"/>
                </a:lnTo>
                <a:lnTo>
                  <a:pt x="108934" y="47406"/>
                </a:lnTo>
                <a:lnTo>
                  <a:pt x="116279" y="45029"/>
                </a:lnTo>
                <a:lnTo>
                  <a:pt x="123160" y="42453"/>
                </a:lnTo>
                <a:lnTo>
                  <a:pt x="129731" y="39743"/>
                </a:lnTo>
                <a:lnTo>
                  <a:pt x="136097" y="36944"/>
                </a:lnTo>
                <a:lnTo>
                  <a:pt x="148461" y="31188"/>
                </a:lnTo>
                <a:lnTo>
                  <a:pt x="153544" y="28264"/>
                </a:lnTo>
                <a:lnTo>
                  <a:pt x="157925" y="25323"/>
                </a:lnTo>
                <a:lnTo>
                  <a:pt x="161838" y="22370"/>
                </a:lnTo>
                <a:lnTo>
                  <a:pt x="165439" y="19409"/>
                </a:lnTo>
                <a:lnTo>
                  <a:pt x="168832" y="16443"/>
                </a:lnTo>
                <a:lnTo>
                  <a:pt x="172086" y="13473"/>
                </a:lnTo>
                <a:lnTo>
                  <a:pt x="175247" y="11493"/>
                </a:lnTo>
                <a:lnTo>
                  <a:pt x="181406" y="9294"/>
                </a:lnTo>
                <a:lnTo>
                  <a:pt x="183445" y="7715"/>
                </a:lnTo>
                <a:lnTo>
                  <a:pt x="184804" y="5670"/>
                </a:lnTo>
                <a:lnTo>
                  <a:pt x="185711" y="3315"/>
                </a:lnTo>
                <a:lnTo>
                  <a:pt x="187307" y="1744"/>
                </a:lnTo>
                <a:lnTo>
                  <a:pt x="189363" y="698"/>
                </a:lnTo>
                <a:lnTo>
                  <a:pt x="191727" y="0"/>
                </a:lnTo>
                <a:lnTo>
                  <a:pt x="193302" y="527"/>
                </a:lnTo>
                <a:lnTo>
                  <a:pt x="194352" y="1870"/>
                </a:lnTo>
                <a:lnTo>
                  <a:pt x="196038" y="6415"/>
                </a:lnTo>
                <a:lnTo>
                  <a:pt x="196269" y="9682"/>
                </a:lnTo>
                <a:lnTo>
                  <a:pt x="196330" y="11943"/>
                </a:lnTo>
                <a:lnTo>
                  <a:pt x="196452" y="85309"/>
                </a:lnTo>
                <a:lnTo>
                  <a:pt x="197445" y="90142"/>
                </a:lnTo>
                <a:lnTo>
                  <a:pt x="199099" y="94356"/>
                </a:lnTo>
                <a:lnTo>
                  <a:pt x="201193" y="98157"/>
                </a:lnTo>
                <a:lnTo>
                  <a:pt x="202590" y="102676"/>
                </a:lnTo>
                <a:lnTo>
                  <a:pt x="203521" y="107673"/>
                </a:lnTo>
                <a:lnTo>
                  <a:pt x="204141" y="112988"/>
                </a:lnTo>
                <a:lnTo>
                  <a:pt x="205547" y="117524"/>
                </a:lnTo>
                <a:lnTo>
                  <a:pt x="207477" y="121541"/>
                </a:lnTo>
                <a:lnTo>
                  <a:pt x="209755" y="125210"/>
                </a:lnTo>
                <a:lnTo>
                  <a:pt x="212267" y="128649"/>
                </a:lnTo>
                <a:lnTo>
                  <a:pt x="214933" y="131933"/>
                </a:lnTo>
                <a:lnTo>
                  <a:pt x="217703" y="135115"/>
                </a:lnTo>
                <a:lnTo>
                  <a:pt x="220541" y="137237"/>
                </a:lnTo>
                <a:lnTo>
                  <a:pt x="226341" y="139594"/>
                </a:lnTo>
                <a:lnTo>
                  <a:pt x="232226" y="143287"/>
                </a:lnTo>
                <a:lnTo>
                  <a:pt x="235185" y="145661"/>
                </a:lnTo>
                <a:lnTo>
                  <a:pt x="238149" y="147243"/>
                </a:lnTo>
                <a:lnTo>
                  <a:pt x="244089" y="149002"/>
                </a:lnTo>
                <a:lnTo>
                  <a:pt x="250036" y="149783"/>
                </a:lnTo>
                <a:lnTo>
                  <a:pt x="255986" y="150131"/>
                </a:lnTo>
                <a:lnTo>
                  <a:pt x="267890" y="1504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PenAnnotation19"/>
          <p:cNvSpPr/>
          <p:nvPr/>
        </p:nvSpPr>
        <p:spPr>
          <a:xfrm>
            <a:off x="3465960" y="1482328"/>
            <a:ext cx="10186" cy="1"/>
          </a:xfrm>
          <a:custGeom>
            <a:avLst/>
            <a:gdLst/>
            <a:ahLst/>
            <a:cxnLst/>
            <a:rect l="0" t="0" r="0" b="0"/>
            <a:pathLst>
              <a:path w="10186" h="1">
                <a:moveTo>
                  <a:pt x="7688" y="0"/>
                </a:moveTo>
                <a:lnTo>
                  <a:pt x="0" y="0"/>
                </a:lnTo>
                <a:lnTo>
                  <a:pt x="10185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PenAnnotation20"/>
          <p:cNvSpPr/>
          <p:nvPr/>
        </p:nvSpPr>
        <p:spPr>
          <a:xfrm>
            <a:off x="3518797" y="1531028"/>
            <a:ext cx="303110" cy="147595"/>
          </a:xfrm>
          <a:custGeom>
            <a:avLst/>
            <a:gdLst/>
            <a:ahLst/>
            <a:cxnLst/>
            <a:rect l="0" t="0" r="0" b="0"/>
            <a:pathLst>
              <a:path w="303110" h="147595">
                <a:moveTo>
                  <a:pt x="115585" y="22737"/>
                </a:moveTo>
                <a:lnTo>
                  <a:pt x="106765" y="22737"/>
                </a:lnTo>
                <a:lnTo>
                  <a:pt x="101947" y="17997"/>
                </a:lnTo>
                <a:lnTo>
                  <a:pt x="99548" y="16600"/>
                </a:lnTo>
                <a:lnTo>
                  <a:pt x="91431" y="13643"/>
                </a:lnTo>
                <a:lnTo>
                  <a:pt x="85668" y="9435"/>
                </a:lnTo>
                <a:lnTo>
                  <a:pt x="82742" y="7916"/>
                </a:lnTo>
                <a:lnTo>
                  <a:pt x="73884" y="4786"/>
                </a:lnTo>
                <a:lnTo>
                  <a:pt x="67947" y="537"/>
                </a:lnTo>
                <a:lnTo>
                  <a:pt x="63983" y="0"/>
                </a:lnTo>
                <a:lnTo>
                  <a:pt x="59355" y="634"/>
                </a:lnTo>
                <a:lnTo>
                  <a:pt x="49915" y="2991"/>
                </a:lnTo>
                <a:lnTo>
                  <a:pt x="42411" y="4039"/>
                </a:lnTo>
                <a:lnTo>
                  <a:pt x="38029" y="6303"/>
                </a:lnTo>
                <a:lnTo>
                  <a:pt x="33124" y="9797"/>
                </a:lnTo>
                <a:lnTo>
                  <a:pt x="27869" y="14110"/>
                </a:lnTo>
                <a:lnTo>
                  <a:pt x="24365" y="17978"/>
                </a:lnTo>
                <a:lnTo>
                  <a:pt x="22030" y="21549"/>
                </a:lnTo>
                <a:lnTo>
                  <a:pt x="20473" y="24921"/>
                </a:lnTo>
                <a:lnTo>
                  <a:pt x="8055" y="50206"/>
                </a:lnTo>
                <a:lnTo>
                  <a:pt x="5203" y="55932"/>
                </a:lnTo>
                <a:lnTo>
                  <a:pt x="3302" y="61734"/>
                </a:lnTo>
                <a:lnTo>
                  <a:pt x="2034" y="67587"/>
                </a:lnTo>
                <a:lnTo>
                  <a:pt x="1190" y="73473"/>
                </a:lnTo>
                <a:lnTo>
                  <a:pt x="626" y="79381"/>
                </a:lnTo>
                <a:lnTo>
                  <a:pt x="251" y="85305"/>
                </a:lnTo>
                <a:lnTo>
                  <a:pt x="0" y="91238"/>
                </a:lnTo>
                <a:lnTo>
                  <a:pt x="825" y="97178"/>
                </a:lnTo>
                <a:lnTo>
                  <a:pt x="2368" y="103122"/>
                </a:lnTo>
                <a:lnTo>
                  <a:pt x="4388" y="109069"/>
                </a:lnTo>
                <a:lnTo>
                  <a:pt x="6728" y="114026"/>
                </a:lnTo>
                <a:lnTo>
                  <a:pt x="9279" y="118323"/>
                </a:lnTo>
                <a:lnTo>
                  <a:pt x="11972" y="122180"/>
                </a:lnTo>
                <a:lnTo>
                  <a:pt x="15752" y="125743"/>
                </a:lnTo>
                <a:lnTo>
                  <a:pt x="20256" y="129111"/>
                </a:lnTo>
                <a:lnTo>
                  <a:pt x="25244" y="132348"/>
                </a:lnTo>
                <a:lnTo>
                  <a:pt x="30553" y="135499"/>
                </a:lnTo>
                <a:lnTo>
                  <a:pt x="36077" y="138591"/>
                </a:lnTo>
                <a:lnTo>
                  <a:pt x="41744" y="141645"/>
                </a:lnTo>
                <a:lnTo>
                  <a:pt x="47506" y="143681"/>
                </a:lnTo>
                <a:lnTo>
                  <a:pt x="53332" y="145038"/>
                </a:lnTo>
                <a:lnTo>
                  <a:pt x="59200" y="145943"/>
                </a:lnTo>
                <a:lnTo>
                  <a:pt x="65097" y="146546"/>
                </a:lnTo>
                <a:lnTo>
                  <a:pt x="71012" y="146948"/>
                </a:lnTo>
                <a:lnTo>
                  <a:pt x="76940" y="147217"/>
                </a:lnTo>
                <a:lnTo>
                  <a:pt x="88819" y="147514"/>
                </a:lnTo>
                <a:lnTo>
                  <a:pt x="94764" y="147594"/>
                </a:lnTo>
                <a:lnTo>
                  <a:pt x="99720" y="146655"/>
                </a:lnTo>
                <a:lnTo>
                  <a:pt x="107873" y="142965"/>
                </a:lnTo>
                <a:lnTo>
                  <a:pt x="122781" y="135310"/>
                </a:lnTo>
                <a:lnTo>
                  <a:pt x="127328" y="132512"/>
                </a:lnTo>
                <a:lnTo>
                  <a:pt x="131351" y="129655"/>
                </a:lnTo>
                <a:lnTo>
                  <a:pt x="135026" y="126758"/>
                </a:lnTo>
                <a:lnTo>
                  <a:pt x="138467" y="123834"/>
                </a:lnTo>
                <a:lnTo>
                  <a:pt x="141754" y="120893"/>
                </a:lnTo>
                <a:lnTo>
                  <a:pt x="148052" y="114979"/>
                </a:lnTo>
                <a:lnTo>
                  <a:pt x="163174" y="100124"/>
                </a:lnTo>
                <a:lnTo>
                  <a:pt x="172129" y="91197"/>
                </a:lnTo>
                <a:lnTo>
                  <a:pt x="174117" y="88221"/>
                </a:lnTo>
                <a:lnTo>
                  <a:pt x="175443" y="85244"/>
                </a:lnTo>
                <a:lnTo>
                  <a:pt x="177570" y="78079"/>
                </a:lnTo>
                <a:lnTo>
                  <a:pt x="177861" y="74453"/>
                </a:lnTo>
                <a:lnTo>
                  <a:pt x="177990" y="71519"/>
                </a:lnTo>
                <a:lnTo>
                  <a:pt x="178080" y="75488"/>
                </a:lnTo>
                <a:lnTo>
                  <a:pt x="178089" y="80811"/>
                </a:lnTo>
                <a:lnTo>
                  <a:pt x="179083" y="83281"/>
                </a:lnTo>
                <a:lnTo>
                  <a:pt x="180737" y="85920"/>
                </a:lnTo>
                <a:lnTo>
                  <a:pt x="182832" y="88671"/>
                </a:lnTo>
                <a:lnTo>
                  <a:pt x="184229" y="91498"/>
                </a:lnTo>
                <a:lnTo>
                  <a:pt x="185161" y="94375"/>
                </a:lnTo>
                <a:lnTo>
                  <a:pt x="185781" y="97285"/>
                </a:lnTo>
                <a:lnTo>
                  <a:pt x="187188" y="100217"/>
                </a:lnTo>
                <a:lnTo>
                  <a:pt x="189117" y="103164"/>
                </a:lnTo>
                <a:lnTo>
                  <a:pt x="191395" y="106120"/>
                </a:lnTo>
                <a:lnTo>
                  <a:pt x="193907" y="108092"/>
                </a:lnTo>
                <a:lnTo>
                  <a:pt x="196573" y="109406"/>
                </a:lnTo>
                <a:lnTo>
                  <a:pt x="199343" y="110282"/>
                </a:lnTo>
                <a:lnTo>
                  <a:pt x="205066" y="113901"/>
                </a:lnTo>
                <a:lnTo>
                  <a:pt x="207982" y="116255"/>
                </a:lnTo>
                <a:lnTo>
                  <a:pt x="211909" y="117825"/>
                </a:lnTo>
                <a:lnTo>
                  <a:pt x="216512" y="118871"/>
                </a:lnTo>
                <a:lnTo>
                  <a:pt x="225926" y="120034"/>
                </a:lnTo>
                <a:lnTo>
                  <a:pt x="233418" y="120550"/>
                </a:lnTo>
                <a:lnTo>
                  <a:pt x="245346" y="120780"/>
                </a:lnTo>
                <a:lnTo>
                  <a:pt x="252694" y="120841"/>
                </a:lnTo>
                <a:lnTo>
                  <a:pt x="258585" y="119890"/>
                </a:lnTo>
                <a:lnTo>
                  <a:pt x="267776" y="116187"/>
                </a:lnTo>
                <a:lnTo>
                  <a:pt x="273600" y="113810"/>
                </a:lnTo>
                <a:lnTo>
                  <a:pt x="280460" y="111234"/>
                </a:lnTo>
                <a:lnTo>
                  <a:pt x="303109" y="1031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PenAnnotation21"/>
          <p:cNvSpPr/>
          <p:nvPr/>
        </p:nvSpPr>
        <p:spPr>
          <a:xfrm>
            <a:off x="3839765" y="1510926"/>
            <a:ext cx="482204" cy="345867"/>
          </a:xfrm>
          <a:custGeom>
            <a:avLst/>
            <a:gdLst/>
            <a:ahLst/>
            <a:cxnLst/>
            <a:rect l="0" t="0" r="0" b="0"/>
            <a:pathLst>
              <a:path w="482204" h="345867">
                <a:moveTo>
                  <a:pt x="0" y="7120"/>
                </a:moveTo>
                <a:lnTo>
                  <a:pt x="0" y="24290"/>
                </a:lnTo>
                <a:lnTo>
                  <a:pt x="992" y="30473"/>
                </a:lnTo>
                <a:lnTo>
                  <a:pt x="2646" y="37571"/>
                </a:lnTo>
                <a:lnTo>
                  <a:pt x="4741" y="45281"/>
                </a:lnTo>
                <a:lnTo>
                  <a:pt x="7129" y="52404"/>
                </a:lnTo>
                <a:lnTo>
                  <a:pt x="9714" y="59138"/>
                </a:lnTo>
                <a:lnTo>
                  <a:pt x="12429" y="65611"/>
                </a:lnTo>
                <a:lnTo>
                  <a:pt x="14239" y="72903"/>
                </a:lnTo>
                <a:lnTo>
                  <a:pt x="15446" y="80741"/>
                </a:lnTo>
                <a:lnTo>
                  <a:pt x="16251" y="88943"/>
                </a:lnTo>
                <a:lnTo>
                  <a:pt x="17779" y="97388"/>
                </a:lnTo>
                <a:lnTo>
                  <a:pt x="19790" y="105994"/>
                </a:lnTo>
                <a:lnTo>
                  <a:pt x="32997" y="156217"/>
                </a:lnTo>
                <a:lnTo>
                  <a:pt x="41748" y="185904"/>
                </a:lnTo>
                <a:lnTo>
                  <a:pt x="47659" y="207957"/>
                </a:lnTo>
                <a:lnTo>
                  <a:pt x="51616" y="218402"/>
                </a:lnTo>
                <a:lnTo>
                  <a:pt x="56239" y="228342"/>
                </a:lnTo>
                <a:lnTo>
                  <a:pt x="61305" y="237945"/>
                </a:lnTo>
                <a:lnTo>
                  <a:pt x="65675" y="247324"/>
                </a:lnTo>
                <a:lnTo>
                  <a:pt x="69580" y="256553"/>
                </a:lnTo>
                <a:lnTo>
                  <a:pt x="73176" y="265682"/>
                </a:lnTo>
                <a:lnTo>
                  <a:pt x="75573" y="274745"/>
                </a:lnTo>
                <a:lnTo>
                  <a:pt x="77171" y="283763"/>
                </a:lnTo>
                <a:lnTo>
                  <a:pt x="78236" y="292752"/>
                </a:lnTo>
                <a:lnTo>
                  <a:pt x="79939" y="300729"/>
                </a:lnTo>
                <a:lnTo>
                  <a:pt x="82066" y="308031"/>
                </a:lnTo>
                <a:lnTo>
                  <a:pt x="84476" y="314884"/>
                </a:lnTo>
                <a:lnTo>
                  <a:pt x="89800" y="325144"/>
                </a:lnTo>
                <a:lnTo>
                  <a:pt x="94482" y="333011"/>
                </a:lnTo>
                <a:lnTo>
                  <a:pt x="97487" y="343500"/>
                </a:lnTo>
                <a:lnTo>
                  <a:pt x="98081" y="345866"/>
                </a:lnTo>
                <a:lnTo>
                  <a:pt x="98183" y="341535"/>
                </a:lnTo>
                <a:lnTo>
                  <a:pt x="97205" y="339204"/>
                </a:lnTo>
                <a:lnTo>
                  <a:pt x="93473" y="333968"/>
                </a:lnTo>
                <a:lnTo>
                  <a:pt x="92081" y="330191"/>
                </a:lnTo>
                <a:lnTo>
                  <a:pt x="90535" y="320702"/>
                </a:lnTo>
                <a:lnTo>
                  <a:pt x="88138" y="314401"/>
                </a:lnTo>
                <a:lnTo>
                  <a:pt x="84555" y="307224"/>
                </a:lnTo>
                <a:lnTo>
                  <a:pt x="80183" y="299463"/>
                </a:lnTo>
                <a:lnTo>
                  <a:pt x="76276" y="290320"/>
                </a:lnTo>
                <a:lnTo>
                  <a:pt x="72679" y="280256"/>
                </a:lnTo>
                <a:lnTo>
                  <a:pt x="69288" y="269578"/>
                </a:lnTo>
                <a:lnTo>
                  <a:pt x="62876" y="247130"/>
                </a:lnTo>
                <a:lnTo>
                  <a:pt x="47674" y="189539"/>
                </a:lnTo>
                <a:lnTo>
                  <a:pt x="41693" y="169555"/>
                </a:lnTo>
                <a:lnTo>
                  <a:pt x="39702" y="159066"/>
                </a:lnTo>
                <a:lnTo>
                  <a:pt x="38374" y="148105"/>
                </a:lnTo>
                <a:lnTo>
                  <a:pt x="37489" y="136829"/>
                </a:lnTo>
                <a:lnTo>
                  <a:pt x="36899" y="127327"/>
                </a:lnTo>
                <a:lnTo>
                  <a:pt x="36244" y="111478"/>
                </a:lnTo>
                <a:lnTo>
                  <a:pt x="35874" y="91399"/>
                </a:lnTo>
                <a:lnTo>
                  <a:pt x="36815" y="85134"/>
                </a:lnTo>
                <a:lnTo>
                  <a:pt x="38434" y="78973"/>
                </a:lnTo>
                <a:lnTo>
                  <a:pt x="40505" y="72882"/>
                </a:lnTo>
                <a:lnTo>
                  <a:pt x="42879" y="66836"/>
                </a:lnTo>
                <a:lnTo>
                  <a:pt x="45453" y="60822"/>
                </a:lnTo>
                <a:lnTo>
                  <a:pt x="48162" y="54827"/>
                </a:lnTo>
                <a:lnTo>
                  <a:pt x="53817" y="45521"/>
                </a:lnTo>
                <a:lnTo>
                  <a:pt x="56714" y="41651"/>
                </a:lnTo>
                <a:lnTo>
                  <a:pt x="60629" y="39070"/>
                </a:lnTo>
                <a:lnTo>
                  <a:pt x="70272" y="36203"/>
                </a:lnTo>
                <a:lnTo>
                  <a:pt x="81172" y="34929"/>
                </a:lnTo>
                <a:lnTo>
                  <a:pt x="92631" y="34363"/>
                </a:lnTo>
                <a:lnTo>
                  <a:pt x="104339" y="34111"/>
                </a:lnTo>
                <a:lnTo>
                  <a:pt x="116157" y="36645"/>
                </a:lnTo>
                <a:lnTo>
                  <a:pt x="128024" y="41078"/>
                </a:lnTo>
                <a:lnTo>
                  <a:pt x="139913" y="46356"/>
                </a:lnTo>
                <a:lnTo>
                  <a:pt x="144869" y="50145"/>
                </a:lnTo>
                <a:lnTo>
                  <a:pt x="153021" y="59646"/>
                </a:lnTo>
                <a:lnTo>
                  <a:pt x="159952" y="67838"/>
                </a:lnTo>
                <a:lnTo>
                  <a:pt x="163189" y="71411"/>
                </a:lnTo>
                <a:lnTo>
                  <a:pt x="165348" y="75778"/>
                </a:lnTo>
                <a:lnTo>
                  <a:pt x="167746" y="85921"/>
                </a:lnTo>
                <a:lnTo>
                  <a:pt x="168385" y="91404"/>
                </a:lnTo>
                <a:lnTo>
                  <a:pt x="168812" y="97044"/>
                </a:lnTo>
                <a:lnTo>
                  <a:pt x="169285" y="107610"/>
                </a:lnTo>
                <a:lnTo>
                  <a:pt x="169496" y="115613"/>
                </a:lnTo>
                <a:lnTo>
                  <a:pt x="168560" y="119136"/>
                </a:lnTo>
                <a:lnTo>
                  <a:pt x="164874" y="125697"/>
                </a:lnTo>
                <a:lnTo>
                  <a:pt x="157220" y="134969"/>
                </a:lnTo>
                <a:lnTo>
                  <a:pt x="154423" y="137001"/>
                </a:lnTo>
                <a:lnTo>
                  <a:pt x="148669" y="139259"/>
                </a:lnTo>
                <a:lnTo>
                  <a:pt x="136891" y="140709"/>
                </a:lnTo>
                <a:lnTo>
                  <a:pt x="122035" y="141019"/>
                </a:lnTo>
                <a:lnTo>
                  <a:pt x="119060" y="140042"/>
                </a:lnTo>
                <a:lnTo>
                  <a:pt x="110132" y="134920"/>
                </a:lnTo>
                <a:lnTo>
                  <a:pt x="101203" y="131969"/>
                </a:lnTo>
                <a:lnTo>
                  <a:pt x="92274" y="125251"/>
                </a:lnTo>
                <a:lnTo>
                  <a:pt x="82131" y="115918"/>
                </a:lnTo>
                <a:lnTo>
                  <a:pt x="81543" y="114379"/>
                </a:lnTo>
                <a:lnTo>
                  <a:pt x="80522" y="106732"/>
                </a:lnTo>
                <a:lnTo>
                  <a:pt x="81463" y="106271"/>
                </a:lnTo>
                <a:lnTo>
                  <a:pt x="85154" y="105757"/>
                </a:lnTo>
                <a:lnTo>
                  <a:pt x="86535" y="106613"/>
                </a:lnTo>
                <a:lnTo>
                  <a:pt x="87456" y="108175"/>
                </a:lnTo>
                <a:lnTo>
                  <a:pt x="88069" y="110209"/>
                </a:lnTo>
                <a:lnTo>
                  <a:pt x="89471" y="111565"/>
                </a:lnTo>
                <a:lnTo>
                  <a:pt x="91397" y="112469"/>
                </a:lnTo>
                <a:lnTo>
                  <a:pt x="93674" y="113071"/>
                </a:lnTo>
                <a:lnTo>
                  <a:pt x="98849" y="116387"/>
                </a:lnTo>
                <a:lnTo>
                  <a:pt x="105449" y="121168"/>
                </a:lnTo>
                <a:lnTo>
                  <a:pt x="114996" y="126600"/>
                </a:lnTo>
                <a:lnTo>
                  <a:pt x="125854" y="129675"/>
                </a:lnTo>
                <a:lnTo>
                  <a:pt x="137294" y="132035"/>
                </a:lnTo>
                <a:lnTo>
                  <a:pt x="148994" y="136390"/>
                </a:lnTo>
                <a:lnTo>
                  <a:pt x="160808" y="138988"/>
                </a:lnTo>
                <a:lnTo>
                  <a:pt x="172674" y="140142"/>
                </a:lnTo>
                <a:lnTo>
                  <a:pt x="184562" y="140655"/>
                </a:lnTo>
                <a:lnTo>
                  <a:pt x="207151" y="140944"/>
                </a:lnTo>
                <a:lnTo>
                  <a:pt x="227956" y="141030"/>
                </a:lnTo>
                <a:lnTo>
                  <a:pt x="235314" y="140049"/>
                </a:lnTo>
                <a:lnTo>
                  <a:pt x="243197" y="138404"/>
                </a:lnTo>
                <a:lnTo>
                  <a:pt x="251428" y="136315"/>
                </a:lnTo>
                <a:lnTo>
                  <a:pt x="265866" y="131347"/>
                </a:lnTo>
                <a:lnTo>
                  <a:pt x="279889" y="124840"/>
                </a:lnTo>
                <a:lnTo>
                  <a:pt x="287796" y="120327"/>
                </a:lnTo>
                <a:lnTo>
                  <a:pt x="302534" y="111012"/>
                </a:lnTo>
                <a:lnTo>
                  <a:pt x="312392" y="103566"/>
                </a:lnTo>
                <a:lnTo>
                  <a:pt x="322727" y="94303"/>
                </a:lnTo>
                <a:lnTo>
                  <a:pt x="333934" y="83571"/>
                </a:lnTo>
                <a:lnTo>
                  <a:pt x="345530" y="72187"/>
                </a:lnTo>
                <a:lnTo>
                  <a:pt x="350408" y="66373"/>
                </a:lnTo>
                <a:lnTo>
                  <a:pt x="354652" y="60513"/>
                </a:lnTo>
                <a:lnTo>
                  <a:pt x="358474" y="54622"/>
                </a:lnTo>
                <a:lnTo>
                  <a:pt x="361022" y="48710"/>
                </a:lnTo>
                <a:lnTo>
                  <a:pt x="362721" y="42784"/>
                </a:lnTo>
                <a:lnTo>
                  <a:pt x="363853" y="36849"/>
                </a:lnTo>
                <a:lnTo>
                  <a:pt x="365111" y="27609"/>
                </a:lnTo>
                <a:lnTo>
                  <a:pt x="365819" y="16829"/>
                </a:lnTo>
                <a:lnTo>
                  <a:pt x="365918" y="13593"/>
                </a:lnTo>
                <a:lnTo>
                  <a:pt x="364993" y="10443"/>
                </a:lnTo>
                <a:lnTo>
                  <a:pt x="361318" y="4298"/>
                </a:lnTo>
                <a:lnTo>
                  <a:pt x="357957" y="2262"/>
                </a:lnTo>
                <a:lnTo>
                  <a:pt x="348930" y="0"/>
                </a:lnTo>
                <a:lnTo>
                  <a:pt x="344738" y="389"/>
                </a:lnTo>
                <a:lnTo>
                  <a:pt x="340950" y="1641"/>
                </a:lnTo>
                <a:lnTo>
                  <a:pt x="334096" y="4685"/>
                </a:lnTo>
                <a:lnTo>
                  <a:pt x="327743" y="6038"/>
                </a:lnTo>
                <a:lnTo>
                  <a:pt x="321612" y="9285"/>
                </a:lnTo>
                <a:lnTo>
                  <a:pt x="309591" y="19454"/>
                </a:lnTo>
                <a:lnTo>
                  <a:pt x="307597" y="23281"/>
                </a:lnTo>
                <a:lnTo>
                  <a:pt x="305381" y="32823"/>
                </a:lnTo>
                <a:lnTo>
                  <a:pt x="304397" y="41034"/>
                </a:lnTo>
                <a:lnTo>
                  <a:pt x="304135" y="44612"/>
                </a:lnTo>
                <a:lnTo>
                  <a:pt x="304952" y="47990"/>
                </a:lnTo>
                <a:lnTo>
                  <a:pt x="310842" y="58476"/>
                </a:lnTo>
                <a:lnTo>
                  <a:pt x="316085" y="68310"/>
                </a:lnTo>
                <a:lnTo>
                  <a:pt x="321722" y="76649"/>
                </a:lnTo>
                <a:lnTo>
                  <a:pt x="324614" y="80262"/>
                </a:lnTo>
                <a:lnTo>
                  <a:pt x="328527" y="82671"/>
                </a:lnTo>
                <a:lnTo>
                  <a:pt x="343514" y="87053"/>
                </a:lnTo>
                <a:lnTo>
                  <a:pt x="354749" y="91594"/>
                </a:lnTo>
                <a:lnTo>
                  <a:pt x="366356" y="94273"/>
                </a:lnTo>
                <a:lnTo>
                  <a:pt x="379122" y="95464"/>
                </a:lnTo>
                <a:lnTo>
                  <a:pt x="386693" y="95782"/>
                </a:lnTo>
                <a:lnTo>
                  <a:pt x="403043" y="96135"/>
                </a:lnTo>
                <a:lnTo>
                  <a:pt x="420232" y="96292"/>
                </a:lnTo>
                <a:lnTo>
                  <a:pt x="435148" y="93716"/>
                </a:lnTo>
                <a:lnTo>
                  <a:pt x="447399" y="90256"/>
                </a:lnTo>
                <a:lnTo>
                  <a:pt x="460867" y="88308"/>
                </a:lnTo>
                <a:lnTo>
                  <a:pt x="465995" y="88034"/>
                </a:lnTo>
                <a:lnTo>
                  <a:pt x="482203" y="874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PenAnnotation22"/>
          <p:cNvSpPr/>
          <p:nvPr/>
        </p:nvSpPr>
        <p:spPr>
          <a:xfrm>
            <a:off x="3821906" y="138410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PenAnnotation23"/>
          <p:cNvSpPr/>
          <p:nvPr/>
        </p:nvSpPr>
        <p:spPr>
          <a:xfrm>
            <a:off x="580429" y="1750420"/>
            <a:ext cx="321470" cy="284199"/>
          </a:xfrm>
          <a:custGeom>
            <a:avLst/>
            <a:gdLst/>
            <a:ahLst/>
            <a:cxnLst/>
            <a:rect l="0" t="0" r="0" b="0"/>
            <a:pathLst>
              <a:path w="321470" h="284199">
                <a:moveTo>
                  <a:pt x="0" y="267689"/>
                </a:moveTo>
                <a:lnTo>
                  <a:pt x="7689" y="275377"/>
                </a:lnTo>
                <a:lnTo>
                  <a:pt x="13670" y="278713"/>
                </a:lnTo>
                <a:lnTo>
                  <a:pt x="18043" y="280991"/>
                </a:lnTo>
                <a:lnTo>
                  <a:pt x="22943" y="282510"/>
                </a:lnTo>
                <a:lnTo>
                  <a:pt x="28194" y="283523"/>
                </a:lnTo>
                <a:lnTo>
                  <a:pt x="33679" y="284198"/>
                </a:lnTo>
                <a:lnTo>
                  <a:pt x="39320" y="283656"/>
                </a:lnTo>
                <a:lnTo>
                  <a:pt x="45065" y="282302"/>
                </a:lnTo>
                <a:lnTo>
                  <a:pt x="50879" y="280408"/>
                </a:lnTo>
                <a:lnTo>
                  <a:pt x="59985" y="275657"/>
                </a:lnTo>
                <a:lnTo>
                  <a:pt x="69324" y="270238"/>
                </a:lnTo>
                <a:lnTo>
                  <a:pt x="75982" y="267404"/>
                </a:lnTo>
                <a:lnTo>
                  <a:pt x="83397" y="264522"/>
                </a:lnTo>
                <a:lnTo>
                  <a:pt x="89332" y="261609"/>
                </a:lnTo>
                <a:lnTo>
                  <a:pt x="98573" y="255726"/>
                </a:lnTo>
                <a:lnTo>
                  <a:pt x="103419" y="251776"/>
                </a:lnTo>
                <a:lnTo>
                  <a:pt x="108633" y="247159"/>
                </a:lnTo>
                <a:lnTo>
                  <a:pt x="118727" y="237728"/>
                </a:lnTo>
                <a:lnTo>
                  <a:pt x="126520" y="230230"/>
                </a:lnTo>
                <a:lnTo>
                  <a:pt x="129987" y="225849"/>
                </a:lnTo>
                <a:lnTo>
                  <a:pt x="133291" y="220944"/>
                </a:lnTo>
                <a:lnTo>
                  <a:pt x="136486" y="215690"/>
                </a:lnTo>
                <a:lnTo>
                  <a:pt x="138616" y="210202"/>
                </a:lnTo>
                <a:lnTo>
                  <a:pt x="140036" y="204560"/>
                </a:lnTo>
                <a:lnTo>
                  <a:pt x="140982" y="198814"/>
                </a:lnTo>
                <a:lnTo>
                  <a:pt x="141613" y="192999"/>
                </a:lnTo>
                <a:lnTo>
                  <a:pt x="142034" y="187138"/>
                </a:lnTo>
                <a:lnTo>
                  <a:pt x="142314" y="181246"/>
                </a:lnTo>
                <a:lnTo>
                  <a:pt x="142626" y="169408"/>
                </a:lnTo>
                <a:lnTo>
                  <a:pt x="142709" y="163473"/>
                </a:lnTo>
                <a:lnTo>
                  <a:pt x="141772" y="158524"/>
                </a:lnTo>
                <a:lnTo>
                  <a:pt x="138086" y="150380"/>
                </a:lnTo>
                <a:lnTo>
                  <a:pt x="133140" y="143452"/>
                </a:lnTo>
                <a:lnTo>
                  <a:pt x="127634" y="137066"/>
                </a:lnTo>
                <a:lnTo>
                  <a:pt x="121880" y="130921"/>
                </a:lnTo>
                <a:lnTo>
                  <a:pt x="117964" y="128885"/>
                </a:lnTo>
                <a:lnTo>
                  <a:pt x="108322" y="126623"/>
                </a:lnTo>
                <a:lnTo>
                  <a:pt x="100068" y="125618"/>
                </a:lnTo>
                <a:lnTo>
                  <a:pt x="96477" y="125350"/>
                </a:lnTo>
                <a:lnTo>
                  <a:pt x="93092" y="126163"/>
                </a:lnTo>
                <a:lnTo>
                  <a:pt x="86684" y="129713"/>
                </a:lnTo>
                <a:lnTo>
                  <a:pt x="80529" y="137244"/>
                </a:lnTo>
                <a:lnTo>
                  <a:pt x="77499" y="142030"/>
                </a:lnTo>
                <a:lnTo>
                  <a:pt x="74486" y="147206"/>
                </a:lnTo>
                <a:lnTo>
                  <a:pt x="71486" y="152640"/>
                </a:lnTo>
                <a:lnTo>
                  <a:pt x="65506" y="163970"/>
                </a:lnTo>
                <a:lnTo>
                  <a:pt x="59541" y="175620"/>
                </a:lnTo>
                <a:lnTo>
                  <a:pt x="57553" y="181505"/>
                </a:lnTo>
                <a:lnTo>
                  <a:pt x="56228" y="187413"/>
                </a:lnTo>
                <a:lnTo>
                  <a:pt x="55345" y="193335"/>
                </a:lnTo>
                <a:lnTo>
                  <a:pt x="54756" y="199268"/>
                </a:lnTo>
                <a:lnTo>
                  <a:pt x="54363" y="205208"/>
                </a:lnTo>
                <a:lnTo>
                  <a:pt x="54102" y="211152"/>
                </a:lnTo>
                <a:lnTo>
                  <a:pt x="54919" y="217099"/>
                </a:lnTo>
                <a:lnTo>
                  <a:pt x="56457" y="223048"/>
                </a:lnTo>
                <a:lnTo>
                  <a:pt x="58474" y="228999"/>
                </a:lnTo>
                <a:lnTo>
                  <a:pt x="60811" y="234950"/>
                </a:lnTo>
                <a:lnTo>
                  <a:pt x="63361" y="240902"/>
                </a:lnTo>
                <a:lnTo>
                  <a:pt x="66053" y="246855"/>
                </a:lnTo>
                <a:lnTo>
                  <a:pt x="69832" y="251815"/>
                </a:lnTo>
                <a:lnTo>
                  <a:pt x="79323" y="259972"/>
                </a:lnTo>
                <a:lnTo>
                  <a:pt x="84632" y="263537"/>
                </a:lnTo>
                <a:lnTo>
                  <a:pt x="90156" y="266905"/>
                </a:lnTo>
                <a:lnTo>
                  <a:pt x="95823" y="270143"/>
                </a:lnTo>
                <a:lnTo>
                  <a:pt x="101585" y="272302"/>
                </a:lnTo>
                <a:lnTo>
                  <a:pt x="107411" y="273741"/>
                </a:lnTo>
                <a:lnTo>
                  <a:pt x="113279" y="274700"/>
                </a:lnTo>
                <a:lnTo>
                  <a:pt x="120168" y="275339"/>
                </a:lnTo>
                <a:lnTo>
                  <a:pt x="127737" y="275766"/>
                </a:lnTo>
                <a:lnTo>
                  <a:pt x="143092" y="276240"/>
                </a:lnTo>
                <a:lnTo>
                  <a:pt x="156532" y="276450"/>
                </a:lnTo>
                <a:lnTo>
                  <a:pt x="162894" y="274522"/>
                </a:lnTo>
                <a:lnTo>
                  <a:pt x="169119" y="271252"/>
                </a:lnTo>
                <a:lnTo>
                  <a:pt x="175254" y="267088"/>
                </a:lnTo>
                <a:lnTo>
                  <a:pt x="181328" y="263319"/>
                </a:lnTo>
                <a:lnTo>
                  <a:pt x="187362" y="259815"/>
                </a:lnTo>
                <a:lnTo>
                  <a:pt x="193369" y="256486"/>
                </a:lnTo>
                <a:lnTo>
                  <a:pt x="199358" y="252283"/>
                </a:lnTo>
                <a:lnTo>
                  <a:pt x="205335" y="247497"/>
                </a:lnTo>
                <a:lnTo>
                  <a:pt x="211304" y="242321"/>
                </a:lnTo>
                <a:lnTo>
                  <a:pt x="216276" y="236886"/>
                </a:lnTo>
                <a:lnTo>
                  <a:pt x="220582" y="231279"/>
                </a:lnTo>
                <a:lnTo>
                  <a:pt x="224446" y="225556"/>
                </a:lnTo>
                <a:lnTo>
                  <a:pt x="228013" y="219757"/>
                </a:lnTo>
                <a:lnTo>
                  <a:pt x="231384" y="213906"/>
                </a:lnTo>
                <a:lnTo>
                  <a:pt x="234623" y="208021"/>
                </a:lnTo>
                <a:lnTo>
                  <a:pt x="237775" y="201121"/>
                </a:lnTo>
                <a:lnTo>
                  <a:pt x="240868" y="193545"/>
                </a:lnTo>
                <a:lnTo>
                  <a:pt x="243923" y="185517"/>
                </a:lnTo>
                <a:lnTo>
                  <a:pt x="245959" y="177189"/>
                </a:lnTo>
                <a:lnTo>
                  <a:pt x="247316" y="168660"/>
                </a:lnTo>
                <a:lnTo>
                  <a:pt x="248221" y="159998"/>
                </a:lnTo>
                <a:lnTo>
                  <a:pt x="249817" y="151247"/>
                </a:lnTo>
                <a:lnTo>
                  <a:pt x="251873" y="142436"/>
                </a:lnTo>
                <a:lnTo>
                  <a:pt x="254236" y="133585"/>
                </a:lnTo>
                <a:lnTo>
                  <a:pt x="255811" y="124708"/>
                </a:lnTo>
                <a:lnTo>
                  <a:pt x="256861" y="115814"/>
                </a:lnTo>
                <a:lnTo>
                  <a:pt x="257561" y="106908"/>
                </a:lnTo>
                <a:lnTo>
                  <a:pt x="257035" y="97994"/>
                </a:lnTo>
                <a:lnTo>
                  <a:pt x="255693" y="89074"/>
                </a:lnTo>
                <a:lnTo>
                  <a:pt x="253806" y="80151"/>
                </a:lnTo>
                <a:lnTo>
                  <a:pt x="252548" y="72219"/>
                </a:lnTo>
                <a:lnTo>
                  <a:pt x="251709" y="64946"/>
                </a:lnTo>
                <a:lnTo>
                  <a:pt x="251150" y="58113"/>
                </a:lnTo>
                <a:lnTo>
                  <a:pt x="249785" y="51573"/>
                </a:lnTo>
                <a:lnTo>
                  <a:pt x="247883" y="45229"/>
                </a:lnTo>
                <a:lnTo>
                  <a:pt x="245622" y="39015"/>
                </a:lnTo>
                <a:lnTo>
                  <a:pt x="243123" y="32888"/>
                </a:lnTo>
                <a:lnTo>
                  <a:pt x="240465" y="26819"/>
                </a:lnTo>
                <a:lnTo>
                  <a:pt x="237701" y="20789"/>
                </a:lnTo>
                <a:lnTo>
                  <a:pt x="235858" y="15776"/>
                </a:lnTo>
                <a:lnTo>
                  <a:pt x="233810" y="7561"/>
                </a:lnTo>
                <a:lnTo>
                  <a:pt x="232272" y="4974"/>
                </a:lnTo>
                <a:lnTo>
                  <a:pt x="230254" y="3248"/>
                </a:lnTo>
                <a:lnTo>
                  <a:pt x="223653" y="0"/>
                </a:lnTo>
                <a:lnTo>
                  <a:pt x="226071" y="5180"/>
                </a:lnTo>
                <a:lnTo>
                  <a:pt x="229460" y="13104"/>
                </a:lnTo>
                <a:lnTo>
                  <a:pt x="230967" y="19933"/>
                </a:lnTo>
                <a:lnTo>
                  <a:pt x="232361" y="24136"/>
                </a:lnTo>
                <a:lnTo>
                  <a:pt x="234282" y="28922"/>
                </a:lnTo>
                <a:lnTo>
                  <a:pt x="236555" y="34097"/>
                </a:lnTo>
                <a:lnTo>
                  <a:pt x="238071" y="40523"/>
                </a:lnTo>
                <a:lnTo>
                  <a:pt x="239081" y="47784"/>
                </a:lnTo>
                <a:lnTo>
                  <a:pt x="239755" y="55601"/>
                </a:lnTo>
                <a:lnTo>
                  <a:pt x="241196" y="63789"/>
                </a:lnTo>
                <a:lnTo>
                  <a:pt x="243149" y="72225"/>
                </a:lnTo>
                <a:lnTo>
                  <a:pt x="245443" y="80825"/>
                </a:lnTo>
                <a:lnTo>
                  <a:pt x="250638" y="98318"/>
                </a:lnTo>
                <a:lnTo>
                  <a:pt x="264994" y="142712"/>
                </a:lnTo>
                <a:lnTo>
                  <a:pt x="270903" y="160550"/>
                </a:lnTo>
                <a:lnTo>
                  <a:pt x="273868" y="168482"/>
                </a:lnTo>
                <a:lnTo>
                  <a:pt x="276836" y="175754"/>
                </a:lnTo>
                <a:lnTo>
                  <a:pt x="279808" y="182586"/>
                </a:lnTo>
                <a:lnTo>
                  <a:pt x="285755" y="195470"/>
                </a:lnTo>
                <a:lnTo>
                  <a:pt x="288730" y="201683"/>
                </a:lnTo>
                <a:lnTo>
                  <a:pt x="290713" y="207810"/>
                </a:lnTo>
                <a:lnTo>
                  <a:pt x="292035" y="213879"/>
                </a:lnTo>
                <a:lnTo>
                  <a:pt x="292917" y="219910"/>
                </a:lnTo>
                <a:lnTo>
                  <a:pt x="294497" y="224922"/>
                </a:lnTo>
                <a:lnTo>
                  <a:pt x="298898" y="233137"/>
                </a:lnTo>
                <a:lnTo>
                  <a:pt x="301516" y="240095"/>
                </a:lnTo>
                <a:lnTo>
                  <a:pt x="302214" y="243340"/>
                </a:lnTo>
                <a:lnTo>
                  <a:pt x="305635" y="249591"/>
                </a:lnTo>
                <a:lnTo>
                  <a:pt x="311175" y="256948"/>
                </a:lnTo>
                <a:lnTo>
                  <a:pt x="312622" y="257552"/>
                </a:lnTo>
                <a:lnTo>
                  <a:pt x="321469" y="2587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PenAnnotation24"/>
          <p:cNvSpPr/>
          <p:nvPr/>
        </p:nvSpPr>
        <p:spPr>
          <a:xfrm>
            <a:off x="723304" y="1794867"/>
            <a:ext cx="241103" cy="53579"/>
          </a:xfrm>
          <a:custGeom>
            <a:avLst/>
            <a:gdLst/>
            <a:ahLst/>
            <a:cxnLst/>
            <a:rect l="0" t="0" r="0" b="0"/>
            <a:pathLst>
              <a:path w="241103" h="53579">
                <a:moveTo>
                  <a:pt x="0" y="53578"/>
                </a:moveTo>
                <a:lnTo>
                  <a:pt x="7689" y="45889"/>
                </a:lnTo>
                <a:lnTo>
                  <a:pt x="11024" y="45200"/>
                </a:lnTo>
                <a:lnTo>
                  <a:pt x="13303" y="45016"/>
                </a:lnTo>
                <a:lnTo>
                  <a:pt x="15814" y="43901"/>
                </a:lnTo>
                <a:lnTo>
                  <a:pt x="18480" y="42166"/>
                </a:lnTo>
                <a:lnTo>
                  <a:pt x="21250" y="40017"/>
                </a:lnTo>
                <a:lnTo>
                  <a:pt x="25081" y="37592"/>
                </a:lnTo>
                <a:lnTo>
                  <a:pt x="29619" y="34983"/>
                </a:lnTo>
                <a:lnTo>
                  <a:pt x="34629" y="32252"/>
                </a:lnTo>
                <a:lnTo>
                  <a:pt x="40945" y="30431"/>
                </a:lnTo>
                <a:lnTo>
                  <a:pt x="48133" y="29217"/>
                </a:lnTo>
                <a:lnTo>
                  <a:pt x="55901" y="28407"/>
                </a:lnTo>
                <a:lnTo>
                  <a:pt x="63064" y="26876"/>
                </a:lnTo>
                <a:lnTo>
                  <a:pt x="69824" y="24862"/>
                </a:lnTo>
                <a:lnTo>
                  <a:pt x="83619" y="19979"/>
                </a:lnTo>
                <a:lnTo>
                  <a:pt x="99672" y="14502"/>
                </a:lnTo>
                <a:lnTo>
                  <a:pt x="108120" y="12644"/>
                </a:lnTo>
                <a:lnTo>
                  <a:pt x="116728" y="11406"/>
                </a:lnTo>
                <a:lnTo>
                  <a:pt x="125444" y="10580"/>
                </a:lnTo>
                <a:lnTo>
                  <a:pt x="133239" y="9038"/>
                </a:lnTo>
                <a:lnTo>
                  <a:pt x="140420" y="7017"/>
                </a:lnTo>
                <a:lnTo>
                  <a:pt x="147191" y="4678"/>
                </a:lnTo>
                <a:lnTo>
                  <a:pt x="153690" y="3119"/>
                </a:lnTo>
                <a:lnTo>
                  <a:pt x="160007" y="2079"/>
                </a:lnTo>
                <a:lnTo>
                  <a:pt x="166203" y="1386"/>
                </a:lnTo>
                <a:lnTo>
                  <a:pt x="172317" y="924"/>
                </a:lnTo>
                <a:lnTo>
                  <a:pt x="178378" y="616"/>
                </a:lnTo>
                <a:lnTo>
                  <a:pt x="190404" y="274"/>
                </a:lnTo>
                <a:lnTo>
                  <a:pt x="228845" y="7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PenAnnotation25"/>
          <p:cNvSpPr/>
          <p:nvPr/>
        </p:nvSpPr>
        <p:spPr>
          <a:xfrm>
            <a:off x="1107281" y="1831647"/>
            <a:ext cx="191379" cy="343024"/>
          </a:xfrm>
          <a:custGeom>
            <a:avLst/>
            <a:gdLst/>
            <a:ahLst/>
            <a:cxnLst/>
            <a:rect l="0" t="0" r="0" b="0"/>
            <a:pathLst>
              <a:path w="191379" h="343024">
                <a:moveTo>
                  <a:pt x="0" y="52517"/>
                </a:moveTo>
                <a:lnTo>
                  <a:pt x="0" y="57257"/>
                </a:lnTo>
                <a:lnTo>
                  <a:pt x="2646" y="64876"/>
                </a:lnTo>
                <a:lnTo>
                  <a:pt x="7129" y="73885"/>
                </a:lnTo>
                <a:lnTo>
                  <a:pt x="12429" y="81196"/>
                </a:lnTo>
                <a:lnTo>
                  <a:pt x="15231" y="86519"/>
                </a:lnTo>
                <a:lnTo>
                  <a:pt x="18091" y="93044"/>
                </a:lnTo>
                <a:lnTo>
                  <a:pt x="20991" y="100371"/>
                </a:lnTo>
                <a:lnTo>
                  <a:pt x="24908" y="109224"/>
                </a:lnTo>
                <a:lnTo>
                  <a:pt x="34552" y="129644"/>
                </a:lnTo>
                <a:lnTo>
                  <a:pt x="68620" y="198606"/>
                </a:lnTo>
                <a:lnTo>
                  <a:pt x="73528" y="209441"/>
                </a:lnTo>
                <a:lnTo>
                  <a:pt x="77792" y="219641"/>
                </a:lnTo>
                <a:lnTo>
                  <a:pt x="81627" y="229417"/>
                </a:lnTo>
                <a:lnTo>
                  <a:pt x="88534" y="248217"/>
                </a:lnTo>
                <a:lnTo>
                  <a:pt x="101052" y="284540"/>
                </a:lnTo>
                <a:lnTo>
                  <a:pt x="104079" y="292527"/>
                </a:lnTo>
                <a:lnTo>
                  <a:pt x="107089" y="299836"/>
                </a:lnTo>
                <a:lnTo>
                  <a:pt x="110088" y="306693"/>
                </a:lnTo>
                <a:lnTo>
                  <a:pt x="113420" y="316958"/>
                </a:lnTo>
                <a:lnTo>
                  <a:pt x="114309" y="321084"/>
                </a:lnTo>
                <a:lnTo>
                  <a:pt x="117942" y="328315"/>
                </a:lnTo>
                <a:lnTo>
                  <a:pt x="123618" y="336301"/>
                </a:lnTo>
                <a:lnTo>
                  <a:pt x="124394" y="340039"/>
                </a:lnTo>
                <a:lnTo>
                  <a:pt x="124601" y="342425"/>
                </a:lnTo>
                <a:lnTo>
                  <a:pt x="123747" y="343023"/>
                </a:lnTo>
                <a:lnTo>
                  <a:pt x="122186" y="342430"/>
                </a:lnTo>
                <a:lnTo>
                  <a:pt x="120152" y="341042"/>
                </a:lnTo>
                <a:lnTo>
                  <a:pt x="115247" y="339500"/>
                </a:lnTo>
                <a:lnTo>
                  <a:pt x="112550" y="339089"/>
                </a:lnTo>
                <a:lnTo>
                  <a:pt x="109760" y="336830"/>
                </a:lnTo>
                <a:lnTo>
                  <a:pt x="100100" y="324171"/>
                </a:lnTo>
                <a:lnTo>
                  <a:pt x="95507" y="318948"/>
                </a:lnTo>
                <a:lnTo>
                  <a:pt x="90460" y="313481"/>
                </a:lnTo>
                <a:lnTo>
                  <a:pt x="85111" y="306860"/>
                </a:lnTo>
                <a:lnTo>
                  <a:pt x="79561" y="299470"/>
                </a:lnTo>
                <a:lnTo>
                  <a:pt x="68102" y="283320"/>
                </a:lnTo>
                <a:lnTo>
                  <a:pt x="56395" y="266221"/>
                </a:lnTo>
                <a:lnTo>
                  <a:pt x="50495" y="256502"/>
                </a:lnTo>
                <a:lnTo>
                  <a:pt x="44577" y="246054"/>
                </a:lnTo>
                <a:lnTo>
                  <a:pt x="32711" y="223861"/>
                </a:lnTo>
                <a:lnTo>
                  <a:pt x="20822" y="200769"/>
                </a:lnTo>
                <a:lnTo>
                  <a:pt x="15865" y="189054"/>
                </a:lnTo>
                <a:lnTo>
                  <a:pt x="11569" y="177276"/>
                </a:lnTo>
                <a:lnTo>
                  <a:pt x="7713" y="165455"/>
                </a:lnTo>
                <a:lnTo>
                  <a:pt x="5142" y="154598"/>
                </a:lnTo>
                <a:lnTo>
                  <a:pt x="3428" y="144383"/>
                </a:lnTo>
                <a:lnTo>
                  <a:pt x="2285" y="134597"/>
                </a:lnTo>
                <a:lnTo>
                  <a:pt x="1523" y="124104"/>
                </a:lnTo>
                <a:lnTo>
                  <a:pt x="1015" y="113140"/>
                </a:lnTo>
                <a:lnTo>
                  <a:pt x="451" y="91367"/>
                </a:lnTo>
                <a:lnTo>
                  <a:pt x="200" y="71768"/>
                </a:lnTo>
                <a:lnTo>
                  <a:pt x="2118" y="63366"/>
                </a:lnTo>
                <a:lnTo>
                  <a:pt x="5381" y="55781"/>
                </a:lnTo>
                <a:lnTo>
                  <a:pt x="9540" y="48740"/>
                </a:lnTo>
                <a:lnTo>
                  <a:pt x="13305" y="42061"/>
                </a:lnTo>
                <a:lnTo>
                  <a:pt x="20135" y="29349"/>
                </a:lnTo>
                <a:lnTo>
                  <a:pt x="25329" y="23181"/>
                </a:lnTo>
                <a:lnTo>
                  <a:pt x="31769" y="17084"/>
                </a:lnTo>
                <a:lnTo>
                  <a:pt x="39039" y="11036"/>
                </a:lnTo>
                <a:lnTo>
                  <a:pt x="45869" y="7003"/>
                </a:lnTo>
                <a:lnTo>
                  <a:pt x="52408" y="4315"/>
                </a:lnTo>
                <a:lnTo>
                  <a:pt x="58751" y="2523"/>
                </a:lnTo>
                <a:lnTo>
                  <a:pt x="66948" y="1328"/>
                </a:lnTo>
                <a:lnTo>
                  <a:pt x="76382" y="532"/>
                </a:lnTo>
                <a:lnTo>
                  <a:pt x="86640" y="0"/>
                </a:lnTo>
                <a:lnTo>
                  <a:pt x="96455" y="639"/>
                </a:lnTo>
                <a:lnTo>
                  <a:pt x="105975" y="2056"/>
                </a:lnTo>
                <a:lnTo>
                  <a:pt x="115299" y="3994"/>
                </a:lnTo>
                <a:lnTo>
                  <a:pt x="123498" y="7270"/>
                </a:lnTo>
                <a:lnTo>
                  <a:pt x="130950" y="11438"/>
                </a:lnTo>
                <a:lnTo>
                  <a:pt x="137901" y="16201"/>
                </a:lnTo>
                <a:lnTo>
                  <a:pt x="144520" y="20369"/>
                </a:lnTo>
                <a:lnTo>
                  <a:pt x="150917" y="24139"/>
                </a:lnTo>
                <a:lnTo>
                  <a:pt x="157166" y="27645"/>
                </a:lnTo>
                <a:lnTo>
                  <a:pt x="162324" y="31967"/>
                </a:lnTo>
                <a:lnTo>
                  <a:pt x="166755" y="36832"/>
                </a:lnTo>
                <a:lnTo>
                  <a:pt x="170701" y="42061"/>
                </a:lnTo>
                <a:lnTo>
                  <a:pt x="174324" y="48522"/>
                </a:lnTo>
                <a:lnTo>
                  <a:pt x="177732" y="55807"/>
                </a:lnTo>
                <a:lnTo>
                  <a:pt x="180996" y="63640"/>
                </a:lnTo>
                <a:lnTo>
                  <a:pt x="184164" y="70846"/>
                </a:lnTo>
                <a:lnTo>
                  <a:pt x="190330" y="84145"/>
                </a:lnTo>
                <a:lnTo>
                  <a:pt x="191378" y="90469"/>
                </a:lnTo>
                <a:lnTo>
                  <a:pt x="191086" y="96670"/>
                </a:lnTo>
                <a:lnTo>
                  <a:pt x="189898" y="102788"/>
                </a:lnTo>
                <a:lnTo>
                  <a:pt x="188114" y="108851"/>
                </a:lnTo>
                <a:lnTo>
                  <a:pt x="185933" y="114878"/>
                </a:lnTo>
                <a:lnTo>
                  <a:pt x="183486" y="120880"/>
                </a:lnTo>
                <a:lnTo>
                  <a:pt x="180863" y="126866"/>
                </a:lnTo>
                <a:lnTo>
                  <a:pt x="175303" y="138808"/>
                </a:lnTo>
                <a:lnTo>
                  <a:pt x="171439" y="144771"/>
                </a:lnTo>
                <a:lnTo>
                  <a:pt x="166878" y="150730"/>
                </a:lnTo>
                <a:lnTo>
                  <a:pt x="161854" y="156688"/>
                </a:lnTo>
                <a:lnTo>
                  <a:pt x="157512" y="161652"/>
                </a:lnTo>
                <a:lnTo>
                  <a:pt x="150042" y="169813"/>
                </a:lnTo>
                <a:lnTo>
                  <a:pt x="145668" y="172386"/>
                </a:lnTo>
                <a:lnTo>
                  <a:pt x="140768" y="174101"/>
                </a:lnTo>
                <a:lnTo>
                  <a:pt x="135517" y="175245"/>
                </a:lnTo>
                <a:lnTo>
                  <a:pt x="130032" y="176007"/>
                </a:lnTo>
                <a:lnTo>
                  <a:pt x="124391" y="176516"/>
                </a:lnTo>
                <a:lnTo>
                  <a:pt x="113824" y="177080"/>
                </a:lnTo>
                <a:lnTo>
                  <a:pt x="105820" y="177331"/>
                </a:lnTo>
                <a:lnTo>
                  <a:pt x="95736" y="177473"/>
                </a:lnTo>
                <a:lnTo>
                  <a:pt x="69745" y="177527"/>
                </a:lnTo>
                <a:lnTo>
                  <a:pt x="66340" y="176537"/>
                </a:lnTo>
                <a:lnTo>
                  <a:pt x="63078" y="174884"/>
                </a:lnTo>
                <a:lnTo>
                  <a:pt x="53578" y="1686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PenAnnotation26"/>
          <p:cNvSpPr/>
          <p:nvPr/>
        </p:nvSpPr>
        <p:spPr>
          <a:xfrm>
            <a:off x="1313189" y="1866353"/>
            <a:ext cx="392382" cy="160108"/>
          </a:xfrm>
          <a:custGeom>
            <a:avLst/>
            <a:gdLst/>
            <a:ahLst/>
            <a:cxnLst/>
            <a:rect l="0" t="0" r="0" b="0"/>
            <a:pathLst>
              <a:path w="392382" h="160108">
                <a:moveTo>
                  <a:pt x="79842" y="44600"/>
                </a:moveTo>
                <a:lnTo>
                  <a:pt x="79842" y="39859"/>
                </a:lnTo>
                <a:lnTo>
                  <a:pt x="78850" y="37471"/>
                </a:lnTo>
                <a:lnTo>
                  <a:pt x="77196" y="34886"/>
                </a:lnTo>
                <a:lnTo>
                  <a:pt x="75101" y="32171"/>
                </a:lnTo>
                <a:lnTo>
                  <a:pt x="72713" y="30361"/>
                </a:lnTo>
                <a:lnTo>
                  <a:pt x="70128" y="29154"/>
                </a:lnTo>
                <a:lnTo>
                  <a:pt x="67413" y="28349"/>
                </a:lnTo>
                <a:lnTo>
                  <a:pt x="65603" y="26821"/>
                </a:lnTo>
                <a:lnTo>
                  <a:pt x="64396" y="24810"/>
                </a:lnTo>
                <a:lnTo>
                  <a:pt x="63591" y="22477"/>
                </a:lnTo>
                <a:lnTo>
                  <a:pt x="62063" y="19929"/>
                </a:lnTo>
                <a:lnTo>
                  <a:pt x="60052" y="17239"/>
                </a:lnTo>
                <a:lnTo>
                  <a:pt x="57719" y="14453"/>
                </a:lnTo>
                <a:lnTo>
                  <a:pt x="54179" y="12595"/>
                </a:lnTo>
                <a:lnTo>
                  <a:pt x="44954" y="10532"/>
                </a:lnTo>
                <a:lnTo>
                  <a:pt x="33345" y="9370"/>
                </a:lnTo>
                <a:lnTo>
                  <a:pt x="29992" y="10199"/>
                </a:lnTo>
                <a:lnTo>
                  <a:pt x="23621" y="13766"/>
                </a:lnTo>
                <a:lnTo>
                  <a:pt x="17483" y="18659"/>
                </a:lnTo>
                <a:lnTo>
                  <a:pt x="14456" y="21353"/>
                </a:lnTo>
                <a:lnTo>
                  <a:pt x="11447" y="25133"/>
                </a:lnTo>
                <a:lnTo>
                  <a:pt x="8448" y="29638"/>
                </a:lnTo>
                <a:lnTo>
                  <a:pt x="5457" y="34625"/>
                </a:lnTo>
                <a:lnTo>
                  <a:pt x="3463" y="39934"/>
                </a:lnTo>
                <a:lnTo>
                  <a:pt x="2134" y="45458"/>
                </a:lnTo>
                <a:lnTo>
                  <a:pt x="1247" y="51125"/>
                </a:lnTo>
                <a:lnTo>
                  <a:pt x="656" y="56887"/>
                </a:lnTo>
                <a:lnTo>
                  <a:pt x="262" y="62713"/>
                </a:lnTo>
                <a:lnTo>
                  <a:pt x="0" y="68582"/>
                </a:lnTo>
                <a:lnTo>
                  <a:pt x="817" y="74478"/>
                </a:lnTo>
                <a:lnTo>
                  <a:pt x="2354" y="80394"/>
                </a:lnTo>
                <a:lnTo>
                  <a:pt x="4371" y="86322"/>
                </a:lnTo>
                <a:lnTo>
                  <a:pt x="5715" y="93250"/>
                </a:lnTo>
                <a:lnTo>
                  <a:pt x="6612" y="100846"/>
                </a:lnTo>
                <a:lnTo>
                  <a:pt x="7209" y="108886"/>
                </a:lnTo>
                <a:lnTo>
                  <a:pt x="8600" y="116231"/>
                </a:lnTo>
                <a:lnTo>
                  <a:pt x="10519" y="123111"/>
                </a:lnTo>
                <a:lnTo>
                  <a:pt x="12791" y="129683"/>
                </a:lnTo>
                <a:lnTo>
                  <a:pt x="16289" y="135056"/>
                </a:lnTo>
                <a:lnTo>
                  <a:pt x="20606" y="139631"/>
                </a:lnTo>
                <a:lnTo>
                  <a:pt x="25469" y="143672"/>
                </a:lnTo>
                <a:lnTo>
                  <a:pt x="29702" y="147359"/>
                </a:lnTo>
                <a:lnTo>
                  <a:pt x="33517" y="150809"/>
                </a:lnTo>
                <a:lnTo>
                  <a:pt x="37052" y="154101"/>
                </a:lnTo>
                <a:lnTo>
                  <a:pt x="40401" y="156296"/>
                </a:lnTo>
                <a:lnTo>
                  <a:pt x="46768" y="158735"/>
                </a:lnTo>
                <a:lnTo>
                  <a:pt x="55551" y="159819"/>
                </a:lnTo>
                <a:lnTo>
                  <a:pt x="60672" y="160107"/>
                </a:lnTo>
                <a:lnTo>
                  <a:pt x="65077" y="159308"/>
                </a:lnTo>
                <a:lnTo>
                  <a:pt x="72618" y="155774"/>
                </a:lnTo>
                <a:lnTo>
                  <a:pt x="79277" y="150896"/>
                </a:lnTo>
                <a:lnTo>
                  <a:pt x="82442" y="148206"/>
                </a:lnTo>
                <a:lnTo>
                  <a:pt x="84552" y="145421"/>
                </a:lnTo>
                <a:lnTo>
                  <a:pt x="85958" y="142571"/>
                </a:lnTo>
                <a:lnTo>
                  <a:pt x="86896" y="139680"/>
                </a:lnTo>
                <a:lnTo>
                  <a:pt x="88513" y="136760"/>
                </a:lnTo>
                <a:lnTo>
                  <a:pt x="90584" y="133821"/>
                </a:lnTo>
                <a:lnTo>
                  <a:pt x="92956" y="130870"/>
                </a:lnTo>
                <a:lnTo>
                  <a:pt x="95530" y="126918"/>
                </a:lnTo>
                <a:lnTo>
                  <a:pt x="98238" y="122299"/>
                </a:lnTo>
                <a:lnTo>
                  <a:pt x="101036" y="117235"/>
                </a:lnTo>
                <a:lnTo>
                  <a:pt x="102901" y="112867"/>
                </a:lnTo>
                <a:lnTo>
                  <a:pt x="104144" y="108963"/>
                </a:lnTo>
                <a:lnTo>
                  <a:pt x="104973" y="105368"/>
                </a:lnTo>
                <a:lnTo>
                  <a:pt x="105526" y="100987"/>
                </a:lnTo>
                <a:lnTo>
                  <a:pt x="105894" y="96082"/>
                </a:lnTo>
                <a:lnTo>
                  <a:pt x="106140" y="90827"/>
                </a:lnTo>
                <a:lnTo>
                  <a:pt x="105311" y="85340"/>
                </a:lnTo>
                <a:lnTo>
                  <a:pt x="103767" y="79697"/>
                </a:lnTo>
                <a:lnTo>
                  <a:pt x="101745" y="73951"/>
                </a:lnTo>
                <a:lnTo>
                  <a:pt x="100397" y="69128"/>
                </a:lnTo>
                <a:lnTo>
                  <a:pt x="99498" y="64921"/>
                </a:lnTo>
                <a:lnTo>
                  <a:pt x="98899" y="61124"/>
                </a:lnTo>
                <a:lnTo>
                  <a:pt x="97508" y="58592"/>
                </a:lnTo>
                <a:lnTo>
                  <a:pt x="95588" y="56905"/>
                </a:lnTo>
                <a:lnTo>
                  <a:pt x="93316" y="55779"/>
                </a:lnTo>
                <a:lnTo>
                  <a:pt x="91801" y="54037"/>
                </a:lnTo>
                <a:lnTo>
                  <a:pt x="90791" y="51884"/>
                </a:lnTo>
                <a:lnTo>
                  <a:pt x="90118" y="49456"/>
                </a:lnTo>
                <a:lnTo>
                  <a:pt x="88677" y="47837"/>
                </a:lnTo>
                <a:lnTo>
                  <a:pt x="86724" y="46758"/>
                </a:lnTo>
                <a:lnTo>
                  <a:pt x="84430" y="46038"/>
                </a:lnTo>
                <a:lnTo>
                  <a:pt x="82901" y="46551"/>
                </a:lnTo>
                <a:lnTo>
                  <a:pt x="81881" y="47885"/>
                </a:lnTo>
                <a:lnTo>
                  <a:pt x="81201" y="49766"/>
                </a:lnTo>
                <a:lnTo>
                  <a:pt x="80446" y="54503"/>
                </a:lnTo>
                <a:lnTo>
                  <a:pt x="80245" y="57155"/>
                </a:lnTo>
                <a:lnTo>
                  <a:pt x="81103" y="59915"/>
                </a:lnTo>
                <a:lnTo>
                  <a:pt x="82667" y="62748"/>
                </a:lnTo>
                <a:lnTo>
                  <a:pt x="84702" y="65628"/>
                </a:lnTo>
                <a:lnTo>
                  <a:pt x="86058" y="69532"/>
                </a:lnTo>
                <a:lnTo>
                  <a:pt x="86963" y="74120"/>
                </a:lnTo>
                <a:lnTo>
                  <a:pt x="87566" y="79163"/>
                </a:lnTo>
                <a:lnTo>
                  <a:pt x="88960" y="83517"/>
                </a:lnTo>
                <a:lnTo>
                  <a:pt x="90881" y="87412"/>
                </a:lnTo>
                <a:lnTo>
                  <a:pt x="93155" y="91000"/>
                </a:lnTo>
                <a:lnTo>
                  <a:pt x="95662" y="95377"/>
                </a:lnTo>
                <a:lnTo>
                  <a:pt x="101094" y="105532"/>
                </a:lnTo>
                <a:lnTo>
                  <a:pt x="104924" y="110026"/>
                </a:lnTo>
                <a:lnTo>
                  <a:pt x="109462" y="114014"/>
                </a:lnTo>
                <a:lnTo>
                  <a:pt x="114471" y="117665"/>
                </a:lnTo>
                <a:lnTo>
                  <a:pt x="119795" y="121091"/>
                </a:lnTo>
                <a:lnTo>
                  <a:pt x="125329" y="124367"/>
                </a:lnTo>
                <a:lnTo>
                  <a:pt x="131003" y="127544"/>
                </a:lnTo>
                <a:lnTo>
                  <a:pt x="135777" y="130654"/>
                </a:lnTo>
                <a:lnTo>
                  <a:pt x="139952" y="133719"/>
                </a:lnTo>
                <a:lnTo>
                  <a:pt x="143728" y="136755"/>
                </a:lnTo>
                <a:lnTo>
                  <a:pt x="148229" y="138779"/>
                </a:lnTo>
                <a:lnTo>
                  <a:pt x="158523" y="141027"/>
                </a:lnTo>
                <a:lnTo>
                  <a:pt x="169712" y="142027"/>
                </a:lnTo>
                <a:lnTo>
                  <a:pt x="180308" y="142471"/>
                </a:lnTo>
                <a:lnTo>
                  <a:pt x="191851" y="142721"/>
                </a:lnTo>
                <a:lnTo>
                  <a:pt x="198415" y="142779"/>
                </a:lnTo>
                <a:lnTo>
                  <a:pt x="201555" y="141803"/>
                </a:lnTo>
                <a:lnTo>
                  <a:pt x="207689" y="138072"/>
                </a:lnTo>
                <a:lnTo>
                  <a:pt x="213723" y="133106"/>
                </a:lnTo>
                <a:lnTo>
                  <a:pt x="216721" y="130393"/>
                </a:lnTo>
                <a:lnTo>
                  <a:pt x="222698" y="124733"/>
                </a:lnTo>
                <a:lnTo>
                  <a:pt x="225681" y="121834"/>
                </a:lnTo>
                <a:lnTo>
                  <a:pt x="227669" y="118910"/>
                </a:lnTo>
                <a:lnTo>
                  <a:pt x="228995" y="115968"/>
                </a:lnTo>
                <a:lnTo>
                  <a:pt x="229879" y="113014"/>
                </a:lnTo>
                <a:lnTo>
                  <a:pt x="230468" y="109061"/>
                </a:lnTo>
                <a:lnTo>
                  <a:pt x="230861" y="104441"/>
                </a:lnTo>
                <a:lnTo>
                  <a:pt x="231123" y="99377"/>
                </a:lnTo>
                <a:lnTo>
                  <a:pt x="231414" y="85812"/>
                </a:lnTo>
                <a:lnTo>
                  <a:pt x="231646" y="1840"/>
                </a:lnTo>
                <a:lnTo>
                  <a:pt x="232639" y="1210"/>
                </a:lnTo>
                <a:lnTo>
                  <a:pt x="239335" y="117"/>
                </a:lnTo>
                <a:lnTo>
                  <a:pt x="244949" y="0"/>
                </a:lnTo>
                <a:lnTo>
                  <a:pt x="246468" y="976"/>
                </a:lnTo>
                <a:lnTo>
                  <a:pt x="247481" y="2619"/>
                </a:lnTo>
                <a:lnTo>
                  <a:pt x="248156" y="4706"/>
                </a:lnTo>
                <a:lnTo>
                  <a:pt x="249598" y="8082"/>
                </a:lnTo>
                <a:lnTo>
                  <a:pt x="253846" y="17125"/>
                </a:lnTo>
                <a:lnTo>
                  <a:pt x="257360" y="22314"/>
                </a:lnTo>
                <a:lnTo>
                  <a:pt x="261688" y="27758"/>
                </a:lnTo>
                <a:lnTo>
                  <a:pt x="266557" y="33372"/>
                </a:lnTo>
                <a:lnTo>
                  <a:pt x="270795" y="39099"/>
                </a:lnTo>
                <a:lnTo>
                  <a:pt x="274613" y="44901"/>
                </a:lnTo>
                <a:lnTo>
                  <a:pt x="278150" y="50754"/>
                </a:lnTo>
                <a:lnTo>
                  <a:pt x="281500" y="57632"/>
                </a:lnTo>
                <a:lnTo>
                  <a:pt x="284726" y="65194"/>
                </a:lnTo>
                <a:lnTo>
                  <a:pt x="287869" y="73212"/>
                </a:lnTo>
                <a:lnTo>
                  <a:pt x="290956" y="80542"/>
                </a:lnTo>
                <a:lnTo>
                  <a:pt x="297032" y="93978"/>
                </a:lnTo>
                <a:lnTo>
                  <a:pt x="306031" y="112698"/>
                </a:lnTo>
                <a:lnTo>
                  <a:pt x="314981" y="130813"/>
                </a:lnTo>
                <a:lnTo>
                  <a:pt x="318953" y="135809"/>
                </a:lnTo>
                <a:lnTo>
                  <a:pt x="323585" y="140133"/>
                </a:lnTo>
                <a:lnTo>
                  <a:pt x="328658" y="144007"/>
                </a:lnTo>
                <a:lnTo>
                  <a:pt x="333032" y="147582"/>
                </a:lnTo>
                <a:lnTo>
                  <a:pt x="336940" y="150958"/>
                </a:lnTo>
                <a:lnTo>
                  <a:pt x="340537" y="154200"/>
                </a:lnTo>
                <a:lnTo>
                  <a:pt x="343928" y="156362"/>
                </a:lnTo>
                <a:lnTo>
                  <a:pt x="350341" y="158764"/>
                </a:lnTo>
                <a:lnTo>
                  <a:pt x="353440" y="158412"/>
                </a:lnTo>
                <a:lnTo>
                  <a:pt x="356499" y="157186"/>
                </a:lnTo>
                <a:lnTo>
                  <a:pt x="362543" y="153177"/>
                </a:lnTo>
                <a:lnTo>
                  <a:pt x="365543" y="150719"/>
                </a:lnTo>
                <a:lnTo>
                  <a:pt x="368536" y="148088"/>
                </a:lnTo>
                <a:lnTo>
                  <a:pt x="371523" y="144350"/>
                </a:lnTo>
                <a:lnTo>
                  <a:pt x="374507" y="139873"/>
                </a:lnTo>
                <a:lnTo>
                  <a:pt x="377489" y="134904"/>
                </a:lnTo>
                <a:lnTo>
                  <a:pt x="380468" y="130600"/>
                </a:lnTo>
                <a:lnTo>
                  <a:pt x="383447" y="126738"/>
                </a:lnTo>
                <a:lnTo>
                  <a:pt x="386425" y="123171"/>
                </a:lnTo>
                <a:lnTo>
                  <a:pt x="388410" y="119801"/>
                </a:lnTo>
                <a:lnTo>
                  <a:pt x="389734" y="116562"/>
                </a:lnTo>
                <a:lnTo>
                  <a:pt x="392381" y="1071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PenAnnotation27"/>
          <p:cNvSpPr/>
          <p:nvPr/>
        </p:nvSpPr>
        <p:spPr>
          <a:xfrm>
            <a:off x="1669851" y="1741289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0" y="0"/>
                </a:moveTo>
                <a:lnTo>
                  <a:pt x="0" y="17169"/>
                </a:lnTo>
                <a:lnTo>
                  <a:pt x="992" y="22360"/>
                </a:lnTo>
                <a:lnTo>
                  <a:pt x="2646" y="27805"/>
                </a:lnTo>
                <a:lnTo>
                  <a:pt x="4740" y="33419"/>
                </a:lnTo>
                <a:lnTo>
                  <a:pt x="12429" y="55542"/>
                </a:lnTo>
                <a:lnTo>
                  <a:pt x="47629" y="160749"/>
                </a:lnTo>
                <a:lnTo>
                  <a:pt x="50604" y="168682"/>
                </a:lnTo>
                <a:lnTo>
                  <a:pt x="53580" y="175954"/>
                </a:lnTo>
                <a:lnTo>
                  <a:pt x="56556" y="182787"/>
                </a:lnTo>
                <a:lnTo>
                  <a:pt x="59532" y="190319"/>
                </a:lnTo>
                <a:lnTo>
                  <a:pt x="65485" y="206625"/>
                </a:lnTo>
                <a:lnTo>
                  <a:pt x="68461" y="214148"/>
                </a:lnTo>
                <a:lnTo>
                  <a:pt x="71438" y="221148"/>
                </a:lnTo>
                <a:lnTo>
                  <a:pt x="77391" y="234217"/>
                </a:lnTo>
                <a:lnTo>
                  <a:pt x="83344" y="246641"/>
                </a:lnTo>
                <a:lnTo>
                  <a:pt x="86320" y="251739"/>
                </a:lnTo>
                <a:lnTo>
                  <a:pt x="89297" y="256131"/>
                </a:lnTo>
                <a:lnTo>
                  <a:pt x="92274" y="260051"/>
                </a:lnTo>
                <a:lnTo>
                  <a:pt x="95581" y="267052"/>
                </a:lnTo>
                <a:lnTo>
                  <a:pt x="96463" y="270308"/>
                </a:lnTo>
                <a:lnTo>
                  <a:pt x="98043" y="272478"/>
                </a:lnTo>
                <a:lnTo>
                  <a:pt x="100089" y="273926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PenAnnotation28"/>
          <p:cNvSpPr/>
          <p:nvPr/>
        </p:nvSpPr>
        <p:spPr>
          <a:xfrm>
            <a:off x="1625203" y="1839515"/>
            <a:ext cx="241102" cy="35720"/>
          </a:xfrm>
          <a:custGeom>
            <a:avLst/>
            <a:gdLst/>
            <a:ahLst/>
            <a:cxnLst/>
            <a:rect l="0" t="0" r="0" b="0"/>
            <a:pathLst>
              <a:path w="241102" h="35720">
                <a:moveTo>
                  <a:pt x="0" y="35719"/>
                </a:moveTo>
                <a:lnTo>
                  <a:pt x="4740" y="35719"/>
                </a:lnTo>
                <a:lnTo>
                  <a:pt x="7129" y="34727"/>
                </a:lnTo>
                <a:lnTo>
                  <a:pt x="9713" y="33073"/>
                </a:lnTo>
                <a:lnTo>
                  <a:pt x="12429" y="30978"/>
                </a:lnTo>
                <a:lnTo>
                  <a:pt x="16223" y="29582"/>
                </a:lnTo>
                <a:lnTo>
                  <a:pt x="20737" y="28651"/>
                </a:lnTo>
                <a:lnTo>
                  <a:pt x="25731" y="28030"/>
                </a:lnTo>
                <a:lnTo>
                  <a:pt x="32037" y="26625"/>
                </a:lnTo>
                <a:lnTo>
                  <a:pt x="39217" y="24695"/>
                </a:lnTo>
                <a:lnTo>
                  <a:pt x="46980" y="22417"/>
                </a:lnTo>
                <a:lnTo>
                  <a:pt x="54141" y="20898"/>
                </a:lnTo>
                <a:lnTo>
                  <a:pt x="60898" y="19885"/>
                </a:lnTo>
                <a:lnTo>
                  <a:pt x="67388" y="19210"/>
                </a:lnTo>
                <a:lnTo>
                  <a:pt x="74691" y="17767"/>
                </a:lnTo>
                <a:lnTo>
                  <a:pt x="82536" y="15814"/>
                </a:lnTo>
                <a:lnTo>
                  <a:pt x="90743" y="13519"/>
                </a:lnTo>
                <a:lnTo>
                  <a:pt x="99190" y="11989"/>
                </a:lnTo>
                <a:lnTo>
                  <a:pt x="107799" y="10970"/>
                </a:lnTo>
                <a:lnTo>
                  <a:pt x="116514" y="10290"/>
                </a:lnTo>
                <a:lnTo>
                  <a:pt x="124309" y="9836"/>
                </a:lnTo>
                <a:lnTo>
                  <a:pt x="138261" y="9333"/>
                </a:lnTo>
                <a:lnTo>
                  <a:pt x="144760" y="8206"/>
                </a:lnTo>
                <a:lnTo>
                  <a:pt x="151077" y="6463"/>
                </a:lnTo>
                <a:lnTo>
                  <a:pt x="157272" y="4309"/>
                </a:lnTo>
                <a:lnTo>
                  <a:pt x="163387" y="2873"/>
                </a:lnTo>
                <a:lnTo>
                  <a:pt x="169448" y="1915"/>
                </a:lnTo>
                <a:lnTo>
                  <a:pt x="175473" y="1277"/>
                </a:lnTo>
                <a:lnTo>
                  <a:pt x="181474" y="851"/>
                </a:lnTo>
                <a:lnTo>
                  <a:pt x="187459" y="568"/>
                </a:lnTo>
                <a:lnTo>
                  <a:pt x="199401" y="252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PenAnnotation29"/>
          <p:cNvSpPr/>
          <p:nvPr/>
        </p:nvSpPr>
        <p:spPr>
          <a:xfrm>
            <a:off x="1812849" y="1876584"/>
            <a:ext cx="205261" cy="150297"/>
          </a:xfrm>
          <a:custGeom>
            <a:avLst/>
            <a:gdLst/>
            <a:ahLst/>
            <a:cxnLst/>
            <a:rect l="0" t="0" r="0" b="0"/>
            <a:pathLst>
              <a:path w="205261" h="150297">
                <a:moveTo>
                  <a:pt x="71315" y="16509"/>
                </a:moveTo>
                <a:lnTo>
                  <a:pt x="63626" y="16509"/>
                </a:lnTo>
                <a:lnTo>
                  <a:pt x="63212" y="15517"/>
                </a:lnTo>
                <a:lnTo>
                  <a:pt x="62753" y="11769"/>
                </a:lnTo>
                <a:lnTo>
                  <a:pt x="61638" y="10372"/>
                </a:lnTo>
                <a:lnTo>
                  <a:pt x="59902" y="9441"/>
                </a:lnTo>
                <a:lnTo>
                  <a:pt x="57753" y="8821"/>
                </a:lnTo>
                <a:lnTo>
                  <a:pt x="56321" y="7415"/>
                </a:lnTo>
                <a:lnTo>
                  <a:pt x="55366" y="5486"/>
                </a:lnTo>
                <a:lnTo>
                  <a:pt x="54729" y="3207"/>
                </a:lnTo>
                <a:lnTo>
                  <a:pt x="53312" y="1688"/>
                </a:lnTo>
                <a:lnTo>
                  <a:pt x="51375" y="675"/>
                </a:lnTo>
                <a:lnTo>
                  <a:pt x="49092" y="0"/>
                </a:lnTo>
                <a:lnTo>
                  <a:pt x="46578" y="542"/>
                </a:lnTo>
                <a:lnTo>
                  <a:pt x="41138" y="3790"/>
                </a:lnTo>
                <a:lnTo>
                  <a:pt x="35413" y="5896"/>
                </a:lnTo>
                <a:lnTo>
                  <a:pt x="32498" y="6457"/>
                </a:lnTo>
                <a:lnTo>
                  <a:pt x="26612" y="9726"/>
                </a:lnTo>
                <a:lnTo>
                  <a:pt x="23654" y="11987"/>
                </a:lnTo>
                <a:lnTo>
                  <a:pt x="20689" y="14487"/>
                </a:lnTo>
                <a:lnTo>
                  <a:pt x="17721" y="17145"/>
                </a:lnTo>
                <a:lnTo>
                  <a:pt x="14749" y="19910"/>
                </a:lnTo>
                <a:lnTo>
                  <a:pt x="12768" y="22745"/>
                </a:lnTo>
                <a:lnTo>
                  <a:pt x="11448" y="25627"/>
                </a:lnTo>
                <a:lnTo>
                  <a:pt x="10567" y="28541"/>
                </a:lnTo>
                <a:lnTo>
                  <a:pt x="8988" y="32468"/>
                </a:lnTo>
                <a:lnTo>
                  <a:pt x="6943" y="37070"/>
                </a:lnTo>
                <a:lnTo>
                  <a:pt x="4588" y="42123"/>
                </a:lnTo>
                <a:lnTo>
                  <a:pt x="3018" y="47476"/>
                </a:lnTo>
                <a:lnTo>
                  <a:pt x="1971" y="53029"/>
                </a:lnTo>
                <a:lnTo>
                  <a:pt x="1273" y="58715"/>
                </a:lnTo>
                <a:lnTo>
                  <a:pt x="808" y="65482"/>
                </a:lnTo>
                <a:lnTo>
                  <a:pt x="497" y="72970"/>
                </a:lnTo>
                <a:lnTo>
                  <a:pt x="0" y="96895"/>
                </a:lnTo>
                <a:lnTo>
                  <a:pt x="951" y="101850"/>
                </a:lnTo>
                <a:lnTo>
                  <a:pt x="2577" y="107137"/>
                </a:lnTo>
                <a:lnTo>
                  <a:pt x="4654" y="112647"/>
                </a:lnTo>
                <a:lnTo>
                  <a:pt x="7030" y="117312"/>
                </a:lnTo>
                <a:lnTo>
                  <a:pt x="9607" y="121414"/>
                </a:lnTo>
                <a:lnTo>
                  <a:pt x="12317" y="125141"/>
                </a:lnTo>
                <a:lnTo>
                  <a:pt x="15115" y="128618"/>
                </a:lnTo>
                <a:lnTo>
                  <a:pt x="17973" y="131928"/>
                </a:lnTo>
                <a:lnTo>
                  <a:pt x="20871" y="135127"/>
                </a:lnTo>
                <a:lnTo>
                  <a:pt x="26736" y="141327"/>
                </a:lnTo>
                <a:lnTo>
                  <a:pt x="29690" y="144370"/>
                </a:lnTo>
                <a:lnTo>
                  <a:pt x="32650" y="146398"/>
                </a:lnTo>
                <a:lnTo>
                  <a:pt x="38586" y="148652"/>
                </a:lnTo>
                <a:lnTo>
                  <a:pt x="44532" y="149653"/>
                </a:lnTo>
                <a:lnTo>
                  <a:pt x="50481" y="150098"/>
                </a:lnTo>
                <a:lnTo>
                  <a:pt x="56433" y="150296"/>
                </a:lnTo>
                <a:lnTo>
                  <a:pt x="59409" y="149357"/>
                </a:lnTo>
                <a:lnTo>
                  <a:pt x="65362" y="145667"/>
                </a:lnTo>
                <a:lnTo>
                  <a:pt x="68338" y="143294"/>
                </a:lnTo>
                <a:lnTo>
                  <a:pt x="71315" y="140720"/>
                </a:lnTo>
                <a:lnTo>
                  <a:pt x="74291" y="138012"/>
                </a:lnTo>
                <a:lnTo>
                  <a:pt x="76276" y="135214"/>
                </a:lnTo>
                <a:lnTo>
                  <a:pt x="77598" y="132357"/>
                </a:lnTo>
                <a:lnTo>
                  <a:pt x="78480" y="129460"/>
                </a:lnTo>
                <a:lnTo>
                  <a:pt x="80061" y="125544"/>
                </a:lnTo>
                <a:lnTo>
                  <a:pt x="82106" y="120949"/>
                </a:lnTo>
                <a:lnTo>
                  <a:pt x="84462" y="115901"/>
                </a:lnTo>
                <a:lnTo>
                  <a:pt x="86033" y="111544"/>
                </a:lnTo>
                <a:lnTo>
                  <a:pt x="87080" y="107647"/>
                </a:lnTo>
                <a:lnTo>
                  <a:pt x="87778" y="104057"/>
                </a:lnTo>
                <a:lnTo>
                  <a:pt x="88243" y="99679"/>
                </a:lnTo>
                <a:lnTo>
                  <a:pt x="88553" y="94776"/>
                </a:lnTo>
                <a:lnTo>
                  <a:pt x="88760" y="89523"/>
                </a:lnTo>
                <a:lnTo>
                  <a:pt x="88990" y="78395"/>
                </a:lnTo>
                <a:lnTo>
                  <a:pt x="89138" y="59822"/>
                </a:lnTo>
                <a:lnTo>
                  <a:pt x="88158" y="56298"/>
                </a:lnTo>
                <a:lnTo>
                  <a:pt x="86512" y="52957"/>
                </a:lnTo>
                <a:lnTo>
                  <a:pt x="84423" y="49738"/>
                </a:lnTo>
                <a:lnTo>
                  <a:pt x="83030" y="46599"/>
                </a:lnTo>
                <a:lnTo>
                  <a:pt x="82102" y="43514"/>
                </a:lnTo>
                <a:lnTo>
                  <a:pt x="80277" y="34527"/>
                </a:lnTo>
                <a:lnTo>
                  <a:pt x="80247" y="46811"/>
                </a:lnTo>
                <a:lnTo>
                  <a:pt x="81238" y="49609"/>
                </a:lnTo>
                <a:lnTo>
                  <a:pt x="82891" y="52466"/>
                </a:lnTo>
                <a:lnTo>
                  <a:pt x="84986" y="55363"/>
                </a:lnTo>
                <a:lnTo>
                  <a:pt x="87374" y="58287"/>
                </a:lnTo>
                <a:lnTo>
                  <a:pt x="89958" y="61228"/>
                </a:lnTo>
                <a:lnTo>
                  <a:pt x="92673" y="64182"/>
                </a:lnTo>
                <a:lnTo>
                  <a:pt x="98336" y="70108"/>
                </a:lnTo>
                <a:lnTo>
                  <a:pt x="101235" y="73078"/>
                </a:lnTo>
                <a:lnTo>
                  <a:pt x="104160" y="77042"/>
                </a:lnTo>
                <a:lnTo>
                  <a:pt x="107102" y="81669"/>
                </a:lnTo>
                <a:lnTo>
                  <a:pt x="110056" y="86738"/>
                </a:lnTo>
                <a:lnTo>
                  <a:pt x="113017" y="91110"/>
                </a:lnTo>
                <a:lnTo>
                  <a:pt x="115983" y="95016"/>
                </a:lnTo>
                <a:lnTo>
                  <a:pt x="118953" y="98613"/>
                </a:lnTo>
                <a:lnTo>
                  <a:pt x="122917" y="102995"/>
                </a:lnTo>
                <a:lnTo>
                  <a:pt x="132614" y="113156"/>
                </a:lnTo>
                <a:lnTo>
                  <a:pt x="137978" y="117651"/>
                </a:lnTo>
                <a:lnTo>
                  <a:pt x="143538" y="121640"/>
                </a:lnTo>
                <a:lnTo>
                  <a:pt x="149229" y="125292"/>
                </a:lnTo>
                <a:lnTo>
                  <a:pt x="154015" y="127726"/>
                </a:lnTo>
                <a:lnTo>
                  <a:pt x="158198" y="129349"/>
                </a:lnTo>
                <a:lnTo>
                  <a:pt x="161979" y="130431"/>
                </a:lnTo>
                <a:lnTo>
                  <a:pt x="166484" y="132145"/>
                </a:lnTo>
                <a:lnTo>
                  <a:pt x="171472" y="134279"/>
                </a:lnTo>
                <a:lnTo>
                  <a:pt x="176782" y="136695"/>
                </a:lnTo>
                <a:lnTo>
                  <a:pt x="182306" y="138305"/>
                </a:lnTo>
                <a:lnTo>
                  <a:pt x="187973" y="139378"/>
                </a:lnTo>
                <a:lnTo>
                  <a:pt x="205260" y="1415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PenAnnotation30"/>
          <p:cNvSpPr/>
          <p:nvPr/>
        </p:nvSpPr>
        <p:spPr>
          <a:xfrm>
            <a:off x="1973645" y="1893139"/>
            <a:ext cx="401117" cy="391038"/>
          </a:xfrm>
          <a:custGeom>
            <a:avLst/>
            <a:gdLst/>
            <a:ahLst/>
            <a:cxnLst/>
            <a:rect l="0" t="0" r="0" b="0"/>
            <a:pathLst>
              <a:path w="401117" h="391038">
                <a:moveTo>
                  <a:pt x="53394" y="8884"/>
                </a:moveTo>
                <a:lnTo>
                  <a:pt x="40965" y="8884"/>
                </a:lnTo>
                <a:lnTo>
                  <a:pt x="39155" y="9876"/>
                </a:lnTo>
                <a:lnTo>
                  <a:pt x="37948" y="11530"/>
                </a:lnTo>
                <a:lnTo>
                  <a:pt x="37143" y="13624"/>
                </a:lnTo>
                <a:lnTo>
                  <a:pt x="31270" y="21313"/>
                </a:lnTo>
                <a:lnTo>
                  <a:pt x="14260" y="33792"/>
                </a:lnTo>
                <a:lnTo>
                  <a:pt x="6897" y="43436"/>
                </a:lnTo>
                <a:lnTo>
                  <a:pt x="2963" y="54337"/>
                </a:lnTo>
                <a:lnTo>
                  <a:pt x="1214" y="65796"/>
                </a:lnTo>
                <a:lnTo>
                  <a:pt x="437" y="77504"/>
                </a:lnTo>
                <a:lnTo>
                  <a:pt x="0" y="90511"/>
                </a:lnTo>
                <a:lnTo>
                  <a:pt x="2543" y="100064"/>
                </a:lnTo>
                <a:lnTo>
                  <a:pt x="6981" y="109932"/>
                </a:lnTo>
                <a:lnTo>
                  <a:pt x="17914" y="124351"/>
                </a:lnTo>
                <a:lnTo>
                  <a:pt x="20811" y="127534"/>
                </a:lnTo>
                <a:lnTo>
                  <a:pt x="24727" y="129656"/>
                </a:lnTo>
                <a:lnTo>
                  <a:pt x="45269" y="135707"/>
                </a:lnTo>
                <a:lnTo>
                  <a:pt x="55736" y="139664"/>
                </a:lnTo>
                <a:lnTo>
                  <a:pt x="63695" y="141422"/>
                </a:lnTo>
                <a:lnTo>
                  <a:pt x="73185" y="139558"/>
                </a:lnTo>
                <a:lnTo>
                  <a:pt x="83026" y="135422"/>
                </a:lnTo>
                <a:lnTo>
                  <a:pt x="94144" y="128508"/>
                </a:lnTo>
                <a:lnTo>
                  <a:pt x="103722" y="125026"/>
                </a:lnTo>
                <a:lnTo>
                  <a:pt x="109827" y="120695"/>
                </a:lnTo>
                <a:lnTo>
                  <a:pt x="111852" y="118151"/>
                </a:lnTo>
                <a:lnTo>
                  <a:pt x="113202" y="115463"/>
                </a:lnTo>
                <a:lnTo>
                  <a:pt x="117747" y="104294"/>
                </a:lnTo>
                <a:lnTo>
                  <a:pt x="120109" y="99280"/>
                </a:lnTo>
                <a:lnTo>
                  <a:pt x="120691" y="94945"/>
                </a:lnTo>
                <a:lnTo>
                  <a:pt x="120086" y="91062"/>
                </a:lnTo>
                <a:lnTo>
                  <a:pt x="117761" y="84103"/>
                </a:lnTo>
                <a:lnTo>
                  <a:pt x="116453" y="73615"/>
                </a:lnTo>
                <a:lnTo>
                  <a:pt x="116146" y="63781"/>
                </a:lnTo>
                <a:lnTo>
                  <a:pt x="115073" y="59373"/>
                </a:lnTo>
                <a:lnTo>
                  <a:pt x="111233" y="51828"/>
                </a:lnTo>
                <a:lnTo>
                  <a:pt x="108821" y="49420"/>
                </a:lnTo>
                <a:lnTo>
                  <a:pt x="106220" y="47814"/>
                </a:lnTo>
                <a:lnTo>
                  <a:pt x="103494" y="46744"/>
                </a:lnTo>
                <a:lnTo>
                  <a:pt x="101677" y="45038"/>
                </a:lnTo>
                <a:lnTo>
                  <a:pt x="100465" y="42908"/>
                </a:lnTo>
                <a:lnTo>
                  <a:pt x="99657" y="40497"/>
                </a:lnTo>
                <a:lnTo>
                  <a:pt x="98127" y="38889"/>
                </a:lnTo>
                <a:lnTo>
                  <a:pt x="96114" y="37817"/>
                </a:lnTo>
                <a:lnTo>
                  <a:pt x="89522" y="35799"/>
                </a:lnTo>
                <a:lnTo>
                  <a:pt x="89234" y="40451"/>
                </a:lnTo>
                <a:lnTo>
                  <a:pt x="90186" y="41835"/>
                </a:lnTo>
                <a:lnTo>
                  <a:pt x="91812" y="42757"/>
                </a:lnTo>
                <a:lnTo>
                  <a:pt x="93889" y="43372"/>
                </a:lnTo>
                <a:lnTo>
                  <a:pt x="96265" y="45767"/>
                </a:lnTo>
                <a:lnTo>
                  <a:pt x="104351" y="57626"/>
                </a:lnTo>
                <a:lnTo>
                  <a:pt x="113030" y="68856"/>
                </a:lnTo>
                <a:lnTo>
                  <a:pt x="118925" y="78864"/>
                </a:lnTo>
                <a:lnTo>
                  <a:pt x="127498" y="89926"/>
                </a:lnTo>
                <a:lnTo>
                  <a:pt x="138915" y="101458"/>
                </a:lnTo>
                <a:lnTo>
                  <a:pt x="153911" y="113197"/>
                </a:lnTo>
                <a:lnTo>
                  <a:pt x="167852" y="127675"/>
                </a:lnTo>
                <a:lnTo>
                  <a:pt x="174347" y="135703"/>
                </a:lnTo>
                <a:lnTo>
                  <a:pt x="180662" y="144032"/>
                </a:lnTo>
                <a:lnTo>
                  <a:pt x="192971" y="161223"/>
                </a:lnTo>
                <a:lnTo>
                  <a:pt x="217041" y="196513"/>
                </a:lnTo>
                <a:lnTo>
                  <a:pt x="228982" y="214314"/>
                </a:lnTo>
                <a:lnTo>
                  <a:pt x="233953" y="224220"/>
                </a:lnTo>
                <a:lnTo>
                  <a:pt x="238259" y="234793"/>
                </a:lnTo>
                <a:lnTo>
                  <a:pt x="261598" y="303197"/>
                </a:lnTo>
                <a:lnTo>
                  <a:pt x="263634" y="312249"/>
                </a:lnTo>
                <a:lnTo>
                  <a:pt x="264991" y="321260"/>
                </a:lnTo>
                <a:lnTo>
                  <a:pt x="265896" y="330244"/>
                </a:lnTo>
                <a:lnTo>
                  <a:pt x="265507" y="338218"/>
                </a:lnTo>
                <a:lnTo>
                  <a:pt x="262429" y="352369"/>
                </a:lnTo>
                <a:lnTo>
                  <a:pt x="257754" y="362627"/>
                </a:lnTo>
                <a:lnTo>
                  <a:pt x="246668" y="377297"/>
                </a:lnTo>
                <a:lnTo>
                  <a:pt x="244751" y="380501"/>
                </a:lnTo>
                <a:lnTo>
                  <a:pt x="242621" y="386706"/>
                </a:lnTo>
                <a:lnTo>
                  <a:pt x="241061" y="388757"/>
                </a:lnTo>
                <a:lnTo>
                  <a:pt x="239029" y="390125"/>
                </a:lnTo>
                <a:lnTo>
                  <a:pt x="236681" y="391037"/>
                </a:lnTo>
                <a:lnTo>
                  <a:pt x="233132" y="390653"/>
                </a:lnTo>
                <a:lnTo>
                  <a:pt x="223897" y="387580"/>
                </a:lnTo>
                <a:lnTo>
                  <a:pt x="215824" y="382907"/>
                </a:lnTo>
                <a:lnTo>
                  <a:pt x="212282" y="380272"/>
                </a:lnTo>
                <a:lnTo>
                  <a:pt x="205701" y="372052"/>
                </a:lnTo>
                <a:lnTo>
                  <a:pt x="198476" y="361784"/>
                </a:lnTo>
                <a:lnTo>
                  <a:pt x="188651" y="350606"/>
                </a:lnTo>
                <a:lnTo>
                  <a:pt x="180315" y="336378"/>
                </a:lnTo>
                <a:lnTo>
                  <a:pt x="176703" y="328416"/>
                </a:lnTo>
                <a:lnTo>
                  <a:pt x="173303" y="320132"/>
                </a:lnTo>
                <a:lnTo>
                  <a:pt x="170044" y="311633"/>
                </a:lnTo>
                <a:lnTo>
                  <a:pt x="163778" y="294251"/>
                </a:lnTo>
                <a:lnTo>
                  <a:pt x="157685" y="276604"/>
                </a:lnTo>
                <a:lnTo>
                  <a:pt x="155663" y="267732"/>
                </a:lnTo>
                <a:lnTo>
                  <a:pt x="154316" y="258840"/>
                </a:lnTo>
                <a:lnTo>
                  <a:pt x="153417" y="249935"/>
                </a:lnTo>
                <a:lnTo>
                  <a:pt x="152818" y="240030"/>
                </a:lnTo>
                <a:lnTo>
                  <a:pt x="152153" y="218441"/>
                </a:lnTo>
                <a:lnTo>
                  <a:pt x="152967" y="209112"/>
                </a:lnTo>
                <a:lnTo>
                  <a:pt x="154503" y="200908"/>
                </a:lnTo>
                <a:lnTo>
                  <a:pt x="158854" y="186502"/>
                </a:lnTo>
                <a:lnTo>
                  <a:pt x="164096" y="173484"/>
                </a:lnTo>
                <a:lnTo>
                  <a:pt x="169733" y="161084"/>
                </a:lnTo>
                <a:lnTo>
                  <a:pt x="181436" y="136954"/>
                </a:lnTo>
                <a:lnTo>
                  <a:pt x="199249" y="101164"/>
                </a:lnTo>
                <a:lnTo>
                  <a:pt x="208176" y="88041"/>
                </a:lnTo>
                <a:lnTo>
                  <a:pt x="221845" y="73128"/>
                </a:lnTo>
                <a:lnTo>
                  <a:pt x="233723" y="60882"/>
                </a:lnTo>
                <a:lnTo>
                  <a:pt x="236121" y="56448"/>
                </a:lnTo>
                <a:lnTo>
                  <a:pt x="240488" y="41718"/>
                </a:lnTo>
                <a:lnTo>
                  <a:pt x="246633" y="30629"/>
                </a:lnTo>
                <a:lnTo>
                  <a:pt x="248418" y="24171"/>
                </a:lnTo>
                <a:lnTo>
                  <a:pt x="247902" y="21060"/>
                </a:lnTo>
                <a:lnTo>
                  <a:pt x="242591" y="8937"/>
                </a:lnTo>
                <a:lnTo>
                  <a:pt x="242033" y="5943"/>
                </a:lnTo>
                <a:lnTo>
                  <a:pt x="240669" y="3947"/>
                </a:lnTo>
                <a:lnTo>
                  <a:pt x="238767" y="2616"/>
                </a:lnTo>
                <a:lnTo>
                  <a:pt x="233327" y="480"/>
                </a:lnTo>
                <a:lnTo>
                  <a:pt x="219676" y="0"/>
                </a:lnTo>
                <a:lnTo>
                  <a:pt x="206291" y="4708"/>
                </a:lnTo>
                <a:lnTo>
                  <a:pt x="201958" y="8085"/>
                </a:lnTo>
                <a:lnTo>
                  <a:pt x="191119" y="21325"/>
                </a:lnTo>
                <a:lnTo>
                  <a:pt x="184719" y="28635"/>
                </a:lnTo>
                <a:lnTo>
                  <a:pt x="182616" y="33957"/>
                </a:lnTo>
                <a:lnTo>
                  <a:pt x="180279" y="47809"/>
                </a:lnTo>
                <a:lnTo>
                  <a:pt x="176594" y="58595"/>
                </a:lnTo>
                <a:lnTo>
                  <a:pt x="174223" y="62861"/>
                </a:lnTo>
                <a:lnTo>
                  <a:pt x="171588" y="72892"/>
                </a:lnTo>
                <a:lnTo>
                  <a:pt x="170885" y="78345"/>
                </a:lnTo>
                <a:lnTo>
                  <a:pt x="172750" y="89696"/>
                </a:lnTo>
                <a:lnTo>
                  <a:pt x="176732" y="104597"/>
                </a:lnTo>
                <a:lnTo>
                  <a:pt x="177291" y="108411"/>
                </a:lnTo>
                <a:lnTo>
                  <a:pt x="179648" y="111946"/>
                </a:lnTo>
                <a:lnTo>
                  <a:pt x="195043" y="124749"/>
                </a:lnTo>
                <a:lnTo>
                  <a:pt x="198428" y="127799"/>
                </a:lnTo>
                <a:lnTo>
                  <a:pt x="202669" y="129833"/>
                </a:lnTo>
                <a:lnTo>
                  <a:pt x="217127" y="132695"/>
                </a:lnTo>
                <a:lnTo>
                  <a:pt x="234050" y="133662"/>
                </a:lnTo>
                <a:lnTo>
                  <a:pt x="239315" y="133741"/>
                </a:lnTo>
                <a:lnTo>
                  <a:pt x="250458" y="131183"/>
                </a:lnTo>
                <a:lnTo>
                  <a:pt x="267887" y="124165"/>
                </a:lnTo>
                <a:lnTo>
                  <a:pt x="278701" y="118659"/>
                </a:lnTo>
                <a:lnTo>
                  <a:pt x="296373" y="107040"/>
                </a:lnTo>
                <a:lnTo>
                  <a:pt x="301700" y="104087"/>
                </a:lnTo>
                <a:lnTo>
                  <a:pt x="310265" y="95514"/>
                </a:lnTo>
                <a:lnTo>
                  <a:pt x="313938" y="90450"/>
                </a:lnTo>
                <a:lnTo>
                  <a:pt x="323311" y="82177"/>
                </a:lnTo>
                <a:lnTo>
                  <a:pt x="328589" y="78582"/>
                </a:lnTo>
                <a:lnTo>
                  <a:pt x="337098" y="69296"/>
                </a:lnTo>
                <a:lnTo>
                  <a:pt x="347467" y="55557"/>
                </a:lnTo>
                <a:lnTo>
                  <a:pt x="350646" y="51906"/>
                </a:lnTo>
                <a:lnTo>
                  <a:pt x="353757" y="49471"/>
                </a:lnTo>
                <a:lnTo>
                  <a:pt x="365880" y="42918"/>
                </a:lnTo>
                <a:lnTo>
                  <a:pt x="368874" y="40503"/>
                </a:lnTo>
                <a:lnTo>
                  <a:pt x="370870" y="39886"/>
                </a:lnTo>
                <a:lnTo>
                  <a:pt x="372201" y="40466"/>
                </a:lnTo>
                <a:lnTo>
                  <a:pt x="373088" y="41845"/>
                </a:lnTo>
                <a:lnTo>
                  <a:pt x="374672" y="42764"/>
                </a:lnTo>
                <a:lnTo>
                  <a:pt x="379077" y="43785"/>
                </a:lnTo>
                <a:lnTo>
                  <a:pt x="384342" y="46885"/>
                </a:lnTo>
                <a:lnTo>
                  <a:pt x="395807" y="56960"/>
                </a:lnTo>
                <a:lnTo>
                  <a:pt x="397755" y="60778"/>
                </a:lnTo>
                <a:lnTo>
                  <a:pt x="401116" y="732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PenAnnotation31"/>
          <p:cNvSpPr/>
          <p:nvPr/>
        </p:nvSpPr>
        <p:spPr>
          <a:xfrm>
            <a:off x="2536150" y="1796389"/>
            <a:ext cx="10603" cy="13681"/>
          </a:xfrm>
          <a:custGeom>
            <a:avLst/>
            <a:gdLst/>
            <a:ahLst/>
            <a:cxnLst/>
            <a:rect l="0" t="0" r="0" b="0"/>
            <a:pathLst>
              <a:path w="10603" h="13681">
                <a:moveTo>
                  <a:pt x="10602" y="11560"/>
                </a:moveTo>
                <a:lnTo>
                  <a:pt x="10193" y="10612"/>
                </a:lnTo>
                <a:lnTo>
                  <a:pt x="1243" y="0"/>
                </a:lnTo>
                <a:lnTo>
                  <a:pt x="789" y="485"/>
                </a:lnTo>
                <a:lnTo>
                  <a:pt x="285" y="3669"/>
                </a:lnTo>
                <a:lnTo>
                  <a:pt x="0" y="11040"/>
                </a:lnTo>
                <a:lnTo>
                  <a:pt x="912" y="13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PenAnnotation32"/>
          <p:cNvSpPr/>
          <p:nvPr/>
        </p:nvSpPr>
        <p:spPr>
          <a:xfrm>
            <a:off x="2652117" y="2044898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PenAnnotation33"/>
          <p:cNvSpPr/>
          <p:nvPr/>
        </p:nvSpPr>
        <p:spPr>
          <a:xfrm>
            <a:off x="2464593" y="1911107"/>
            <a:ext cx="205384" cy="124339"/>
          </a:xfrm>
          <a:custGeom>
            <a:avLst/>
            <a:gdLst/>
            <a:ahLst/>
            <a:cxnLst/>
            <a:rect l="0" t="0" r="0" b="0"/>
            <a:pathLst>
              <a:path w="205384" h="124339">
                <a:moveTo>
                  <a:pt x="0" y="53424"/>
                </a:moveTo>
                <a:lnTo>
                  <a:pt x="0" y="75624"/>
                </a:lnTo>
                <a:lnTo>
                  <a:pt x="992" y="78145"/>
                </a:lnTo>
                <a:lnTo>
                  <a:pt x="2646" y="80819"/>
                </a:lnTo>
                <a:lnTo>
                  <a:pt x="7689" y="87498"/>
                </a:lnTo>
                <a:lnTo>
                  <a:pt x="11024" y="91057"/>
                </a:lnTo>
                <a:lnTo>
                  <a:pt x="13303" y="93396"/>
                </a:lnTo>
                <a:lnTo>
                  <a:pt x="15814" y="94955"/>
                </a:lnTo>
                <a:lnTo>
                  <a:pt x="21250" y="96687"/>
                </a:lnTo>
                <a:lnTo>
                  <a:pt x="26973" y="97457"/>
                </a:lnTo>
                <a:lnTo>
                  <a:pt x="32824" y="97799"/>
                </a:lnTo>
                <a:lnTo>
                  <a:pt x="38732" y="97951"/>
                </a:lnTo>
                <a:lnTo>
                  <a:pt x="42689" y="96999"/>
                </a:lnTo>
                <a:lnTo>
                  <a:pt x="47311" y="95372"/>
                </a:lnTo>
                <a:lnTo>
                  <a:pt x="52376" y="93296"/>
                </a:lnTo>
                <a:lnTo>
                  <a:pt x="56746" y="91911"/>
                </a:lnTo>
                <a:lnTo>
                  <a:pt x="60651" y="90988"/>
                </a:lnTo>
                <a:lnTo>
                  <a:pt x="64246" y="90373"/>
                </a:lnTo>
                <a:lnTo>
                  <a:pt x="68628" y="87979"/>
                </a:lnTo>
                <a:lnTo>
                  <a:pt x="73533" y="84398"/>
                </a:lnTo>
                <a:lnTo>
                  <a:pt x="78788" y="80026"/>
                </a:lnTo>
                <a:lnTo>
                  <a:pt x="83283" y="76120"/>
                </a:lnTo>
                <a:lnTo>
                  <a:pt x="87272" y="72523"/>
                </a:lnTo>
                <a:lnTo>
                  <a:pt x="90924" y="69133"/>
                </a:lnTo>
                <a:lnTo>
                  <a:pt x="95342" y="65881"/>
                </a:lnTo>
                <a:lnTo>
                  <a:pt x="100273" y="62721"/>
                </a:lnTo>
                <a:lnTo>
                  <a:pt x="105544" y="59622"/>
                </a:lnTo>
                <a:lnTo>
                  <a:pt x="110050" y="56564"/>
                </a:lnTo>
                <a:lnTo>
                  <a:pt x="114047" y="53533"/>
                </a:lnTo>
                <a:lnTo>
                  <a:pt x="117703" y="50520"/>
                </a:lnTo>
                <a:lnTo>
                  <a:pt x="121133" y="47519"/>
                </a:lnTo>
                <a:lnTo>
                  <a:pt x="124412" y="44526"/>
                </a:lnTo>
                <a:lnTo>
                  <a:pt x="127590" y="41539"/>
                </a:lnTo>
                <a:lnTo>
                  <a:pt x="129708" y="38555"/>
                </a:lnTo>
                <a:lnTo>
                  <a:pt x="131121" y="35574"/>
                </a:lnTo>
                <a:lnTo>
                  <a:pt x="132062" y="32594"/>
                </a:lnTo>
                <a:lnTo>
                  <a:pt x="133682" y="29616"/>
                </a:lnTo>
                <a:lnTo>
                  <a:pt x="135755" y="26638"/>
                </a:lnTo>
                <a:lnTo>
                  <a:pt x="138128" y="23660"/>
                </a:lnTo>
                <a:lnTo>
                  <a:pt x="138718" y="20683"/>
                </a:lnTo>
                <a:lnTo>
                  <a:pt x="138120" y="17706"/>
                </a:lnTo>
                <a:lnTo>
                  <a:pt x="136728" y="14729"/>
                </a:lnTo>
                <a:lnTo>
                  <a:pt x="135800" y="11752"/>
                </a:lnTo>
                <a:lnTo>
                  <a:pt x="135182" y="8776"/>
                </a:lnTo>
                <a:lnTo>
                  <a:pt x="134770" y="5799"/>
                </a:lnTo>
                <a:lnTo>
                  <a:pt x="133503" y="3815"/>
                </a:lnTo>
                <a:lnTo>
                  <a:pt x="131666" y="2492"/>
                </a:lnTo>
                <a:lnTo>
                  <a:pt x="126330" y="368"/>
                </a:lnTo>
                <a:lnTo>
                  <a:pt x="120665" y="0"/>
                </a:lnTo>
                <a:lnTo>
                  <a:pt x="118146" y="941"/>
                </a:lnTo>
                <a:lnTo>
                  <a:pt x="112702" y="4632"/>
                </a:lnTo>
                <a:lnTo>
                  <a:pt x="109861" y="7005"/>
                </a:lnTo>
                <a:lnTo>
                  <a:pt x="106976" y="9580"/>
                </a:lnTo>
                <a:lnTo>
                  <a:pt x="101123" y="15086"/>
                </a:lnTo>
                <a:lnTo>
                  <a:pt x="95214" y="20840"/>
                </a:lnTo>
                <a:lnTo>
                  <a:pt x="93242" y="24756"/>
                </a:lnTo>
                <a:lnTo>
                  <a:pt x="91927" y="29351"/>
                </a:lnTo>
                <a:lnTo>
                  <a:pt x="91051" y="34399"/>
                </a:lnTo>
                <a:lnTo>
                  <a:pt x="89474" y="38756"/>
                </a:lnTo>
                <a:lnTo>
                  <a:pt x="87431" y="42653"/>
                </a:lnTo>
                <a:lnTo>
                  <a:pt x="85076" y="46243"/>
                </a:lnTo>
                <a:lnTo>
                  <a:pt x="83507" y="50621"/>
                </a:lnTo>
                <a:lnTo>
                  <a:pt x="82460" y="55524"/>
                </a:lnTo>
                <a:lnTo>
                  <a:pt x="81763" y="60777"/>
                </a:lnTo>
                <a:lnTo>
                  <a:pt x="81298" y="65271"/>
                </a:lnTo>
                <a:lnTo>
                  <a:pt x="80987" y="69260"/>
                </a:lnTo>
                <a:lnTo>
                  <a:pt x="80781" y="72911"/>
                </a:lnTo>
                <a:lnTo>
                  <a:pt x="81635" y="76337"/>
                </a:lnTo>
                <a:lnTo>
                  <a:pt x="83197" y="79613"/>
                </a:lnTo>
                <a:lnTo>
                  <a:pt x="85231" y="82790"/>
                </a:lnTo>
                <a:lnTo>
                  <a:pt x="86586" y="85899"/>
                </a:lnTo>
                <a:lnTo>
                  <a:pt x="87490" y="88965"/>
                </a:lnTo>
                <a:lnTo>
                  <a:pt x="88092" y="92001"/>
                </a:lnTo>
                <a:lnTo>
                  <a:pt x="89486" y="95017"/>
                </a:lnTo>
                <a:lnTo>
                  <a:pt x="91407" y="98020"/>
                </a:lnTo>
                <a:lnTo>
                  <a:pt x="93681" y="101014"/>
                </a:lnTo>
                <a:lnTo>
                  <a:pt x="96188" y="104002"/>
                </a:lnTo>
                <a:lnTo>
                  <a:pt x="98852" y="106986"/>
                </a:lnTo>
                <a:lnTo>
                  <a:pt x="101620" y="109968"/>
                </a:lnTo>
                <a:lnTo>
                  <a:pt x="105450" y="112948"/>
                </a:lnTo>
                <a:lnTo>
                  <a:pt x="109988" y="115927"/>
                </a:lnTo>
                <a:lnTo>
                  <a:pt x="114997" y="118905"/>
                </a:lnTo>
                <a:lnTo>
                  <a:pt x="119329" y="120891"/>
                </a:lnTo>
                <a:lnTo>
                  <a:pt x="123209" y="122214"/>
                </a:lnTo>
                <a:lnTo>
                  <a:pt x="126788" y="123096"/>
                </a:lnTo>
                <a:lnTo>
                  <a:pt x="131158" y="123685"/>
                </a:lnTo>
                <a:lnTo>
                  <a:pt x="136056" y="124077"/>
                </a:lnTo>
                <a:lnTo>
                  <a:pt x="141306" y="124338"/>
                </a:lnTo>
                <a:lnTo>
                  <a:pt x="145798" y="123520"/>
                </a:lnTo>
                <a:lnTo>
                  <a:pt x="149785" y="121983"/>
                </a:lnTo>
                <a:lnTo>
                  <a:pt x="153434" y="119966"/>
                </a:lnTo>
                <a:lnTo>
                  <a:pt x="162782" y="115079"/>
                </a:lnTo>
                <a:lnTo>
                  <a:pt x="168052" y="112386"/>
                </a:lnTo>
                <a:lnTo>
                  <a:pt x="172559" y="109599"/>
                </a:lnTo>
                <a:lnTo>
                  <a:pt x="176555" y="106749"/>
                </a:lnTo>
                <a:lnTo>
                  <a:pt x="180211" y="103857"/>
                </a:lnTo>
                <a:lnTo>
                  <a:pt x="184633" y="100936"/>
                </a:lnTo>
                <a:lnTo>
                  <a:pt x="189565" y="97997"/>
                </a:lnTo>
                <a:lnTo>
                  <a:pt x="194838" y="95046"/>
                </a:lnTo>
                <a:lnTo>
                  <a:pt x="198353" y="92086"/>
                </a:lnTo>
                <a:lnTo>
                  <a:pt x="200696" y="89120"/>
                </a:lnTo>
                <a:lnTo>
                  <a:pt x="205383" y="802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PenAnnotation34"/>
          <p:cNvSpPr/>
          <p:nvPr/>
        </p:nvSpPr>
        <p:spPr>
          <a:xfrm>
            <a:off x="2509242" y="1750597"/>
            <a:ext cx="142876" cy="62130"/>
          </a:xfrm>
          <a:custGeom>
            <a:avLst/>
            <a:gdLst/>
            <a:ahLst/>
            <a:cxnLst/>
            <a:rect l="0" t="0" r="0" b="0"/>
            <a:pathLst>
              <a:path w="142876" h="62130">
                <a:moveTo>
                  <a:pt x="0" y="62129"/>
                </a:moveTo>
                <a:lnTo>
                  <a:pt x="16615" y="62129"/>
                </a:lnTo>
                <a:lnTo>
                  <a:pt x="18022" y="61137"/>
                </a:lnTo>
                <a:lnTo>
                  <a:pt x="19952" y="59483"/>
                </a:lnTo>
                <a:lnTo>
                  <a:pt x="22231" y="57389"/>
                </a:lnTo>
                <a:lnTo>
                  <a:pt x="24742" y="55992"/>
                </a:lnTo>
                <a:lnTo>
                  <a:pt x="27409" y="55061"/>
                </a:lnTo>
                <a:lnTo>
                  <a:pt x="30179" y="54441"/>
                </a:lnTo>
                <a:lnTo>
                  <a:pt x="33018" y="53035"/>
                </a:lnTo>
                <a:lnTo>
                  <a:pt x="35902" y="51105"/>
                </a:lnTo>
                <a:lnTo>
                  <a:pt x="38818" y="48827"/>
                </a:lnTo>
                <a:lnTo>
                  <a:pt x="42746" y="47308"/>
                </a:lnTo>
                <a:lnTo>
                  <a:pt x="47349" y="46295"/>
                </a:lnTo>
                <a:lnTo>
                  <a:pt x="52402" y="45620"/>
                </a:lnTo>
                <a:lnTo>
                  <a:pt x="56762" y="44178"/>
                </a:lnTo>
                <a:lnTo>
                  <a:pt x="60662" y="42224"/>
                </a:lnTo>
                <a:lnTo>
                  <a:pt x="64254" y="39929"/>
                </a:lnTo>
                <a:lnTo>
                  <a:pt x="68633" y="37407"/>
                </a:lnTo>
                <a:lnTo>
                  <a:pt x="78790" y="31959"/>
                </a:lnTo>
                <a:lnTo>
                  <a:pt x="95664" y="23314"/>
                </a:lnTo>
                <a:lnTo>
                  <a:pt x="101479" y="21370"/>
                </a:lnTo>
                <a:lnTo>
                  <a:pt x="107340" y="20073"/>
                </a:lnTo>
                <a:lnTo>
                  <a:pt x="113232" y="19209"/>
                </a:lnTo>
                <a:lnTo>
                  <a:pt x="118152" y="17641"/>
                </a:lnTo>
                <a:lnTo>
                  <a:pt x="122424" y="15603"/>
                </a:lnTo>
                <a:lnTo>
                  <a:pt x="126264" y="13252"/>
                </a:lnTo>
                <a:lnTo>
                  <a:pt x="129817" y="11685"/>
                </a:lnTo>
                <a:lnTo>
                  <a:pt x="133177" y="10640"/>
                </a:lnTo>
                <a:lnTo>
                  <a:pt x="140959" y="8964"/>
                </a:lnTo>
                <a:lnTo>
                  <a:pt x="141598" y="7834"/>
                </a:lnTo>
                <a:lnTo>
                  <a:pt x="142023" y="6088"/>
                </a:lnTo>
                <a:lnTo>
                  <a:pt x="142825" y="0"/>
                </a:lnTo>
                <a:lnTo>
                  <a:pt x="142853" y="2435"/>
                </a:lnTo>
                <a:lnTo>
                  <a:pt x="142875" y="855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PenAnnotation35"/>
          <p:cNvSpPr/>
          <p:nvPr/>
        </p:nvSpPr>
        <p:spPr>
          <a:xfrm>
            <a:off x="2670131" y="1800034"/>
            <a:ext cx="1330370" cy="467157"/>
          </a:xfrm>
          <a:custGeom>
            <a:avLst/>
            <a:gdLst/>
            <a:ahLst/>
            <a:cxnLst/>
            <a:rect l="0" t="0" r="0" b="0"/>
            <a:pathLst>
              <a:path w="1330370" h="467157">
                <a:moveTo>
                  <a:pt x="80212" y="128778"/>
                </a:moveTo>
                <a:lnTo>
                  <a:pt x="67784" y="128778"/>
                </a:lnTo>
                <a:lnTo>
                  <a:pt x="64981" y="127786"/>
                </a:lnTo>
                <a:lnTo>
                  <a:pt x="59221" y="124038"/>
                </a:lnTo>
                <a:lnTo>
                  <a:pt x="56297" y="123633"/>
                </a:lnTo>
                <a:lnTo>
                  <a:pt x="53355" y="124356"/>
                </a:lnTo>
                <a:lnTo>
                  <a:pt x="47440" y="126813"/>
                </a:lnTo>
                <a:lnTo>
                  <a:pt x="41504" y="127904"/>
                </a:lnTo>
                <a:lnTo>
                  <a:pt x="38531" y="129188"/>
                </a:lnTo>
                <a:lnTo>
                  <a:pt x="32583" y="133260"/>
                </a:lnTo>
                <a:lnTo>
                  <a:pt x="26633" y="141023"/>
                </a:lnTo>
                <a:lnTo>
                  <a:pt x="17704" y="153903"/>
                </a:lnTo>
                <a:lnTo>
                  <a:pt x="11751" y="161773"/>
                </a:lnTo>
                <a:lnTo>
                  <a:pt x="5798" y="171885"/>
                </a:lnTo>
                <a:lnTo>
                  <a:pt x="2491" y="182994"/>
                </a:lnTo>
                <a:lnTo>
                  <a:pt x="1021" y="194546"/>
                </a:lnTo>
                <a:lnTo>
                  <a:pt x="368" y="206295"/>
                </a:lnTo>
                <a:lnTo>
                  <a:pt x="0" y="219325"/>
                </a:lnTo>
                <a:lnTo>
                  <a:pt x="941" y="222877"/>
                </a:lnTo>
                <a:lnTo>
                  <a:pt x="4631" y="229470"/>
                </a:lnTo>
                <a:lnTo>
                  <a:pt x="7005" y="231624"/>
                </a:lnTo>
                <a:lnTo>
                  <a:pt x="9579" y="233061"/>
                </a:lnTo>
                <a:lnTo>
                  <a:pt x="15085" y="234657"/>
                </a:lnTo>
                <a:lnTo>
                  <a:pt x="46243" y="235884"/>
                </a:lnTo>
                <a:lnTo>
                  <a:pt x="49628" y="234909"/>
                </a:lnTo>
                <a:lnTo>
                  <a:pt x="56036" y="231179"/>
                </a:lnTo>
                <a:lnTo>
                  <a:pt x="71235" y="217841"/>
                </a:lnTo>
                <a:lnTo>
                  <a:pt x="74227" y="214942"/>
                </a:lnTo>
                <a:lnTo>
                  <a:pt x="76222" y="211025"/>
                </a:lnTo>
                <a:lnTo>
                  <a:pt x="79030" y="197024"/>
                </a:lnTo>
                <a:lnTo>
                  <a:pt x="79862" y="185159"/>
                </a:lnTo>
                <a:lnTo>
                  <a:pt x="80108" y="170509"/>
                </a:lnTo>
                <a:lnTo>
                  <a:pt x="80199" y="157731"/>
                </a:lnTo>
                <a:lnTo>
                  <a:pt x="77560" y="153883"/>
                </a:lnTo>
                <a:lnTo>
                  <a:pt x="71650" y="147061"/>
                </a:lnTo>
                <a:lnTo>
                  <a:pt x="71315" y="154363"/>
                </a:lnTo>
                <a:lnTo>
                  <a:pt x="76033" y="164691"/>
                </a:lnTo>
                <a:lnTo>
                  <a:pt x="92274" y="197517"/>
                </a:lnTo>
                <a:lnTo>
                  <a:pt x="100787" y="211915"/>
                </a:lnTo>
                <a:lnTo>
                  <a:pt x="105835" y="219921"/>
                </a:lnTo>
                <a:lnTo>
                  <a:pt x="112177" y="228235"/>
                </a:lnTo>
                <a:lnTo>
                  <a:pt x="119381" y="236755"/>
                </a:lnTo>
                <a:lnTo>
                  <a:pt x="127161" y="245411"/>
                </a:lnTo>
                <a:lnTo>
                  <a:pt x="134332" y="254158"/>
                </a:lnTo>
                <a:lnTo>
                  <a:pt x="141097" y="262967"/>
                </a:lnTo>
                <a:lnTo>
                  <a:pt x="147591" y="271815"/>
                </a:lnTo>
                <a:lnTo>
                  <a:pt x="160098" y="289584"/>
                </a:lnTo>
                <a:lnTo>
                  <a:pt x="184297" y="325245"/>
                </a:lnTo>
                <a:lnTo>
                  <a:pt x="189290" y="334170"/>
                </a:lnTo>
                <a:lnTo>
                  <a:pt x="193610" y="343097"/>
                </a:lnTo>
                <a:lnTo>
                  <a:pt x="197483" y="352024"/>
                </a:lnTo>
                <a:lnTo>
                  <a:pt x="202049" y="360953"/>
                </a:lnTo>
                <a:lnTo>
                  <a:pt x="207077" y="369882"/>
                </a:lnTo>
                <a:lnTo>
                  <a:pt x="212414" y="378811"/>
                </a:lnTo>
                <a:lnTo>
                  <a:pt x="215972" y="387740"/>
                </a:lnTo>
                <a:lnTo>
                  <a:pt x="218344" y="396669"/>
                </a:lnTo>
                <a:lnTo>
                  <a:pt x="219925" y="405599"/>
                </a:lnTo>
                <a:lnTo>
                  <a:pt x="221971" y="413536"/>
                </a:lnTo>
                <a:lnTo>
                  <a:pt x="226891" y="427647"/>
                </a:lnTo>
                <a:lnTo>
                  <a:pt x="230498" y="442007"/>
                </a:lnTo>
                <a:lnTo>
                  <a:pt x="230012" y="446738"/>
                </a:lnTo>
                <a:lnTo>
                  <a:pt x="225580" y="460893"/>
                </a:lnTo>
                <a:lnTo>
                  <a:pt x="224195" y="464900"/>
                </a:lnTo>
                <a:lnTo>
                  <a:pt x="222834" y="465969"/>
                </a:lnTo>
                <a:lnTo>
                  <a:pt x="220934" y="466681"/>
                </a:lnTo>
                <a:lnTo>
                  <a:pt x="218675" y="467156"/>
                </a:lnTo>
                <a:lnTo>
                  <a:pt x="210874" y="465038"/>
                </a:lnTo>
                <a:lnTo>
                  <a:pt x="201784" y="460790"/>
                </a:lnTo>
                <a:lnTo>
                  <a:pt x="194437" y="455594"/>
                </a:lnTo>
                <a:lnTo>
                  <a:pt x="185218" y="444686"/>
                </a:lnTo>
                <a:lnTo>
                  <a:pt x="179982" y="437610"/>
                </a:lnTo>
                <a:lnTo>
                  <a:pt x="168872" y="421810"/>
                </a:lnTo>
                <a:lnTo>
                  <a:pt x="145571" y="387414"/>
                </a:lnTo>
                <a:lnTo>
                  <a:pt x="140652" y="378592"/>
                </a:lnTo>
                <a:lnTo>
                  <a:pt x="136380" y="369735"/>
                </a:lnTo>
                <a:lnTo>
                  <a:pt x="132540" y="360854"/>
                </a:lnTo>
                <a:lnTo>
                  <a:pt x="122982" y="340402"/>
                </a:lnTo>
                <a:lnTo>
                  <a:pt x="117655" y="329392"/>
                </a:lnTo>
                <a:lnTo>
                  <a:pt x="114104" y="318083"/>
                </a:lnTo>
                <a:lnTo>
                  <a:pt x="111736" y="306575"/>
                </a:lnTo>
                <a:lnTo>
                  <a:pt x="110158" y="294934"/>
                </a:lnTo>
                <a:lnTo>
                  <a:pt x="109106" y="284197"/>
                </a:lnTo>
                <a:lnTo>
                  <a:pt x="108405" y="274063"/>
                </a:lnTo>
                <a:lnTo>
                  <a:pt x="107937" y="264330"/>
                </a:lnTo>
                <a:lnTo>
                  <a:pt x="108617" y="254865"/>
                </a:lnTo>
                <a:lnTo>
                  <a:pt x="110063" y="245578"/>
                </a:lnTo>
                <a:lnTo>
                  <a:pt x="112019" y="236410"/>
                </a:lnTo>
                <a:lnTo>
                  <a:pt x="114315" y="228314"/>
                </a:lnTo>
                <a:lnTo>
                  <a:pt x="119512" y="214027"/>
                </a:lnTo>
                <a:lnTo>
                  <a:pt x="125129" y="201062"/>
                </a:lnTo>
                <a:lnTo>
                  <a:pt x="131926" y="188686"/>
                </a:lnTo>
                <a:lnTo>
                  <a:pt x="141560" y="176570"/>
                </a:lnTo>
                <a:lnTo>
                  <a:pt x="155103" y="167217"/>
                </a:lnTo>
                <a:lnTo>
                  <a:pt x="183310" y="153128"/>
                </a:lnTo>
                <a:lnTo>
                  <a:pt x="195817" y="149522"/>
                </a:lnTo>
                <a:lnTo>
                  <a:pt x="201931" y="148561"/>
                </a:lnTo>
                <a:lnTo>
                  <a:pt x="214015" y="150138"/>
                </a:lnTo>
                <a:lnTo>
                  <a:pt x="226000" y="153154"/>
                </a:lnTo>
                <a:lnTo>
                  <a:pt x="242912" y="155844"/>
                </a:lnTo>
                <a:lnTo>
                  <a:pt x="258018" y="162494"/>
                </a:lnTo>
                <a:lnTo>
                  <a:pt x="261258" y="163161"/>
                </a:lnTo>
                <a:lnTo>
                  <a:pt x="267502" y="166549"/>
                </a:lnTo>
                <a:lnTo>
                  <a:pt x="274855" y="172068"/>
                </a:lnTo>
                <a:lnTo>
                  <a:pt x="275459" y="173513"/>
                </a:lnTo>
                <a:lnTo>
                  <a:pt x="276618" y="181953"/>
                </a:lnTo>
                <a:lnTo>
                  <a:pt x="271911" y="177496"/>
                </a:lnTo>
                <a:lnTo>
                  <a:pt x="269527" y="176140"/>
                </a:lnTo>
                <a:lnTo>
                  <a:pt x="261431" y="173238"/>
                </a:lnTo>
                <a:lnTo>
                  <a:pt x="242113" y="161103"/>
                </a:lnTo>
                <a:lnTo>
                  <a:pt x="230268" y="152467"/>
                </a:lnTo>
                <a:lnTo>
                  <a:pt x="225890" y="150524"/>
                </a:lnTo>
                <a:lnTo>
                  <a:pt x="215734" y="148365"/>
                </a:lnTo>
                <a:lnTo>
                  <a:pt x="175949" y="146682"/>
                </a:lnTo>
                <a:lnTo>
                  <a:pt x="172810" y="147660"/>
                </a:lnTo>
                <a:lnTo>
                  <a:pt x="166677" y="151391"/>
                </a:lnTo>
                <a:lnTo>
                  <a:pt x="164644" y="153775"/>
                </a:lnTo>
                <a:lnTo>
                  <a:pt x="163289" y="156357"/>
                </a:lnTo>
                <a:lnTo>
                  <a:pt x="161784" y="161871"/>
                </a:lnTo>
                <a:lnTo>
                  <a:pt x="160817" y="176142"/>
                </a:lnTo>
                <a:lnTo>
                  <a:pt x="160738" y="181190"/>
                </a:lnTo>
                <a:lnTo>
                  <a:pt x="163296" y="192090"/>
                </a:lnTo>
                <a:lnTo>
                  <a:pt x="167740" y="202557"/>
                </a:lnTo>
                <a:lnTo>
                  <a:pt x="175820" y="215021"/>
                </a:lnTo>
                <a:lnTo>
                  <a:pt x="181574" y="225316"/>
                </a:lnTo>
                <a:lnTo>
                  <a:pt x="185490" y="228856"/>
                </a:lnTo>
                <a:lnTo>
                  <a:pt x="190085" y="231215"/>
                </a:lnTo>
                <a:lnTo>
                  <a:pt x="223326" y="242588"/>
                </a:lnTo>
                <a:lnTo>
                  <a:pt x="264659" y="244838"/>
                </a:lnTo>
                <a:lnTo>
                  <a:pt x="270668" y="244852"/>
                </a:lnTo>
                <a:lnTo>
                  <a:pt x="272667" y="243864"/>
                </a:lnTo>
                <a:lnTo>
                  <a:pt x="274000" y="242213"/>
                </a:lnTo>
                <a:lnTo>
                  <a:pt x="274888" y="240120"/>
                </a:lnTo>
                <a:lnTo>
                  <a:pt x="276139" y="232434"/>
                </a:lnTo>
                <a:lnTo>
                  <a:pt x="276510" y="219132"/>
                </a:lnTo>
                <a:lnTo>
                  <a:pt x="276619" y="207364"/>
                </a:lnTo>
                <a:lnTo>
                  <a:pt x="273999" y="198101"/>
                </a:lnTo>
                <a:lnTo>
                  <a:pt x="270519" y="188362"/>
                </a:lnTo>
                <a:lnTo>
                  <a:pt x="268286" y="174025"/>
                </a:lnTo>
                <a:lnTo>
                  <a:pt x="268102" y="170849"/>
                </a:lnTo>
                <a:lnTo>
                  <a:pt x="266988" y="168731"/>
                </a:lnTo>
                <a:lnTo>
                  <a:pt x="265253" y="167320"/>
                </a:lnTo>
                <a:lnTo>
                  <a:pt x="258918" y="164546"/>
                </a:lnTo>
                <a:lnTo>
                  <a:pt x="263580" y="164511"/>
                </a:lnTo>
                <a:lnTo>
                  <a:pt x="264965" y="165499"/>
                </a:lnTo>
                <a:lnTo>
                  <a:pt x="265889" y="167149"/>
                </a:lnTo>
                <a:lnTo>
                  <a:pt x="266505" y="169242"/>
                </a:lnTo>
                <a:lnTo>
                  <a:pt x="269834" y="174212"/>
                </a:lnTo>
                <a:lnTo>
                  <a:pt x="274622" y="180721"/>
                </a:lnTo>
                <a:lnTo>
                  <a:pt x="280056" y="190229"/>
                </a:lnTo>
                <a:lnTo>
                  <a:pt x="288425" y="198423"/>
                </a:lnTo>
                <a:lnTo>
                  <a:pt x="309597" y="214862"/>
                </a:lnTo>
                <a:lnTo>
                  <a:pt x="324236" y="222966"/>
                </a:lnTo>
                <a:lnTo>
                  <a:pt x="331873" y="225210"/>
                </a:lnTo>
                <a:lnTo>
                  <a:pt x="350961" y="226847"/>
                </a:lnTo>
                <a:lnTo>
                  <a:pt x="359626" y="224289"/>
                </a:lnTo>
                <a:lnTo>
                  <a:pt x="364715" y="222217"/>
                </a:lnTo>
                <a:lnTo>
                  <a:pt x="368107" y="219844"/>
                </a:lnTo>
                <a:lnTo>
                  <a:pt x="370369" y="217270"/>
                </a:lnTo>
                <a:lnTo>
                  <a:pt x="373874" y="211764"/>
                </a:lnTo>
                <a:lnTo>
                  <a:pt x="378739" y="206010"/>
                </a:lnTo>
                <a:lnTo>
                  <a:pt x="380433" y="202094"/>
                </a:lnTo>
                <a:lnTo>
                  <a:pt x="382316" y="192451"/>
                </a:lnTo>
                <a:lnTo>
                  <a:pt x="383152" y="178905"/>
                </a:lnTo>
                <a:lnTo>
                  <a:pt x="383524" y="162963"/>
                </a:lnTo>
                <a:lnTo>
                  <a:pt x="383689" y="145956"/>
                </a:lnTo>
                <a:lnTo>
                  <a:pt x="382741" y="137253"/>
                </a:lnTo>
                <a:lnTo>
                  <a:pt x="381117" y="128475"/>
                </a:lnTo>
                <a:lnTo>
                  <a:pt x="379042" y="119646"/>
                </a:lnTo>
                <a:lnTo>
                  <a:pt x="377659" y="110784"/>
                </a:lnTo>
                <a:lnTo>
                  <a:pt x="376737" y="101899"/>
                </a:lnTo>
                <a:lnTo>
                  <a:pt x="376122" y="92999"/>
                </a:lnTo>
                <a:lnTo>
                  <a:pt x="374720" y="84090"/>
                </a:lnTo>
                <a:lnTo>
                  <a:pt x="372793" y="75173"/>
                </a:lnTo>
                <a:lnTo>
                  <a:pt x="370516" y="66253"/>
                </a:lnTo>
                <a:lnTo>
                  <a:pt x="368006" y="57329"/>
                </a:lnTo>
                <a:lnTo>
                  <a:pt x="362571" y="39476"/>
                </a:lnTo>
                <a:lnTo>
                  <a:pt x="356848" y="26911"/>
                </a:lnTo>
                <a:lnTo>
                  <a:pt x="348048" y="14259"/>
                </a:lnTo>
                <a:lnTo>
                  <a:pt x="336186" y="1095"/>
                </a:lnTo>
                <a:lnTo>
                  <a:pt x="334205" y="0"/>
                </a:lnTo>
                <a:lnTo>
                  <a:pt x="332885" y="262"/>
                </a:lnTo>
                <a:lnTo>
                  <a:pt x="330765" y="3071"/>
                </a:lnTo>
                <a:lnTo>
                  <a:pt x="330312" y="16031"/>
                </a:lnTo>
                <a:lnTo>
                  <a:pt x="330248" y="62248"/>
                </a:lnTo>
                <a:lnTo>
                  <a:pt x="331238" y="70534"/>
                </a:lnTo>
                <a:lnTo>
                  <a:pt x="332891" y="80027"/>
                </a:lnTo>
                <a:lnTo>
                  <a:pt x="334985" y="90324"/>
                </a:lnTo>
                <a:lnTo>
                  <a:pt x="337373" y="100165"/>
                </a:lnTo>
                <a:lnTo>
                  <a:pt x="339958" y="109703"/>
                </a:lnTo>
                <a:lnTo>
                  <a:pt x="345475" y="128238"/>
                </a:lnTo>
                <a:lnTo>
                  <a:pt x="351235" y="146397"/>
                </a:lnTo>
                <a:lnTo>
                  <a:pt x="355152" y="155407"/>
                </a:lnTo>
                <a:lnTo>
                  <a:pt x="359747" y="164390"/>
                </a:lnTo>
                <a:lnTo>
                  <a:pt x="364796" y="173355"/>
                </a:lnTo>
                <a:lnTo>
                  <a:pt x="370145" y="181316"/>
                </a:lnTo>
                <a:lnTo>
                  <a:pt x="381381" y="195454"/>
                </a:lnTo>
                <a:lnTo>
                  <a:pt x="390344" y="208352"/>
                </a:lnTo>
                <a:lnTo>
                  <a:pt x="394123" y="214569"/>
                </a:lnTo>
                <a:lnTo>
                  <a:pt x="403614" y="224124"/>
                </a:lnTo>
                <a:lnTo>
                  <a:pt x="421135" y="238342"/>
                </a:lnTo>
                <a:lnTo>
                  <a:pt x="424572" y="240516"/>
                </a:lnTo>
                <a:lnTo>
                  <a:pt x="431037" y="242931"/>
                </a:lnTo>
                <a:lnTo>
                  <a:pt x="444995" y="244291"/>
                </a:lnTo>
                <a:lnTo>
                  <a:pt x="449409" y="243490"/>
                </a:lnTo>
                <a:lnTo>
                  <a:pt x="456958" y="239954"/>
                </a:lnTo>
                <a:lnTo>
                  <a:pt x="466787" y="232385"/>
                </a:lnTo>
                <a:lnTo>
                  <a:pt x="468898" y="228607"/>
                </a:lnTo>
                <a:lnTo>
                  <a:pt x="472860" y="213809"/>
                </a:lnTo>
                <a:lnTo>
                  <a:pt x="482585" y="188385"/>
                </a:lnTo>
                <a:lnTo>
                  <a:pt x="485383" y="180423"/>
                </a:lnTo>
                <a:lnTo>
                  <a:pt x="488491" y="166283"/>
                </a:lnTo>
                <a:lnTo>
                  <a:pt x="489873" y="153384"/>
                </a:lnTo>
                <a:lnTo>
                  <a:pt x="490487" y="141037"/>
                </a:lnTo>
                <a:lnTo>
                  <a:pt x="488114" y="128935"/>
                </a:lnTo>
                <a:lnTo>
                  <a:pt x="483752" y="117934"/>
                </a:lnTo>
                <a:lnTo>
                  <a:pt x="475718" y="106162"/>
                </a:lnTo>
                <a:lnTo>
                  <a:pt x="469974" y="99544"/>
                </a:lnTo>
                <a:lnTo>
                  <a:pt x="467054" y="98375"/>
                </a:lnTo>
                <a:lnTo>
                  <a:pt x="464114" y="98587"/>
                </a:lnTo>
                <a:lnTo>
                  <a:pt x="458203" y="100477"/>
                </a:lnTo>
                <a:lnTo>
                  <a:pt x="452268" y="101317"/>
                </a:lnTo>
                <a:lnTo>
                  <a:pt x="450288" y="103525"/>
                </a:lnTo>
                <a:lnTo>
                  <a:pt x="448969" y="106982"/>
                </a:lnTo>
                <a:lnTo>
                  <a:pt x="448089" y="111271"/>
                </a:lnTo>
                <a:lnTo>
                  <a:pt x="444466" y="118682"/>
                </a:lnTo>
                <a:lnTo>
                  <a:pt x="442110" y="122047"/>
                </a:lnTo>
                <a:lnTo>
                  <a:pt x="439493" y="131078"/>
                </a:lnTo>
                <a:lnTo>
                  <a:pt x="438330" y="141706"/>
                </a:lnTo>
                <a:lnTo>
                  <a:pt x="437813" y="153045"/>
                </a:lnTo>
                <a:lnTo>
                  <a:pt x="440229" y="164699"/>
                </a:lnTo>
                <a:lnTo>
                  <a:pt x="444611" y="175501"/>
                </a:lnTo>
                <a:lnTo>
                  <a:pt x="452655" y="188152"/>
                </a:lnTo>
                <a:lnTo>
                  <a:pt x="458401" y="198492"/>
                </a:lnTo>
                <a:lnTo>
                  <a:pt x="466908" y="207056"/>
                </a:lnTo>
                <a:lnTo>
                  <a:pt x="488539" y="220639"/>
                </a:lnTo>
                <a:lnTo>
                  <a:pt x="502792" y="224175"/>
                </a:lnTo>
                <a:lnTo>
                  <a:pt x="541380" y="226756"/>
                </a:lnTo>
                <a:lnTo>
                  <a:pt x="545415" y="226839"/>
                </a:lnTo>
                <a:lnTo>
                  <a:pt x="555191" y="224285"/>
                </a:lnTo>
                <a:lnTo>
                  <a:pt x="565157" y="219843"/>
                </a:lnTo>
                <a:lnTo>
                  <a:pt x="576347" y="211764"/>
                </a:lnTo>
                <a:lnTo>
                  <a:pt x="592056" y="197192"/>
                </a:lnTo>
                <a:lnTo>
                  <a:pt x="601073" y="183555"/>
                </a:lnTo>
                <a:lnTo>
                  <a:pt x="604402" y="172636"/>
                </a:lnTo>
                <a:lnTo>
                  <a:pt x="606873" y="161169"/>
                </a:lnTo>
                <a:lnTo>
                  <a:pt x="611279" y="149458"/>
                </a:lnTo>
                <a:lnTo>
                  <a:pt x="614597" y="136449"/>
                </a:lnTo>
                <a:lnTo>
                  <a:pt x="615718" y="123164"/>
                </a:lnTo>
                <a:lnTo>
                  <a:pt x="615871" y="117023"/>
                </a:lnTo>
                <a:lnTo>
                  <a:pt x="614920" y="114988"/>
                </a:lnTo>
                <a:lnTo>
                  <a:pt x="613293" y="113631"/>
                </a:lnTo>
                <a:lnTo>
                  <a:pt x="608294" y="111454"/>
                </a:lnTo>
                <a:lnTo>
                  <a:pt x="613444" y="118154"/>
                </a:lnTo>
                <a:lnTo>
                  <a:pt x="616230" y="126181"/>
                </a:lnTo>
                <a:lnTo>
                  <a:pt x="625558" y="140429"/>
                </a:lnTo>
                <a:lnTo>
                  <a:pt x="631158" y="150823"/>
                </a:lnTo>
                <a:lnTo>
                  <a:pt x="651729" y="191357"/>
                </a:lnTo>
                <a:lnTo>
                  <a:pt x="656681" y="202231"/>
                </a:lnTo>
                <a:lnTo>
                  <a:pt x="660461" y="214924"/>
                </a:lnTo>
                <a:lnTo>
                  <a:pt x="664861" y="225273"/>
                </a:lnTo>
                <a:lnTo>
                  <a:pt x="667423" y="228827"/>
                </a:lnTo>
                <a:lnTo>
                  <a:pt x="670124" y="231196"/>
                </a:lnTo>
                <a:lnTo>
                  <a:pt x="672916" y="232776"/>
                </a:lnTo>
                <a:lnTo>
                  <a:pt x="674778" y="234821"/>
                </a:lnTo>
                <a:lnTo>
                  <a:pt x="676019" y="237176"/>
                </a:lnTo>
                <a:lnTo>
                  <a:pt x="678489" y="244825"/>
                </a:lnTo>
                <a:lnTo>
                  <a:pt x="678500" y="232432"/>
                </a:lnTo>
                <a:lnTo>
                  <a:pt x="672364" y="213819"/>
                </a:lnTo>
                <a:lnTo>
                  <a:pt x="670813" y="202623"/>
                </a:lnTo>
                <a:lnTo>
                  <a:pt x="670123" y="191033"/>
                </a:lnTo>
                <a:lnTo>
                  <a:pt x="669939" y="185164"/>
                </a:lnTo>
                <a:lnTo>
                  <a:pt x="672381" y="173352"/>
                </a:lnTo>
                <a:lnTo>
                  <a:pt x="676773" y="161487"/>
                </a:lnTo>
                <a:lnTo>
                  <a:pt x="682033" y="149599"/>
                </a:lnTo>
                <a:lnTo>
                  <a:pt x="690572" y="136491"/>
                </a:lnTo>
                <a:lnTo>
                  <a:pt x="699386" y="126323"/>
                </a:lnTo>
                <a:lnTo>
                  <a:pt x="702346" y="124165"/>
                </a:lnTo>
                <a:lnTo>
                  <a:pt x="708282" y="121767"/>
                </a:lnTo>
                <a:lnTo>
                  <a:pt x="721941" y="120417"/>
                </a:lnTo>
                <a:lnTo>
                  <a:pt x="726313" y="121220"/>
                </a:lnTo>
                <a:lnTo>
                  <a:pt x="748359" y="132327"/>
                </a:lnTo>
                <a:lnTo>
                  <a:pt x="765236" y="145594"/>
                </a:lnTo>
                <a:lnTo>
                  <a:pt x="778063" y="157353"/>
                </a:lnTo>
                <a:lnTo>
                  <a:pt x="788148" y="171861"/>
                </a:lnTo>
                <a:lnTo>
                  <a:pt x="797420" y="183987"/>
                </a:lnTo>
                <a:lnTo>
                  <a:pt x="799452" y="188404"/>
                </a:lnTo>
                <a:lnTo>
                  <a:pt x="801710" y="198604"/>
                </a:lnTo>
                <a:lnTo>
                  <a:pt x="805360" y="207106"/>
                </a:lnTo>
                <a:lnTo>
                  <a:pt x="812410" y="218018"/>
                </a:lnTo>
                <a:lnTo>
                  <a:pt x="807695" y="213318"/>
                </a:lnTo>
                <a:lnTo>
                  <a:pt x="806302" y="210935"/>
                </a:lnTo>
                <a:lnTo>
                  <a:pt x="804755" y="205641"/>
                </a:lnTo>
                <a:lnTo>
                  <a:pt x="802769" y="193166"/>
                </a:lnTo>
                <a:lnTo>
                  <a:pt x="798885" y="183523"/>
                </a:lnTo>
                <a:lnTo>
                  <a:pt x="796498" y="172622"/>
                </a:lnTo>
                <a:lnTo>
                  <a:pt x="795861" y="166937"/>
                </a:lnTo>
                <a:lnTo>
                  <a:pt x="797799" y="155329"/>
                </a:lnTo>
                <a:lnTo>
                  <a:pt x="800976" y="143555"/>
                </a:lnTo>
                <a:lnTo>
                  <a:pt x="802388" y="131707"/>
                </a:lnTo>
                <a:lnTo>
                  <a:pt x="805661" y="119827"/>
                </a:lnTo>
                <a:lnTo>
                  <a:pt x="810423" y="108925"/>
                </a:lnTo>
                <a:lnTo>
                  <a:pt x="815847" y="100772"/>
                </a:lnTo>
                <a:lnTo>
                  <a:pt x="818682" y="98201"/>
                </a:lnTo>
                <a:lnTo>
                  <a:pt x="821565" y="96487"/>
                </a:lnTo>
                <a:lnTo>
                  <a:pt x="827413" y="94583"/>
                </a:lnTo>
                <a:lnTo>
                  <a:pt x="833320" y="93737"/>
                </a:lnTo>
                <a:lnTo>
                  <a:pt x="836284" y="94503"/>
                </a:lnTo>
                <a:lnTo>
                  <a:pt x="842223" y="98000"/>
                </a:lnTo>
                <a:lnTo>
                  <a:pt x="851145" y="105548"/>
                </a:lnTo>
                <a:lnTo>
                  <a:pt x="860072" y="118808"/>
                </a:lnTo>
                <a:lnTo>
                  <a:pt x="866025" y="129639"/>
                </a:lnTo>
                <a:lnTo>
                  <a:pt x="872970" y="141067"/>
                </a:lnTo>
                <a:lnTo>
                  <a:pt x="882671" y="152761"/>
                </a:lnTo>
                <a:lnTo>
                  <a:pt x="890952" y="164572"/>
                </a:lnTo>
                <a:lnTo>
                  <a:pt x="897939" y="176437"/>
                </a:lnTo>
                <a:lnTo>
                  <a:pt x="904352" y="188324"/>
                </a:lnTo>
                <a:lnTo>
                  <a:pt x="913541" y="201433"/>
                </a:lnTo>
                <a:lnTo>
                  <a:pt x="925534" y="214751"/>
                </a:lnTo>
                <a:lnTo>
                  <a:pt x="931500" y="220897"/>
                </a:lnTo>
                <a:lnTo>
                  <a:pt x="934479" y="222933"/>
                </a:lnTo>
                <a:lnTo>
                  <a:pt x="940436" y="225195"/>
                </a:lnTo>
                <a:lnTo>
                  <a:pt x="952344" y="226647"/>
                </a:lnTo>
                <a:lnTo>
                  <a:pt x="958298" y="226846"/>
                </a:lnTo>
                <a:lnTo>
                  <a:pt x="961275" y="225907"/>
                </a:lnTo>
                <a:lnTo>
                  <a:pt x="967228" y="222217"/>
                </a:lnTo>
                <a:lnTo>
                  <a:pt x="969212" y="218852"/>
                </a:lnTo>
                <a:lnTo>
                  <a:pt x="972997" y="204635"/>
                </a:lnTo>
                <a:lnTo>
                  <a:pt x="977399" y="193581"/>
                </a:lnTo>
                <a:lnTo>
                  <a:pt x="980016" y="182053"/>
                </a:lnTo>
                <a:lnTo>
                  <a:pt x="981180" y="170315"/>
                </a:lnTo>
                <a:lnTo>
                  <a:pt x="981697" y="158484"/>
                </a:lnTo>
                <a:lnTo>
                  <a:pt x="981988" y="140667"/>
                </a:lnTo>
                <a:lnTo>
                  <a:pt x="981037" y="135711"/>
                </a:lnTo>
                <a:lnTo>
                  <a:pt x="977334" y="127560"/>
                </a:lnTo>
                <a:lnTo>
                  <a:pt x="966872" y="114243"/>
                </a:lnTo>
                <a:lnTo>
                  <a:pt x="961117" y="108097"/>
                </a:lnTo>
                <a:lnTo>
                  <a:pt x="957201" y="106061"/>
                </a:lnTo>
                <a:lnTo>
                  <a:pt x="947558" y="103799"/>
                </a:lnTo>
                <a:lnTo>
                  <a:pt x="944192" y="104188"/>
                </a:lnTo>
                <a:lnTo>
                  <a:pt x="941949" y="105439"/>
                </a:lnTo>
                <a:lnTo>
                  <a:pt x="938464" y="110468"/>
                </a:lnTo>
                <a:lnTo>
                  <a:pt x="930924" y="123463"/>
                </a:lnTo>
                <a:lnTo>
                  <a:pt x="922406" y="135030"/>
                </a:lnTo>
                <a:lnTo>
                  <a:pt x="916549" y="145117"/>
                </a:lnTo>
                <a:lnTo>
                  <a:pt x="913285" y="158860"/>
                </a:lnTo>
                <a:lnTo>
                  <a:pt x="912414" y="166692"/>
                </a:lnTo>
                <a:lnTo>
                  <a:pt x="911447" y="180686"/>
                </a:lnTo>
                <a:lnTo>
                  <a:pt x="911189" y="187196"/>
                </a:lnTo>
                <a:lnTo>
                  <a:pt x="912009" y="192528"/>
                </a:lnTo>
                <a:lnTo>
                  <a:pt x="917904" y="205765"/>
                </a:lnTo>
                <a:lnTo>
                  <a:pt x="923148" y="216242"/>
                </a:lnTo>
                <a:lnTo>
                  <a:pt x="931677" y="228556"/>
                </a:lnTo>
                <a:lnTo>
                  <a:pt x="935590" y="231016"/>
                </a:lnTo>
                <a:lnTo>
                  <a:pt x="945229" y="233748"/>
                </a:lnTo>
                <a:lnTo>
                  <a:pt x="979293" y="235742"/>
                </a:lnTo>
                <a:lnTo>
                  <a:pt x="991111" y="233203"/>
                </a:lnTo>
                <a:lnTo>
                  <a:pt x="1014867" y="223489"/>
                </a:lnTo>
                <a:lnTo>
                  <a:pt x="1027976" y="214938"/>
                </a:lnTo>
                <a:lnTo>
                  <a:pt x="1042884" y="201381"/>
                </a:lnTo>
                <a:lnTo>
                  <a:pt x="1051455" y="190481"/>
                </a:lnTo>
                <a:lnTo>
                  <a:pt x="1055129" y="184796"/>
                </a:lnTo>
                <a:lnTo>
                  <a:pt x="1064503" y="175834"/>
                </a:lnTo>
                <a:lnTo>
                  <a:pt x="1069781" y="172055"/>
                </a:lnTo>
                <a:lnTo>
                  <a:pt x="1078292" y="162564"/>
                </a:lnTo>
                <a:lnTo>
                  <a:pt x="1088661" y="148711"/>
                </a:lnTo>
                <a:lnTo>
                  <a:pt x="1101054" y="135141"/>
                </a:lnTo>
                <a:lnTo>
                  <a:pt x="1106593" y="129337"/>
                </a:lnTo>
                <a:lnTo>
                  <a:pt x="1106890" y="131672"/>
                </a:lnTo>
                <a:lnTo>
                  <a:pt x="1106969" y="133684"/>
                </a:lnTo>
                <a:lnTo>
                  <a:pt x="1111820" y="145996"/>
                </a:lnTo>
                <a:lnTo>
                  <a:pt x="1114174" y="156605"/>
                </a:lnTo>
                <a:lnTo>
                  <a:pt x="1115219" y="167935"/>
                </a:lnTo>
                <a:lnTo>
                  <a:pt x="1115684" y="179585"/>
                </a:lnTo>
                <a:lnTo>
                  <a:pt x="1115946" y="197300"/>
                </a:lnTo>
                <a:lnTo>
                  <a:pt x="1116023" y="215116"/>
                </a:lnTo>
                <a:lnTo>
                  <a:pt x="1115042" y="220071"/>
                </a:lnTo>
                <a:lnTo>
                  <a:pt x="1109913" y="232778"/>
                </a:lnTo>
                <a:lnTo>
                  <a:pt x="1108365" y="243130"/>
                </a:lnTo>
                <a:lnTo>
                  <a:pt x="1106960" y="246685"/>
                </a:lnTo>
                <a:lnTo>
                  <a:pt x="1105031" y="249054"/>
                </a:lnTo>
                <a:lnTo>
                  <a:pt x="1098597" y="253516"/>
                </a:lnTo>
                <a:lnTo>
                  <a:pt x="1098232" y="241341"/>
                </a:lnTo>
                <a:lnTo>
                  <a:pt x="1100858" y="230400"/>
                </a:lnTo>
                <a:lnTo>
                  <a:pt x="1104340" y="216607"/>
                </a:lnTo>
                <a:lnTo>
                  <a:pt x="1105888" y="203863"/>
                </a:lnTo>
                <a:lnTo>
                  <a:pt x="1107293" y="196694"/>
                </a:lnTo>
                <a:lnTo>
                  <a:pt x="1109222" y="188938"/>
                </a:lnTo>
                <a:lnTo>
                  <a:pt x="1111500" y="180791"/>
                </a:lnTo>
                <a:lnTo>
                  <a:pt x="1116677" y="163801"/>
                </a:lnTo>
                <a:lnTo>
                  <a:pt x="1128085" y="128641"/>
                </a:lnTo>
                <a:lnTo>
                  <a:pt x="1131021" y="120749"/>
                </a:lnTo>
                <a:lnTo>
                  <a:pt x="1136928" y="106689"/>
                </a:lnTo>
                <a:lnTo>
                  <a:pt x="1145832" y="92357"/>
                </a:lnTo>
                <a:lnTo>
                  <a:pt x="1154755" y="81827"/>
                </a:lnTo>
                <a:lnTo>
                  <a:pt x="1157730" y="79618"/>
                </a:lnTo>
                <a:lnTo>
                  <a:pt x="1163682" y="77164"/>
                </a:lnTo>
                <a:lnTo>
                  <a:pt x="1165666" y="77501"/>
                </a:lnTo>
                <a:lnTo>
                  <a:pt x="1166989" y="78718"/>
                </a:lnTo>
                <a:lnTo>
                  <a:pt x="1167870" y="80522"/>
                </a:lnTo>
                <a:lnTo>
                  <a:pt x="1168850" y="85172"/>
                </a:lnTo>
                <a:lnTo>
                  <a:pt x="1169111" y="87801"/>
                </a:lnTo>
                <a:lnTo>
                  <a:pt x="1174220" y="100982"/>
                </a:lnTo>
                <a:lnTo>
                  <a:pt x="1176633" y="111794"/>
                </a:lnTo>
                <a:lnTo>
                  <a:pt x="1177706" y="124206"/>
                </a:lnTo>
                <a:lnTo>
                  <a:pt x="1177992" y="131683"/>
                </a:lnTo>
                <a:lnTo>
                  <a:pt x="1178394" y="153782"/>
                </a:lnTo>
                <a:lnTo>
                  <a:pt x="1178451" y="160330"/>
                </a:lnTo>
                <a:lnTo>
                  <a:pt x="1181159" y="172898"/>
                </a:lnTo>
                <a:lnTo>
                  <a:pt x="1184679" y="185098"/>
                </a:lnTo>
                <a:lnTo>
                  <a:pt x="1186242" y="197134"/>
                </a:lnTo>
                <a:lnTo>
                  <a:pt x="1189583" y="209099"/>
                </a:lnTo>
                <a:lnTo>
                  <a:pt x="1194376" y="220039"/>
                </a:lnTo>
                <a:lnTo>
                  <a:pt x="1199813" y="228208"/>
                </a:lnTo>
                <a:lnTo>
                  <a:pt x="1202651" y="230783"/>
                </a:lnTo>
                <a:lnTo>
                  <a:pt x="1205536" y="232501"/>
                </a:lnTo>
                <a:lnTo>
                  <a:pt x="1211388" y="234408"/>
                </a:lnTo>
                <a:lnTo>
                  <a:pt x="1217296" y="235256"/>
                </a:lnTo>
                <a:lnTo>
                  <a:pt x="1225874" y="232987"/>
                </a:lnTo>
                <a:lnTo>
                  <a:pt x="1230940" y="230993"/>
                </a:lnTo>
                <a:lnTo>
                  <a:pt x="1247551" y="218705"/>
                </a:lnTo>
                <a:lnTo>
                  <a:pt x="1259165" y="208103"/>
                </a:lnTo>
                <a:lnTo>
                  <a:pt x="1269949" y="196776"/>
                </a:lnTo>
                <a:lnTo>
                  <a:pt x="1278049" y="185127"/>
                </a:lnTo>
                <a:lnTo>
                  <a:pt x="1284957" y="170689"/>
                </a:lnTo>
                <a:lnTo>
                  <a:pt x="1288188" y="162672"/>
                </a:lnTo>
                <a:lnTo>
                  <a:pt x="1292326" y="154350"/>
                </a:lnTo>
                <a:lnTo>
                  <a:pt x="1297069" y="145826"/>
                </a:lnTo>
                <a:lnTo>
                  <a:pt x="1302216" y="137167"/>
                </a:lnTo>
                <a:lnTo>
                  <a:pt x="1305647" y="127425"/>
                </a:lnTo>
                <a:lnTo>
                  <a:pt x="1307935" y="116962"/>
                </a:lnTo>
                <a:lnTo>
                  <a:pt x="1309459" y="106018"/>
                </a:lnTo>
                <a:lnTo>
                  <a:pt x="1311468" y="96738"/>
                </a:lnTo>
                <a:lnTo>
                  <a:pt x="1313799" y="88566"/>
                </a:lnTo>
                <a:lnTo>
                  <a:pt x="1316346" y="81134"/>
                </a:lnTo>
                <a:lnTo>
                  <a:pt x="1318044" y="73203"/>
                </a:lnTo>
                <a:lnTo>
                  <a:pt x="1319175" y="64939"/>
                </a:lnTo>
                <a:lnTo>
                  <a:pt x="1319930" y="56453"/>
                </a:lnTo>
                <a:lnTo>
                  <a:pt x="1320433" y="48811"/>
                </a:lnTo>
                <a:lnTo>
                  <a:pt x="1320992" y="35029"/>
                </a:lnTo>
                <a:lnTo>
                  <a:pt x="1320149" y="29568"/>
                </a:lnTo>
                <a:lnTo>
                  <a:pt x="1313711" y="15110"/>
                </a:lnTo>
                <a:lnTo>
                  <a:pt x="1312615" y="12904"/>
                </a:lnTo>
                <a:lnTo>
                  <a:pt x="1312523" y="25079"/>
                </a:lnTo>
                <a:lnTo>
                  <a:pt x="1312509" y="173106"/>
                </a:lnTo>
                <a:lnTo>
                  <a:pt x="1313501" y="182143"/>
                </a:lnTo>
                <a:lnTo>
                  <a:pt x="1315155" y="191143"/>
                </a:lnTo>
                <a:lnTo>
                  <a:pt x="1317250" y="200121"/>
                </a:lnTo>
                <a:lnTo>
                  <a:pt x="1318646" y="208090"/>
                </a:lnTo>
                <a:lnTo>
                  <a:pt x="1320197" y="222236"/>
                </a:lnTo>
                <a:lnTo>
                  <a:pt x="1323533" y="235138"/>
                </a:lnTo>
                <a:lnTo>
                  <a:pt x="1327331" y="246494"/>
                </a:lnTo>
                <a:lnTo>
                  <a:pt x="1329769" y="259224"/>
                </a:lnTo>
                <a:lnTo>
                  <a:pt x="1330369" y="2627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PenAnnotation36"/>
          <p:cNvSpPr/>
          <p:nvPr/>
        </p:nvSpPr>
        <p:spPr>
          <a:xfrm>
            <a:off x="3884414" y="1866304"/>
            <a:ext cx="258962" cy="17861"/>
          </a:xfrm>
          <a:custGeom>
            <a:avLst/>
            <a:gdLst/>
            <a:ahLst/>
            <a:cxnLst/>
            <a:rect l="0" t="0" r="0" b="0"/>
            <a:pathLst>
              <a:path w="258962" h="17861">
                <a:moveTo>
                  <a:pt x="0" y="17860"/>
                </a:moveTo>
                <a:lnTo>
                  <a:pt x="25989" y="17860"/>
                </a:lnTo>
                <a:lnTo>
                  <a:pt x="31217" y="16867"/>
                </a:lnTo>
                <a:lnTo>
                  <a:pt x="36686" y="15214"/>
                </a:lnTo>
                <a:lnTo>
                  <a:pt x="42317" y="13119"/>
                </a:lnTo>
                <a:lnTo>
                  <a:pt x="48055" y="11723"/>
                </a:lnTo>
                <a:lnTo>
                  <a:pt x="53864" y="10792"/>
                </a:lnTo>
                <a:lnTo>
                  <a:pt x="59722" y="10171"/>
                </a:lnTo>
                <a:lnTo>
                  <a:pt x="67596" y="9757"/>
                </a:lnTo>
                <a:lnTo>
                  <a:pt x="86928" y="9298"/>
                </a:lnTo>
                <a:lnTo>
                  <a:pt x="96647" y="8183"/>
                </a:lnTo>
                <a:lnTo>
                  <a:pt x="106103" y="6447"/>
                </a:lnTo>
                <a:lnTo>
                  <a:pt x="115384" y="4298"/>
                </a:lnTo>
                <a:lnTo>
                  <a:pt x="124547" y="2866"/>
                </a:lnTo>
                <a:lnTo>
                  <a:pt x="133633" y="1911"/>
                </a:lnTo>
                <a:lnTo>
                  <a:pt x="142667" y="1274"/>
                </a:lnTo>
                <a:lnTo>
                  <a:pt x="150673" y="849"/>
                </a:lnTo>
                <a:lnTo>
                  <a:pt x="164862" y="378"/>
                </a:lnTo>
                <a:lnTo>
                  <a:pt x="190139" y="75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PenAnnotation37"/>
          <p:cNvSpPr/>
          <p:nvPr/>
        </p:nvSpPr>
        <p:spPr>
          <a:xfrm>
            <a:off x="1196948" y="2134196"/>
            <a:ext cx="2874990" cy="35719"/>
          </a:xfrm>
          <a:custGeom>
            <a:avLst/>
            <a:gdLst/>
            <a:ahLst/>
            <a:cxnLst/>
            <a:rect l="0" t="0" r="0" b="0"/>
            <a:pathLst>
              <a:path w="2874990" h="35719">
                <a:moveTo>
                  <a:pt x="26419" y="26788"/>
                </a:moveTo>
                <a:lnTo>
                  <a:pt x="18730" y="26788"/>
                </a:lnTo>
                <a:lnTo>
                  <a:pt x="18316" y="25796"/>
                </a:lnTo>
                <a:lnTo>
                  <a:pt x="18041" y="24142"/>
                </a:lnTo>
                <a:lnTo>
                  <a:pt x="17857" y="22047"/>
                </a:lnTo>
                <a:lnTo>
                  <a:pt x="16742" y="20651"/>
                </a:lnTo>
                <a:lnTo>
                  <a:pt x="15007" y="19720"/>
                </a:lnTo>
                <a:lnTo>
                  <a:pt x="9833" y="18226"/>
                </a:lnTo>
                <a:lnTo>
                  <a:pt x="9408" y="17111"/>
                </a:lnTo>
                <a:lnTo>
                  <a:pt x="9125" y="15376"/>
                </a:lnTo>
                <a:lnTo>
                  <a:pt x="8671" y="10202"/>
                </a:lnTo>
                <a:lnTo>
                  <a:pt x="7642" y="9777"/>
                </a:lnTo>
                <a:lnTo>
                  <a:pt x="0" y="8962"/>
                </a:lnTo>
                <a:lnTo>
                  <a:pt x="8453" y="8929"/>
                </a:lnTo>
                <a:lnTo>
                  <a:pt x="13268" y="13669"/>
                </a:lnTo>
                <a:lnTo>
                  <a:pt x="15667" y="15066"/>
                </a:lnTo>
                <a:lnTo>
                  <a:pt x="18259" y="15996"/>
                </a:lnTo>
                <a:lnTo>
                  <a:pt x="24807" y="17490"/>
                </a:lnTo>
                <a:lnTo>
                  <a:pt x="82974" y="17858"/>
                </a:lnTo>
                <a:lnTo>
                  <a:pt x="85951" y="18850"/>
                </a:lnTo>
                <a:lnTo>
                  <a:pt x="88927" y="20504"/>
                </a:lnTo>
                <a:lnTo>
                  <a:pt x="91903" y="22599"/>
                </a:lnTo>
                <a:lnTo>
                  <a:pt x="94880" y="23995"/>
                </a:lnTo>
                <a:lnTo>
                  <a:pt x="97856" y="24926"/>
                </a:lnTo>
                <a:lnTo>
                  <a:pt x="104802" y="25960"/>
                </a:lnTo>
                <a:lnTo>
                  <a:pt x="126381" y="26679"/>
                </a:lnTo>
                <a:lnTo>
                  <a:pt x="130763" y="27707"/>
                </a:lnTo>
                <a:lnTo>
                  <a:pt x="135669" y="29385"/>
                </a:lnTo>
                <a:lnTo>
                  <a:pt x="140924" y="31496"/>
                </a:lnTo>
                <a:lnTo>
                  <a:pt x="145420" y="32903"/>
                </a:lnTo>
                <a:lnTo>
                  <a:pt x="149409" y="33841"/>
                </a:lnTo>
                <a:lnTo>
                  <a:pt x="157479" y="34884"/>
                </a:lnTo>
                <a:lnTo>
                  <a:pt x="246796" y="35717"/>
                </a:lnTo>
                <a:lnTo>
                  <a:pt x="562688" y="35718"/>
                </a:lnTo>
                <a:lnTo>
                  <a:pt x="570462" y="34725"/>
                </a:lnTo>
                <a:lnTo>
                  <a:pt x="577630" y="33072"/>
                </a:lnTo>
                <a:lnTo>
                  <a:pt x="584393" y="30977"/>
                </a:lnTo>
                <a:lnTo>
                  <a:pt x="591878" y="29581"/>
                </a:lnTo>
                <a:lnTo>
                  <a:pt x="599845" y="28650"/>
                </a:lnTo>
                <a:lnTo>
                  <a:pt x="615642" y="27615"/>
                </a:lnTo>
                <a:lnTo>
                  <a:pt x="697505" y="26797"/>
                </a:lnTo>
                <a:lnTo>
                  <a:pt x="794750" y="26788"/>
                </a:lnTo>
                <a:lnTo>
                  <a:pt x="802561" y="25796"/>
                </a:lnTo>
                <a:lnTo>
                  <a:pt x="809753" y="24142"/>
                </a:lnTo>
                <a:lnTo>
                  <a:pt x="816532" y="22047"/>
                </a:lnTo>
                <a:lnTo>
                  <a:pt x="824028" y="20651"/>
                </a:lnTo>
                <a:lnTo>
                  <a:pt x="832002" y="19720"/>
                </a:lnTo>
                <a:lnTo>
                  <a:pt x="848800" y="18686"/>
                </a:lnTo>
                <a:lnTo>
                  <a:pt x="874991" y="19096"/>
                </a:lnTo>
                <a:lnTo>
                  <a:pt x="883837" y="20668"/>
                </a:lnTo>
                <a:lnTo>
                  <a:pt x="892710" y="22708"/>
                </a:lnTo>
                <a:lnTo>
                  <a:pt x="900610" y="24068"/>
                </a:lnTo>
                <a:lnTo>
                  <a:pt x="907862" y="24974"/>
                </a:lnTo>
                <a:lnTo>
                  <a:pt x="922202" y="25982"/>
                </a:lnTo>
                <a:lnTo>
                  <a:pt x="973213" y="25725"/>
                </a:lnTo>
                <a:lnTo>
                  <a:pt x="982060" y="24095"/>
                </a:lnTo>
                <a:lnTo>
                  <a:pt x="990935" y="22016"/>
                </a:lnTo>
                <a:lnTo>
                  <a:pt x="999828" y="20630"/>
                </a:lnTo>
                <a:lnTo>
                  <a:pt x="1008733" y="19706"/>
                </a:lnTo>
                <a:lnTo>
                  <a:pt x="1025573" y="18679"/>
                </a:lnTo>
                <a:lnTo>
                  <a:pt x="1107075" y="17873"/>
                </a:lnTo>
                <a:lnTo>
                  <a:pt x="1178355" y="16867"/>
                </a:lnTo>
                <a:lnTo>
                  <a:pt x="1187282" y="15213"/>
                </a:lnTo>
                <a:lnTo>
                  <a:pt x="1196211" y="13118"/>
                </a:lnTo>
                <a:lnTo>
                  <a:pt x="1205139" y="11722"/>
                </a:lnTo>
                <a:lnTo>
                  <a:pt x="1214068" y="10791"/>
                </a:lnTo>
                <a:lnTo>
                  <a:pt x="1232919" y="9756"/>
                </a:lnTo>
                <a:lnTo>
                  <a:pt x="1316666" y="8961"/>
                </a:lnTo>
                <a:lnTo>
                  <a:pt x="1468719" y="8929"/>
                </a:lnTo>
                <a:lnTo>
                  <a:pt x="1479085" y="7937"/>
                </a:lnTo>
                <a:lnTo>
                  <a:pt x="1488972" y="6283"/>
                </a:lnTo>
                <a:lnTo>
                  <a:pt x="1498541" y="4188"/>
                </a:lnTo>
                <a:lnTo>
                  <a:pt x="1508888" y="2792"/>
                </a:lnTo>
                <a:lnTo>
                  <a:pt x="1519755" y="1861"/>
                </a:lnTo>
                <a:lnTo>
                  <a:pt x="1541421" y="826"/>
                </a:lnTo>
                <a:lnTo>
                  <a:pt x="1628213" y="31"/>
                </a:lnTo>
                <a:lnTo>
                  <a:pt x="1721674" y="0"/>
                </a:lnTo>
                <a:lnTo>
                  <a:pt x="1731065" y="992"/>
                </a:lnTo>
                <a:lnTo>
                  <a:pt x="1740303" y="2645"/>
                </a:lnTo>
                <a:lnTo>
                  <a:pt x="1749438" y="4739"/>
                </a:lnTo>
                <a:lnTo>
                  <a:pt x="1759497" y="6136"/>
                </a:lnTo>
                <a:lnTo>
                  <a:pt x="1770171" y="7067"/>
                </a:lnTo>
                <a:lnTo>
                  <a:pt x="1791623" y="8101"/>
                </a:lnTo>
                <a:lnTo>
                  <a:pt x="1878251" y="8896"/>
                </a:lnTo>
                <a:lnTo>
                  <a:pt x="2011898" y="8928"/>
                </a:lnTo>
                <a:lnTo>
                  <a:pt x="2023767" y="9920"/>
                </a:lnTo>
                <a:lnTo>
                  <a:pt x="2035648" y="11574"/>
                </a:lnTo>
                <a:lnTo>
                  <a:pt x="2047538" y="13669"/>
                </a:lnTo>
                <a:lnTo>
                  <a:pt x="2059433" y="15065"/>
                </a:lnTo>
                <a:lnTo>
                  <a:pt x="2071332" y="15996"/>
                </a:lnTo>
                <a:lnTo>
                  <a:pt x="2095136" y="17031"/>
                </a:lnTo>
                <a:lnTo>
                  <a:pt x="2178474" y="17810"/>
                </a:lnTo>
                <a:lnTo>
                  <a:pt x="2663644" y="17858"/>
                </a:lnTo>
                <a:lnTo>
                  <a:pt x="2674561" y="18850"/>
                </a:lnTo>
                <a:lnTo>
                  <a:pt x="2684816" y="20504"/>
                </a:lnTo>
                <a:lnTo>
                  <a:pt x="2694629" y="22599"/>
                </a:lnTo>
                <a:lnTo>
                  <a:pt x="2704147" y="23995"/>
                </a:lnTo>
                <a:lnTo>
                  <a:pt x="2713469" y="24926"/>
                </a:lnTo>
                <a:lnTo>
                  <a:pt x="2731765" y="25960"/>
                </a:lnTo>
                <a:lnTo>
                  <a:pt x="2817908" y="26778"/>
                </a:lnTo>
                <a:lnTo>
                  <a:pt x="2859570" y="26788"/>
                </a:lnTo>
                <a:lnTo>
                  <a:pt x="2862725" y="27780"/>
                </a:lnTo>
                <a:lnTo>
                  <a:pt x="2865821" y="29434"/>
                </a:lnTo>
                <a:lnTo>
                  <a:pt x="2874980" y="35711"/>
                </a:lnTo>
                <a:lnTo>
                  <a:pt x="2874989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PenAnnotation38"/>
          <p:cNvSpPr/>
          <p:nvPr/>
        </p:nvSpPr>
        <p:spPr>
          <a:xfrm>
            <a:off x="223688" y="2540164"/>
            <a:ext cx="79543" cy="67269"/>
          </a:xfrm>
          <a:custGeom>
            <a:avLst/>
            <a:gdLst/>
            <a:ahLst/>
            <a:cxnLst/>
            <a:rect l="0" t="0" r="0" b="0"/>
            <a:pathLst>
              <a:path w="79543" h="67269">
                <a:moveTo>
                  <a:pt x="53132" y="31586"/>
                </a:moveTo>
                <a:lnTo>
                  <a:pt x="45443" y="31586"/>
                </a:lnTo>
                <a:lnTo>
                  <a:pt x="45030" y="32578"/>
                </a:lnTo>
                <a:lnTo>
                  <a:pt x="44754" y="34231"/>
                </a:lnTo>
                <a:lnTo>
                  <a:pt x="44570" y="36326"/>
                </a:lnTo>
                <a:lnTo>
                  <a:pt x="44447" y="38715"/>
                </a:lnTo>
                <a:lnTo>
                  <a:pt x="44311" y="44015"/>
                </a:lnTo>
                <a:lnTo>
                  <a:pt x="45267" y="46817"/>
                </a:lnTo>
                <a:lnTo>
                  <a:pt x="46896" y="49677"/>
                </a:lnTo>
                <a:lnTo>
                  <a:pt x="48975" y="52576"/>
                </a:lnTo>
                <a:lnTo>
                  <a:pt x="51353" y="54509"/>
                </a:lnTo>
                <a:lnTo>
                  <a:pt x="53930" y="55798"/>
                </a:lnTo>
                <a:lnTo>
                  <a:pt x="60455" y="57865"/>
                </a:lnTo>
                <a:lnTo>
                  <a:pt x="61983" y="58035"/>
                </a:lnTo>
                <a:lnTo>
                  <a:pt x="63993" y="58148"/>
                </a:lnTo>
                <a:lnTo>
                  <a:pt x="69609" y="58330"/>
                </a:lnTo>
                <a:lnTo>
                  <a:pt x="70070" y="57353"/>
                </a:lnTo>
                <a:lnTo>
                  <a:pt x="70377" y="55709"/>
                </a:lnTo>
                <a:lnTo>
                  <a:pt x="70582" y="53621"/>
                </a:lnTo>
                <a:lnTo>
                  <a:pt x="71710" y="51237"/>
                </a:lnTo>
                <a:lnTo>
                  <a:pt x="73455" y="48655"/>
                </a:lnTo>
                <a:lnTo>
                  <a:pt x="75610" y="45942"/>
                </a:lnTo>
                <a:lnTo>
                  <a:pt x="77047" y="43141"/>
                </a:lnTo>
                <a:lnTo>
                  <a:pt x="78005" y="40281"/>
                </a:lnTo>
                <a:lnTo>
                  <a:pt x="78644" y="37383"/>
                </a:lnTo>
                <a:lnTo>
                  <a:pt x="79069" y="34458"/>
                </a:lnTo>
                <a:lnTo>
                  <a:pt x="79353" y="31516"/>
                </a:lnTo>
                <a:lnTo>
                  <a:pt x="79542" y="28563"/>
                </a:lnTo>
                <a:lnTo>
                  <a:pt x="78676" y="25602"/>
                </a:lnTo>
                <a:lnTo>
                  <a:pt x="77107" y="22635"/>
                </a:lnTo>
                <a:lnTo>
                  <a:pt x="75068" y="19665"/>
                </a:lnTo>
                <a:lnTo>
                  <a:pt x="73709" y="16694"/>
                </a:lnTo>
                <a:lnTo>
                  <a:pt x="72803" y="13720"/>
                </a:lnTo>
                <a:lnTo>
                  <a:pt x="72199" y="10746"/>
                </a:lnTo>
                <a:lnTo>
                  <a:pt x="70804" y="8763"/>
                </a:lnTo>
                <a:lnTo>
                  <a:pt x="68882" y="7441"/>
                </a:lnTo>
                <a:lnTo>
                  <a:pt x="66609" y="6559"/>
                </a:lnTo>
                <a:lnTo>
                  <a:pt x="64101" y="4979"/>
                </a:lnTo>
                <a:lnTo>
                  <a:pt x="61437" y="2934"/>
                </a:lnTo>
                <a:lnTo>
                  <a:pt x="58668" y="578"/>
                </a:lnTo>
                <a:lnTo>
                  <a:pt x="55831" y="0"/>
                </a:lnTo>
                <a:lnTo>
                  <a:pt x="52947" y="607"/>
                </a:lnTo>
                <a:lnTo>
                  <a:pt x="50032" y="2003"/>
                </a:lnTo>
                <a:lnTo>
                  <a:pt x="47096" y="2934"/>
                </a:lnTo>
                <a:lnTo>
                  <a:pt x="44147" y="3555"/>
                </a:lnTo>
                <a:lnTo>
                  <a:pt x="41189" y="3969"/>
                </a:lnTo>
                <a:lnTo>
                  <a:pt x="38225" y="5237"/>
                </a:lnTo>
                <a:lnTo>
                  <a:pt x="35256" y="7074"/>
                </a:lnTo>
                <a:lnTo>
                  <a:pt x="32285" y="9292"/>
                </a:lnTo>
                <a:lnTo>
                  <a:pt x="28320" y="11762"/>
                </a:lnTo>
                <a:lnTo>
                  <a:pt x="23692" y="14401"/>
                </a:lnTo>
                <a:lnTo>
                  <a:pt x="18623" y="17153"/>
                </a:lnTo>
                <a:lnTo>
                  <a:pt x="15243" y="19979"/>
                </a:lnTo>
                <a:lnTo>
                  <a:pt x="12990" y="22856"/>
                </a:lnTo>
                <a:lnTo>
                  <a:pt x="11488" y="25766"/>
                </a:lnTo>
                <a:lnTo>
                  <a:pt x="9494" y="28698"/>
                </a:lnTo>
                <a:lnTo>
                  <a:pt x="7173" y="31645"/>
                </a:lnTo>
                <a:lnTo>
                  <a:pt x="4633" y="34602"/>
                </a:lnTo>
                <a:lnTo>
                  <a:pt x="2940" y="37565"/>
                </a:lnTo>
                <a:lnTo>
                  <a:pt x="1811" y="40533"/>
                </a:lnTo>
                <a:lnTo>
                  <a:pt x="1059" y="43504"/>
                </a:lnTo>
                <a:lnTo>
                  <a:pt x="557" y="46476"/>
                </a:lnTo>
                <a:lnTo>
                  <a:pt x="223" y="49450"/>
                </a:lnTo>
                <a:lnTo>
                  <a:pt x="0" y="52425"/>
                </a:lnTo>
                <a:lnTo>
                  <a:pt x="843" y="54408"/>
                </a:lnTo>
                <a:lnTo>
                  <a:pt x="2398" y="55730"/>
                </a:lnTo>
                <a:lnTo>
                  <a:pt x="4426" y="56612"/>
                </a:lnTo>
                <a:lnTo>
                  <a:pt x="5779" y="58191"/>
                </a:lnTo>
                <a:lnTo>
                  <a:pt x="6680" y="60237"/>
                </a:lnTo>
                <a:lnTo>
                  <a:pt x="7281" y="62593"/>
                </a:lnTo>
                <a:lnTo>
                  <a:pt x="8674" y="64163"/>
                </a:lnTo>
                <a:lnTo>
                  <a:pt x="10595" y="65210"/>
                </a:lnTo>
                <a:lnTo>
                  <a:pt x="16066" y="66891"/>
                </a:lnTo>
                <a:lnTo>
                  <a:pt x="17507" y="67028"/>
                </a:lnTo>
                <a:lnTo>
                  <a:pt x="19460" y="67121"/>
                </a:lnTo>
                <a:lnTo>
                  <a:pt x="24983" y="67268"/>
                </a:lnTo>
                <a:lnTo>
                  <a:pt x="26429" y="66288"/>
                </a:lnTo>
                <a:lnTo>
                  <a:pt x="28384" y="64642"/>
                </a:lnTo>
                <a:lnTo>
                  <a:pt x="33912" y="59613"/>
                </a:lnTo>
                <a:lnTo>
                  <a:pt x="34365" y="58208"/>
                </a:lnTo>
                <a:lnTo>
                  <a:pt x="34668" y="56279"/>
                </a:lnTo>
                <a:lnTo>
                  <a:pt x="35153" y="50795"/>
                </a:lnTo>
                <a:lnTo>
                  <a:pt x="35219" y="47399"/>
                </a:lnTo>
                <a:lnTo>
                  <a:pt x="35272" y="405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PenAnnotation39"/>
          <p:cNvSpPr/>
          <p:nvPr/>
        </p:nvSpPr>
        <p:spPr>
          <a:xfrm>
            <a:off x="508992" y="2303859"/>
            <a:ext cx="53579" cy="330399"/>
          </a:xfrm>
          <a:custGeom>
            <a:avLst/>
            <a:gdLst/>
            <a:ahLst/>
            <a:cxnLst/>
            <a:rect l="0" t="0" r="0" b="0"/>
            <a:pathLst>
              <a:path w="53579" h="330399">
                <a:moveTo>
                  <a:pt x="0" y="0"/>
                </a:moveTo>
                <a:lnTo>
                  <a:pt x="7688" y="7688"/>
                </a:lnTo>
                <a:lnTo>
                  <a:pt x="8378" y="13670"/>
                </a:lnTo>
                <a:lnTo>
                  <a:pt x="9676" y="23935"/>
                </a:lnTo>
                <a:lnTo>
                  <a:pt x="11412" y="30839"/>
                </a:lnTo>
                <a:lnTo>
                  <a:pt x="13561" y="38419"/>
                </a:lnTo>
                <a:lnTo>
                  <a:pt x="14994" y="47441"/>
                </a:lnTo>
                <a:lnTo>
                  <a:pt x="15949" y="57424"/>
                </a:lnTo>
                <a:lnTo>
                  <a:pt x="16585" y="68048"/>
                </a:lnTo>
                <a:lnTo>
                  <a:pt x="18002" y="78108"/>
                </a:lnTo>
                <a:lnTo>
                  <a:pt x="19939" y="87791"/>
                </a:lnTo>
                <a:lnTo>
                  <a:pt x="22222" y="97222"/>
                </a:lnTo>
                <a:lnTo>
                  <a:pt x="23744" y="107479"/>
                </a:lnTo>
                <a:lnTo>
                  <a:pt x="24759" y="118285"/>
                </a:lnTo>
                <a:lnTo>
                  <a:pt x="25436" y="129458"/>
                </a:lnTo>
                <a:lnTo>
                  <a:pt x="26879" y="140876"/>
                </a:lnTo>
                <a:lnTo>
                  <a:pt x="28833" y="152456"/>
                </a:lnTo>
                <a:lnTo>
                  <a:pt x="31128" y="164145"/>
                </a:lnTo>
                <a:lnTo>
                  <a:pt x="32658" y="174914"/>
                </a:lnTo>
                <a:lnTo>
                  <a:pt x="33678" y="185071"/>
                </a:lnTo>
                <a:lnTo>
                  <a:pt x="34358" y="194818"/>
                </a:lnTo>
                <a:lnTo>
                  <a:pt x="34812" y="204293"/>
                </a:lnTo>
                <a:lnTo>
                  <a:pt x="35315" y="222758"/>
                </a:lnTo>
                <a:lnTo>
                  <a:pt x="35708" y="291168"/>
                </a:lnTo>
                <a:lnTo>
                  <a:pt x="35715" y="309404"/>
                </a:lnTo>
                <a:lnTo>
                  <a:pt x="36709" y="314418"/>
                </a:lnTo>
                <a:lnTo>
                  <a:pt x="38363" y="318752"/>
                </a:lnTo>
                <a:lnTo>
                  <a:pt x="40458" y="322634"/>
                </a:lnTo>
                <a:lnTo>
                  <a:pt x="42847" y="325222"/>
                </a:lnTo>
                <a:lnTo>
                  <a:pt x="45432" y="326948"/>
                </a:lnTo>
                <a:lnTo>
                  <a:pt x="53578" y="33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PenAnnotation40"/>
          <p:cNvSpPr/>
          <p:nvPr/>
        </p:nvSpPr>
        <p:spPr>
          <a:xfrm>
            <a:off x="401835" y="2411188"/>
            <a:ext cx="687587" cy="276648"/>
          </a:xfrm>
          <a:custGeom>
            <a:avLst/>
            <a:gdLst/>
            <a:ahLst/>
            <a:cxnLst/>
            <a:rect l="0" t="0" r="0" b="0"/>
            <a:pathLst>
              <a:path w="687587" h="276648">
                <a:moveTo>
                  <a:pt x="0" y="124843"/>
                </a:moveTo>
                <a:lnTo>
                  <a:pt x="55543" y="124843"/>
                </a:lnTo>
                <a:lnTo>
                  <a:pt x="69665" y="122197"/>
                </a:lnTo>
                <a:lnTo>
                  <a:pt x="151929" y="95031"/>
                </a:lnTo>
                <a:lnTo>
                  <a:pt x="167074" y="89104"/>
                </a:lnTo>
                <a:lnTo>
                  <a:pt x="180419" y="83162"/>
                </a:lnTo>
                <a:lnTo>
                  <a:pt x="199089" y="74238"/>
                </a:lnTo>
                <a:lnTo>
                  <a:pt x="217188" y="66303"/>
                </a:lnTo>
                <a:lnTo>
                  <a:pt x="238436" y="63119"/>
                </a:lnTo>
                <a:lnTo>
                  <a:pt x="252482" y="62490"/>
                </a:lnTo>
                <a:lnTo>
                  <a:pt x="254642" y="63430"/>
                </a:lnTo>
                <a:lnTo>
                  <a:pt x="256082" y="65050"/>
                </a:lnTo>
                <a:lnTo>
                  <a:pt x="257041" y="67121"/>
                </a:lnTo>
                <a:lnTo>
                  <a:pt x="258108" y="72069"/>
                </a:lnTo>
                <a:lnTo>
                  <a:pt x="258582" y="78567"/>
                </a:lnTo>
                <a:lnTo>
                  <a:pt x="258793" y="88070"/>
                </a:lnTo>
                <a:lnTo>
                  <a:pt x="258961" y="197649"/>
                </a:lnTo>
                <a:lnTo>
                  <a:pt x="259953" y="205130"/>
                </a:lnTo>
                <a:lnTo>
                  <a:pt x="261607" y="212102"/>
                </a:lnTo>
                <a:lnTo>
                  <a:pt x="263702" y="218734"/>
                </a:lnTo>
                <a:lnTo>
                  <a:pt x="265098" y="224148"/>
                </a:lnTo>
                <a:lnTo>
                  <a:pt x="266029" y="228750"/>
                </a:lnTo>
                <a:lnTo>
                  <a:pt x="266650" y="232809"/>
                </a:lnTo>
                <a:lnTo>
                  <a:pt x="268056" y="237500"/>
                </a:lnTo>
                <a:lnTo>
                  <a:pt x="269985" y="242612"/>
                </a:lnTo>
                <a:lnTo>
                  <a:pt x="272264" y="248004"/>
                </a:lnTo>
                <a:lnTo>
                  <a:pt x="275767" y="251599"/>
                </a:lnTo>
                <a:lnTo>
                  <a:pt x="280087" y="253995"/>
                </a:lnTo>
                <a:lnTo>
                  <a:pt x="284951" y="255593"/>
                </a:lnTo>
                <a:lnTo>
                  <a:pt x="288194" y="257650"/>
                </a:lnTo>
                <a:lnTo>
                  <a:pt x="290356" y="260014"/>
                </a:lnTo>
                <a:lnTo>
                  <a:pt x="291798" y="262582"/>
                </a:lnTo>
                <a:lnTo>
                  <a:pt x="293751" y="264294"/>
                </a:lnTo>
                <a:lnTo>
                  <a:pt x="296045" y="265435"/>
                </a:lnTo>
                <a:lnTo>
                  <a:pt x="298567" y="266196"/>
                </a:lnTo>
                <a:lnTo>
                  <a:pt x="301240" y="265711"/>
                </a:lnTo>
                <a:lnTo>
                  <a:pt x="306856" y="262526"/>
                </a:lnTo>
                <a:lnTo>
                  <a:pt x="315596" y="255155"/>
                </a:lnTo>
                <a:lnTo>
                  <a:pt x="324469" y="246687"/>
                </a:lnTo>
                <a:lnTo>
                  <a:pt x="326446" y="241791"/>
                </a:lnTo>
                <a:lnTo>
                  <a:pt x="327764" y="235551"/>
                </a:lnTo>
                <a:lnTo>
                  <a:pt x="328642" y="228414"/>
                </a:lnTo>
                <a:lnTo>
                  <a:pt x="330220" y="221671"/>
                </a:lnTo>
                <a:lnTo>
                  <a:pt x="332264" y="215192"/>
                </a:lnTo>
                <a:lnTo>
                  <a:pt x="334619" y="208888"/>
                </a:lnTo>
                <a:lnTo>
                  <a:pt x="336189" y="201709"/>
                </a:lnTo>
                <a:lnTo>
                  <a:pt x="337235" y="193946"/>
                </a:lnTo>
                <a:lnTo>
                  <a:pt x="337933" y="185794"/>
                </a:lnTo>
                <a:lnTo>
                  <a:pt x="338398" y="178376"/>
                </a:lnTo>
                <a:lnTo>
                  <a:pt x="338915" y="164841"/>
                </a:lnTo>
                <a:lnTo>
                  <a:pt x="338061" y="158454"/>
                </a:lnTo>
                <a:lnTo>
                  <a:pt x="336499" y="152211"/>
                </a:lnTo>
                <a:lnTo>
                  <a:pt x="334466" y="146065"/>
                </a:lnTo>
                <a:lnTo>
                  <a:pt x="332118" y="140975"/>
                </a:lnTo>
                <a:lnTo>
                  <a:pt x="326863" y="132674"/>
                </a:lnTo>
                <a:lnTo>
                  <a:pt x="321221" y="125677"/>
                </a:lnTo>
                <a:lnTo>
                  <a:pt x="318327" y="122423"/>
                </a:lnTo>
                <a:lnTo>
                  <a:pt x="315406" y="120253"/>
                </a:lnTo>
                <a:lnTo>
                  <a:pt x="309514" y="117842"/>
                </a:lnTo>
                <a:lnTo>
                  <a:pt x="291510" y="116294"/>
                </a:lnTo>
                <a:lnTo>
                  <a:pt x="284011" y="116083"/>
                </a:lnTo>
                <a:lnTo>
                  <a:pt x="274725" y="118634"/>
                </a:lnTo>
                <a:lnTo>
                  <a:pt x="264975" y="122084"/>
                </a:lnTo>
                <a:lnTo>
                  <a:pt x="257335" y="123616"/>
                </a:lnTo>
                <a:lnTo>
                  <a:pt x="254900" y="125017"/>
                </a:lnTo>
                <a:lnTo>
                  <a:pt x="253277" y="126944"/>
                </a:lnTo>
                <a:lnTo>
                  <a:pt x="252196" y="129220"/>
                </a:lnTo>
                <a:lnTo>
                  <a:pt x="245932" y="137164"/>
                </a:lnTo>
                <a:lnTo>
                  <a:pt x="242533" y="141061"/>
                </a:lnTo>
                <a:lnTo>
                  <a:pt x="243048" y="142600"/>
                </a:lnTo>
                <a:lnTo>
                  <a:pt x="248916" y="150247"/>
                </a:lnTo>
                <a:lnTo>
                  <a:pt x="259182" y="155962"/>
                </a:lnTo>
                <a:lnTo>
                  <a:pt x="264069" y="156503"/>
                </a:lnTo>
                <a:lnTo>
                  <a:pt x="274792" y="154458"/>
                </a:lnTo>
                <a:lnTo>
                  <a:pt x="291984" y="147729"/>
                </a:lnTo>
                <a:lnTo>
                  <a:pt x="309646" y="139451"/>
                </a:lnTo>
                <a:lnTo>
                  <a:pt x="324152" y="133650"/>
                </a:lnTo>
                <a:lnTo>
                  <a:pt x="339529" y="127765"/>
                </a:lnTo>
                <a:lnTo>
                  <a:pt x="359342" y="119866"/>
                </a:lnTo>
                <a:lnTo>
                  <a:pt x="377780" y="116092"/>
                </a:lnTo>
                <a:lnTo>
                  <a:pt x="395811" y="110123"/>
                </a:lnTo>
                <a:lnTo>
                  <a:pt x="417036" y="107604"/>
                </a:lnTo>
                <a:lnTo>
                  <a:pt x="420899" y="107397"/>
                </a:lnTo>
                <a:lnTo>
                  <a:pt x="423474" y="108251"/>
                </a:lnTo>
                <a:lnTo>
                  <a:pt x="425191" y="109813"/>
                </a:lnTo>
                <a:lnTo>
                  <a:pt x="428091" y="115186"/>
                </a:lnTo>
                <a:lnTo>
                  <a:pt x="432688" y="124189"/>
                </a:lnTo>
                <a:lnTo>
                  <a:pt x="434310" y="129368"/>
                </a:lnTo>
                <a:lnTo>
                  <a:pt x="435392" y="134805"/>
                </a:lnTo>
                <a:lnTo>
                  <a:pt x="436113" y="140414"/>
                </a:lnTo>
                <a:lnTo>
                  <a:pt x="436594" y="146137"/>
                </a:lnTo>
                <a:lnTo>
                  <a:pt x="436914" y="151938"/>
                </a:lnTo>
                <a:lnTo>
                  <a:pt x="437128" y="157789"/>
                </a:lnTo>
                <a:lnTo>
                  <a:pt x="438262" y="163674"/>
                </a:lnTo>
                <a:lnTo>
                  <a:pt x="440011" y="169582"/>
                </a:lnTo>
                <a:lnTo>
                  <a:pt x="442169" y="175505"/>
                </a:lnTo>
                <a:lnTo>
                  <a:pt x="443608" y="182430"/>
                </a:lnTo>
                <a:lnTo>
                  <a:pt x="444567" y="190023"/>
                </a:lnTo>
                <a:lnTo>
                  <a:pt x="445206" y="198062"/>
                </a:lnTo>
                <a:lnTo>
                  <a:pt x="445632" y="205406"/>
                </a:lnTo>
                <a:lnTo>
                  <a:pt x="446106" y="218857"/>
                </a:lnTo>
                <a:lnTo>
                  <a:pt x="447224" y="224230"/>
                </a:lnTo>
                <a:lnTo>
                  <a:pt x="452547" y="236532"/>
                </a:lnTo>
                <a:lnTo>
                  <a:pt x="454140" y="243274"/>
                </a:lnTo>
                <a:lnTo>
                  <a:pt x="455557" y="245469"/>
                </a:lnTo>
                <a:lnTo>
                  <a:pt x="457494" y="246932"/>
                </a:lnTo>
                <a:lnTo>
                  <a:pt x="462991" y="249280"/>
                </a:lnTo>
                <a:lnTo>
                  <a:pt x="464434" y="248481"/>
                </a:lnTo>
                <a:lnTo>
                  <a:pt x="473880" y="240069"/>
                </a:lnTo>
                <a:lnTo>
                  <a:pt x="489229" y="224940"/>
                </a:lnTo>
                <a:lnTo>
                  <a:pt x="498886" y="215302"/>
                </a:lnTo>
                <a:lnTo>
                  <a:pt x="503247" y="208961"/>
                </a:lnTo>
                <a:lnTo>
                  <a:pt x="507147" y="201758"/>
                </a:lnTo>
                <a:lnTo>
                  <a:pt x="514125" y="186809"/>
                </a:lnTo>
                <a:lnTo>
                  <a:pt x="520534" y="173550"/>
                </a:lnTo>
                <a:lnTo>
                  <a:pt x="523632" y="168228"/>
                </a:lnTo>
                <a:lnTo>
                  <a:pt x="529721" y="159670"/>
                </a:lnTo>
                <a:lnTo>
                  <a:pt x="531741" y="155006"/>
                </a:lnTo>
                <a:lnTo>
                  <a:pt x="533088" y="149913"/>
                </a:lnTo>
                <a:lnTo>
                  <a:pt x="533986" y="144533"/>
                </a:lnTo>
                <a:lnTo>
                  <a:pt x="535577" y="140946"/>
                </a:lnTo>
                <a:lnTo>
                  <a:pt x="537629" y="138555"/>
                </a:lnTo>
                <a:lnTo>
                  <a:pt x="543313" y="134717"/>
                </a:lnTo>
                <a:lnTo>
                  <a:pt x="543779" y="135394"/>
                </a:lnTo>
                <a:lnTo>
                  <a:pt x="544297" y="138793"/>
                </a:lnTo>
                <a:lnTo>
                  <a:pt x="544589" y="146284"/>
                </a:lnTo>
                <a:lnTo>
                  <a:pt x="544701" y="176020"/>
                </a:lnTo>
                <a:lnTo>
                  <a:pt x="545696" y="181782"/>
                </a:lnTo>
                <a:lnTo>
                  <a:pt x="547352" y="187606"/>
                </a:lnTo>
                <a:lnTo>
                  <a:pt x="549449" y="193474"/>
                </a:lnTo>
                <a:lnTo>
                  <a:pt x="551838" y="198378"/>
                </a:lnTo>
                <a:lnTo>
                  <a:pt x="559942" y="211013"/>
                </a:lnTo>
                <a:lnTo>
                  <a:pt x="562803" y="216024"/>
                </a:lnTo>
                <a:lnTo>
                  <a:pt x="565702" y="221349"/>
                </a:lnTo>
                <a:lnTo>
                  <a:pt x="571569" y="229912"/>
                </a:lnTo>
                <a:lnTo>
                  <a:pt x="574523" y="233584"/>
                </a:lnTo>
                <a:lnTo>
                  <a:pt x="577484" y="236032"/>
                </a:lnTo>
                <a:lnTo>
                  <a:pt x="580450" y="237664"/>
                </a:lnTo>
                <a:lnTo>
                  <a:pt x="586392" y="239478"/>
                </a:lnTo>
                <a:lnTo>
                  <a:pt x="601267" y="240738"/>
                </a:lnTo>
                <a:lnTo>
                  <a:pt x="604243" y="238817"/>
                </a:lnTo>
                <a:lnTo>
                  <a:pt x="610196" y="231391"/>
                </a:lnTo>
                <a:lnTo>
                  <a:pt x="616149" y="224122"/>
                </a:lnTo>
                <a:lnTo>
                  <a:pt x="619126" y="220795"/>
                </a:lnTo>
                <a:lnTo>
                  <a:pt x="622102" y="215600"/>
                </a:lnTo>
                <a:lnTo>
                  <a:pt x="625079" y="209160"/>
                </a:lnTo>
                <a:lnTo>
                  <a:pt x="628055" y="201890"/>
                </a:lnTo>
                <a:lnTo>
                  <a:pt x="631032" y="194067"/>
                </a:lnTo>
                <a:lnTo>
                  <a:pt x="636985" y="177437"/>
                </a:lnTo>
                <a:lnTo>
                  <a:pt x="639961" y="167843"/>
                </a:lnTo>
                <a:lnTo>
                  <a:pt x="645915" y="146600"/>
                </a:lnTo>
                <a:lnTo>
                  <a:pt x="647899" y="135379"/>
                </a:lnTo>
                <a:lnTo>
                  <a:pt x="649222" y="123929"/>
                </a:lnTo>
                <a:lnTo>
                  <a:pt x="650104" y="112328"/>
                </a:lnTo>
                <a:lnTo>
                  <a:pt x="650692" y="101616"/>
                </a:lnTo>
                <a:lnTo>
                  <a:pt x="651345" y="81778"/>
                </a:lnTo>
                <a:lnTo>
                  <a:pt x="651799" y="38400"/>
                </a:lnTo>
                <a:lnTo>
                  <a:pt x="651854" y="17038"/>
                </a:lnTo>
                <a:lnTo>
                  <a:pt x="650866" y="13285"/>
                </a:lnTo>
                <a:lnTo>
                  <a:pt x="647123" y="6470"/>
                </a:lnTo>
                <a:lnTo>
                  <a:pt x="643047" y="0"/>
                </a:lnTo>
                <a:lnTo>
                  <a:pt x="642959" y="7983"/>
                </a:lnTo>
                <a:lnTo>
                  <a:pt x="642938" y="77829"/>
                </a:lnTo>
                <a:lnTo>
                  <a:pt x="643930" y="87547"/>
                </a:lnTo>
                <a:lnTo>
                  <a:pt x="645584" y="97002"/>
                </a:lnTo>
                <a:lnTo>
                  <a:pt x="647678" y="106282"/>
                </a:lnTo>
                <a:lnTo>
                  <a:pt x="649075" y="115446"/>
                </a:lnTo>
                <a:lnTo>
                  <a:pt x="650006" y="124531"/>
                </a:lnTo>
                <a:lnTo>
                  <a:pt x="650626" y="133565"/>
                </a:lnTo>
                <a:lnTo>
                  <a:pt x="652032" y="142564"/>
                </a:lnTo>
                <a:lnTo>
                  <a:pt x="653962" y="151539"/>
                </a:lnTo>
                <a:lnTo>
                  <a:pt x="656240" y="160500"/>
                </a:lnTo>
                <a:lnTo>
                  <a:pt x="658752" y="169450"/>
                </a:lnTo>
                <a:lnTo>
                  <a:pt x="664188" y="187332"/>
                </a:lnTo>
                <a:lnTo>
                  <a:pt x="666034" y="196268"/>
                </a:lnTo>
                <a:lnTo>
                  <a:pt x="667265" y="205202"/>
                </a:lnTo>
                <a:lnTo>
                  <a:pt x="668086" y="214134"/>
                </a:lnTo>
                <a:lnTo>
                  <a:pt x="668633" y="222074"/>
                </a:lnTo>
                <a:lnTo>
                  <a:pt x="668998" y="229351"/>
                </a:lnTo>
                <a:lnTo>
                  <a:pt x="669241" y="236187"/>
                </a:lnTo>
                <a:lnTo>
                  <a:pt x="670395" y="241736"/>
                </a:lnTo>
                <a:lnTo>
                  <a:pt x="672157" y="246428"/>
                </a:lnTo>
                <a:lnTo>
                  <a:pt x="675768" y="254287"/>
                </a:lnTo>
                <a:lnTo>
                  <a:pt x="677373" y="261087"/>
                </a:lnTo>
                <a:lnTo>
                  <a:pt x="680732" y="267417"/>
                </a:lnTo>
                <a:lnTo>
                  <a:pt x="687586" y="2766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PenAnnotation41"/>
          <p:cNvSpPr/>
          <p:nvPr/>
        </p:nvSpPr>
        <p:spPr>
          <a:xfrm>
            <a:off x="964406" y="2455664"/>
            <a:ext cx="267473" cy="53579"/>
          </a:xfrm>
          <a:custGeom>
            <a:avLst/>
            <a:gdLst/>
            <a:ahLst/>
            <a:cxnLst/>
            <a:rect l="0" t="0" r="0" b="0"/>
            <a:pathLst>
              <a:path w="267473" h="53579">
                <a:moveTo>
                  <a:pt x="0" y="53578"/>
                </a:moveTo>
                <a:lnTo>
                  <a:pt x="4740" y="53578"/>
                </a:lnTo>
                <a:lnTo>
                  <a:pt x="7129" y="52586"/>
                </a:lnTo>
                <a:lnTo>
                  <a:pt x="9713" y="50932"/>
                </a:lnTo>
                <a:lnTo>
                  <a:pt x="12429" y="48837"/>
                </a:lnTo>
                <a:lnTo>
                  <a:pt x="16223" y="47441"/>
                </a:lnTo>
                <a:lnTo>
                  <a:pt x="20737" y="46510"/>
                </a:lnTo>
                <a:lnTo>
                  <a:pt x="25731" y="45889"/>
                </a:lnTo>
                <a:lnTo>
                  <a:pt x="31045" y="44483"/>
                </a:lnTo>
                <a:lnTo>
                  <a:pt x="36571" y="42554"/>
                </a:lnTo>
                <a:lnTo>
                  <a:pt x="42240" y="40275"/>
                </a:lnTo>
                <a:lnTo>
                  <a:pt x="48996" y="38756"/>
                </a:lnTo>
                <a:lnTo>
                  <a:pt x="56476" y="37744"/>
                </a:lnTo>
                <a:lnTo>
                  <a:pt x="64440" y="37069"/>
                </a:lnTo>
                <a:lnTo>
                  <a:pt x="72725" y="35626"/>
                </a:lnTo>
                <a:lnTo>
                  <a:pt x="81226" y="33673"/>
                </a:lnTo>
                <a:lnTo>
                  <a:pt x="89869" y="31378"/>
                </a:lnTo>
                <a:lnTo>
                  <a:pt x="97616" y="29848"/>
                </a:lnTo>
                <a:lnTo>
                  <a:pt x="104765" y="28828"/>
                </a:lnTo>
                <a:lnTo>
                  <a:pt x="111515" y="28148"/>
                </a:lnTo>
                <a:lnTo>
                  <a:pt x="118992" y="26703"/>
                </a:lnTo>
                <a:lnTo>
                  <a:pt x="126953" y="24747"/>
                </a:lnTo>
                <a:lnTo>
                  <a:pt x="135237" y="22451"/>
                </a:lnTo>
                <a:lnTo>
                  <a:pt x="143736" y="20920"/>
                </a:lnTo>
                <a:lnTo>
                  <a:pt x="152379" y="19900"/>
                </a:lnTo>
                <a:lnTo>
                  <a:pt x="161117" y="19220"/>
                </a:lnTo>
                <a:lnTo>
                  <a:pt x="169919" y="17774"/>
                </a:lnTo>
                <a:lnTo>
                  <a:pt x="178764" y="15818"/>
                </a:lnTo>
                <a:lnTo>
                  <a:pt x="187637" y="13522"/>
                </a:lnTo>
                <a:lnTo>
                  <a:pt x="195536" y="11991"/>
                </a:lnTo>
                <a:lnTo>
                  <a:pt x="202787" y="10970"/>
                </a:lnTo>
                <a:lnTo>
                  <a:pt x="209605" y="10290"/>
                </a:lnTo>
                <a:lnTo>
                  <a:pt x="216135" y="9836"/>
                </a:lnTo>
                <a:lnTo>
                  <a:pt x="222473" y="9534"/>
                </a:lnTo>
                <a:lnTo>
                  <a:pt x="228682" y="9333"/>
                </a:lnTo>
                <a:lnTo>
                  <a:pt x="233814" y="8206"/>
                </a:lnTo>
                <a:lnTo>
                  <a:pt x="238228" y="6463"/>
                </a:lnTo>
                <a:lnTo>
                  <a:pt x="242162" y="4308"/>
                </a:lnTo>
                <a:lnTo>
                  <a:pt x="245777" y="2872"/>
                </a:lnTo>
                <a:lnTo>
                  <a:pt x="252440" y="1276"/>
                </a:lnTo>
                <a:lnTo>
                  <a:pt x="258665" y="252"/>
                </a:lnTo>
                <a:lnTo>
                  <a:pt x="266950" y="22"/>
                </a:lnTo>
                <a:lnTo>
                  <a:pt x="267472" y="9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PenAnnotation42"/>
          <p:cNvSpPr/>
          <p:nvPr/>
        </p:nvSpPr>
        <p:spPr>
          <a:xfrm>
            <a:off x="1357312" y="2357437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0" y="0"/>
                </a:moveTo>
                <a:lnTo>
                  <a:pt x="0" y="12429"/>
                </a:lnTo>
                <a:lnTo>
                  <a:pt x="992" y="14239"/>
                </a:lnTo>
                <a:lnTo>
                  <a:pt x="2646" y="15446"/>
                </a:lnTo>
                <a:lnTo>
                  <a:pt x="4741" y="16251"/>
                </a:lnTo>
                <a:lnTo>
                  <a:pt x="6137" y="18771"/>
                </a:lnTo>
                <a:lnTo>
                  <a:pt x="7688" y="26863"/>
                </a:lnTo>
                <a:lnTo>
                  <a:pt x="9094" y="32792"/>
                </a:lnTo>
                <a:lnTo>
                  <a:pt x="11024" y="39721"/>
                </a:lnTo>
                <a:lnTo>
                  <a:pt x="15813" y="55357"/>
                </a:lnTo>
                <a:lnTo>
                  <a:pt x="29888" y="98461"/>
                </a:lnTo>
                <a:lnTo>
                  <a:pt x="32824" y="106320"/>
                </a:lnTo>
                <a:lnTo>
                  <a:pt x="35773" y="113544"/>
                </a:lnTo>
                <a:lnTo>
                  <a:pt x="38732" y="120344"/>
                </a:lnTo>
                <a:lnTo>
                  <a:pt x="41696" y="127855"/>
                </a:lnTo>
                <a:lnTo>
                  <a:pt x="47636" y="144137"/>
                </a:lnTo>
                <a:lnTo>
                  <a:pt x="49617" y="152646"/>
                </a:lnTo>
                <a:lnTo>
                  <a:pt x="50937" y="161295"/>
                </a:lnTo>
                <a:lnTo>
                  <a:pt x="51817" y="170038"/>
                </a:lnTo>
                <a:lnTo>
                  <a:pt x="53396" y="177851"/>
                </a:lnTo>
                <a:lnTo>
                  <a:pt x="55441" y="185044"/>
                </a:lnTo>
                <a:lnTo>
                  <a:pt x="57797" y="191823"/>
                </a:lnTo>
                <a:lnTo>
                  <a:pt x="59367" y="198327"/>
                </a:lnTo>
                <a:lnTo>
                  <a:pt x="60414" y="204648"/>
                </a:lnTo>
                <a:lnTo>
                  <a:pt x="61112" y="210846"/>
                </a:lnTo>
                <a:lnTo>
                  <a:pt x="61577" y="216963"/>
                </a:lnTo>
                <a:lnTo>
                  <a:pt x="61887" y="223024"/>
                </a:lnTo>
                <a:lnTo>
                  <a:pt x="62232" y="235052"/>
                </a:lnTo>
                <a:lnTo>
                  <a:pt x="62497" y="270341"/>
                </a:lnTo>
                <a:lnTo>
                  <a:pt x="62508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PenAnnotation43"/>
          <p:cNvSpPr/>
          <p:nvPr/>
        </p:nvSpPr>
        <p:spPr>
          <a:xfrm>
            <a:off x="1473398" y="2491537"/>
            <a:ext cx="133946" cy="133788"/>
          </a:xfrm>
          <a:custGeom>
            <a:avLst/>
            <a:gdLst/>
            <a:ahLst/>
            <a:cxnLst/>
            <a:rect l="0" t="0" r="0" b="0"/>
            <a:pathLst>
              <a:path w="133946" h="133788">
                <a:moveTo>
                  <a:pt x="0" y="44494"/>
                </a:moveTo>
                <a:lnTo>
                  <a:pt x="0" y="52182"/>
                </a:lnTo>
                <a:lnTo>
                  <a:pt x="2646" y="55518"/>
                </a:lnTo>
                <a:lnTo>
                  <a:pt x="4740" y="57796"/>
                </a:lnTo>
                <a:lnTo>
                  <a:pt x="7129" y="59315"/>
                </a:lnTo>
                <a:lnTo>
                  <a:pt x="9714" y="60328"/>
                </a:lnTo>
                <a:lnTo>
                  <a:pt x="12429" y="61003"/>
                </a:lnTo>
                <a:lnTo>
                  <a:pt x="14239" y="62445"/>
                </a:lnTo>
                <a:lnTo>
                  <a:pt x="15446" y="64399"/>
                </a:lnTo>
                <a:lnTo>
                  <a:pt x="16250" y="66693"/>
                </a:lnTo>
                <a:lnTo>
                  <a:pt x="17779" y="68223"/>
                </a:lnTo>
                <a:lnTo>
                  <a:pt x="19790" y="69243"/>
                </a:lnTo>
                <a:lnTo>
                  <a:pt x="22123" y="69923"/>
                </a:lnTo>
                <a:lnTo>
                  <a:pt x="24671" y="69384"/>
                </a:lnTo>
                <a:lnTo>
                  <a:pt x="27361" y="68033"/>
                </a:lnTo>
                <a:lnTo>
                  <a:pt x="30147" y="66140"/>
                </a:lnTo>
                <a:lnTo>
                  <a:pt x="32996" y="64877"/>
                </a:lnTo>
                <a:lnTo>
                  <a:pt x="35888" y="64036"/>
                </a:lnTo>
                <a:lnTo>
                  <a:pt x="38808" y="63475"/>
                </a:lnTo>
                <a:lnTo>
                  <a:pt x="41747" y="62109"/>
                </a:lnTo>
                <a:lnTo>
                  <a:pt x="44699" y="60206"/>
                </a:lnTo>
                <a:lnTo>
                  <a:pt x="47658" y="57945"/>
                </a:lnTo>
                <a:lnTo>
                  <a:pt x="50624" y="55446"/>
                </a:lnTo>
                <a:lnTo>
                  <a:pt x="53593" y="52787"/>
                </a:lnTo>
                <a:lnTo>
                  <a:pt x="59538" y="47188"/>
                </a:lnTo>
                <a:lnTo>
                  <a:pt x="77391" y="29586"/>
                </a:lnTo>
                <a:lnTo>
                  <a:pt x="92273" y="14725"/>
                </a:lnTo>
                <a:lnTo>
                  <a:pt x="93266" y="11749"/>
                </a:lnTo>
                <a:lnTo>
                  <a:pt x="92935" y="8774"/>
                </a:lnTo>
                <a:lnTo>
                  <a:pt x="90015" y="1609"/>
                </a:lnTo>
                <a:lnTo>
                  <a:pt x="88784" y="1021"/>
                </a:lnTo>
                <a:lnTo>
                  <a:pt x="84769" y="368"/>
                </a:lnTo>
                <a:lnTo>
                  <a:pt x="82310" y="194"/>
                </a:lnTo>
                <a:lnTo>
                  <a:pt x="79678" y="77"/>
                </a:lnTo>
                <a:lnTo>
                  <a:pt x="76931" y="0"/>
                </a:lnTo>
                <a:lnTo>
                  <a:pt x="73115" y="941"/>
                </a:lnTo>
                <a:lnTo>
                  <a:pt x="68587" y="2560"/>
                </a:lnTo>
                <a:lnTo>
                  <a:pt x="63584" y="4632"/>
                </a:lnTo>
                <a:lnTo>
                  <a:pt x="58265" y="7997"/>
                </a:lnTo>
                <a:lnTo>
                  <a:pt x="52734" y="12225"/>
                </a:lnTo>
                <a:lnTo>
                  <a:pt x="47062" y="17028"/>
                </a:lnTo>
                <a:lnTo>
                  <a:pt x="41296" y="21222"/>
                </a:lnTo>
                <a:lnTo>
                  <a:pt x="35469" y="25011"/>
                </a:lnTo>
                <a:lnTo>
                  <a:pt x="29599" y="28529"/>
                </a:lnTo>
                <a:lnTo>
                  <a:pt x="24693" y="32858"/>
                </a:lnTo>
                <a:lnTo>
                  <a:pt x="20431" y="37729"/>
                </a:lnTo>
                <a:lnTo>
                  <a:pt x="16597" y="42960"/>
                </a:lnTo>
                <a:lnTo>
                  <a:pt x="13049" y="48432"/>
                </a:lnTo>
                <a:lnTo>
                  <a:pt x="9692" y="54065"/>
                </a:lnTo>
                <a:lnTo>
                  <a:pt x="6461" y="59804"/>
                </a:lnTo>
                <a:lnTo>
                  <a:pt x="4307" y="64623"/>
                </a:lnTo>
                <a:lnTo>
                  <a:pt x="2872" y="68827"/>
                </a:lnTo>
                <a:lnTo>
                  <a:pt x="1914" y="72622"/>
                </a:lnTo>
                <a:lnTo>
                  <a:pt x="1276" y="77137"/>
                </a:lnTo>
                <a:lnTo>
                  <a:pt x="851" y="82131"/>
                </a:lnTo>
                <a:lnTo>
                  <a:pt x="378" y="91979"/>
                </a:lnTo>
                <a:lnTo>
                  <a:pt x="168" y="99664"/>
                </a:lnTo>
                <a:lnTo>
                  <a:pt x="1104" y="103102"/>
                </a:lnTo>
                <a:lnTo>
                  <a:pt x="2721" y="106386"/>
                </a:lnTo>
                <a:lnTo>
                  <a:pt x="4790" y="109568"/>
                </a:lnTo>
                <a:lnTo>
                  <a:pt x="7162" y="112681"/>
                </a:lnTo>
                <a:lnTo>
                  <a:pt x="9736" y="115749"/>
                </a:lnTo>
                <a:lnTo>
                  <a:pt x="12444" y="118786"/>
                </a:lnTo>
                <a:lnTo>
                  <a:pt x="18098" y="124807"/>
                </a:lnTo>
                <a:lnTo>
                  <a:pt x="20995" y="127802"/>
                </a:lnTo>
                <a:lnTo>
                  <a:pt x="23919" y="129798"/>
                </a:lnTo>
                <a:lnTo>
                  <a:pt x="26860" y="131129"/>
                </a:lnTo>
                <a:lnTo>
                  <a:pt x="29813" y="132016"/>
                </a:lnTo>
                <a:lnTo>
                  <a:pt x="33766" y="132608"/>
                </a:lnTo>
                <a:lnTo>
                  <a:pt x="38385" y="133002"/>
                </a:lnTo>
                <a:lnTo>
                  <a:pt x="47818" y="133440"/>
                </a:lnTo>
                <a:lnTo>
                  <a:pt x="55317" y="133635"/>
                </a:lnTo>
                <a:lnTo>
                  <a:pt x="91873" y="133787"/>
                </a:lnTo>
                <a:lnTo>
                  <a:pt x="94983" y="132796"/>
                </a:lnTo>
                <a:lnTo>
                  <a:pt x="98049" y="131143"/>
                </a:lnTo>
                <a:lnTo>
                  <a:pt x="101085" y="129049"/>
                </a:lnTo>
                <a:lnTo>
                  <a:pt x="104101" y="127653"/>
                </a:lnTo>
                <a:lnTo>
                  <a:pt x="107104" y="126722"/>
                </a:lnTo>
                <a:lnTo>
                  <a:pt x="110098" y="126102"/>
                </a:lnTo>
                <a:lnTo>
                  <a:pt x="113086" y="124696"/>
                </a:lnTo>
                <a:lnTo>
                  <a:pt x="116070" y="122767"/>
                </a:lnTo>
                <a:lnTo>
                  <a:pt x="123249" y="117282"/>
                </a:lnTo>
                <a:lnTo>
                  <a:pt x="126876" y="116531"/>
                </a:lnTo>
                <a:lnTo>
                  <a:pt x="133945" y="1159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PenAnnotation44"/>
          <p:cNvSpPr/>
          <p:nvPr/>
        </p:nvSpPr>
        <p:spPr>
          <a:xfrm>
            <a:off x="1750218" y="2350366"/>
            <a:ext cx="1062634" cy="297341"/>
          </a:xfrm>
          <a:custGeom>
            <a:avLst/>
            <a:gdLst/>
            <a:ahLst/>
            <a:cxnLst/>
            <a:rect l="0" t="0" r="0" b="0"/>
            <a:pathLst>
              <a:path w="1062634" h="297341">
                <a:moveTo>
                  <a:pt x="0" y="132087"/>
                </a:moveTo>
                <a:lnTo>
                  <a:pt x="0" y="153077"/>
                </a:lnTo>
                <a:lnTo>
                  <a:pt x="2646" y="161590"/>
                </a:lnTo>
                <a:lnTo>
                  <a:pt x="4741" y="166639"/>
                </a:lnTo>
                <a:lnTo>
                  <a:pt x="7129" y="172981"/>
                </a:lnTo>
                <a:lnTo>
                  <a:pt x="15231" y="196128"/>
                </a:lnTo>
                <a:lnTo>
                  <a:pt x="20991" y="213135"/>
                </a:lnTo>
                <a:lnTo>
                  <a:pt x="22924" y="220846"/>
                </a:lnTo>
                <a:lnTo>
                  <a:pt x="24212" y="227970"/>
                </a:lnTo>
                <a:lnTo>
                  <a:pt x="25071" y="234704"/>
                </a:lnTo>
                <a:lnTo>
                  <a:pt x="26636" y="241178"/>
                </a:lnTo>
                <a:lnTo>
                  <a:pt x="28672" y="247478"/>
                </a:lnTo>
                <a:lnTo>
                  <a:pt x="31021" y="253663"/>
                </a:lnTo>
                <a:lnTo>
                  <a:pt x="32587" y="258778"/>
                </a:lnTo>
                <a:lnTo>
                  <a:pt x="34327" y="267107"/>
                </a:lnTo>
                <a:lnTo>
                  <a:pt x="35100" y="274117"/>
                </a:lnTo>
                <a:lnTo>
                  <a:pt x="35444" y="280539"/>
                </a:lnTo>
                <a:lnTo>
                  <a:pt x="35683" y="291008"/>
                </a:lnTo>
                <a:lnTo>
                  <a:pt x="35717" y="282628"/>
                </a:lnTo>
                <a:lnTo>
                  <a:pt x="35719" y="211848"/>
                </a:lnTo>
                <a:lnTo>
                  <a:pt x="36711" y="203120"/>
                </a:lnTo>
                <a:lnTo>
                  <a:pt x="38365" y="194325"/>
                </a:lnTo>
                <a:lnTo>
                  <a:pt x="40459" y="185485"/>
                </a:lnTo>
                <a:lnTo>
                  <a:pt x="41856" y="177608"/>
                </a:lnTo>
                <a:lnTo>
                  <a:pt x="42787" y="170371"/>
                </a:lnTo>
                <a:lnTo>
                  <a:pt x="43407" y="163563"/>
                </a:lnTo>
                <a:lnTo>
                  <a:pt x="44813" y="157040"/>
                </a:lnTo>
                <a:lnTo>
                  <a:pt x="46743" y="150706"/>
                </a:lnTo>
                <a:lnTo>
                  <a:pt x="49021" y="144500"/>
                </a:lnTo>
                <a:lnTo>
                  <a:pt x="51533" y="138378"/>
                </a:lnTo>
                <a:lnTo>
                  <a:pt x="54199" y="132312"/>
                </a:lnTo>
                <a:lnTo>
                  <a:pt x="56968" y="126284"/>
                </a:lnTo>
                <a:lnTo>
                  <a:pt x="59807" y="121273"/>
                </a:lnTo>
                <a:lnTo>
                  <a:pt x="65607" y="113059"/>
                </a:lnTo>
                <a:lnTo>
                  <a:pt x="69535" y="110472"/>
                </a:lnTo>
                <a:lnTo>
                  <a:pt x="79191" y="107597"/>
                </a:lnTo>
                <a:lnTo>
                  <a:pt x="83552" y="107823"/>
                </a:lnTo>
                <a:lnTo>
                  <a:pt x="87451" y="108966"/>
                </a:lnTo>
                <a:lnTo>
                  <a:pt x="105579" y="117929"/>
                </a:lnTo>
                <a:lnTo>
                  <a:pt x="116708" y="126125"/>
                </a:lnTo>
                <a:lnTo>
                  <a:pt x="122454" y="131089"/>
                </a:lnTo>
                <a:lnTo>
                  <a:pt x="127277" y="136382"/>
                </a:lnTo>
                <a:lnTo>
                  <a:pt x="131484" y="141896"/>
                </a:lnTo>
                <a:lnTo>
                  <a:pt x="135281" y="147556"/>
                </a:lnTo>
                <a:lnTo>
                  <a:pt x="138805" y="153313"/>
                </a:lnTo>
                <a:lnTo>
                  <a:pt x="142146" y="159136"/>
                </a:lnTo>
                <a:lnTo>
                  <a:pt x="148504" y="170898"/>
                </a:lnTo>
                <a:lnTo>
                  <a:pt x="154638" y="182740"/>
                </a:lnTo>
                <a:lnTo>
                  <a:pt x="157662" y="189668"/>
                </a:lnTo>
                <a:lnTo>
                  <a:pt x="160671" y="197263"/>
                </a:lnTo>
                <a:lnTo>
                  <a:pt x="163669" y="205303"/>
                </a:lnTo>
                <a:lnTo>
                  <a:pt x="165667" y="211656"/>
                </a:lnTo>
                <a:lnTo>
                  <a:pt x="167000" y="216883"/>
                </a:lnTo>
                <a:lnTo>
                  <a:pt x="167888" y="221359"/>
                </a:lnTo>
                <a:lnTo>
                  <a:pt x="169472" y="226329"/>
                </a:lnTo>
                <a:lnTo>
                  <a:pt x="171521" y="231625"/>
                </a:lnTo>
                <a:lnTo>
                  <a:pt x="177197" y="244904"/>
                </a:lnTo>
                <a:lnTo>
                  <a:pt x="178318" y="253664"/>
                </a:lnTo>
                <a:lnTo>
                  <a:pt x="178471" y="255574"/>
                </a:lnTo>
                <a:lnTo>
                  <a:pt x="178587" y="246926"/>
                </a:lnTo>
                <a:lnTo>
                  <a:pt x="178591" y="239020"/>
                </a:lnTo>
                <a:lnTo>
                  <a:pt x="179584" y="233141"/>
                </a:lnTo>
                <a:lnTo>
                  <a:pt x="181238" y="226245"/>
                </a:lnTo>
                <a:lnTo>
                  <a:pt x="183334" y="218672"/>
                </a:lnTo>
                <a:lnTo>
                  <a:pt x="184730" y="209654"/>
                </a:lnTo>
                <a:lnTo>
                  <a:pt x="185661" y="199673"/>
                </a:lnTo>
                <a:lnTo>
                  <a:pt x="186282" y="189050"/>
                </a:lnTo>
                <a:lnTo>
                  <a:pt x="187688" y="178992"/>
                </a:lnTo>
                <a:lnTo>
                  <a:pt x="189618" y="169310"/>
                </a:lnTo>
                <a:lnTo>
                  <a:pt x="191896" y="159879"/>
                </a:lnTo>
                <a:lnTo>
                  <a:pt x="194408" y="150615"/>
                </a:lnTo>
                <a:lnTo>
                  <a:pt x="199843" y="132384"/>
                </a:lnTo>
                <a:lnTo>
                  <a:pt x="202682" y="124347"/>
                </a:lnTo>
                <a:lnTo>
                  <a:pt x="205567" y="117005"/>
                </a:lnTo>
                <a:lnTo>
                  <a:pt x="208482" y="110126"/>
                </a:lnTo>
                <a:lnTo>
                  <a:pt x="211418" y="104548"/>
                </a:lnTo>
                <a:lnTo>
                  <a:pt x="217326" y="95704"/>
                </a:lnTo>
                <a:lnTo>
                  <a:pt x="223259" y="88466"/>
                </a:lnTo>
                <a:lnTo>
                  <a:pt x="226230" y="85147"/>
                </a:lnTo>
                <a:lnTo>
                  <a:pt x="229203" y="83926"/>
                </a:lnTo>
                <a:lnTo>
                  <a:pt x="232177" y="84105"/>
                </a:lnTo>
                <a:lnTo>
                  <a:pt x="235152" y="85216"/>
                </a:lnTo>
                <a:lnTo>
                  <a:pt x="241103" y="89096"/>
                </a:lnTo>
                <a:lnTo>
                  <a:pt x="244079" y="91520"/>
                </a:lnTo>
                <a:lnTo>
                  <a:pt x="250032" y="99505"/>
                </a:lnTo>
                <a:lnTo>
                  <a:pt x="253008" y="104412"/>
                </a:lnTo>
                <a:lnTo>
                  <a:pt x="255985" y="109668"/>
                </a:lnTo>
                <a:lnTo>
                  <a:pt x="261938" y="120800"/>
                </a:lnTo>
                <a:lnTo>
                  <a:pt x="263922" y="127539"/>
                </a:lnTo>
                <a:lnTo>
                  <a:pt x="265245" y="135008"/>
                </a:lnTo>
                <a:lnTo>
                  <a:pt x="266127" y="142964"/>
                </a:lnTo>
                <a:lnTo>
                  <a:pt x="267707" y="151245"/>
                </a:lnTo>
                <a:lnTo>
                  <a:pt x="269753" y="159741"/>
                </a:lnTo>
                <a:lnTo>
                  <a:pt x="272109" y="168382"/>
                </a:lnTo>
                <a:lnTo>
                  <a:pt x="273679" y="176128"/>
                </a:lnTo>
                <a:lnTo>
                  <a:pt x="274727" y="183275"/>
                </a:lnTo>
                <a:lnTo>
                  <a:pt x="275425" y="190025"/>
                </a:lnTo>
                <a:lnTo>
                  <a:pt x="276882" y="196509"/>
                </a:lnTo>
                <a:lnTo>
                  <a:pt x="278846" y="202816"/>
                </a:lnTo>
                <a:lnTo>
                  <a:pt x="281147" y="209005"/>
                </a:lnTo>
                <a:lnTo>
                  <a:pt x="282682" y="215116"/>
                </a:lnTo>
                <a:lnTo>
                  <a:pt x="283704" y="221174"/>
                </a:lnTo>
                <a:lnTo>
                  <a:pt x="284386" y="227197"/>
                </a:lnTo>
                <a:lnTo>
                  <a:pt x="286825" y="232204"/>
                </a:lnTo>
                <a:lnTo>
                  <a:pt x="290436" y="236535"/>
                </a:lnTo>
                <a:lnTo>
                  <a:pt x="298747" y="243993"/>
                </a:lnTo>
                <a:lnTo>
                  <a:pt x="305748" y="250614"/>
                </a:lnTo>
                <a:lnTo>
                  <a:pt x="315268" y="259920"/>
                </a:lnTo>
                <a:lnTo>
                  <a:pt x="318327" y="260965"/>
                </a:lnTo>
                <a:lnTo>
                  <a:pt x="321359" y="260670"/>
                </a:lnTo>
                <a:lnTo>
                  <a:pt x="324372" y="259481"/>
                </a:lnTo>
                <a:lnTo>
                  <a:pt x="342474" y="256580"/>
                </a:lnTo>
                <a:lnTo>
                  <a:pt x="349987" y="252571"/>
                </a:lnTo>
                <a:lnTo>
                  <a:pt x="359279" y="244836"/>
                </a:lnTo>
                <a:lnTo>
                  <a:pt x="364535" y="239995"/>
                </a:lnTo>
                <a:lnTo>
                  <a:pt x="370023" y="233791"/>
                </a:lnTo>
                <a:lnTo>
                  <a:pt x="375667" y="226679"/>
                </a:lnTo>
                <a:lnTo>
                  <a:pt x="381413" y="218961"/>
                </a:lnTo>
                <a:lnTo>
                  <a:pt x="386237" y="210839"/>
                </a:lnTo>
                <a:lnTo>
                  <a:pt x="390444" y="202447"/>
                </a:lnTo>
                <a:lnTo>
                  <a:pt x="397765" y="186178"/>
                </a:lnTo>
                <a:lnTo>
                  <a:pt x="404326" y="172333"/>
                </a:lnTo>
                <a:lnTo>
                  <a:pt x="407465" y="164871"/>
                </a:lnTo>
                <a:lnTo>
                  <a:pt x="410550" y="156919"/>
                </a:lnTo>
                <a:lnTo>
                  <a:pt x="413598" y="148642"/>
                </a:lnTo>
                <a:lnTo>
                  <a:pt x="415631" y="142131"/>
                </a:lnTo>
                <a:lnTo>
                  <a:pt x="416986" y="136799"/>
                </a:lnTo>
                <a:lnTo>
                  <a:pt x="418491" y="128228"/>
                </a:lnTo>
                <a:lnTo>
                  <a:pt x="419160" y="121111"/>
                </a:lnTo>
                <a:lnTo>
                  <a:pt x="419648" y="114832"/>
                </a:lnTo>
                <a:lnTo>
                  <a:pt x="419682" y="119147"/>
                </a:lnTo>
                <a:lnTo>
                  <a:pt x="418694" y="121476"/>
                </a:lnTo>
                <a:lnTo>
                  <a:pt x="413556" y="129494"/>
                </a:lnTo>
                <a:lnTo>
                  <a:pt x="412006" y="135234"/>
                </a:lnTo>
                <a:lnTo>
                  <a:pt x="411593" y="140138"/>
                </a:lnTo>
                <a:lnTo>
                  <a:pt x="411317" y="146384"/>
                </a:lnTo>
                <a:lnTo>
                  <a:pt x="410929" y="166750"/>
                </a:lnTo>
                <a:lnTo>
                  <a:pt x="410798" y="191409"/>
                </a:lnTo>
                <a:lnTo>
                  <a:pt x="411780" y="198424"/>
                </a:lnTo>
                <a:lnTo>
                  <a:pt x="413426" y="206077"/>
                </a:lnTo>
                <a:lnTo>
                  <a:pt x="415516" y="214156"/>
                </a:lnTo>
                <a:lnTo>
                  <a:pt x="417901" y="221526"/>
                </a:lnTo>
                <a:lnTo>
                  <a:pt x="420484" y="228424"/>
                </a:lnTo>
                <a:lnTo>
                  <a:pt x="423198" y="235007"/>
                </a:lnTo>
                <a:lnTo>
                  <a:pt x="425999" y="242372"/>
                </a:lnTo>
                <a:lnTo>
                  <a:pt x="431757" y="258493"/>
                </a:lnTo>
                <a:lnTo>
                  <a:pt x="435674" y="264975"/>
                </a:lnTo>
                <a:lnTo>
                  <a:pt x="440270" y="270288"/>
                </a:lnTo>
                <a:lnTo>
                  <a:pt x="449676" y="278838"/>
                </a:lnTo>
                <a:lnTo>
                  <a:pt x="457163" y="285945"/>
                </a:lnTo>
                <a:lnTo>
                  <a:pt x="460549" y="288237"/>
                </a:lnTo>
                <a:lnTo>
                  <a:pt x="466957" y="290783"/>
                </a:lnTo>
                <a:lnTo>
                  <a:pt x="480408" y="292642"/>
                </a:lnTo>
                <a:lnTo>
                  <a:pt x="481006" y="290717"/>
                </a:lnTo>
                <a:lnTo>
                  <a:pt x="481671" y="283287"/>
                </a:lnTo>
                <a:lnTo>
                  <a:pt x="481849" y="278528"/>
                </a:lnTo>
                <a:lnTo>
                  <a:pt x="482046" y="267948"/>
                </a:lnTo>
                <a:lnTo>
                  <a:pt x="483091" y="262348"/>
                </a:lnTo>
                <a:lnTo>
                  <a:pt x="484779" y="256631"/>
                </a:lnTo>
                <a:lnTo>
                  <a:pt x="486897" y="250835"/>
                </a:lnTo>
                <a:lnTo>
                  <a:pt x="487317" y="243994"/>
                </a:lnTo>
                <a:lnTo>
                  <a:pt x="486605" y="236457"/>
                </a:lnTo>
                <a:lnTo>
                  <a:pt x="485138" y="228456"/>
                </a:lnTo>
                <a:lnTo>
                  <a:pt x="484160" y="220145"/>
                </a:lnTo>
                <a:lnTo>
                  <a:pt x="483508" y="211629"/>
                </a:lnTo>
                <a:lnTo>
                  <a:pt x="483073" y="202974"/>
                </a:lnTo>
                <a:lnTo>
                  <a:pt x="480799" y="194228"/>
                </a:lnTo>
                <a:lnTo>
                  <a:pt x="477298" y="185420"/>
                </a:lnTo>
                <a:lnTo>
                  <a:pt x="462162" y="154638"/>
                </a:lnTo>
                <a:lnTo>
                  <a:pt x="457929" y="149105"/>
                </a:lnTo>
                <a:lnTo>
                  <a:pt x="447933" y="140312"/>
                </a:lnTo>
                <a:lnTo>
                  <a:pt x="436876" y="133097"/>
                </a:lnTo>
                <a:lnTo>
                  <a:pt x="425347" y="126583"/>
                </a:lnTo>
                <a:lnTo>
                  <a:pt x="413608" y="120380"/>
                </a:lnTo>
                <a:lnTo>
                  <a:pt x="401777" y="116962"/>
                </a:lnTo>
                <a:lnTo>
                  <a:pt x="395843" y="116050"/>
                </a:lnTo>
                <a:lnTo>
                  <a:pt x="390896" y="116435"/>
                </a:lnTo>
                <a:lnTo>
                  <a:pt x="386605" y="117683"/>
                </a:lnTo>
                <a:lnTo>
                  <a:pt x="379192" y="120724"/>
                </a:lnTo>
                <a:lnTo>
                  <a:pt x="372590" y="122076"/>
                </a:lnTo>
                <a:lnTo>
                  <a:pt x="366348" y="125322"/>
                </a:lnTo>
                <a:lnTo>
                  <a:pt x="363295" y="127577"/>
                </a:lnTo>
                <a:lnTo>
                  <a:pt x="361259" y="130072"/>
                </a:lnTo>
                <a:lnTo>
                  <a:pt x="359902" y="132728"/>
                </a:lnTo>
                <a:lnTo>
                  <a:pt x="357724" y="139379"/>
                </a:lnTo>
                <a:lnTo>
                  <a:pt x="358537" y="140917"/>
                </a:lnTo>
                <a:lnTo>
                  <a:pt x="364423" y="147822"/>
                </a:lnTo>
                <a:lnTo>
                  <a:pt x="369664" y="153301"/>
                </a:lnTo>
                <a:lnTo>
                  <a:pt x="373443" y="155159"/>
                </a:lnTo>
                <a:lnTo>
                  <a:pt x="387250" y="157775"/>
                </a:lnTo>
                <a:lnTo>
                  <a:pt x="413941" y="158731"/>
                </a:lnTo>
                <a:lnTo>
                  <a:pt x="446120" y="157855"/>
                </a:lnTo>
                <a:lnTo>
                  <a:pt x="475259" y="149157"/>
                </a:lnTo>
                <a:lnTo>
                  <a:pt x="498005" y="143428"/>
                </a:lnTo>
                <a:lnTo>
                  <a:pt x="529557" y="141334"/>
                </a:lnTo>
                <a:lnTo>
                  <a:pt x="554818" y="141058"/>
                </a:lnTo>
                <a:lnTo>
                  <a:pt x="564417" y="143681"/>
                </a:lnTo>
                <a:lnTo>
                  <a:pt x="569755" y="145769"/>
                </a:lnTo>
                <a:lnTo>
                  <a:pt x="574305" y="149146"/>
                </a:lnTo>
                <a:lnTo>
                  <a:pt x="582007" y="158189"/>
                </a:lnTo>
                <a:lnTo>
                  <a:pt x="585450" y="164371"/>
                </a:lnTo>
                <a:lnTo>
                  <a:pt x="588738" y="171469"/>
                </a:lnTo>
                <a:lnTo>
                  <a:pt x="591922" y="179178"/>
                </a:lnTo>
                <a:lnTo>
                  <a:pt x="595036" y="187293"/>
                </a:lnTo>
                <a:lnTo>
                  <a:pt x="601143" y="204248"/>
                </a:lnTo>
                <a:lnTo>
                  <a:pt x="603168" y="212936"/>
                </a:lnTo>
                <a:lnTo>
                  <a:pt x="604519" y="221705"/>
                </a:lnTo>
                <a:lnTo>
                  <a:pt x="605419" y="230528"/>
                </a:lnTo>
                <a:lnTo>
                  <a:pt x="607011" y="238394"/>
                </a:lnTo>
                <a:lnTo>
                  <a:pt x="609065" y="245622"/>
                </a:lnTo>
                <a:lnTo>
                  <a:pt x="611426" y="252425"/>
                </a:lnTo>
                <a:lnTo>
                  <a:pt x="612008" y="257953"/>
                </a:lnTo>
                <a:lnTo>
                  <a:pt x="611404" y="262630"/>
                </a:lnTo>
                <a:lnTo>
                  <a:pt x="609079" y="270473"/>
                </a:lnTo>
                <a:lnTo>
                  <a:pt x="607770" y="279475"/>
                </a:lnTo>
                <a:lnTo>
                  <a:pt x="607292" y="283310"/>
                </a:lnTo>
                <a:lnTo>
                  <a:pt x="607228" y="274101"/>
                </a:lnTo>
                <a:lnTo>
                  <a:pt x="607220" y="236906"/>
                </a:lnTo>
                <a:lnTo>
                  <a:pt x="608212" y="228755"/>
                </a:lnTo>
                <a:lnTo>
                  <a:pt x="609865" y="220345"/>
                </a:lnTo>
                <a:lnTo>
                  <a:pt x="611960" y="211761"/>
                </a:lnTo>
                <a:lnTo>
                  <a:pt x="613356" y="203063"/>
                </a:lnTo>
                <a:lnTo>
                  <a:pt x="614287" y="194287"/>
                </a:lnTo>
                <a:lnTo>
                  <a:pt x="614907" y="185460"/>
                </a:lnTo>
                <a:lnTo>
                  <a:pt x="615321" y="177590"/>
                </a:lnTo>
                <a:lnTo>
                  <a:pt x="615781" y="163555"/>
                </a:lnTo>
                <a:lnTo>
                  <a:pt x="616896" y="157035"/>
                </a:lnTo>
                <a:lnTo>
                  <a:pt x="618631" y="150703"/>
                </a:lnTo>
                <a:lnTo>
                  <a:pt x="624701" y="133176"/>
                </a:lnTo>
                <a:lnTo>
                  <a:pt x="625819" y="132813"/>
                </a:lnTo>
                <a:lnTo>
                  <a:pt x="629707" y="132409"/>
                </a:lnTo>
                <a:lnTo>
                  <a:pt x="631141" y="134286"/>
                </a:lnTo>
                <a:lnTo>
                  <a:pt x="632734" y="141663"/>
                </a:lnTo>
                <a:lnTo>
                  <a:pt x="633159" y="146408"/>
                </a:lnTo>
                <a:lnTo>
                  <a:pt x="633442" y="151557"/>
                </a:lnTo>
                <a:lnTo>
                  <a:pt x="633631" y="156973"/>
                </a:lnTo>
                <a:lnTo>
                  <a:pt x="634749" y="163560"/>
                </a:lnTo>
                <a:lnTo>
                  <a:pt x="636486" y="170928"/>
                </a:lnTo>
                <a:lnTo>
                  <a:pt x="638637" y="178817"/>
                </a:lnTo>
                <a:lnTo>
                  <a:pt x="643672" y="195520"/>
                </a:lnTo>
                <a:lnTo>
                  <a:pt x="646404" y="204141"/>
                </a:lnTo>
                <a:lnTo>
                  <a:pt x="649217" y="211873"/>
                </a:lnTo>
                <a:lnTo>
                  <a:pt x="652085" y="219012"/>
                </a:lnTo>
                <a:lnTo>
                  <a:pt x="654989" y="225755"/>
                </a:lnTo>
                <a:lnTo>
                  <a:pt x="660862" y="238540"/>
                </a:lnTo>
                <a:lnTo>
                  <a:pt x="663817" y="244727"/>
                </a:lnTo>
                <a:lnTo>
                  <a:pt x="666779" y="249845"/>
                </a:lnTo>
                <a:lnTo>
                  <a:pt x="672716" y="258176"/>
                </a:lnTo>
                <a:lnTo>
                  <a:pt x="678662" y="265186"/>
                </a:lnTo>
                <a:lnTo>
                  <a:pt x="681637" y="268445"/>
                </a:lnTo>
                <a:lnTo>
                  <a:pt x="684612" y="270617"/>
                </a:lnTo>
                <a:lnTo>
                  <a:pt x="690564" y="273031"/>
                </a:lnTo>
                <a:lnTo>
                  <a:pt x="699493" y="274390"/>
                </a:lnTo>
                <a:lnTo>
                  <a:pt x="702469" y="273588"/>
                </a:lnTo>
                <a:lnTo>
                  <a:pt x="708422" y="270052"/>
                </a:lnTo>
                <a:lnTo>
                  <a:pt x="717352" y="262483"/>
                </a:lnTo>
                <a:lnTo>
                  <a:pt x="723305" y="254202"/>
                </a:lnTo>
                <a:lnTo>
                  <a:pt x="726282" y="249216"/>
                </a:lnTo>
                <a:lnTo>
                  <a:pt x="729258" y="242915"/>
                </a:lnTo>
                <a:lnTo>
                  <a:pt x="732235" y="235737"/>
                </a:lnTo>
                <a:lnTo>
                  <a:pt x="735211" y="227976"/>
                </a:lnTo>
                <a:lnTo>
                  <a:pt x="741164" y="211415"/>
                </a:lnTo>
                <a:lnTo>
                  <a:pt x="744141" y="202832"/>
                </a:lnTo>
                <a:lnTo>
                  <a:pt x="747117" y="195125"/>
                </a:lnTo>
                <a:lnTo>
                  <a:pt x="750094" y="188003"/>
                </a:lnTo>
                <a:lnTo>
                  <a:pt x="753071" y="181270"/>
                </a:lnTo>
                <a:lnTo>
                  <a:pt x="757039" y="174798"/>
                </a:lnTo>
                <a:lnTo>
                  <a:pt x="761669" y="168498"/>
                </a:lnTo>
                <a:lnTo>
                  <a:pt x="766741" y="162314"/>
                </a:lnTo>
                <a:lnTo>
                  <a:pt x="770121" y="157199"/>
                </a:lnTo>
                <a:lnTo>
                  <a:pt x="773878" y="148870"/>
                </a:lnTo>
                <a:lnTo>
                  <a:pt x="778193" y="141861"/>
                </a:lnTo>
                <a:lnTo>
                  <a:pt x="780733" y="138603"/>
                </a:lnTo>
                <a:lnTo>
                  <a:pt x="783419" y="136431"/>
                </a:lnTo>
                <a:lnTo>
                  <a:pt x="786201" y="134983"/>
                </a:lnTo>
                <a:lnTo>
                  <a:pt x="789048" y="134017"/>
                </a:lnTo>
                <a:lnTo>
                  <a:pt x="791939" y="134366"/>
                </a:lnTo>
                <a:lnTo>
                  <a:pt x="794857" y="135591"/>
                </a:lnTo>
                <a:lnTo>
                  <a:pt x="803706" y="142055"/>
                </a:lnTo>
                <a:lnTo>
                  <a:pt x="806671" y="144685"/>
                </a:lnTo>
                <a:lnTo>
                  <a:pt x="812612" y="152900"/>
                </a:lnTo>
                <a:lnTo>
                  <a:pt x="818559" y="162173"/>
                </a:lnTo>
                <a:lnTo>
                  <a:pt x="824510" y="169602"/>
                </a:lnTo>
                <a:lnTo>
                  <a:pt x="830462" y="178856"/>
                </a:lnTo>
                <a:lnTo>
                  <a:pt x="833438" y="184102"/>
                </a:lnTo>
                <a:lnTo>
                  <a:pt x="839391" y="192577"/>
                </a:lnTo>
                <a:lnTo>
                  <a:pt x="842367" y="196226"/>
                </a:lnTo>
                <a:lnTo>
                  <a:pt x="845675" y="202926"/>
                </a:lnTo>
                <a:lnTo>
                  <a:pt x="847798" y="210572"/>
                </a:lnTo>
                <a:lnTo>
                  <a:pt x="848965" y="211199"/>
                </a:lnTo>
                <a:lnTo>
                  <a:pt x="855963" y="212289"/>
                </a:lnTo>
                <a:lnTo>
                  <a:pt x="852128" y="212405"/>
                </a:lnTo>
                <a:lnTo>
                  <a:pt x="850859" y="211429"/>
                </a:lnTo>
                <a:lnTo>
                  <a:pt x="850013" y="209786"/>
                </a:lnTo>
                <a:lnTo>
                  <a:pt x="849073" y="205315"/>
                </a:lnTo>
                <a:lnTo>
                  <a:pt x="848655" y="200021"/>
                </a:lnTo>
                <a:lnTo>
                  <a:pt x="845823" y="191715"/>
                </a:lnTo>
                <a:lnTo>
                  <a:pt x="843679" y="186721"/>
                </a:lnTo>
                <a:lnTo>
                  <a:pt x="838651" y="175882"/>
                </a:lnTo>
                <a:lnTo>
                  <a:pt x="818512" y="135013"/>
                </a:lnTo>
                <a:lnTo>
                  <a:pt x="814557" y="130069"/>
                </a:lnTo>
                <a:lnTo>
                  <a:pt x="804872" y="121929"/>
                </a:lnTo>
                <a:lnTo>
                  <a:pt x="796599" y="117650"/>
                </a:lnTo>
                <a:lnTo>
                  <a:pt x="789614" y="115749"/>
                </a:lnTo>
                <a:lnTo>
                  <a:pt x="783203" y="114903"/>
                </a:lnTo>
                <a:lnTo>
                  <a:pt x="781096" y="115670"/>
                </a:lnTo>
                <a:lnTo>
                  <a:pt x="779692" y="117174"/>
                </a:lnTo>
                <a:lnTo>
                  <a:pt x="777139" y="122482"/>
                </a:lnTo>
                <a:lnTo>
                  <a:pt x="764619" y="147665"/>
                </a:lnTo>
                <a:lnTo>
                  <a:pt x="762753" y="154378"/>
                </a:lnTo>
                <a:lnTo>
                  <a:pt x="761510" y="161831"/>
                </a:lnTo>
                <a:lnTo>
                  <a:pt x="760682" y="169775"/>
                </a:lnTo>
                <a:lnTo>
                  <a:pt x="760129" y="177056"/>
                </a:lnTo>
                <a:lnTo>
                  <a:pt x="759760" y="183895"/>
                </a:lnTo>
                <a:lnTo>
                  <a:pt x="759515" y="190438"/>
                </a:lnTo>
                <a:lnTo>
                  <a:pt x="759169" y="213868"/>
                </a:lnTo>
                <a:lnTo>
                  <a:pt x="760113" y="221334"/>
                </a:lnTo>
                <a:lnTo>
                  <a:pt x="761734" y="228296"/>
                </a:lnTo>
                <a:lnTo>
                  <a:pt x="763807" y="234921"/>
                </a:lnTo>
                <a:lnTo>
                  <a:pt x="766182" y="241323"/>
                </a:lnTo>
                <a:lnTo>
                  <a:pt x="768756" y="247575"/>
                </a:lnTo>
                <a:lnTo>
                  <a:pt x="771466" y="253727"/>
                </a:lnTo>
                <a:lnTo>
                  <a:pt x="774263" y="258821"/>
                </a:lnTo>
                <a:lnTo>
                  <a:pt x="782942" y="271722"/>
                </a:lnTo>
                <a:lnTo>
                  <a:pt x="785883" y="276771"/>
                </a:lnTo>
                <a:lnTo>
                  <a:pt x="788836" y="282121"/>
                </a:lnTo>
                <a:lnTo>
                  <a:pt x="791797" y="285688"/>
                </a:lnTo>
                <a:lnTo>
                  <a:pt x="794763" y="288065"/>
                </a:lnTo>
                <a:lnTo>
                  <a:pt x="800705" y="291700"/>
                </a:lnTo>
                <a:lnTo>
                  <a:pt x="806653" y="296622"/>
                </a:lnTo>
                <a:lnTo>
                  <a:pt x="809628" y="297340"/>
                </a:lnTo>
                <a:lnTo>
                  <a:pt x="812604" y="296826"/>
                </a:lnTo>
                <a:lnTo>
                  <a:pt x="818556" y="293609"/>
                </a:lnTo>
                <a:lnTo>
                  <a:pt x="824508" y="288872"/>
                </a:lnTo>
                <a:lnTo>
                  <a:pt x="830461" y="280813"/>
                </a:lnTo>
                <a:lnTo>
                  <a:pt x="833438" y="275886"/>
                </a:lnTo>
                <a:lnTo>
                  <a:pt x="835422" y="270617"/>
                </a:lnTo>
                <a:lnTo>
                  <a:pt x="836745" y="265120"/>
                </a:lnTo>
                <a:lnTo>
                  <a:pt x="837627" y="259471"/>
                </a:lnTo>
                <a:lnTo>
                  <a:pt x="838215" y="251736"/>
                </a:lnTo>
                <a:lnTo>
                  <a:pt x="838607" y="242610"/>
                </a:lnTo>
                <a:lnTo>
                  <a:pt x="839159" y="213452"/>
                </a:lnTo>
                <a:lnTo>
                  <a:pt x="839345" y="167451"/>
                </a:lnTo>
                <a:lnTo>
                  <a:pt x="838368" y="155663"/>
                </a:lnTo>
                <a:lnTo>
                  <a:pt x="836725" y="144828"/>
                </a:lnTo>
                <a:lnTo>
                  <a:pt x="834637" y="134628"/>
                </a:lnTo>
                <a:lnTo>
                  <a:pt x="833245" y="123859"/>
                </a:lnTo>
                <a:lnTo>
                  <a:pt x="832317" y="112711"/>
                </a:lnTo>
                <a:lnTo>
                  <a:pt x="831698" y="101310"/>
                </a:lnTo>
                <a:lnTo>
                  <a:pt x="830294" y="90733"/>
                </a:lnTo>
                <a:lnTo>
                  <a:pt x="828365" y="80705"/>
                </a:lnTo>
                <a:lnTo>
                  <a:pt x="826087" y="71043"/>
                </a:lnTo>
                <a:lnTo>
                  <a:pt x="823576" y="61625"/>
                </a:lnTo>
                <a:lnTo>
                  <a:pt x="818141" y="43224"/>
                </a:lnTo>
                <a:lnTo>
                  <a:pt x="815302" y="36134"/>
                </a:lnTo>
                <a:lnTo>
                  <a:pt x="812418" y="30415"/>
                </a:lnTo>
                <a:lnTo>
                  <a:pt x="807559" y="21415"/>
                </a:lnTo>
                <a:lnTo>
                  <a:pt x="805400" y="14108"/>
                </a:lnTo>
                <a:lnTo>
                  <a:pt x="801794" y="7553"/>
                </a:lnTo>
                <a:lnTo>
                  <a:pt x="796136" y="0"/>
                </a:lnTo>
                <a:lnTo>
                  <a:pt x="795671" y="373"/>
                </a:lnTo>
                <a:lnTo>
                  <a:pt x="795155" y="3433"/>
                </a:lnTo>
                <a:lnTo>
                  <a:pt x="794865" y="10733"/>
                </a:lnTo>
                <a:lnTo>
                  <a:pt x="794753" y="40396"/>
                </a:lnTo>
                <a:lnTo>
                  <a:pt x="795742" y="47147"/>
                </a:lnTo>
                <a:lnTo>
                  <a:pt x="797393" y="54624"/>
                </a:lnTo>
                <a:lnTo>
                  <a:pt x="809974" y="102887"/>
                </a:lnTo>
                <a:lnTo>
                  <a:pt x="815734" y="122086"/>
                </a:lnTo>
                <a:lnTo>
                  <a:pt x="819651" y="132365"/>
                </a:lnTo>
                <a:lnTo>
                  <a:pt x="824246" y="143186"/>
                </a:lnTo>
                <a:lnTo>
                  <a:pt x="834644" y="165793"/>
                </a:lnTo>
                <a:lnTo>
                  <a:pt x="845880" y="189070"/>
                </a:lnTo>
                <a:lnTo>
                  <a:pt x="851655" y="199841"/>
                </a:lnTo>
                <a:lnTo>
                  <a:pt x="857489" y="209999"/>
                </a:lnTo>
                <a:lnTo>
                  <a:pt x="863362" y="219747"/>
                </a:lnTo>
                <a:lnTo>
                  <a:pt x="875180" y="238516"/>
                </a:lnTo>
                <a:lnTo>
                  <a:pt x="881110" y="247688"/>
                </a:lnTo>
                <a:lnTo>
                  <a:pt x="886055" y="254795"/>
                </a:lnTo>
                <a:lnTo>
                  <a:pt x="890344" y="260525"/>
                </a:lnTo>
                <a:lnTo>
                  <a:pt x="894196" y="265337"/>
                </a:lnTo>
                <a:lnTo>
                  <a:pt x="903767" y="273330"/>
                </a:lnTo>
                <a:lnTo>
                  <a:pt x="913643" y="279197"/>
                </a:lnTo>
                <a:lnTo>
                  <a:pt x="926511" y="283273"/>
                </a:lnTo>
                <a:lnTo>
                  <a:pt x="932783" y="283708"/>
                </a:lnTo>
                <a:lnTo>
                  <a:pt x="935387" y="281785"/>
                </a:lnTo>
                <a:lnTo>
                  <a:pt x="940925" y="274356"/>
                </a:lnTo>
                <a:lnTo>
                  <a:pt x="942799" y="269597"/>
                </a:lnTo>
                <a:lnTo>
                  <a:pt x="944049" y="264440"/>
                </a:lnTo>
                <a:lnTo>
                  <a:pt x="944882" y="259017"/>
                </a:lnTo>
                <a:lnTo>
                  <a:pt x="946429" y="253418"/>
                </a:lnTo>
                <a:lnTo>
                  <a:pt x="948453" y="247701"/>
                </a:lnTo>
                <a:lnTo>
                  <a:pt x="950794" y="241905"/>
                </a:lnTo>
                <a:lnTo>
                  <a:pt x="952355" y="235064"/>
                </a:lnTo>
                <a:lnTo>
                  <a:pt x="953396" y="227528"/>
                </a:lnTo>
                <a:lnTo>
                  <a:pt x="954089" y="219527"/>
                </a:lnTo>
                <a:lnTo>
                  <a:pt x="954552" y="211216"/>
                </a:lnTo>
                <a:lnTo>
                  <a:pt x="955066" y="194044"/>
                </a:lnTo>
                <a:lnTo>
                  <a:pt x="955355" y="172383"/>
                </a:lnTo>
                <a:lnTo>
                  <a:pt x="954403" y="165896"/>
                </a:lnTo>
                <a:lnTo>
                  <a:pt x="952777" y="159587"/>
                </a:lnTo>
                <a:lnTo>
                  <a:pt x="950700" y="153397"/>
                </a:lnTo>
                <a:lnTo>
                  <a:pt x="949316" y="148278"/>
                </a:lnTo>
                <a:lnTo>
                  <a:pt x="947778" y="139944"/>
                </a:lnTo>
                <a:lnTo>
                  <a:pt x="946375" y="137325"/>
                </a:lnTo>
                <a:lnTo>
                  <a:pt x="944448" y="135579"/>
                </a:lnTo>
                <a:lnTo>
                  <a:pt x="942171" y="134415"/>
                </a:lnTo>
                <a:lnTo>
                  <a:pt x="936996" y="133121"/>
                </a:lnTo>
                <a:lnTo>
                  <a:pt x="934226" y="132777"/>
                </a:lnTo>
                <a:lnTo>
                  <a:pt x="931388" y="133539"/>
                </a:lnTo>
                <a:lnTo>
                  <a:pt x="925588" y="137032"/>
                </a:lnTo>
                <a:lnTo>
                  <a:pt x="919704" y="144537"/>
                </a:lnTo>
                <a:lnTo>
                  <a:pt x="916745" y="149317"/>
                </a:lnTo>
                <a:lnTo>
                  <a:pt x="913781" y="154487"/>
                </a:lnTo>
                <a:lnTo>
                  <a:pt x="907841" y="165524"/>
                </a:lnTo>
                <a:lnTo>
                  <a:pt x="905860" y="171245"/>
                </a:lnTo>
                <a:lnTo>
                  <a:pt x="904540" y="177044"/>
                </a:lnTo>
                <a:lnTo>
                  <a:pt x="903659" y="182894"/>
                </a:lnTo>
                <a:lnTo>
                  <a:pt x="903072" y="189771"/>
                </a:lnTo>
                <a:lnTo>
                  <a:pt x="902681" y="197332"/>
                </a:lnTo>
                <a:lnTo>
                  <a:pt x="902421" y="205349"/>
                </a:lnTo>
                <a:lnTo>
                  <a:pt x="903239" y="212678"/>
                </a:lnTo>
                <a:lnTo>
                  <a:pt x="904776" y="219549"/>
                </a:lnTo>
                <a:lnTo>
                  <a:pt x="906794" y="226113"/>
                </a:lnTo>
                <a:lnTo>
                  <a:pt x="908139" y="232474"/>
                </a:lnTo>
                <a:lnTo>
                  <a:pt x="909035" y="238699"/>
                </a:lnTo>
                <a:lnTo>
                  <a:pt x="909633" y="244834"/>
                </a:lnTo>
                <a:lnTo>
                  <a:pt x="912016" y="250907"/>
                </a:lnTo>
                <a:lnTo>
                  <a:pt x="915589" y="256941"/>
                </a:lnTo>
                <a:lnTo>
                  <a:pt x="919955" y="262948"/>
                </a:lnTo>
                <a:lnTo>
                  <a:pt x="923858" y="267945"/>
                </a:lnTo>
                <a:lnTo>
                  <a:pt x="930841" y="276142"/>
                </a:lnTo>
                <a:lnTo>
                  <a:pt x="937251" y="283093"/>
                </a:lnTo>
                <a:lnTo>
                  <a:pt x="940350" y="286336"/>
                </a:lnTo>
                <a:lnTo>
                  <a:pt x="944400" y="288498"/>
                </a:lnTo>
                <a:lnTo>
                  <a:pt x="954192" y="290900"/>
                </a:lnTo>
                <a:lnTo>
                  <a:pt x="983627" y="292652"/>
                </a:lnTo>
                <a:lnTo>
                  <a:pt x="993124" y="290100"/>
                </a:lnTo>
                <a:lnTo>
                  <a:pt x="1009626" y="283085"/>
                </a:lnTo>
                <a:lnTo>
                  <a:pt x="1020223" y="277580"/>
                </a:lnTo>
                <a:lnTo>
                  <a:pt x="1032759" y="268902"/>
                </a:lnTo>
                <a:lnTo>
                  <a:pt x="1047608" y="261040"/>
                </a:lnTo>
                <a:lnTo>
                  <a:pt x="1062633" y="257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PenAnnotation45"/>
          <p:cNvSpPr/>
          <p:nvPr/>
        </p:nvSpPr>
        <p:spPr>
          <a:xfrm>
            <a:off x="2929215" y="2473523"/>
            <a:ext cx="178317" cy="187369"/>
          </a:xfrm>
          <a:custGeom>
            <a:avLst/>
            <a:gdLst/>
            <a:ahLst/>
            <a:cxnLst/>
            <a:rect l="0" t="0" r="0" b="0"/>
            <a:pathLst>
              <a:path w="178317" h="187369">
                <a:moveTo>
                  <a:pt x="178316" y="0"/>
                </a:moveTo>
                <a:lnTo>
                  <a:pt x="161707" y="0"/>
                </a:lnTo>
                <a:lnTo>
                  <a:pt x="159306" y="992"/>
                </a:lnTo>
                <a:lnTo>
                  <a:pt x="155721" y="2646"/>
                </a:lnTo>
                <a:lnTo>
                  <a:pt x="151346" y="4741"/>
                </a:lnTo>
                <a:lnTo>
                  <a:pt x="146445" y="6137"/>
                </a:lnTo>
                <a:lnTo>
                  <a:pt x="141194" y="7068"/>
                </a:lnTo>
                <a:lnTo>
                  <a:pt x="135708" y="7688"/>
                </a:lnTo>
                <a:lnTo>
                  <a:pt x="130067" y="8102"/>
                </a:lnTo>
                <a:lnTo>
                  <a:pt x="124322" y="8378"/>
                </a:lnTo>
                <a:lnTo>
                  <a:pt x="111655" y="8685"/>
                </a:lnTo>
                <a:lnTo>
                  <a:pt x="96103" y="8821"/>
                </a:lnTo>
                <a:lnTo>
                  <a:pt x="88781" y="7865"/>
                </a:lnTo>
                <a:lnTo>
                  <a:pt x="81915" y="6235"/>
                </a:lnTo>
                <a:lnTo>
                  <a:pt x="75353" y="4157"/>
                </a:lnTo>
                <a:lnTo>
                  <a:pt x="68994" y="3763"/>
                </a:lnTo>
                <a:lnTo>
                  <a:pt x="62771" y="4493"/>
                </a:lnTo>
                <a:lnTo>
                  <a:pt x="56637" y="5972"/>
                </a:lnTo>
                <a:lnTo>
                  <a:pt x="50564" y="6958"/>
                </a:lnTo>
                <a:lnTo>
                  <a:pt x="44531" y="7615"/>
                </a:lnTo>
                <a:lnTo>
                  <a:pt x="38524" y="8054"/>
                </a:lnTo>
                <a:lnTo>
                  <a:pt x="33528" y="9338"/>
                </a:lnTo>
                <a:lnTo>
                  <a:pt x="29205" y="11186"/>
                </a:lnTo>
                <a:lnTo>
                  <a:pt x="25330" y="13411"/>
                </a:lnTo>
                <a:lnTo>
                  <a:pt x="20763" y="14894"/>
                </a:lnTo>
                <a:lnTo>
                  <a:pt x="15734" y="15882"/>
                </a:lnTo>
                <a:lnTo>
                  <a:pt x="10396" y="16541"/>
                </a:lnTo>
                <a:lnTo>
                  <a:pt x="6838" y="17973"/>
                </a:lnTo>
                <a:lnTo>
                  <a:pt x="4466" y="19919"/>
                </a:lnTo>
                <a:lnTo>
                  <a:pt x="2885" y="22209"/>
                </a:lnTo>
                <a:lnTo>
                  <a:pt x="1128" y="27399"/>
                </a:lnTo>
                <a:lnTo>
                  <a:pt x="347" y="33013"/>
                </a:lnTo>
                <a:lnTo>
                  <a:pt x="0" y="38816"/>
                </a:lnTo>
                <a:lnTo>
                  <a:pt x="899" y="41752"/>
                </a:lnTo>
                <a:lnTo>
                  <a:pt x="2491" y="44702"/>
                </a:lnTo>
                <a:lnTo>
                  <a:pt x="4545" y="47661"/>
                </a:lnTo>
                <a:lnTo>
                  <a:pt x="6906" y="50625"/>
                </a:lnTo>
                <a:lnTo>
                  <a:pt x="9472" y="53594"/>
                </a:lnTo>
                <a:lnTo>
                  <a:pt x="12175" y="56565"/>
                </a:lnTo>
                <a:lnTo>
                  <a:pt x="15962" y="59538"/>
                </a:lnTo>
                <a:lnTo>
                  <a:pt x="20470" y="62513"/>
                </a:lnTo>
                <a:lnTo>
                  <a:pt x="25461" y="65488"/>
                </a:lnTo>
                <a:lnTo>
                  <a:pt x="30771" y="67471"/>
                </a:lnTo>
                <a:lnTo>
                  <a:pt x="36297" y="68793"/>
                </a:lnTo>
                <a:lnTo>
                  <a:pt x="41965" y="69675"/>
                </a:lnTo>
                <a:lnTo>
                  <a:pt x="47728" y="71254"/>
                </a:lnTo>
                <a:lnTo>
                  <a:pt x="53554" y="73300"/>
                </a:lnTo>
                <a:lnTo>
                  <a:pt x="59422" y="75656"/>
                </a:lnTo>
                <a:lnTo>
                  <a:pt x="65319" y="78218"/>
                </a:lnTo>
                <a:lnTo>
                  <a:pt x="77163" y="83712"/>
                </a:lnTo>
                <a:lnTo>
                  <a:pt x="83099" y="85573"/>
                </a:lnTo>
                <a:lnTo>
                  <a:pt x="89041" y="86814"/>
                </a:lnTo>
                <a:lnTo>
                  <a:pt x="94987" y="87642"/>
                </a:lnTo>
                <a:lnTo>
                  <a:pt x="101927" y="89186"/>
                </a:lnTo>
                <a:lnTo>
                  <a:pt x="109531" y="91207"/>
                </a:lnTo>
                <a:lnTo>
                  <a:pt x="117576" y="93547"/>
                </a:lnTo>
                <a:lnTo>
                  <a:pt x="124924" y="97091"/>
                </a:lnTo>
                <a:lnTo>
                  <a:pt x="131807" y="101438"/>
                </a:lnTo>
                <a:lnTo>
                  <a:pt x="138380" y="106321"/>
                </a:lnTo>
                <a:lnTo>
                  <a:pt x="143755" y="110568"/>
                </a:lnTo>
                <a:lnTo>
                  <a:pt x="148330" y="114392"/>
                </a:lnTo>
                <a:lnTo>
                  <a:pt x="152372" y="117933"/>
                </a:lnTo>
                <a:lnTo>
                  <a:pt x="159509" y="124514"/>
                </a:lnTo>
                <a:lnTo>
                  <a:pt x="162802" y="127658"/>
                </a:lnTo>
                <a:lnTo>
                  <a:pt x="164996" y="131738"/>
                </a:lnTo>
                <a:lnTo>
                  <a:pt x="166459" y="136442"/>
                </a:lnTo>
                <a:lnTo>
                  <a:pt x="167435" y="141563"/>
                </a:lnTo>
                <a:lnTo>
                  <a:pt x="168085" y="145969"/>
                </a:lnTo>
                <a:lnTo>
                  <a:pt x="168519" y="149899"/>
                </a:lnTo>
                <a:lnTo>
                  <a:pt x="168808" y="153511"/>
                </a:lnTo>
                <a:lnTo>
                  <a:pt x="169001" y="156911"/>
                </a:lnTo>
                <a:lnTo>
                  <a:pt x="169215" y="163334"/>
                </a:lnTo>
                <a:lnTo>
                  <a:pt x="168280" y="166437"/>
                </a:lnTo>
                <a:lnTo>
                  <a:pt x="166664" y="169497"/>
                </a:lnTo>
                <a:lnTo>
                  <a:pt x="164595" y="172529"/>
                </a:lnTo>
                <a:lnTo>
                  <a:pt x="162223" y="175543"/>
                </a:lnTo>
                <a:lnTo>
                  <a:pt x="159650" y="178544"/>
                </a:lnTo>
                <a:lnTo>
                  <a:pt x="156942" y="181537"/>
                </a:lnTo>
                <a:lnTo>
                  <a:pt x="153153" y="183533"/>
                </a:lnTo>
                <a:lnTo>
                  <a:pt x="148642" y="184863"/>
                </a:lnTo>
                <a:lnTo>
                  <a:pt x="143651" y="185750"/>
                </a:lnTo>
                <a:lnTo>
                  <a:pt x="138339" y="186341"/>
                </a:lnTo>
                <a:lnTo>
                  <a:pt x="132813" y="186735"/>
                </a:lnTo>
                <a:lnTo>
                  <a:pt x="122374" y="187173"/>
                </a:lnTo>
                <a:lnTo>
                  <a:pt x="114426" y="187368"/>
                </a:lnTo>
                <a:lnTo>
                  <a:pt x="109926" y="186427"/>
                </a:lnTo>
                <a:lnTo>
                  <a:pt x="104941" y="184808"/>
                </a:lnTo>
                <a:lnTo>
                  <a:pt x="99634" y="182737"/>
                </a:lnTo>
                <a:lnTo>
                  <a:pt x="95103" y="181356"/>
                </a:lnTo>
                <a:lnTo>
                  <a:pt x="91091" y="180435"/>
                </a:lnTo>
                <a:lnTo>
                  <a:pt x="87424" y="179821"/>
                </a:lnTo>
                <a:lnTo>
                  <a:pt x="82994" y="178420"/>
                </a:lnTo>
                <a:lnTo>
                  <a:pt x="78057" y="176493"/>
                </a:lnTo>
                <a:lnTo>
                  <a:pt x="72781" y="174217"/>
                </a:lnTo>
                <a:lnTo>
                  <a:pt x="68272" y="172699"/>
                </a:lnTo>
                <a:lnTo>
                  <a:pt x="64274" y="171688"/>
                </a:lnTo>
                <a:lnTo>
                  <a:pt x="60616" y="171013"/>
                </a:lnTo>
                <a:lnTo>
                  <a:pt x="57185" y="169571"/>
                </a:lnTo>
                <a:lnTo>
                  <a:pt x="53906" y="167618"/>
                </a:lnTo>
                <a:lnTo>
                  <a:pt x="50727" y="165323"/>
                </a:lnTo>
                <a:lnTo>
                  <a:pt x="47616" y="162802"/>
                </a:lnTo>
                <a:lnTo>
                  <a:pt x="44550" y="160128"/>
                </a:lnTo>
                <a:lnTo>
                  <a:pt x="41514" y="157354"/>
                </a:lnTo>
                <a:lnTo>
                  <a:pt x="39489" y="154512"/>
                </a:lnTo>
                <a:lnTo>
                  <a:pt x="37240" y="148708"/>
                </a:lnTo>
                <a:lnTo>
                  <a:pt x="35648" y="146764"/>
                </a:lnTo>
                <a:lnTo>
                  <a:pt x="33595" y="145468"/>
                </a:lnTo>
                <a:lnTo>
                  <a:pt x="26511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PenAnnotation46"/>
          <p:cNvSpPr/>
          <p:nvPr/>
        </p:nvSpPr>
        <p:spPr>
          <a:xfrm>
            <a:off x="3081983" y="2330648"/>
            <a:ext cx="25549" cy="80368"/>
          </a:xfrm>
          <a:custGeom>
            <a:avLst/>
            <a:gdLst/>
            <a:ahLst/>
            <a:cxnLst/>
            <a:rect l="0" t="0" r="0" b="0"/>
            <a:pathLst>
              <a:path w="25549" h="80368">
                <a:moveTo>
                  <a:pt x="7688" y="0"/>
                </a:moveTo>
                <a:lnTo>
                  <a:pt x="0" y="7688"/>
                </a:lnTo>
                <a:lnTo>
                  <a:pt x="578" y="9095"/>
                </a:lnTo>
                <a:lnTo>
                  <a:pt x="1956" y="11024"/>
                </a:lnTo>
                <a:lnTo>
                  <a:pt x="3867" y="13302"/>
                </a:lnTo>
                <a:lnTo>
                  <a:pt x="5141" y="15814"/>
                </a:lnTo>
                <a:lnTo>
                  <a:pt x="5990" y="18480"/>
                </a:lnTo>
                <a:lnTo>
                  <a:pt x="6556" y="21250"/>
                </a:lnTo>
                <a:lnTo>
                  <a:pt x="7926" y="24088"/>
                </a:lnTo>
                <a:lnTo>
                  <a:pt x="9831" y="26973"/>
                </a:lnTo>
                <a:lnTo>
                  <a:pt x="12093" y="29888"/>
                </a:lnTo>
                <a:lnTo>
                  <a:pt x="13602" y="32824"/>
                </a:lnTo>
                <a:lnTo>
                  <a:pt x="14607" y="35773"/>
                </a:lnTo>
                <a:lnTo>
                  <a:pt x="15277" y="38732"/>
                </a:lnTo>
                <a:lnTo>
                  <a:pt x="15724" y="41696"/>
                </a:lnTo>
                <a:lnTo>
                  <a:pt x="16022" y="44664"/>
                </a:lnTo>
                <a:lnTo>
                  <a:pt x="16221" y="47636"/>
                </a:lnTo>
                <a:lnTo>
                  <a:pt x="17345" y="50609"/>
                </a:lnTo>
                <a:lnTo>
                  <a:pt x="19087" y="53583"/>
                </a:lnTo>
                <a:lnTo>
                  <a:pt x="21241" y="56558"/>
                </a:lnTo>
                <a:lnTo>
                  <a:pt x="22677" y="59533"/>
                </a:lnTo>
                <a:lnTo>
                  <a:pt x="23634" y="62509"/>
                </a:lnTo>
                <a:lnTo>
                  <a:pt x="24272" y="65485"/>
                </a:lnTo>
                <a:lnTo>
                  <a:pt x="24697" y="68462"/>
                </a:lnTo>
                <a:lnTo>
                  <a:pt x="24981" y="71438"/>
                </a:lnTo>
                <a:lnTo>
                  <a:pt x="25548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PenAnnotation47"/>
          <p:cNvSpPr/>
          <p:nvPr/>
        </p:nvSpPr>
        <p:spPr>
          <a:xfrm>
            <a:off x="3214687" y="2493422"/>
            <a:ext cx="321470" cy="149227"/>
          </a:xfrm>
          <a:custGeom>
            <a:avLst/>
            <a:gdLst/>
            <a:ahLst/>
            <a:cxnLst/>
            <a:rect l="0" t="0" r="0" b="0"/>
            <a:pathLst>
              <a:path w="321470" h="149227">
                <a:moveTo>
                  <a:pt x="0" y="131906"/>
                </a:moveTo>
                <a:lnTo>
                  <a:pt x="16586" y="131906"/>
                </a:lnTo>
                <a:lnTo>
                  <a:pt x="19939" y="129260"/>
                </a:lnTo>
                <a:lnTo>
                  <a:pt x="22222" y="127165"/>
                </a:lnTo>
                <a:lnTo>
                  <a:pt x="24737" y="123784"/>
                </a:lnTo>
                <a:lnTo>
                  <a:pt x="27405" y="119546"/>
                </a:lnTo>
                <a:lnTo>
                  <a:pt x="30176" y="114736"/>
                </a:lnTo>
                <a:lnTo>
                  <a:pt x="35901" y="104100"/>
                </a:lnTo>
                <a:lnTo>
                  <a:pt x="47661" y="81103"/>
                </a:lnTo>
                <a:lnTo>
                  <a:pt x="49633" y="75217"/>
                </a:lnTo>
                <a:lnTo>
                  <a:pt x="50948" y="69309"/>
                </a:lnTo>
                <a:lnTo>
                  <a:pt x="51825" y="63385"/>
                </a:lnTo>
                <a:lnTo>
                  <a:pt x="52409" y="58444"/>
                </a:lnTo>
                <a:lnTo>
                  <a:pt x="52799" y="54158"/>
                </a:lnTo>
                <a:lnTo>
                  <a:pt x="53059" y="50308"/>
                </a:lnTo>
                <a:lnTo>
                  <a:pt x="53232" y="45757"/>
                </a:lnTo>
                <a:lnTo>
                  <a:pt x="53424" y="35409"/>
                </a:lnTo>
                <a:lnTo>
                  <a:pt x="52484" y="30864"/>
                </a:lnTo>
                <a:lnTo>
                  <a:pt x="50864" y="26841"/>
                </a:lnTo>
                <a:lnTo>
                  <a:pt x="48792" y="23167"/>
                </a:lnTo>
                <a:lnTo>
                  <a:pt x="46419" y="20718"/>
                </a:lnTo>
                <a:lnTo>
                  <a:pt x="43844" y="19085"/>
                </a:lnTo>
                <a:lnTo>
                  <a:pt x="41136" y="17997"/>
                </a:lnTo>
                <a:lnTo>
                  <a:pt x="39330" y="16279"/>
                </a:lnTo>
                <a:lnTo>
                  <a:pt x="38126" y="14141"/>
                </a:lnTo>
                <a:lnTo>
                  <a:pt x="37324" y="11724"/>
                </a:lnTo>
                <a:lnTo>
                  <a:pt x="35797" y="11105"/>
                </a:lnTo>
                <a:lnTo>
                  <a:pt x="33786" y="11685"/>
                </a:lnTo>
                <a:lnTo>
                  <a:pt x="28907" y="14974"/>
                </a:lnTo>
                <a:lnTo>
                  <a:pt x="26216" y="17240"/>
                </a:lnTo>
                <a:lnTo>
                  <a:pt x="23431" y="19743"/>
                </a:lnTo>
                <a:lnTo>
                  <a:pt x="20581" y="23396"/>
                </a:lnTo>
                <a:lnTo>
                  <a:pt x="17690" y="27816"/>
                </a:lnTo>
                <a:lnTo>
                  <a:pt x="14770" y="32747"/>
                </a:lnTo>
                <a:lnTo>
                  <a:pt x="12823" y="38019"/>
                </a:lnTo>
                <a:lnTo>
                  <a:pt x="11525" y="43518"/>
                </a:lnTo>
                <a:lnTo>
                  <a:pt x="10660" y="49168"/>
                </a:lnTo>
                <a:lnTo>
                  <a:pt x="10083" y="54919"/>
                </a:lnTo>
                <a:lnTo>
                  <a:pt x="9699" y="60737"/>
                </a:lnTo>
                <a:lnTo>
                  <a:pt x="9443" y="66601"/>
                </a:lnTo>
                <a:lnTo>
                  <a:pt x="9158" y="78407"/>
                </a:lnTo>
                <a:lnTo>
                  <a:pt x="8975" y="97415"/>
                </a:lnTo>
                <a:lnTo>
                  <a:pt x="10944" y="101967"/>
                </a:lnTo>
                <a:lnTo>
                  <a:pt x="14242" y="106985"/>
                </a:lnTo>
                <a:lnTo>
                  <a:pt x="18424" y="112316"/>
                </a:lnTo>
                <a:lnTo>
                  <a:pt x="22205" y="116861"/>
                </a:lnTo>
                <a:lnTo>
                  <a:pt x="25717" y="120884"/>
                </a:lnTo>
                <a:lnTo>
                  <a:pt x="29051" y="124558"/>
                </a:lnTo>
                <a:lnTo>
                  <a:pt x="33258" y="127007"/>
                </a:lnTo>
                <a:lnTo>
                  <a:pt x="43224" y="129728"/>
                </a:lnTo>
                <a:lnTo>
                  <a:pt x="48660" y="130454"/>
                </a:lnTo>
                <a:lnTo>
                  <a:pt x="54268" y="130938"/>
                </a:lnTo>
                <a:lnTo>
                  <a:pt x="59991" y="131261"/>
                </a:lnTo>
                <a:lnTo>
                  <a:pt x="71642" y="131619"/>
                </a:lnTo>
                <a:lnTo>
                  <a:pt x="77527" y="131714"/>
                </a:lnTo>
                <a:lnTo>
                  <a:pt x="83434" y="130786"/>
                </a:lnTo>
                <a:lnTo>
                  <a:pt x="89357" y="129175"/>
                </a:lnTo>
                <a:lnTo>
                  <a:pt x="95291" y="127109"/>
                </a:lnTo>
                <a:lnTo>
                  <a:pt x="100238" y="124739"/>
                </a:lnTo>
                <a:lnTo>
                  <a:pt x="104529" y="122167"/>
                </a:lnTo>
                <a:lnTo>
                  <a:pt x="108381" y="119460"/>
                </a:lnTo>
                <a:lnTo>
                  <a:pt x="112934" y="116663"/>
                </a:lnTo>
                <a:lnTo>
                  <a:pt x="117953" y="113806"/>
                </a:lnTo>
                <a:lnTo>
                  <a:pt x="123284" y="110910"/>
                </a:lnTo>
                <a:lnTo>
                  <a:pt x="128822" y="106994"/>
                </a:lnTo>
                <a:lnTo>
                  <a:pt x="134499" y="102400"/>
                </a:lnTo>
                <a:lnTo>
                  <a:pt x="140267" y="97352"/>
                </a:lnTo>
                <a:lnTo>
                  <a:pt x="145105" y="92003"/>
                </a:lnTo>
                <a:lnTo>
                  <a:pt x="149323" y="86452"/>
                </a:lnTo>
                <a:lnTo>
                  <a:pt x="153127" y="80768"/>
                </a:lnTo>
                <a:lnTo>
                  <a:pt x="156655" y="74993"/>
                </a:lnTo>
                <a:lnTo>
                  <a:pt x="159999" y="69159"/>
                </a:lnTo>
                <a:lnTo>
                  <a:pt x="166361" y="57385"/>
                </a:lnTo>
                <a:lnTo>
                  <a:pt x="172495" y="45538"/>
                </a:lnTo>
                <a:lnTo>
                  <a:pt x="175520" y="40593"/>
                </a:lnTo>
                <a:lnTo>
                  <a:pt x="178529" y="36304"/>
                </a:lnTo>
                <a:lnTo>
                  <a:pt x="185747" y="27032"/>
                </a:lnTo>
                <a:lnTo>
                  <a:pt x="187331" y="26271"/>
                </a:lnTo>
                <a:lnTo>
                  <a:pt x="191738" y="25426"/>
                </a:lnTo>
                <a:lnTo>
                  <a:pt x="193310" y="26192"/>
                </a:lnTo>
                <a:lnTo>
                  <a:pt x="194357" y="27696"/>
                </a:lnTo>
                <a:lnTo>
                  <a:pt x="195056" y="29690"/>
                </a:lnTo>
                <a:lnTo>
                  <a:pt x="196514" y="32012"/>
                </a:lnTo>
                <a:lnTo>
                  <a:pt x="198478" y="34552"/>
                </a:lnTo>
                <a:lnTo>
                  <a:pt x="200780" y="37238"/>
                </a:lnTo>
                <a:lnTo>
                  <a:pt x="203306" y="41012"/>
                </a:lnTo>
                <a:lnTo>
                  <a:pt x="205983" y="45513"/>
                </a:lnTo>
                <a:lnTo>
                  <a:pt x="208759" y="50498"/>
                </a:lnTo>
                <a:lnTo>
                  <a:pt x="210610" y="55806"/>
                </a:lnTo>
                <a:lnTo>
                  <a:pt x="211844" y="61329"/>
                </a:lnTo>
                <a:lnTo>
                  <a:pt x="212667" y="66995"/>
                </a:lnTo>
                <a:lnTo>
                  <a:pt x="214208" y="73749"/>
                </a:lnTo>
                <a:lnTo>
                  <a:pt x="216227" y="81228"/>
                </a:lnTo>
                <a:lnTo>
                  <a:pt x="218566" y="89191"/>
                </a:lnTo>
                <a:lnTo>
                  <a:pt x="220125" y="96484"/>
                </a:lnTo>
                <a:lnTo>
                  <a:pt x="221164" y="103330"/>
                </a:lnTo>
                <a:lnTo>
                  <a:pt x="221857" y="109879"/>
                </a:lnTo>
                <a:lnTo>
                  <a:pt x="222318" y="115237"/>
                </a:lnTo>
                <a:lnTo>
                  <a:pt x="222626" y="119801"/>
                </a:lnTo>
                <a:lnTo>
                  <a:pt x="222969" y="127518"/>
                </a:lnTo>
                <a:lnTo>
                  <a:pt x="223161" y="137441"/>
                </a:lnTo>
                <a:lnTo>
                  <a:pt x="223232" y="147946"/>
                </a:lnTo>
                <a:lnTo>
                  <a:pt x="222243" y="148552"/>
                </a:lnTo>
                <a:lnTo>
                  <a:pt x="218499" y="149226"/>
                </a:lnTo>
                <a:lnTo>
                  <a:pt x="218096" y="148414"/>
                </a:lnTo>
                <a:lnTo>
                  <a:pt x="218819" y="146880"/>
                </a:lnTo>
                <a:lnTo>
                  <a:pt x="220293" y="144865"/>
                </a:lnTo>
                <a:lnTo>
                  <a:pt x="221276" y="142530"/>
                </a:lnTo>
                <a:lnTo>
                  <a:pt x="221932" y="139981"/>
                </a:lnTo>
                <a:lnTo>
                  <a:pt x="222369" y="137289"/>
                </a:lnTo>
                <a:lnTo>
                  <a:pt x="221667" y="133510"/>
                </a:lnTo>
                <a:lnTo>
                  <a:pt x="220208" y="129007"/>
                </a:lnTo>
                <a:lnTo>
                  <a:pt x="218243" y="124020"/>
                </a:lnTo>
                <a:lnTo>
                  <a:pt x="216933" y="117719"/>
                </a:lnTo>
                <a:lnTo>
                  <a:pt x="216059" y="110541"/>
                </a:lnTo>
                <a:lnTo>
                  <a:pt x="215477" y="102780"/>
                </a:lnTo>
                <a:lnTo>
                  <a:pt x="215089" y="94629"/>
                </a:lnTo>
                <a:lnTo>
                  <a:pt x="214657" y="77635"/>
                </a:lnTo>
                <a:lnTo>
                  <a:pt x="214415" y="56074"/>
                </a:lnTo>
                <a:lnTo>
                  <a:pt x="215373" y="48609"/>
                </a:lnTo>
                <a:lnTo>
                  <a:pt x="217004" y="40656"/>
                </a:lnTo>
                <a:lnTo>
                  <a:pt x="219083" y="32377"/>
                </a:lnTo>
                <a:lnTo>
                  <a:pt x="220469" y="25866"/>
                </a:lnTo>
                <a:lnTo>
                  <a:pt x="221394" y="20533"/>
                </a:lnTo>
                <a:lnTo>
                  <a:pt x="222010" y="15985"/>
                </a:lnTo>
                <a:lnTo>
                  <a:pt x="222421" y="11961"/>
                </a:lnTo>
                <a:lnTo>
                  <a:pt x="222695" y="8287"/>
                </a:lnTo>
                <a:lnTo>
                  <a:pt x="222877" y="4845"/>
                </a:lnTo>
                <a:lnTo>
                  <a:pt x="223991" y="2550"/>
                </a:lnTo>
                <a:lnTo>
                  <a:pt x="225726" y="1020"/>
                </a:lnTo>
                <a:lnTo>
                  <a:pt x="227874" y="0"/>
                </a:lnTo>
                <a:lnTo>
                  <a:pt x="229307" y="312"/>
                </a:lnTo>
                <a:lnTo>
                  <a:pt x="230262" y="1513"/>
                </a:lnTo>
                <a:lnTo>
                  <a:pt x="230899" y="3305"/>
                </a:lnTo>
                <a:lnTo>
                  <a:pt x="231606" y="7943"/>
                </a:lnTo>
                <a:lnTo>
                  <a:pt x="231795" y="10568"/>
                </a:lnTo>
                <a:lnTo>
                  <a:pt x="231920" y="14303"/>
                </a:lnTo>
                <a:lnTo>
                  <a:pt x="232097" y="29040"/>
                </a:lnTo>
                <a:lnTo>
                  <a:pt x="232139" y="40216"/>
                </a:lnTo>
                <a:lnTo>
                  <a:pt x="233142" y="46967"/>
                </a:lnTo>
                <a:lnTo>
                  <a:pt x="234803" y="54444"/>
                </a:lnTo>
                <a:lnTo>
                  <a:pt x="236903" y="62405"/>
                </a:lnTo>
                <a:lnTo>
                  <a:pt x="238303" y="69697"/>
                </a:lnTo>
                <a:lnTo>
                  <a:pt x="239235" y="76543"/>
                </a:lnTo>
                <a:lnTo>
                  <a:pt x="239857" y="83091"/>
                </a:lnTo>
                <a:lnTo>
                  <a:pt x="241264" y="89441"/>
                </a:lnTo>
                <a:lnTo>
                  <a:pt x="243194" y="95658"/>
                </a:lnTo>
                <a:lnTo>
                  <a:pt x="245473" y="101788"/>
                </a:lnTo>
                <a:lnTo>
                  <a:pt x="247985" y="106866"/>
                </a:lnTo>
                <a:lnTo>
                  <a:pt x="250651" y="111244"/>
                </a:lnTo>
                <a:lnTo>
                  <a:pt x="253421" y="115155"/>
                </a:lnTo>
                <a:lnTo>
                  <a:pt x="256260" y="118754"/>
                </a:lnTo>
                <a:lnTo>
                  <a:pt x="259145" y="122146"/>
                </a:lnTo>
                <a:lnTo>
                  <a:pt x="262060" y="125399"/>
                </a:lnTo>
                <a:lnTo>
                  <a:pt x="267945" y="131660"/>
                </a:lnTo>
                <a:lnTo>
                  <a:pt x="270904" y="134718"/>
                </a:lnTo>
                <a:lnTo>
                  <a:pt x="273868" y="136757"/>
                </a:lnTo>
                <a:lnTo>
                  <a:pt x="279808" y="139023"/>
                </a:lnTo>
                <a:lnTo>
                  <a:pt x="282781" y="138635"/>
                </a:lnTo>
                <a:lnTo>
                  <a:pt x="285755" y="137384"/>
                </a:lnTo>
                <a:lnTo>
                  <a:pt x="291705" y="133348"/>
                </a:lnTo>
                <a:lnTo>
                  <a:pt x="294681" y="130883"/>
                </a:lnTo>
                <a:lnTo>
                  <a:pt x="297657" y="128247"/>
                </a:lnTo>
                <a:lnTo>
                  <a:pt x="303610" y="122673"/>
                </a:lnTo>
                <a:lnTo>
                  <a:pt x="321469" y="1051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PenAnnotation48"/>
          <p:cNvSpPr/>
          <p:nvPr/>
        </p:nvSpPr>
        <p:spPr>
          <a:xfrm>
            <a:off x="3536265" y="2303859"/>
            <a:ext cx="44540" cy="357188"/>
          </a:xfrm>
          <a:custGeom>
            <a:avLst/>
            <a:gdLst/>
            <a:ahLst/>
            <a:cxnLst/>
            <a:rect l="0" t="0" r="0" b="0"/>
            <a:pathLst>
              <a:path w="44540" h="357188">
                <a:moveTo>
                  <a:pt x="8820" y="0"/>
                </a:moveTo>
                <a:lnTo>
                  <a:pt x="4080" y="0"/>
                </a:lnTo>
                <a:lnTo>
                  <a:pt x="2684" y="992"/>
                </a:lnTo>
                <a:lnTo>
                  <a:pt x="1753" y="2646"/>
                </a:lnTo>
                <a:lnTo>
                  <a:pt x="718" y="7129"/>
                </a:lnTo>
                <a:lnTo>
                  <a:pt x="136" y="17215"/>
                </a:lnTo>
                <a:lnTo>
                  <a:pt x="0" y="30472"/>
                </a:lnTo>
                <a:lnTo>
                  <a:pt x="956" y="39166"/>
                </a:lnTo>
                <a:lnTo>
                  <a:pt x="2585" y="48931"/>
                </a:lnTo>
                <a:lnTo>
                  <a:pt x="4664" y="59410"/>
                </a:lnTo>
                <a:lnTo>
                  <a:pt x="6049" y="69372"/>
                </a:lnTo>
                <a:lnTo>
                  <a:pt x="6973" y="78990"/>
                </a:lnTo>
                <a:lnTo>
                  <a:pt x="7589" y="88379"/>
                </a:lnTo>
                <a:lnTo>
                  <a:pt x="7999" y="98607"/>
                </a:lnTo>
                <a:lnTo>
                  <a:pt x="8456" y="120555"/>
                </a:lnTo>
                <a:lnTo>
                  <a:pt x="9569" y="131963"/>
                </a:lnTo>
                <a:lnTo>
                  <a:pt x="11304" y="143538"/>
                </a:lnTo>
                <a:lnTo>
                  <a:pt x="13453" y="155223"/>
                </a:lnTo>
                <a:lnTo>
                  <a:pt x="14885" y="166982"/>
                </a:lnTo>
                <a:lnTo>
                  <a:pt x="15840" y="178790"/>
                </a:lnTo>
                <a:lnTo>
                  <a:pt x="16477" y="190631"/>
                </a:lnTo>
                <a:lnTo>
                  <a:pt x="17894" y="201501"/>
                </a:lnTo>
                <a:lnTo>
                  <a:pt x="19830" y="211725"/>
                </a:lnTo>
                <a:lnTo>
                  <a:pt x="22113" y="221517"/>
                </a:lnTo>
                <a:lnTo>
                  <a:pt x="23635" y="231022"/>
                </a:lnTo>
                <a:lnTo>
                  <a:pt x="24650" y="240335"/>
                </a:lnTo>
                <a:lnTo>
                  <a:pt x="25327" y="249520"/>
                </a:lnTo>
                <a:lnTo>
                  <a:pt x="25778" y="258620"/>
                </a:lnTo>
                <a:lnTo>
                  <a:pt x="26279" y="276669"/>
                </a:lnTo>
                <a:lnTo>
                  <a:pt x="27405" y="284657"/>
                </a:lnTo>
                <a:lnTo>
                  <a:pt x="29147" y="291966"/>
                </a:lnTo>
                <a:lnTo>
                  <a:pt x="31302" y="298824"/>
                </a:lnTo>
                <a:lnTo>
                  <a:pt x="32738" y="305380"/>
                </a:lnTo>
                <a:lnTo>
                  <a:pt x="33695" y="311735"/>
                </a:lnTo>
                <a:lnTo>
                  <a:pt x="34333" y="317956"/>
                </a:lnTo>
                <a:lnTo>
                  <a:pt x="34759" y="324088"/>
                </a:lnTo>
                <a:lnTo>
                  <a:pt x="35042" y="330160"/>
                </a:lnTo>
                <a:lnTo>
                  <a:pt x="35231" y="336193"/>
                </a:lnTo>
                <a:lnTo>
                  <a:pt x="36350" y="340215"/>
                </a:lnTo>
                <a:lnTo>
                  <a:pt x="38087" y="342895"/>
                </a:lnTo>
                <a:lnTo>
                  <a:pt x="40238" y="344683"/>
                </a:lnTo>
                <a:lnTo>
                  <a:pt x="41672" y="346866"/>
                </a:lnTo>
                <a:lnTo>
                  <a:pt x="42628" y="349315"/>
                </a:lnTo>
                <a:lnTo>
                  <a:pt x="44539" y="3571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PenAnnotation49"/>
          <p:cNvSpPr/>
          <p:nvPr/>
        </p:nvSpPr>
        <p:spPr>
          <a:xfrm>
            <a:off x="3455789" y="2428875"/>
            <a:ext cx="205383" cy="8927"/>
          </a:xfrm>
          <a:custGeom>
            <a:avLst/>
            <a:gdLst/>
            <a:ahLst/>
            <a:cxnLst/>
            <a:rect l="0" t="0" r="0" b="0"/>
            <a:pathLst>
              <a:path w="205383" h="8927">
                <a:moveTo>
                  <a:pt x="0" y="0"/>
                </a:moveTo>
                <a:lnTo>
                  <a:pt x="4740" y="0"/>
                </a:lnTo>
                <a:lnTo>
                  <a:pt x="7129" y="992"/>
                </a:lnTo>
                <a:lnTo>
                  <a:pt x="9713" y="2645"/>
                </a:lnTo>
                <a:lnTo>
                  <a:pt x="12429" y="4740"/>
                </a:lnTo>
                <a:lnTo>
                  <a:pt x="15231" y="6137"/>
                </a:lnTo>
                <a:lnTo>
                  <a:pt x="18091" y="7067"/>
                </a:lnTo>
                <a:lnTo>
                  <a:pt x="20991" y="7688"/>
                </a:lnTo>
                <a:lnTo>
                  <a:pt x="25900" y="8102"/>
                </a:lnTo>
                <a:lnTo>
                  <a:pt x="32149" y="8378"/>
                </a:lnTo>
                <a:lnTo>
                  <a:pt x="52520" y="8766"/>
                </a:lnTo>
                <a:lnTo>
                  <a:pt x="129341" y="8926"/>
                </a:lnTo>
                <a:lnTo>
                  <a:pt x="136829" y="7935"/>
                </a:lnTo>
                <a:lnTo>
                  <a:pt x="144797" y="6282"/>
                </a:lnTo>
                <a:lnTo>
                  <a:pt x="153086" y="4188"/>
                </a:lnTo>
                <a:lnTo>
                  <a:pt x="159604" y="2792"/>
                </a:lnTo>
                <a:lnTo>
                  <a:pt x="164942" y="1861"/>
                </a:lnTo>
                <a:lnTo>
                  <a:pt x="169492" y="1241"/>
                </a:lnTo>
                <a:lnTo>
                  <a:pt x="174510" y="827"/>
                </a:lnTo>
                <a:lnTo>
                  <a:pt x="179840" y="551"/>
                </a:lnTo>
                <a:lnTo>
                  <a:pt x="194176" y="163"/>
                </a:lnTo>
                <a:lnTo>
                  <a:pt x="205357" y="0"/>
                </a:lnTo>
                <a:lnTo>
                  <a:pt x="20538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PenAnnotation50"/>
          <p:cNvSpPr/>
          <p:nvPr/>
        </p:nvSpPr>
        <p:spPr>
          <a:xfrm>
            <a:off x="3652242" y="2491541"/>
            <a:ext cx="151805" cy="185435"/>
          </a:xfrm>
          <a:custGeom>
            <a:avLst/>
            <a:gdLst/>
            <a:ahLst/>
            <a:cxnLst/>
            <a:rect l="0" t="0" r="0" b="0"/>
            <a:pathLst>
              <a:path w="151805" h="185435">
                <a:moveTo>
                  <a:pt x="0" y="26630"/>
                </a:moveTo>
                <a:lnTo>
                  <a:pt x="0" y="69744"/>
                </a:lnTo>
                <a:lnTo>
                  <a:pt x="992" y="76209"/>
                </a:lnTo>
                <a:lnTo>
                  <a:pt x="2646" y="83495"/>
                </a:lnTo>
                <a:lnTo>
                  <a:pt x="4740" y="91330"/>
                </a:lnTo>
                <a:lnTo>
                  <a:pt x="6137" y="99529"/>
                </a:lnTo>
                <a:lnTo>
                  <a:pt x="7067" y="107972"/>
                </a:lnTo>
                <a:lnTo>
                  <a:pt x="7688" y="116577"/>
                </a:lnTo>
                <a:lnTo>
                  <a:pt x="9094" y="124298"/>
                </a:lnTo>
                <a:lnTo>
                  <a:pt x="11024" y="131429"/>
                </a:lnTo>
                <a:lnTo>
                  <a:pt x="13302" y="138168"/>
                </a:lnTo>
                <a:lnTo>
                  <a:pt x="14821" y="144645"/>
                </a:lnTo>
                <a:lnTo>
                  <a:pt x="15834" y="150948"/>
                </a:lnTo>
                <a:lnTo>
                  <a:pt x="16509" y="157134"/>
                </a:lnTo>
                <a:lnTo>
                  <a:pt x="17951" y="162250"/>
                </a:lnTo>
                <a:lnTo>
                  <a:pt x="19905" y="166653"/>
                </a:lnTo>
                <a:lnTo>
                  <a:pt x="22199" y="170580"/>
                </a:lnTo>
                <a:lnTo>
                  <a:pt x="23729" y="174191"/>
                </a:lnTo>
                <a:lnTo>
                  <a:pt x="24749" y="177590"/>
                </a:lnTo>
                <a:lnTo>
                  <a:pt x="26386" y="185434"/>
                </a:lnTo>
                <a:lnTo>
                  <a:pt x="26520" y="185085"/>
                </a:lnTo>
                <a:lnTo>
                  <a:pt x="26753" y="179507"/>
                </a:lnTo>
                <a:lnTo>
                  <a:pt x="26778" y="169272"/>
                </a:lnTo>
                <a:lnTo>
                  <a:pt x="25790" y="165381"/>
                </a:lnTo>
                <a:lnTo>
                  <a:pt x="24138" y="161795"/>
                </a:lnTo>
                <a:lnTo>
                  <a:pt x="22045" y="158412"/>
                </a:lnTo>
                <a:lnTo>
                  <a:pt x="20650" y="153180"/>
                </a:lnTo>
                <a:lnTo>
                  <a:pt x="19719" y="146716"/>
                </a:lnTo>
                <a:lnTo>
                  <a:pt x="19100" y="139429"/>
                </a:lnTo>
                <a:lnTo>
                  <a:pt x="18686" y="132587"/>
                </a:lnTo>
                <a:lnTo>
                  <a:pt x="18227" y="119694"/>
                </a:lnTo>
                <a:lnTo>
                  <a:pt x="17112" y="112485"/>
                </a:lnTo>
                <a:lnTo>
                  <a:pt x="15377" y="104703"/>
                </a:lnTo>
                <a:lnTo>
                  <a:pt x="13228" y="96538"/>
                </a:lnTo>
                <a:lnTo>
                  <a:pt x="11795" y="89111"/>
                </a:lnTo>
                <a:lnTo>
                  <a:pt x="10840" y="82174"/>
                </a:lnTo>
                <a:lnTo>
                  <a:pt x="10203" y="75566"/>
                </a:lnTo>
                <a:lnTo>
                  <a:pt x="9779" y="69176"/>
                </a:lnTo>
                <a:lnTo>
                  <a:pt x="9495" y="62932"/>
                </a:lnTo>
                <a:lnTo>
                  <a:pt x="9181" y="50702"/>
                </a:lnTo>
                <a:lnTo>
                  <a:pt x="9041" y="38652"/>
                </a:lnTo>
                <a:lnTo>
                  <a:pt x="9996" y="33652"/>
                </a:lnTo>
                <a:lnTo>
                  <a:pt x="11625" y="29327"/>
                </a:lnTo>
                <a:lnTo>
                  <a:pt x="13703" y="25452"/>
                </a:lnTo>
                <a:lnTo>
                  <a:pt x="16080" y="21876"/>
                </a:lnTo>
                <a:lnTo>
                  <a:pt x="18658" y="18500"/>
                </a:lnTo>
                <a:lnTo>
                  <a:pt x="21368" y="15257"/>
                </a:lnTo>
                <a:lnTo>
                  <a:pt x="24167" y="12103"/>
                </a:lnTo>
                <a:lnTo>
                  <a:pt x="29923" y="5952"/>
                </a:lnTo>
                <a:lnTo>
                  <a:pt x="32847" y="3915"/>
                </a:lnTo>
                <a:lnTo>
                  <a:pt x="35789" y="2557"/>
                </a:lnTo>
                <a:lnTo>
                  <a:pt x="38742" y="1652"/>
                </a:lnTo>
                <a:lnTo>
                  <a:pt x="42695" y="1049"/>
                </a:lnTo>
                <a:lnTo>
                  <a:pt x="47315" y="646"/>
                </a:lnTo>
                <a:lnTo>
                  <a:pt x="56747" y="199"/>
                </a:lnTo>
                <a:lnTo>
                  <a:pt x="64247" y="0"/>
                </a:lnTo>
                <a:lnTo>
                  <a:pt x="68628" y="940"/>
                </a:lnTo>
                <a:lnTo>
                  <a:pt x="73533" y="2558"/>
                </a:lnTo>
                <a:lnTo>
                  <a:pt x="78788" y="4629"/>
                </a:lnTo>
                <a:lnTo>
                  <a:pt x="84275" y="6010"/>
                </a:lnTo>
                <a:lnTo>
                  <a:pt x="89917" y="6930"/>
                </a:lnTo>
                <a:lnTo>
                  <a:pt x="95664" y="7544"/>
                </a:lnTo>
                <a:lnTo>
                  <a:pt x="100487" y="8945"/>
                </a:lnTo>
                <a:lnTo>
                  <a:pt x="104694" y="10871"/>
                </a:lnTo>
                <a:lnTo>
                  <a:pt x="108491" y="13148"/>
                </a:lnTo>
                <a:lnTo>
                  <a:pt x="113007" y="15658"/>
                </a:lnTo>
                <a:lnTo>
                  <a:pt x="123317" y="21092"/>
                </a:lnTo>
                <a:lnTo>
                  <a:pt x="126859" y="23930"/>
                </a:lnTo>
                <a:lnTo>
                  <a:pt x="129221" y="26815"/>
                </a:lnTo>
                <a:lnTo>
                  <a:pt x="130796" y="29730"/>
                </a:lnTo>
                <a:lnTo>
                  <a:pt x="132838" y="31673"/>
                </a:lnTo>
                <a:lnTo>
                  <a:pt x="135191" y="32969"/>
                </a:lnTo>
                <a:lnTo>
                  <a:pt x="137753" y="33833"/>
                </a:lnTo>
                <a:lnTo>
                  <a:pt x="140452" y="35401"/>
                </a:lnTo>
                <a:lnTo>
                  <a:pt x="143244" y="37438"/>
                </a:lnTo>
                <a:lnTo>
                  <a:pt x="146097" y="39789"/>
                </a:lnTo>
                <a:lnTo>
                  <a:pt x="148000" y="42348"/>
                </a:lnTo>
                <a:lnTo>
                  <a:pt x="150113" y="47837"/>
                </a:lnTo>
                <a:lnTo>
                  <a:pt x="151804" y="534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PenAnnotation51"/>
          <p:cNvSpPr/>
          <p:nvPr/>
        </p:nvSpPr>
        <p:spPr>
          <a:xfrm>
            <a:off x="3782298" y="2509612"/>
            <a:ext cx="271781" cy="150975"/>
          </a:xfrm>
          <a:custGeom>
            <a:avLst/>
            <a:gdLst/>
            <a:ahLst/>
            <a:cxnLst/>
            <a:rect l="0" t="0" r="0" b="0"/>
            <a:pathLst>
              <a:path w="271781" h="150975">
                <a:moveTo>
                  <a:pt x="111045" y="17489"/>
                </a:moveTo>
                <a:lnTo>
                  <a:pt x="111045" y="8927"/>
                </a:lnTo>
                <a:lnTo>
                  <a:pt x="106305" y="8668"/>
                </a:lnTo>
                <a:lnTo>
                  <a:pt x="103916" y="7640"/>
                </a:lnTo>
                <a:lnTo>
                  <a:pt x="98617" y="3851"/>
                </a:lnTo>
                <a:lnTo>
                  <a:pt x="94822" y="2444"/>
                </a:lnTo>
                <a:lnTo>
                  <a:pt x="90308" y="1506"/>
                </a:lnTo>
                <a:lnTo>
                  <a:pt x="85314" y="881"/>
                </a:lnTo>
                <a:lnTo>
                  <a:pt x="77120" y="186"/>
                </a:lnTo>
                <a:lnTo>
                  <a:pt x="73545" y="0"/>
                </a:lnTo>
                <a:lnTo>
                  <a:pt x="69178" y="869"/>
                </a:lnTo>
                <a:lnTo>
                  <a:pt x="64282" y="2440"/>
                </a:lnTo>
                <a:lnTo>
                  <a:pt x="59034" y="4480"/>
                </a:lnTo>
                <a:lnTo>
                  <a:pt x="50557" y="6746"/>
                </a:lnTo>
                <a:lnTo>
                  <a:pt x="46907" y="7351"/>
                </a:lnTo>
                <a:lnTo>
                  <a:pt x="42490" y="9738"/>
                </a:lnTo>
                <a:lnTo>
                  <a:pt x="37560" y="13314"/>
                </a:lnTo>
                <a:lnTo>
                  <a:pt x="32290" y="17682"/>
                </a:lnTo>
                <a:lnTo>
                  <a:pt x="27784" y="22579"/>
                </a:lnTo>
                <a:lnTo>
                  <a:pt x="23787" y="27828"/>
                </a:lnTo>
                <a:lnTo>
                  <a:pt x="20131" y="33311"/>
                </a:lnTo>
                <a:lnTo>
                  <a:pt x="16701" y="38951"/>
                </a:lnTo>
                <a:lnTo>
                  <a:pt x="13423" y="44696"/>
                </a:lnTo>
                <a:lnTo>
                  <a:pt x="10245" y="50509"/>
                </a:lnTo>
                <a:lnTo>
                  <a:pt x="7134" y="57362"/>
                </a:lnTo>
                <a:lnTo>
                  <a:pt x="4068" y="64907"/>
                </a:lnTo>
                <a:lnTo>
                  <a:pt x="1032" y="72913"/>
                </a:lnTo>
                <a:lnTo>
                  <a:pt x="0" y="80236"/>
                </a:lnTo>
                <a:lnTo>
                  <a:pt x="304" y="87101"/>
                </a:lnTo>
                <a:lnTo>
                  <a:pt x="1499" y="93663"/>
                </a:lnTo>
                <a:lnTo>
                  <a:pt x="2296" y="100022"/>
                </a:lnTo>
                <a:lnTo>
                  <a:pt x="2827" y="106245"/>
                </a:lnTo>
                <a:lnTo>
                  <a:pt x="3181" y="112378"/>
                </a:lnTo>
                <a:lnTo>
                  <a:pt x="4409" y="118452"/>
                </a:lnTo>
                <a:lnTo>
                  <a:pt x="6220" y="124485"/>
                </a:lnTo>
                <a:lnTo>
                  <a:pt x="8420" y="130491"/>
                </a:lnTo>
                <a:lnTo>
                  <a:pt x="11870" y="134496"/>
                </a:lnTo>
                <a:lnTo>
                  <a:pt x="16155" y="137166"/>
                </a:lnTo>
                <a:lnTo>
                  <a:pt x="20996" y="138945"/>
                </a:lnTo>
                <a:lnTo>
                  <a:pt x="29021" y="143569"/>
                </a:lnTo>
                <a:lnTo>
                  <a:pt x="32550" y="146191"/>
                </a:lnTo>
                <a:lnTo>
                  <a:pt x="39117" y="149104"/>
                </a:lnTo>
                <a:lnTo>
                  <a:pt x="45343" y="150399"/>
                </a:lnTo>
                <a:lnTo>
                  <a:pt x="51417" y="150974"/>
                </a:lnTo>
                <a:lnTo>
                  <a:pt x="54426" y="150135"/>
                </a:lnTo>
                <a:lnTo>
                  <a:pt x="60415" y="146558"/>
                </a:lnTo>
                <a:lnTo>
                  <a:pt x="63401" y="144214"/>
                </a:lnTo>
                <a:lnTo>
                  <a:pt x="66384" y="141660"/>
                </a:lnTo>
                <a:lnTo>
                  <a:pt x="69365" y="138965"/>
                </a:lnTo>
                <a:lnTo>
                  <a:pt x="71352" y="136176"/>
                </a:lnTo>
                <a:lnTo>
                  <a:pt x="72677" y="133325"/>
                </a:lnTo>
                <a:lnTo>
                  <a:pt x="73560" y="130432"/>
                </a:lnTo>
                <a:lnTo>
                  <a:pt x="75141" y="126519"/>
                </a:lnTo>
                <a:lnTo>
                  <a:pt x="77187" y="121925"/>
                </a:lnTo>
                <a:lnTo>
                  <a:pt x="79544" y="116879"/>
                </a:lnTo>
                <a:lnTo>
                  <a:pt x="81115" y="111530"/>
                </a:lnTo>
                <a:lnTo>
                  <a:pt x="82162" y="105980"/>
                </a:lnTo>
                <a:lnTo>
                  <a:pt x="82860" y="100295"/>
                </a:lnTo>
                <a:lnTo>
                  <a:pt x="84317" y="94522"/>
                </a:lnTo>
                <a:lnTo>
                  <a:pt x="86282" y="88688"/>
                </a:lnTo>
                <a:lnTo>
                  <a:pt x="88583" y="82814"/>
                </a:lnTo>
                <a:lnTo>
                  <a:pt x="90117" y="76914"/>
                </a:lnTo>
                <a:lnTo>
                  <a:pt x="91140" y="70996"/>
                </a:lnTo>
                <a:lnTo>
                  <a:pt x="91822" y="65067"/>
                </a:lnTo>
                <a:lnTo>
                  <a:pt x="92277" y="59130"/>
                </a:lnTo>
                <a:lnTo>
                  <a:pt x="92580" y="53187"/>
                </a:lnTo>
                <a:lnTo>
                  <a:pt x="93006" y="37988"/>
                </a:lnTo>
                <a:lnTo>
                  <a:pt x="93066" y="34132"/>
                </a:lnTo>
                <a:lnTo>
                  <a:pt x="92114" y="30568"/>
                </a:lnTo>
                <a:lnTo>
                  <a:pt x="90487" y="27201"/>
                </a:lnTo>
                <a:lnTo>
                  <a:pt x="88410" y="23964"/>
                </a:lnTo>
                <a:lnTo>
                  <a:pt x="87025" y="20813"/>
                </a:lnTo>
                <a:lnTo>
                  <a:pt x="86103" y="17721"/>
                </a:lnTo>
                <a:lnTo>
                  <a:pt x="84621" y="10369"/>
                </a:lnTo>
                <a:lnTo>
                  <a:pt x="85491" y="10758"/>
                </a:lnTo>
                <a:lnTo>
                  <a:pt x="89105" y="13836"/>
                </a:lnTo>
                <a:lnTo>
                  <a:pt x="90465" y="16046"/>
                </a:lnTo>
                <a:lnTo>
                  <a:pt x="91372" y="18511"/>
                </a:lnTo>
                <a:lnTo>
                  <a:pt x="91977" y="21147"/>
                </a:lnTo>
                <a:lnTo>
                  <a:pt x="92380" y="23897"/>
                </a:lnTo>
                <a:lnTo>
                  <a:pt x="92648" y="26722"/>
                </a:lnTo>
                <a:lnTo>
                  <a:pt x="92827" y="29597"/>
                </a:lnTo>
                <a:lnTo>
                  <a:pt x="93027" y="35438"/>
                </a:lnTo>
                <a:lnTo>
                  <a:pt x="93080" y="38385"/>
                </a:lnTo>
                <a:lnTo>
                  <a:pt x="94107" y="42333"/>
                </a:lnTo>
                <a:lnTo>
                  <a:pt x="95785" y="46951"/>
                </a:lnTo>
                <a:lnTo>
                  <a:pt x="97895" y="52013"/>
                </a:lnTo>
                <a:lnTo>
                  <a:pt x="100294" y="57372"/>
                </a:lnTo>
                <a:lnTo>
                  <a:pt x="105606" y="68619"/>
                </a:lnTo>
                <a:lnTo>
                  <a:pt x="107419" y="74396"/>
                </a:lnTo>
                <a:lnTo>
                  <a:pt x="108628" y="80232"/>
                </a:lnTo>
                <a:lnTo>
                  <a:pt x="109433" y="86107"/>
                </a:lnTo>
                <a:lnTo>
                  <a:pt x="110963" y="92008"/>
                </a:lnTo>
                <a:lnTo>
                  <a:pt x="112975" y="97926"/>
                </a:lnTo>
                <a:lnTo>
                  <a:pt x="115308" y="103856"/>
                </a:lnTo>
                <a:lnTo>
                  <a:pt x="118848" y="108801"/>
                </a:lnTo>
                <a:lnTo>
                  <a:pt x="123193" y="113091"/>
                </a:lnTo>
                <a:lnTo>
                  <a:pt x="128073" y="116942"/>
                </a:lnTo>
                <a:lnTo>
                  <a:pt x="132319" y="120502"/>
                </a:lnTo>
                <a:lnTo>
                  <a:pt x="136142" y="123868"/>
                </a:lnTo>
                <a:lnTo>
                  <a:pt x="143035" y="130253"/>
                </a:lnTo>
                <a:lnTo>
                  <a:pt x="149406" y="136398"/>
                </a:lnTo>
                <a:lnTo>
                  <a:pt x="152494" y="138434"/>
                </a:lnTo>
                <a:lnTo>
                  <a:pt x="158571" y="140695"/>
                </a:lnTo>
                <a:lnTo>
                  <a:pt x="164580" y="141700"/>
                </a:lnTo>
                <a:lnTo>
                  <a:pt x="170557" y="142147"/>
                </a:lnTo>
                <a:lnTo>
                  <a:pt x="176521" y="142346"/>
                </a:lnTo>
                <a:lnTo>
                  <a:pt x="178508" y="141406"/>
                </a:lnTo>
                <a:lnTo>
                  <a:pt x="179833" y="139788"/>
                </a:lnTo>
                <a:lnTo>
                  <a:pt x="180716" y="137717"/>
                </a:lnTo>
                <a:lnTo>
                  <a:pt x="182297" y="135344"/>
                </a:lnTo>
                <a:lnTo>
                  <a:pt x="184343" y="132770"/>
                </a:lnTo>
                <a:lnTo>
                  <a:pt x="186700" y="130062"/>
                </a:lnTo>
                <a:lnTo>
                  <a:pt x="189263" y="126272"/>
                </a:lnTo>
                <a:lnTo>
                  <a:pt x="191964" y="121761"/>
                </a:lnTo>
                <a:lnTo>
                  <a:pt x="194757" y="116769"/>
                </a:lnTo>
                <a:lnTo>
                  <a:pt x="197611" y="110465"/>
                </a:lnTo>
                <a:lnTo>
                  <a:pt x="200506" y="103286"/>
                </a:lnTo>
                <a:lnTo>
                  <a:pt x="203428" y="95523"/>
                </a:lnTo>
                <a:lnTo>
                  <a:pt x="205376" y="88363"/>
                </a:lnTo>
                <a:lnTo>
                  <a:pt x="206675" y="81605"/>
                </a:lnTo>
                <a:lnTo>
                  <a:pt x="207540" y="75116"/>
                </a:lnTo>
                <a:lnTo>
                  <a:pt x="209110" y="68806"/>
                </a:lnTo>
                <a:lnTo>
                  <a:pt x="211148" y="62614"/>
                </a:lnTo>
                <a:lnTo>
                  <a:pt x="213499" y="56502"/>
                </a:lnTo>
                <a:lnTo>
                  <a:pt x="215067" y="51435"/>
                </a:lnTo>
                <a:lnTo>
                  <a:pt x="216112" y="47065"/>
                </a:lnTo>
                <a:lnTo>
                  <a:pt x="216809" y="43160"/>
                </a:lnTo>
                <a:lnTo>
                  <a:pt x="217273" y="39564"/>
                </a:lnTo>
                <a:lnTo>
                  <a:pt x="217582" y="36174"/>
                </a:lnTo>
                <a:lnTo>
                  <a:pt x="218198" y="26469"/>
                </a:lnTo>
                <a:lnTo>
                  <a:pt x="218201" y="43593"/>
                </a:lnTo>
                <a:lnTo>
                  <a:pt x="219193" y="47790"/>
                </a:lnTo>
                <a:lnTo>
                  <a:pt x="220847" y="51580"/>
                </a:lnTo>
                <a:lnTo>
                  <a:pt x="222942" y="55099"/>
                </a:lnTo>
                <a:lnTo>
                  <a:pt x="224338" y="59430"/>
                </a:lnTo>
                <a:lnTo>
                  <a:pt x="225269" y="64301"/>
                </a:lnTo>
                <a:lnTo>
                  <a:pt x="225890" y="69533"/>
                </a:lnTo>
                <a:lnTo>
                  <a:pt x="227296" y="75005"/>
                </a:lnTo>
                <a:lnTo>
                  <a:pt x="229226" y="80638"/>
                </a:lnTo>
                <a:lnTo>
                  <a:pt x="231504" y="86377"/>
                </a:lnTo>
                <a:lnTo>
                  <a:pt x="233023" y="92188"/>
                </a:lnTo>
                <a:lnTo>
                  <a:pt x="234035" y="98046"/>
                </a:lnTo>
                <a:lnTo>
                  <a:pt x="234711" y="103936"/>
                </a:lnTo>
                <a:lnTo>
                  <a:pt x="236153" y="108855"/>
                </a:lnTo>
                <a:lnTo>
                  <a:pt x="238106" y="113126"/>
                </a:lnTo>
                <a:lnTo>
                  <a:pt x="240401" y="116966"/>
                </a:lnTo>
                <a:lnTo>
                  <a:pt x="242923" y="120518"/>
                </a:lnTo>
                <a:lnTo>
                  <a:pt x="245597" y="123878"/>
                </a:lnTo>
                <a:lnTo>
                  <a:pt x="248371" y="127110"/>
                </a:lnTo>
                <a:lnTo>
                  <a:pt x="251213" y="130257"/>
                </a:lnTo>
                <a:lnTo>
                  <a:pt x="257017" y="136400"/>
                </a:lnTo>
                <a:lnTo>
                  <a:pt x="259953" y="138435"/>
                </a:lnTo>
                <a:lnTo>
                  <a:pt x="267835" y="141299"/>
                </a:lnTo>
                <a:lnTo>
                  <a:pt x="271780" y="1425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PenAnnotation52"/>
          <p:cNvSpPr/>
          <p:nvPr/>
        </p:nvSpPr>
        <p:spPr>
          <a:xfrm>
            <a:off x="3973710" y="241994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PenAnnotation53"/>
          <p:cNvSpPr/>
          <p:nvPr/>
        </p:nvSpPr>
        <p:spPr>
          <a:xfrm>
            <a:off x="4040376" y="2303859"/>
            <a:ext cx="156569" cy="357055"/>
          </a:xfrm>
          <a:custGeom>
            <a:avLst/>
            <a:gdLst/>
            <a:ahLst/>
            <a:cxnLst/>
            <a:rect l="0" t="0" r="0" b="0"/>
            <a:pathLst>
              <a:path w="156569" h="357055">
                <a:moveTo>
                  <a:pt x="111928" y="0"/>
                </a:moveTo>
                <a:lnTo>
                  <a:pt x="111928" y="4740"/>
                </a:lnTo>
                <a:lnTo>
                  <a:pt x="114574" y="12359"/>
                </a:lnTo>
                <a:lnTo>
                  <a:pt x="118065" y="21368"/>
                </a:lnTo>
                <a:lnTo>
                  <a:pt x="119616" y="28679"/>
                </a:lnTo>
                <a:lnTo>
                  <a:pt x="122952" y="43173"/>
                </a:lnTo>
                <a:lnTo>
                  <a:pt x="125230" y="52595"/>
                </a:lnTo>
                <a:lnTo>
                  <a:pt x="126750" y="62844"/>
                </a:lnTo>
                <a:lnTo>
                  <a:pt x="127762" y="73646"/>
                </a:lnTo>
                <a:lnTo>
                  <a:pt x="128438" y="84816"/>
                </a:lnTo>
                <a:lnTo>
                  <a:pt x="129880" y="97224"/>
                </a:lnTo>
                <a:lnTo>
                  <a:pt x="131833" y="110457"/>
                </a:lnTo>
                <a:lnTo>
                  <a:pt x="134128" y="124239"/>
                </a:lnTo>
                <a:lnTo>
                  <a:pt x="136650" y="137397"/>
                </a:lnTo>
                <a:lnTo>
                  <a:pt x="142098" y="162599"/>
                </a:lnTo>
                <a:lnTo>
                  <a:pt x="143948" y="173883"/>
                </a:lnTo>
                <a:lnTo>
                  <a:pt x="145181" y="184383"/>
                </a:lnTo>
                <a:lnTo>
                  <a:pt x="146002" y="194360"/>
                </a:lnTo>
                <a:lnTo>
                  <a:pt x="146551" y="204979"/>
                </a:lnTo>
                <a:lnTo>
                  <a:pt x="147160" y="227362"/>
                </a:lnTo>
                <a:lnTo>
                  <a:pt x="148314" y="236903"/>
                </a:lnTo>
                <a:lnTo>
                  <a:pt x="150076" y="245248"/>
                </a:lnTo>
                <a:lnTo>
                  <a:pt x="152243" y="252795"/>
                </a:lnTo>
                <a:lnTo>
                  <a:pt x="152695" y="259811"/>
                </a:lnTo>
                <a:lnTo>
                  <a:pt x="152005" y="266473"/>
                </a:lnTo>
                <a:lnTo>
                  <a:pt x="150552" y="272899"/>
                </a:lnTo>
                <a:lnTo>
                  <a:pt x="149584" y="279167"/>
                </a:lnTo>
                <a:lnTo>
                  <a:pt x="148938" y="285330"/>
                </a:lnTo>
                <a:lnTo>
                  <a:pt x="148508" y="291423"/>
                </a:lnTo>
                <a:lnTo>
                  <a:pt x="149213" y="296477"/>
                </a:lnTo>
                <a:lnTo>
                  <a:pt x="152642" y="304739"/>
                </a:lnTo>
                <a:lnTo>
                  <a:pt x="154828" y="311718"/>
                </a:lnTo>
                <a:lnTo>
                  <a:pt x="156474" y="320898"/>
                </a:lnTo>
                <a:lnTo>
                  <a:pt x="156563" y="311680"/>
                </a:lnTo>
                <a:lnTo>
                  <a:pt x="156568" y="308990"/>
                </a:lnTo>
                <a:lnTo>
                  <a:pt x="155578" y="306204"/>
                </a:lnTo>
                <a:lnTo>
                  <a:pt x="151833" y="300463"/>
                </a:lnTo>
                <a:lnTo>
                  <a:pt x="149446" y="296551"/>
                </a:lnTo>
                <a:lnTo>
                  <a:pt x="146862" y="291958"/>
                </a:lnTo>
                <a:lnTo>
                  <a:pt x="141345" y="281564"/>
                </a:lnTo>
                <a:lnTo>
                  <a:pt x="117868" y="235101"/>
                </a:lnTo>
                <a:lnTo>
                  <a:pt x="113904" y="230156"/>
                </a:lnTo>
                <a:lnTo>
                  <a:pt x="109276" y="225867"/>
                </a:lnTo>
                <a:lnTo>
                  <a:pt x="104207" y="222015"/>
                </a:lnTo>
                <a:lnTo>
                  <a:pt x="99836" y="219448"/>
                </a:lnTo>
                <a:lnTo>
                  <a:pt x="95929" y="217736"/>
                </a:lnTo>
                <a:lnTo>
                  <a:pt x="92332" y="216595"/>
                </a:lnTo>
                <a:lnTo>
                  <a:pt x="87950" y="215834"/>
                </a:lnTo>
                <a:lnTo>
                  <a:pt x="83044" y="215327"/>
                </a:lnTo>
                <a:lnTo>
                  <a:pt x="77790" y="214989"/>
                </a:lnTo>
                <a:lnTo>
                  <a:pt x="72302" y="215755"/>
                </a:lnTo>
                <a:lnTo>
                  <a:pt x="66659" y="217259"/>
                </a:lnTo>
                <a:lnTo>
                  <a:pt x="60913" y="219253"/>
                </a:lnTo>
                <a:lnTo>
                  <a:pt x="56090" y="221575"/>
                </a:lnTo>
                <a:lnTo>
                  <a:pt x="51882" y="224115"/>
                </a:lnTo>
                <a:lnTo>
                  <a:pt x="48085" y="226801"/>
                </a:lnTo>
                <a:lnTo>
                  <a:pt x="43569" y="230575"/>
                </a:lnTo>
                <a:lnTo>
                  <a:pt x="38575" y="235076"/>
                </a:lnTo>
                <a:lnTo>
                  <a:pt x="33260" y="240061"/>
                </a:lnTo>
                <a:lnTo>
                  <a:pt x="28725" y="245369"/>
                </a:lnTo>
                <a:lnTo>
                  <a:pt x="24709" y="250892"/>
                </a:lnTo>
                <a:lnTo>
                  <a:pt x="21040" y="256558"/>
                </a:lnTo>
                <a:lnTo>
                  <a:pt x="17602" y="262320"/>
                </a:lnTo>
                <a:lnTo>
                  <a:pt x="14317" y="268146"/>
                </a:lnTo>
                <a:lnTo>
                  <a:pt x="11136" y="274014"/>
                </a:lnTo>
                <a:lnTo>
                  <a:pt x="9014" y="279910"/>
                </a:lnTo>
                <a:lnTo>
                  <a:pt x="7600" y="285825"/>
                </a:lnTo>
                <a:lnTo>
                  <a:pt x="6657" y="291753"/>
                </a:lnTo>
                <a:lnTo>
                  <a:pt x="5037" y="297690"/>
                </a:lnTo>
                <a:lnTo>
                  <a:pt x="2964" y="303632"/>
                </a:lnTo>
                <a:lnTo>
                  <a:pt x="590" y="309577"/>
                </a:lnTo>
                <a:lnTo>
                  <a:pt x="0" y="314533"/>
                </a:lnTo>
                <a:lnTo>
                  <a:pt x="599" y="318830"/>
                </a:lnTo>
                <a:lnTo>
                  <a:pt x="3909" y="327241"/>
                </a:lnTo>
                <a:lnTo>
                  <a:pt x="8688" y="337594"/>
                </a:lnTo>
                <a:lnTo>
                  <a:pt x="11351" y="341149"/>
                </a:lnTo>
                <a:lnTo>
                  <a:pt x="14119" y="343518"/>
                </a:lnTo>
                <a:lnTo>
                  <a:pt x="16956" y="345098"/>
                </a:lnTo>
                <a:lnTo>
                  <a:pt x="25401" y="349499"/>
                </a:lnTo>
                <a:lnTo>
                  <a:pt x="30431" y="352062"/>
                </a:lnTo>
                <a:lnTo>
                  <a:pt x="35768" y="353771"/>
                </a:lnTo>
                <a:lnTo>
                  <a:pt x="41312" y="354909"/>
                </a:lnTo>
                <a:lnTo>
                  <a:pt x="46991" y="355669"/>
                </a:lnTo>
                <a:lnTo>
                  <a:pt x="51769" y="356175"/>
                </a:lnTo>
                <a:lnTo>
                  <a:pt x="55947" y="356512"/>
                </a:lnTo>
                <a:lnTo>
                  <a:pt x="59725" y="356737"/>
                </a:lnTo>
                <a:lnTo>
                  <a:pt x="69214" y="356987"/>
                </a:lnTo>
                <a:lnTo>
                  <a:pt x="74522" y="357054"/>
                </a:lnTo>
                <a:lnTo>
                  <a:pt x="79053" y="356106"/>
                </a:lnTo>
                <a:lnTo>
                  <a:pt x="83066" y="354483"/>
                </a:lnTo>
                <a:lnTo>
                  <a:pt x="86734" y="352407"/>
                </a:lnTo>
                <a:lnTo>
                  <a:pt x="96100" y="347456"/>
                </a:lnTo>
                <a:lnTo>
                  <a:pt x="101377" y="344747"/>
                </a:lnTo>
                <a:lnTo>
                  <a:pt x="105886" y="341948"/>
                </a:lnTo>
                <a:lnTo>
                  <a:pt x="109885" y="339091"/>
                </a:lnTo>
                <a:lnTo>
                  <a:pt x="113542" y="336193"/>
                </a:lnTo>
                <a:lnTo>
                  <a:pt x="117965" y="333269"/>
                </a:lnTo>
                <a:lnTo>
                  <a:pt x="122898" y="330328"/>
                </a:lnTo>
                <a:lnTo>
                  <a:pt x="138717" y="3214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PenAnnotation54"/>
          <p:cNvSpPr/>
          <p:nvPr/>
        </p:nvSpPr>
        <p:spPr>
          <a:xfrm>
            <a:off x="4224265" y="2317302"/>
            <a:ext cx="553118" cy="333297"/>
          </a:xfrm>
          <a:custGeom>
            <a:avLst/>
            <a:gdLst/>
            <a:ahLst/>
            <a:cxnLst/>
            <a:rect l="0" t="0" r="0" b="0"/>
            <a:pathLst>
              <a:path w="553118" h="333297">
                <a:moveTo>
                  <a:pt x="106633" y="245518"/>
                </a:moveTo>
                <a:lnTo>
                  <a:pt x="106633" y="240777"/>
                </a:lnTo>
                <a:lnTo>
                  <a:pt x="105641" y="238389"/>
                </a:lnTo>
                <a:lnTo>
                  <a:pt x="101893" y="233089"/>
                </a:lnTo>
                <a:lnTo>
                  <a:pt x="99504" y="231279"/>
                </a:lnTo>
                <a:lnTo>
                  <a:pt x="96920" y="230072"/>
                </a:lnTo>
                <a:lnTo>
                  <a:pt x="94204" y="229268"/>
                </a:lnTo>
                <a:lnTo>
                  <a:pt x="91402" y="226747"/>
                </a:lnTo>
                <a:lnTo>
                  <a:pt x="85642" y="218654"/>
                </a:lnTo>
                <a:lnTo>
                  <a:pt x="79775" y="211089"/>
                </a:lnTo>
                <a:lnTo>
                  <a:pt x="76822" y="207683"/>
                </a:lnTo>
                <a:lnTo>
                  <a:pt x="73860" y="205411"/>
                </a:lnTo>
                <a:lnTo>
                  <a:pt x="67924" y="202888"/>
                </a:lnTo>
                <a:lnTo>
                  <a:pt x="59004" y="201468"/>
                </a:lnTo>
                <a:lnTo>
                  <a:pt x="44125" y="200948"/>
                </a:lnTo>
                <a:lnTo>
                  <a:pt x="41148" y="200922"/>
                </a:lnTo>
                <a:lnTo>
                  <a:pt x="38172" y="202889"/>
                </a:lnTo>
                <a:lnTo>
                  <a:pt x="32219" y="210366"/>
                </a:lnTo>
                <a:lnTo>
                  <a:pt x="26266" y="217658"/>
                </a:lnTo>
                <a:lnTo>
                  <a:pt x="20313" y="225198"/>
                </a:lnTo>
                <a:lnTo>
                  <a:pt x="14360" y="235164"/>
                </a:lnTo>
                <a:lnTo>
                  <a:pt x="8406" y="246208"/>
                </a:lnTo>
                <a:lnTo>
                  <a:pt x="5430" y="251931"/>
                </a:lnTo>
                <a:lnTo>
                  <a:pt x="3445" y="257731"/>
                </a:lnTo>
                <a:lnTo>
                  <a:pt x="2123" y="263582"/>
                </a:lnTo>
                <a:lnTo>
                  <a:pt x="1241" y="269467"/>
                </a:lnTo>
                <a:lnTo>
                  <a:pt x="653" y="275374"/>
                </a:lnTo>
                <a:lnTo>
                  <a:pt x="261" y="281297"/>
                </a:lnTo>
                <a:lnTo>
                  <a:pt x="0" y="287230"/>
                </a:lnTo>
                <a:lnTo>
                  <a:pt x="817" y="292178"/>
                </a:lnTo>
                <a:lnTo>
                  <a:pt x="4372" y="300321"/>
                </a:lnTo>
                <a:lnTo>
                  <a:pt x="6613" y="309893"/>
                </a:lnTo>
                <a:lnTo>
                  <a:pt x="7211" y="315223"/>
                </a:lnTo>
                <a:lnTo>
                  <a:pt x="8602" y="318777"/>
                </a:lnTo>
                <a:lnTo>
                  <a:pt x="10521" y="321147"/>
                </a:lnTo>
                <a:lnTo>
                  <a:pt x="22575" y="331398"/>
                </a:lnTo>
                <a:lnTo>
                  <a:pt x="24626" y="333296"/>
                </a:lnTo>
                <a:lnTo>
                  <a:pt x="26165" y="332810"/>
                </a:lnTo>
                <a:lnTo>
                  <a:pt x="30521" y="329625"/>
                </a:lnTo>
                <a:lnTo>
                  <a:pt x="32079" y="327386"/>
                </a:lnTo>
                <a:lnTo>
                  <a:pt x="35264" y="319494"/>
                </a:lnTo>
                <a:lnTo>
                  <a:pt x="42051" y="309881"/>
                </a:lnTo>
                <a:lnTo>
                  <a:pt x="47503" y="300251"/>
                </a:lnTo>
                <a:lnTo>
                  <a:pt x="49353" y="294905"/>
                </a:lnTo>
                <a:lnTo>
                  <a:pt x="50587" y="289357"/>
                </a:lnTo>
                <a:lnTo>
                  <a:pt x="51410" y="283673"/>
                </a:lnTo>
                <a:lnTo>
                  <a:pt x="52951" y="277900"/>
                </a:lnTo>
                <a:lnTo>
                  <a:pt x="54970" y="272067"/>
                </a:lnTo>
                <a:lnTo>
                  <a:pt x="57308" y="266194"/>
                </a:lnTo>
                <a:lnTo>
                  <a:pt x="59859" y="260294"/>
                </a:lnTo>
                <a:lnTo>
                  <a:pt x="65339" y="248447"/>
                </a:lnTo>
                <a:lnTo>
                  <a:pt x="67198" y="242510"/>
                </a:lnTo>
                <a:lnTo>
                  <a:pt x="68436" y="236567"/>
                </a:lnTo>
                <a:lnTo>
                  <a:pt x="69262" y="230621"/>
                </a:lnTo>
                <a:lnTo>
                  <a:pt x="69813" y="224673"/>
                </a:lnTo>
                <a:lnTo>
                  <a:pt x="70180" y="218723"/>
                </a:lnTo>
                <a:lnTo>
                  <a:pt x="70425" y="212771"/>
                </a:lnTo>
                <a:lnTo>
                  <a:pt x="71580" y="208804"/>
                </a:lnTo>
                <a:lnTo>
                  <a:pt x="73343" y="206159"/>
                </a:lnTo>
                <a:lnTo>
                  <a:pt x="75510" y="204396"/>
                </a:lnTo>
                <a:lnTo>
                  <a:pt x="76955" y="202228"/>
                </a:lnTo>
                <a:lnTo>
                  <a:pt x="78560" y="197174"/>
                </a:lnTo>
                <a:lnTo>
                  <a:pt x="77996" y="195429"/>
                </a:lnTo>
                <a:lnTo>
                  <a:pt x="76627" y="194266"/>
                </a:lnTo>
                <a:lnTo>
                  <a:pt x="74723" y="193491"/>
                </a:lnTo>
                <a:lnTo>
                  <a:pt x="73454" y="193966"/>
                </a:lnTo>
                <a:lnTo>
                  <a:pt x="72607" y="195275"/>
                </a:lnTo>
                <a:lnTo>
                  <a:pt x="71249" y="199764"/>
                </a:lnTo>
                <a:lnTo>
                  <a:pt x="75754" y="210023"/>
                </a:lnTo>
                <a:lnTo>
                  <a:pt x="78026" y="217505"/>
                </a:lnTo>
                <a:lnTo>
                  <a:pt x="79036" y="225130"/>
                </a:lnTo>
                <a:lnTo>
                  <a:pt x="79485" y="235134"/>
                </a:lnTo>
                <a:lnTo>
                  <a:pt x="79738" y="251922"/>
                </a:lnTo>
                <a:lnTo>
                  <a:pt x="80765" y="257725"/>
                </a:lnTo>
                <a:lnTo>
                  <a:pt x="82443" y="263578"/>
                </a:lnTo>
                <a:lnTo>
                  <a:pt x="84553" y="269464"/>
                </a:lnTo>
                <a:lnTo>
                  <a:pt x="89544" y="278650"/>
                </a:lnTo>
                <a:lnTo>
                  <a:pt x="95069" y="286040"/>
                </a:lnTo>
                <a:lnTo>
                  <a:pt x="103758" y="295779"/>
                </a:lnTo>
                <a:lnTo>
                  <a:pt x="109655" y="301921"/>
                </a:lnTo>
                <a:lnTo>
                  <a:pt x="111624" y="304948"/>
                </a:lnTo>
                <a:lnTo>
                  <a:pt x="113812" y="310957"/>
                </a:lnTo>
                <a:lnTo>
                  <a:pt x="115388" y="312957"/>
                </a:lnTo>
                <a:lnTo>
                  <a:pt x="117430" y="314290"/>
                </a:lnTo>
                <a:lnTo>
                  <a:pt x="122346" y="315771"/>
                </a:lnTo>
                <a:lnTo>
                  <a:pt x="127838" y="316429"/>
                </a:lnTo>
                <a:lnTo>
                  <a:pt x="130692" y="315612"/>
                </a:lnTo>
                <a:lnTo>
                  <a:pt x="140620" y="309221"/>
                </a:lnTo>
                <a:lnTo>
                  <a:pt x="149139" y="294996"/>
                </a:lnTo>
                <a:lnTo>
                  <a:pt x="154628" y="288013"/>
                </a:lnTo>
                <a:lnTo>
                  <a:pt x="160376" y="278957"/>
                </a:lnTo>
                <a:lnTo>
                  <a:pt x="163298" y="273764"/>
                </a:lnTo>
                <a:lnTo>
                  <a:pt x="169190" y="262702"/>
                </a:lnTo>
                <a:lnTo>
                  <a:pt x="172150" y="256974"/>
                </a:lnTo>
                <a:lnTo>
                  <a:pt x="174123" y="251171"/>
                </a:lnTo>
                <a:lnTo>
                  <a:pt x="175439" y="245318"/>
                </a:lnTo>
                <a:lnTo>
                  <a:pt x="176316" y="239431"/>
                </a:lnTo>
                <a:lnTo>
                  <a:pt x="177291" y="230245"/>
                </a:lnTo>
                <a:lnTo>
                  <a:pt x="177551" y="226406"/>
                </a:lnTo>
                <a:lnTo>
                  <a:pt x="178716" y="222855"/>
                </a:lnTo>
                <a:lnTo>
                  <a:pt x="185070" y="212672"/>
                </a:lnTo>
                <a:lnTo>
                  <a:pt x="186887" y="209967"/>
                </a:lnTo>
                <a:lnTo>
                  <a:pt x="186985" y="219535"/>
                </a:lnTo>
                <a:lnTo>
                  <a:pt x="187000" y="257070"/>
                </a:lnTo>
                <a:lnTo>
                  <a:pt x="189646" y="265866"/>
                </a:lnTo>
                <a:lnTo>
                  <a:pt x="194129" y="275397"/>
                </a:lnTo>
                <a:lnTo>
                  <a:pt x="199429" y="282941"/>
                </a:lnTo>
                <a:lnTo>
                  <a:pt x="207738" y="289601"/>
                </a:lnTo>
                <a:lnTo>
                  <a:pt x="220926" y="298928"/>
                </a:lnTo>
                <a:lnTo>
                  <a:pt x="224500" y="301961"/>
                </a:lnTo>
                <a:lnTo>
                  <a:pt x="231118" y="305330"/>
                </a:lnTo>
                <a:lnTo>
                  <a:pt x="238358" y="306828"/>
                </a:lnTo>
                <a:lnTo>
                  <a:pt x="253591" y="307671"/>
                </a:lnTo>
                <a:lnTo>
                  <a:pt x="264882" y="307868"/>
                </a:lnTo>
                <a:lnTo>
                  <a:pt x="269679" y="306928"/>
                </a:lnTo>
                <a:lnTo>
                  <a:pt x="282164" y="300865"/>
                </a:lnTo>
                <a:lnTo>
                  <a:pt x="292464" y="295583"/>
                </a:lnTo>
                <a:lnTo>
                  <a:pt x="301011" y="287282"/>
                </a:lnTo>
                <a:lnTo>
                  <a:pt x="308117" y="276978"/>
                </a:lnTo>
                <a:lnTo>
                  <a:pt x="311401" y="271452"/>
                </a:lnTo>
                <a:lnTo>
                  <a:pt x="314583" y="265784"/>
                </a:lnTo>
                <a:lnTo>
                  <a:pt x="320763" y="254194"/>
                </a:lnTo>
                <a:lnTo>
                  <a:pt x="332816" y="230585"/>
                </a:lnTo>
                <a:lnTo>
                  <a:pt x="334812" y="224649"/>
                </a:lnTo>
                <a:lnTo>
                  <a:pt x="336143" y="218706"/>
                </a:lnTo>
                <a:lnTo>
                  <a:pt x="337031" y="212761"/>
                </a:lnTo>
                <a:lnTo>
                  <a:pt x="336630" y="207805"/>
                </a:lnTo>
                <a:lnTo>
                  <a:pt x="335371" y="203509"/>
                </a:lnTo>
                <a:lnTo>
                  <a:pt x="333539" y="199652"/>
                </a:lnTo>
                <a:lnTo>
                  <a:pt x="331503" y="190076"/>
                </a:lnTo>
                <a:lnTo>
                  <a:pt x="330961" y="184744"/>
                </a:lnTo>
                <a:lnTo>
                  <a:pt x="328614" y="181190"/>
                </a:lnTo>
                <a:lnTo>
                  <a:pt x="325066" y="178820"/>
                </a:lnTo>
                <a:lnTo>
                  <a:pt x="316824" y="176187"/>
                </a:lnTo>
                <a:lnTo>
                  <a:pt x="303448" y="174496"/>
                </a:lnTo>
                <a:lnTo>
                  <a:pt x="300351" y="174358"/>
                </a:lnTo>
                <a:lnTo>
                  <a:pt x="291618" y="176850"/>
                </a:lnTo>
                <a:lnTo>
                  <a:pt x="286511" y="178903"/>
                </a:lnTo>
                <a:lnTo>
                  <a:pt x="282114" y="182257"/>
                </a:lnTo>
                <a:lnTo>
                  <a:pt x="274583" y="191274"/>
                </a:lnTo>
                <a:lnTo>
                  <a:pt x="267929" y="199251"/>
                </a:lnTo>
                <a:lnTo>
                  <a:pt x="261664" y="207095"/>
                </a:lnTo>
                <a:lnTo>
                  <a:pt x="255572" y="217196"/>
                </a:lnTo>
                <a:lnTo>
                  <a:pt x="252203" y="225654"/>
                </a:lnTo>
                <a:lnTo>
                  <a:pt x="250706" y="233713"/>
                </a:lnTo>
                <a:lnTo>
                  <a:pt x="250040" y="243909"/>
                </a:lnTo>
                <a:lnTo>
                  <a:pt x="250855" y="248414"/>
                </a:lnTo>
                <a:lnTo>
                  <a:pt x="254406" y="256065"/>
                </a:lnTo>
                <a:lnTo>
                  <a:pt x="261984" y="270692"/>
                </a:lnTo>
                <a:lnTo>
                  <a:pt x="264770" y="274207"/>
                </a:lnTo>
                <a:lnTo>
                  <a:pt x="267620" y="276550"/>
                </a:lnTo>
                <a:lnTo>
                  <a:pt x="273433" y="280146"/>
                </a:lnTo>
                <a:lnTo>
                  <a:pt x="279324" y="285051"/>
                </a:lnTo>
                <a:lnTo>
                  <a:pt x="282283" y="286756"/>
                </a:lnTo>
                <a:lnTo>
                  <a:pt x="288218" y="288651"/>
                </a:lnTo>
                <a:lnTo>
                  <a:pt x="291190" y="288164"/>
                </a:lnTo>
                <a:lnTo>
                  <a:pt x="301105" y="283730"/>
                </a:lnTo>
                <a:lnTo>
                  <a:pt x="315177" y="280983"/>
                </a:lnTo>
                <a:lnTo>
                  <a:pt x="322681" y="276825"/>
                </a:lnTo>
                <a:lnTo>
                  <a:pt x="332484" y="268905"/>
                </a:lnTo>
                <a:lnTo>
                  <a:pt x="338642" y="260542"/>
                </a:lnTo>
                <a:lnTo>
                  <a:pt x="344685" y="250211"/>
                </a:lnTo>
                <a:lnTo>
                  <a:pt x="350679" y="239005"/>
                </a:lnTo>
                <a:lnTo>
                  <a:pt x="356650" y="230055"/>
                </a:lnTo>
                <a:lnTo>
                  <a:pt x="362611" y="222771"/>
                </a:lnTo>
                <a:lnTo>
                  <a:pt x="368567" y="216226"/>
                </a:lnTo>
                <a:lnTo>
                  <a:pt x="370553" y="213091"/>
                </a:lnTo>
                <a:lnTo>
                  <a:pt x="372759" y="206963"/>
                </a:lnTo>
                <a:lnTo>
                  <a:pt x="374339" y="204932"/>
                </a:lnTo>
                <a:lnTo>
                  <a:pt x="376385" y="203578"/>
                </a:lnTo>
                <a:lnTo>
                  <a:pt x="378741" y="202675"/>
                </a:lnTo>
                <a:lnTo>
                  <a:pt x="380312" y="203065"/>
                </a:lnTo>
                <a:lnTo>
                  <a:pt x="381359" y="204318"/>
                </a:lnTo>
                <a:lnTo>
                  <a:pt x="385915" y="214609"/>
                </a:lnTo>
                <a:lnTo>
                  <a:pt x="389508" y="222851"/>
                </a:lnTo>
                <a:lnTo>
                  <a:pt x="391105" y="229821"/>
                </a:lnTo>
                <a:lnTo>
                  <a:pt x="394461" y="238872"/>
                </a:lnTo>
                <a:lnTo>
                  <a:pt x="396745" y="244064"/>
                </a:lnTo>
                <a:lnTo>
                  <a:pt x="398267" y="249510"/>
                </a:lnTo>
                <a:lnTo>
                  <a:pt x="399283" y="255124"/>
                </a:lnTo>
                <a:lnTo>
                  <a:pt x="399959" y="260852"/>
                </a:lnTo>
                <a:lnTo>
                  <a:pt x="401403" y="266655"/>
                </a:lnTo>
                <a:lnTo>
                  <a:pt x="403357" y="272507"/>
                </a:lnTo>
                <a:lnTo>
                  <a:pt x="405652" y="278394"/>
                </a:lnTo>
                <a:lnTo>
                  <a:pt x="406190" y="283310"/>
                </a:lnTo>
                <a:lnTo>
                  <a:pt x="405557" y="287580"/>
                </a:lnTo>
                <a:lnTo>
                  <a:pt x="403199" y="294970"/>
                </a:lnTo>
                <a:lnTo>
                  <a:pt x="401685" y="305153"/>
                </a:lnTo>
                <a:lnTo>
                  <a:pt x="401319" y="307976"/>
                </a:lnTo>
                <a:lnTo>
                  <a:pt x="406055" y="303270"/>
                </a:lnTo>
                <a:lnTo>
                  <a:pt x="407451" y="299895"/>
                </a:lnTo>
                <a:lnTo>
                  <a:pt x="409002" y="290852"/>
                </a:lnTo>
                <a:lnTo>
                  <a:pt x="409416" y="285662"/>
                </a:lnTo>
                <a:lnTo>
                  <a:pt x="409691" y="280218"/>
                </a:lnTo>
                <a:lnTo>
                  <a:pt x="409997" y="268878"/>
                </a:lnTo>
                <a:lnTo>
                  <a:pt x="410233" y="213999"/>
                </a:lnTo>
                <a:lnTo>
                  <a:pt x="411228" y="208631"/>
                </a:lnTo>
                <a:lnTo>
                  <a:pt x="414980" y="200019"/>
                </a:lnTo>
                <a:lnTo>
                  <a:pt x="419955" y="192885"/>
                </a:lnTo>
                <a:lnTo>
                  <a:pt x="422671" y="189593"/>
                </a:lnTo>
                <a:lnTo>
                  <a:pt x="425688" y="183290"/>
                </a:lnTo>
                <a:lnTo>
                  <a:pt x="427625" y="175900"/>
                </a:lnTo>
                <a:lnTo>
                  <a:pt x="427784" y="176285"/>
                </a:lnTo>
                <a:lnTo>
                  <a:pt x="428074" y="184273"/>
                </a:lnTo>
                <a:lnTo>
                  <a:pt x="428090" y="192170"/>
                </a:lnTo>
                <a:lnTo>
                  <a:pt x="429085" y="196062"/>
                </a:lnTo>
                <a:lnTo>
                  <a:pt x="432839" y="203032"/>
                </a:lnTo>
                <a:lnTo>
                  <a:pt x="435168" y="212083"/>
                </a:lnTo>
                <a:lnTo>
                  <a:pt x="435789" y="217275"/>
                </a:lnTo>
                <a:lnTo>
                  <a:pt x="436204" y="222721"/>
                </a:lnTo>
                <a:lnTo>
                  <a:pt x="436479" y="228335"/>
                </a:lnTo>
                <a:lnTo>
                  <a:pt x="436664" y="234063"/>
                </a:lnTo>
                <a:lnTo>
                  <a:pt x="437779" y="238873"/>
                </a:lnTo>
                <a:lnTo>
                  <a:pt x="441663" y="246864"/>
                </a:lnTo>
                <a:lnTo>
                  <a:pt x="444051" y="256369"/>
                </a:lnTo>
                <a:lnTo>
                  <a:pt x="444687" y="261682"/>
                </a:lnTo>
                <a:lnTo>
                  <a:pt x="448041" y="270230"/>
                </a:lnTo>
                <a:lnTo>
                  <a:pt x="453538" y="279063"/>
                </a:lnTo>
                <a:lnTo>
                  <a:pt x="462460" y="288734"/>
                </a:lnTo>
                <a:lnTo>
                  <a:pt x="463906" y="289212"/>
                </a:lnTo>
                <a:lnTo>
                  <a:pt x="468158" y="289742"/>
                </a:lnTo>
                <a:lnTo>
                  <a:pt x="469689" y="288891"/>
                </a:lnTo>
                <a:lnTo>
                  <a:pt x="470709" y="287332"/>
                </a:lnTo>
                <a:lnTo>
                  <a:pt x="471843" y="282953"/>
                </a:lnTo>
                <a:lnTo>
                  <a:pt x="472347" y="277700"/>
                </a:lnTo>
                <a:lnTo>
                  <a:pt x="475217" y="269412"/>
                </a:lnTo>
                <a:lnTo>
                  <a:pt x="477372" y="264424"/>
                </a:lnTo>
                <a:lnTo>
                  <a:pt x="479799" y="258122"/>
                </a:lnTo>
                <a:lnTo>
                  <a:pt x="485144" y="243182"/>
                </a:lnTo>
                <a:lnTo>
                  <a:pt x="486966" y="234039"/>
                </a:lnTo>
                <a:lnTo>
                  <a:pt x="488180" y="223975"/>
                </a:lnTo>
                <a:lnTo>
                  <a:pt x="488990" y="213296"/>
                </a:lnTo>
                <a:lnTo>
                  <a:pt x="489530" y="203201"/>
                </a:lnTo>
                <a:lnTo>
                  <a:pt x="490129" y="184046"/>
                </a:lnTo>
                <a:lnTo>
                  <a:pt x="491282" y="172787"/>
                </a:lnTo>
                <a:lnTo>
                  <a:pt x="493042" y="160320"/>
                </a:lnTo>
                <a:lnTo>
                  <a:pt x="495208" y="147047"/>
                </a:lnTo>
                <a:lnTo>
                  <a:pt x="496652" y="135222"/>
                </a:lnTo>
                <a:lnTo>
                  <a:pt x="497614" y="124362"/>
                </a:lnTo>
                <a:lnTo>
                  <a:pt x="498256" y="114146"/>
                </a:lnTo>
                <a:lnTo>
                  <a:pt x="498969" y="94857"/>
                </a:lnTo>
                <a:lnTo>
                  <a:pt x="499370" y="67263"/>
                </a:lnTo>
                <a:lnTo>
                  <a:pt x="499539" y="0"/>
                </a:lnTo>
                <a:lnTo>
                  <a:pt x="499539" y="13667"/>
                </a:lnTo>
                <a:lnTo>
                  <a:pt x="496894" y="23741"/>
                </a:lnTo>
                <a:lnTo>
                  <a:pt x="494799" y="29206"/>
                </a:lnTo>
                <a:lnTo>
                  <a:pt x="493402" y="35826"/>
                </a:lnTo>
                <a:lnTo>
                  <a:pt x="492471" y="43215"/>
                </a:lnTo>
                <a:lnTo>
                  <a:pt x="491851" y="51118"/>
                </a:lnTo>
                <a:lnTo>
                  <a:pt x="491437" y="59363"/>
                </a:lnTo>
                <a:lnTo>
                  <a:pt x="490977" y="76462"/>
                </a:lnTo>
                <a:lnTo>
                  <a:pt x="491847" y="85189"/>
                </a:lnTo>
                <a:lnTo>
                  <a:pt x="493419" y="93983"/>
                </a:lnTo>
                <a:lnTo>
                  <a:pt x="495459" y="102823"/>
                </a:lnTo>
                <a:lnTo>
                  <a:pt x="496819" y="111693"/>
                </a:lnTo>
                <a:lnTo>
                  <a:pt x="497726" y="120582"/>
                </a:lnTo>
                <a:lnTo>
                  <a:pt x="498330" y="129485"/>
                </a:lnTo>
                <a:lnTo>
                  <a:pt x="499726" y="138397"/>
                </a:lnTo>
                <a:lnTo>
                  <a:pt x="501648" y="147315"/>
                </a:lnTo>
                <a:lnTo>
                  <a:pt x="503921" y="156237"/>
                </a:lnTo>
                <a:lnTo>
                  <a:pt x="505437" y="165161"/>
                </a:lnTo>
                <a:lnTo>
                  <a:pt x="506448" y="174087"/>
                </a:lnTo>
                <a:lnTo>
                  <a:pt x="507122" y="183015"/>
                </a:lnTo>
                <a:lnTo>
                  <a:pt x="508563" y="191943"/>
                </a:lnTo>
                <a:lnTo>
                  <a:pt x="510516" y="200872"/>
                </a:lnTo>
                <a:lnTo>
                  <a:pt x="512810" y="209800"/>
                </a:lnTo>
                <a:lnTo>
                  <a:pt x="515332" y="217738"/>
                </a:lnTo>
                <a:lnTo>
                  <a:pt x="518005" y="225013"/>
                </a:lnTo>
                <a:lnTo>
                  <a:pt x="520779" y="231848"/>
                </a:lnTo>
                <a:lnTo>
                  <a:pt x="522629" y="238389"/>
                </a:lnTo>
                <a:lnTo>
                  <a:pt x="523862" y="244734"/>
                </a:lnTo>
                <a:lnTo>
                  <a:pt x="524685" y="250948"/>
                </a:lnTo>
                <a:lnTo>
                  <a:pt x="528244" y="260499"/>
                </a:lnTo>
                <a:lnTo>
                  <a:pt x="533132" y="268051"/>
                </a:lnTo>
                <a:lnTo>
                  <a:pt x="541463" y="277881"/>
                </a:lnTo>
                <a:lnTo>
                  <a:pt x="553117" y="2901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PenAnnotation55"/>
          <p:cNvSpPr/>
          <p:nvPr/>
        </p:nvSpPr>
        <p:spPr>
          <a:xfrm>
            <a:off x="4652367" y="2375296"/>
            <a:ext cx="214313" cy="8931"/>
          </a:xfrm>
          <a:custGeom>
            <a:avLst/>
            <a:gdLst/>
            <a:ahLst/>
            <a:cxnLst/>
            <a:rect l="0" t="0" r="0" b="0"/>
            <a:pathLst>
              <a:path w="214313" h="8931">
                <a:moveTo>
                  <a:pt x="0" y="0"/>
                </a:moveTo>
                <a:lnTo>
                  <a:pt x="91078" y="0"/>
                </a:lnTo>
                <a:lnTo>
                  <a:pt x="98422" y="993"/>
                </a:lnTo>
                <a:lnTo>
                  <a:pt x="105302" y="2646"/>
                </a:lnTo>
                <a:lnTo>
                  <a:pt x="111873" y="4741"/>
                </a:lnTo>
                <a:lnTo>
                  <a:pt x="118238" y="6137"/>
                </a:lnTo>
                <a:lnTo>
                  <a:pt x="124466" y="7068"/>
                </a:lnTo>
                <a:lnTo>
                  <a:pt x="130602" y="7689"/>
                </a:lnTo>
                <a:lnTo>
                  <a:pt x="136677" y="8103"/>
                </a:lnTo>
                <a:lnTo>
                  <a:pt x="142712" y="8379"/>
                </a:lnTo>
                <a:lnTo>
                  <a:pt x="154709" y="8685"/>
                </a:lnTo>
                <a:lnTo>
                  <a:pt x="214312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PenAnnotation56"/>
          <p:cNvSpPr/>
          <p:nvPr/>
        </p:nvSpPr>
        <p:spPr>
          <a:xfrm>
            <a:off x="4411265" y="2375296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0"/>
                </a:moveTo>
                <a:lnTo>
                  <a:pt x="7688" y="7689"/>
                </a:lnTo>
                <a:lnTo>
                  <a:pt x="8102" y="9095"/>
                </a:lnTo>
                <a:lnTo>
                  <a:pt x="8378" y="11024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PenAnnotation57"/>
          <p:cNvSpPr/>
          <p:nvPr/>
        </p:nvSpPr>
        <p:spPr>
          <a:xfrm>
            <a:off x="187526" y="2879514"/>
            <a:ext cx="62493" cy="103002"/>
          </a:xfrm>
          <a:custGeom>
            <a:avLst/>
            <a:gdLst/>
            <a:ahLst/>
            <a:cxnLst/>
            <a:rect l="0" t="0" r="0" b="0"/>
            <a:pathLst>
              <a:path w="62493" h="103002">
                <a:moveTo>
                  <a:pt x="8927" y="58353"/>
                </a:moveTo>
                <a:lnTo>
                  <a:pt x="1238" y="58353"/>
                </a:lnTo>
                <a:lnTo>
                  <a:pt x="824" y="59345"/>
                </a:lnTo>
                <a:lnTo>
                  <a:pt x="549" y="60998"/>
                </a:lnTo>
                <a:lnTo>
                  <a:pt x="106" y="66041"/>
                </a:lnTo>
                <a:lnTo>
                  <a:pt x="45" y="69377"/>
                </a:lnTo>
                <a:lnTo>
                  <a:pt x="0" y="80552"/>
                </a:lnTo>
                <a:lnTo>
                  <a:pt x="991" y="82082"/>
                </a:lnTo>
                <a:lnTo>
                  <a:pt x="2644" y="83102"/>
                </a:lnTo>
                <a:lnTo>
                  <a:pt x="4738" y="83782"/>
                </a:lnTo>
                <a:lnTo>
                  <a:pt x="6134" y="85228"/>
                </a:lnTo>
                <a:lnTo>
                  <a:pt x="7065" y="87183"/>
                </a:lnTo>
                <a:lnTo>
                  <a:pt x="8559" y="92711"/>
                </a:lnTo>
                <a:lnTo>
                  <a:pt x="9674" y="93165"/>
                </a:lnTo>
                <a:lnTo>
                  <a:pt x="11409" y="93467"/>
                </a:lnTo>
                <a:lnTo>
                  <a:pt x="13558" y="93668"/>
                </a:lnTo>
                <a:lnTo>
                  <a:pt x="14991" y="94795"/>
                </a:lnTo>
                <a:lnTo>
                  <a:pt x="15946" y="96538"/>
                </a:lnTo>
                <a:lnTo>
                  <a:pt x="16583" y="98692"/>
                </a:lnTo>
                <a:lnTo>
                  <a:pt x="17999" y="99137"/>
                </a:lnTo>
                <a:lnTo>
                  <a:pt x="19936" y="98440"/>
                </a:lnTo>
                <a:lnTo>
                  <a:pt x="25433" y="94935"/>
                </a:lnTo>
                <a:lnTo>
                  <a:pt x="26876" y="93654"/>
                </a:lnTo>
                <a:lnTo>
                  <a:pt x="31126" y="89587"/>
                </a:lnTo>
                <a:lnTo>
                  <a:pt x="33648" y="88105"/>
                </a:lnTo>
                <a:lnTo>
                  <a:pt x="36321" y="87117"/>
                </a:lnTo>
                <a:lnTo>
                  <a:pt x="39096" y="86459"/>
                </a:lnTo>
                <a:lnTo>
                  <a:pt x="40946" y="84035"/>
                </a:lnTo>
                <a:lnTo>
                  <a:pt x="42179" y="80435"/>
                </a:lnTo>
                <a:lnTo>
                  <a:pt x="43001" y="76051"/>
                </a:lnTo>
                <a:lnTo>
                  <a:pt x="44541" y="72136"/>
                </a:lnTo>
                <a:lnTo>
                  <a:pt x="46560" y="68534"/>
                </a:lnTo>
                <a:lnTo>
                  <a:pt x="48899" y="65140"/>
                </a:lnTo>
                <a:lnTo>
                  <a:pt x="51450" y="61886"/>
                </a:lnTo>
                <a:lnTo>
                  <a:pt x="54142" y="58724"/>
                </a:lnTo>
                <a:lnTo>
                  <a:pt x="56930" y="55623"/>
                </a:lnTo>
                <a:lnTo>
                  <a:pt x="58788" y="52564"/>
                </a:lnTo>
                <a:lnTo>
                  <a:pt x="60027" y="49533"/>
                </a:lnTo>
                <a:lnTo>
                  <a:pt x="60853" y="46520"/>
                </a:lnTo>
                <a:lnTo>
                  <a:pt x="61404" y="42527"/>
                </a:lnTo>
                <a:lnTo>
                  <a:pt x="61771" y="37880"/>
                </a:lnTo>
                <a:lnTo>
                  <a:pt x="62178" y="28418"/>
                </a:lnTo>
                <a:lnTo>
                  <a:pt x="62408" y="17513"/>
                </a:lnTo>
                <a:lnTo>
                  <a:pt x="62492" y="6648"/>
                </a:lnTo>
                <a:lnTo>
                  <a:pt x="61504" y="5031"/>
                </a:lnTo>
                <a:lnTo>
                  <a:pt x="59853" y="2961"/>
                </a:lnTo>
                <a:lnTo>
                  <a:pt x="57761" y="589"/>
                </a:lnTo>
                <a:lnTo>
                  <a:pt x="55373" y="0"/>
                </a:lnTo>
                <a:lnTo>
                  <a:pt x="52789" y="599"/>
                </a:lnTo>
                <a:lnTo>
                  <a:pt x="50075" y="1991"/>
                </a:lnTo>
                <a:lnTo>
                  <a:pt x="47273" y="2919"/>
                </a:lnTo>
                <a:lnTo>
                  <a:pt x="44413" y="3538"/>
                </a:lnTo>
                <a:lnTo>
                  <a:pt x="41514" y="3950"/>
                </a:lnTo>
                <a:lnTo>
                  <a:pt x="38589" y="5217"/>
                </a:lnTo>
                <a:lnTo>
                  <a:pt x="35647" y="7054"/>
                </a:lnTo>
                <a:lnTo>
                  <a:pt x="32693" y="9271"/>
                </a:lnTo>
                <a:lnTo>
                  <a:pt x="29732" y="11741"/>
                </a:lnTo>
                <a:lnTo>
                  <a:pt x="26766" y="14380"/>
                </a:lnTo>
                <a:lnTo>
                  <a:pt x="23796" y="17131"/>
                </a:lnTo>
                <a:lnTo>
                  <a:pt x="20824" y="20950"/>
                </a:lnTo>
                <a:lnTo>
                  <a:pt x="17850" y="25480"/>
                </a:lnTo>
                <a:lnTo>
                  <a:pt x="14876" y="30484"/>
                </a:lnTo>
                <a:lnTo>
                  <a:pt x="12893" y="34813"/>
                </a:lnTo>
                <a:lnTo>
                  <a:pt x="11571" y="38691"/>
                </a:lnTo>
                <a:lnTo>
                  <a:pt x="10689" y="42268"/>
                </a:lnTo>
                <a:lnTo>
                  <a:pt x="9110" y="45646"/>
                </a:lnTo>
                <a:lnTo>
                  <a:pt x="7064" y="48889"/>
                </a:lnTo>
                <a:lnTo>
                  <a:pt x="4708" y="52043"/>
                </a:lnTo>
                <a:lnTo>
                  <a:pt x="3138" y="55139"/>
                </a:lnTo>
                <a:lnTo>
                  <a:pt x="2091" y="58194"/>
                </a:lnTo>
                <a:lnTo>
                  <a:pt x="1393" y="61224"/>
                </a:lnTo>
                <a:lnTo>
                  <a:pt x="928" y="64235"/>
                </a:lnTo>
                <a:lnTo>
                  <a:pt x="617" y="67235"/>
                </a:lnTo>
                <a:lnTo>
                  <a:pt x="411" y="70228"/>
                </a:lnTo>
                <a:lnTo>
                  <a:pt x="273" y="73215"/>
                </a:lnTo>
                <a:lnTo>
                  <a:pt x="119" y="79180"/>
                </a:lnTo>
                <a:lnTo>
                  <a:pt x="1071" y="82159"/>
                </a:lnTo>
                <a:lnTo>
                  <a:pt x="2697" y="85138"/>
                </a:lnTo>
                <a:lnTo>
                  <a:pt x="8562" y="93548"/>
                </a:lnTo>
                <a:lnTo>
                  <a:pt x="9676" y="93723"/>
                </a:lnTo>
                <a:lnTo>
                  <a:pt x="11410" y="93839"/>
                </a:lnTo>
                <a:lnTo>
                  <a:pt x="17745" y="94067"/>
                </a:lnTo>
                <a:lnTo>
                  <a:pt x="20452" y="91424"/>
                </a:lnTo>
                <a:lnTo>
                  <a:pt x="22564" y="89330"/>
                </a:lnTo>
                <a:lnTo>
                  <a:pt x="23971" y="86942"/>
                </a:lnTo>
                <a:lnTo>
                  <a:pt x="24909" y="84357"/>
                </a:lnTo>
                <a:lnTo>
                  <a:pt x="25535" y="81642"/>
                </a:lnTo>
                <a:lnTo>
                  <a:pt x="26944" y="78840"/>
                </a:lnTo>
                <a:lnTo>
                  <a:pt x="28876" y="75980"/>
                </a:lnTo>
                <a:lnTo>
                  <a:pt x="31156" y="73081"/>
                </a:lnTo>
                <a:lnTo>
                  <a:pt x="32676" y="70156"/>
                </a:lnTo>
                <a:lnTo>
                  <a:pt x="33689" y="67214"/>
                </a:lnTo>
                <a:lnTo>
                  <a:pt x="34365" y="64260"/>
                </a:lnTo>
                <a:lnTo>
                  <a:pt x="34815" y="61299"/>
                </a:lnTo>
                <a:lnTo>
                  <a:pt x="35115" y="58332"/>
                </a:lnTo>
                <a:lnTo>
                  <a:pt x="35315" y="55363"/>
                </a:lnTo>
                <a:lnTo>
                  <a:pt x="35449" y="52391"/>
                </a:lnTo>
                <a:lnTo>
                  <a:pt x="35681" y="42256"/>
                </a:lnTo>
                <a:lnTo>
                  <a:pt x="34700" y="41668"/>
                </a:lnTo>
                <a:lnTo>
                  <a:pt x="33054" y="41277"/>
                </a:lnTo>
                <a:lnTo>
                  <a:pt x="28024" y="40648"/>
                </a:lnTo>
                <a:lnTo>
                  <a:pt x="27611" y="41589"/>
                </a:lnTo>
                <a:lnTo>
                  <a:pt x="27336" y="43208"/>
                </a:lnTo>
                <a:lnTo>
                  <a:pt x="27153" y="45280"/>
                </a:lnTo>
                <a:lnTo>
                  <a:pt x="26038" y="47653"/>
                </a:lnTo>
                <a:lnTo>
                  <a:pt x="24303" y="50227"/>
                </a:lnTo>
                <a:lnTo>
                  <a:pt x="22154" y="52936"/>
                </a:lnTo>
                <a:lnTo>
                  <a:pt x="19729" y="55734"/>
                </a:lnTo>
                <a:lnTo>
                  <a:pt x="17121" y="58591"/>
                </a:lnTo>
                <a:lnTo>
                  <a:pt x="10545" y="65566"/>
                </a:lnTo>
                <a:lnTo>
                  <a:pt x="10006" y="67130"/>
                </a:lnTo>
                <a:lnTo>
                  <a:pt x="9646" y="69165"/>
                </a:lnTo>
                <a:lnTo>
                  <a:pt x="9406" y="71514"/>
                </a:lnTo>
                <a:lnTo>
                  <a:pt x="8254" y="74072"/>
                </a:lnTo>
                <a:lnTo>
                  <a:pt x="6494" y="76770"/>
                </a:lnTo>
                <a:lnTo>
                  <a:pt x="4328" y="79561"/>
                </a:lnTo>
                <a:lnTo>
                  <a:pt x="2884" y="82413"/>
                </a:lnTo>
                <a:lnTo>
                  <a:pt x="1922" y="85307"/>
                </a:lnTo>
                <a:lnTo>
                  <a:pt x="1280" y="88229"/>
                </a:lnTo>
                <a:lnTo>
                  <a:pt x="1845" y="90176"/>
                </a:lnTo>
                <a:lnTo>
                  <a:pt x="3213" y="91475"/>
                </a:lnTo>
                <a:lnTo>
                  <a:pt x="5118" y="92340"/>
                </a:lnTo>
                <a:lnTo>
                  <a:pt x="6387" y="93910"/>
                </a:lnTo>
                <a:lnTo>
                  <a:pt x="7234" y="95948"/>
                </a:lnTo>
                <a:lnTo>
                  <a:pt x="8927" y="1030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PenAnnotation58"/>
          <p:cNvSpPr/>
          <p:nvPr/>
        </p:nvSpPr>
        <p:spPr>
          <a:xfrm>
            <a:off x="446593" y="2893236"/>
            <a:ext cx="151697" cy="240548"/>
          </a:xfrm>
          <a:custGeom>
            <a:avLst/>
            <a:gdLst/>
            <a:ahLst/>
            <a:cxnLst/>
            <a:rect l="0" t="0" r="0" b="0"/>
            <a:pathLst>
              <a:path w="151697" h="240548">
                <a:moveTo>
                  <a:pt x="8821" y="53560"/>
                </a:moveTo>
                <a:lnTo>
                  <a:pt x="1132" y="53560"/>
                </a:lnTo>
                <a:lnTo>
                  <a:pt x="718" y="54553"/>
                </a:lnTo>
                <a:lnTo>
                  <a:pt x="0" y="61249"/>
                </a:lnTo>
                <a:lnTo>
                  <a:pt x="4664" y="66863"/>
                </a:lnTo>
                <a:lnTo>
                  <a:pt x="6049" y="69374"/>
                </a:lnTo>
                <a:lnTo>
                  <a:pt x="7589" y="74810"/>
                </a:lnTo>
                <a:lnTo>
                  <a:pt x="8992" y="78641"/>
                </a:lnTo>
                <a:lnTo>
                  <a:pt x="10919" y="83179"/>
                </a:lnTo>
                <a:lnTo>
                  <a:pt x="13196" y="88189"/>
                </a:lnTo>
                <a:lnTo>
                  <a:pt x="14714" y="93513"/>
                </a:lnTo>
                <a:lnTo>
                  <a:pt x="15726" y="99047"/>
                </a:lnTo>
                <a:lnTo>
                  <a:pt x="16401" y="104721"/>
                </a:lnTo>
                <a:lnTo>
                  <a:pt x="17843" y="110488"/>
                </a:lnTo>
                <a:lnTo>
                  <a:pt x="19796" y="116317"/>
                </a:lnTo>
                <a:lnTo>
                  <a:pt x="22091" y="122187"/>
                </a:lnTo>
                <a:lnTo>
                  <a:pt x="24613" y="128085"/>
                </a:lnTo>
                <a:lnTo>
                  <a:pt x="30061" y="139930"/>
                </a:lnTo>
                <a:lnTo>
                  <a:pt x="31910" y="146859"/>
                </a:lnTo>
                <a:lnTo>
                  <a:pt x="33143" y="154455"/>
                </a:lnTo>
                <a:lnTo>
                  <a:pt x="33965" y="162495"/>
                </a:lnTo>
                <a:lnTo>
                  <a:pt x="35506" y="169840"/>
                </a:lnTo>
                <a:lnTo>
                  <a:pt x="37525" y="176721"/>
                </a:lnTo>
                <a:lnTo>
                  <a:pt x="39863" y="183292"/>
                </a:lnTo>
                <a:lnTo>
                  <a:pt x="42414" y="189658"/>
                </a:lnTo>
                <a:lnTo>
                  <a:pt x="45107" y="195886"/>
                </a:lnTo>
                <a:lnTo>
                  <a:pt x="47894" y="202022"/>
                </a:lnTo>
                <a:lnTo>
                  <a:pt x="49752" y="207105"/>
                </a:lnTo>
                <a:lnTo>
                  <a:pt x="50991" y="211486"/>
                </a:lnTo>
                <a:lnTo>
                  <a:pt x="52368" y="219000"/>
                </a:lnTo>
                <a:lnTo>
                  <a:pt x="52980" y="225646"/>
                </a:lnTo>
                <a:lnTo>
                  <a:pt x="53251" y="231907"/>
                </a:lnTo>
                <a:lnTo>
                  <a:pt x="53426" y="239271"/>
                </a:lnTo>
                <a:lnTo>
                  <a:pt x="52448" y="239876"/>
                </a:lnTo>
                <a:lnTo>
                  <a:pt x="48716" y="240547"/>
                </a:lnTo>
                <a:lnTo>
                  <a:pt x="47324" y="239734"/>
                </a:lnTo>
                <a:lnTo>
                  <a:pt x="46396" y="238199"/>
                </a:lnTo>
                <a:lnTo>
                  <a:pt x="44372" y="232856"/>
                </a:lnTo>
                <a:lnTo>
                  <a:pt x="40166" y="223867"/>
                </a:lnTo>
                <a:lnTo>
                  <a:pt x="38647" y="218692"/>
                </a:lnTo>
                <a:lnTo>
                  <a:pt x="37635" y="213258"/>
                </a:lnTo>
                <a:lnTo>
                  <a:pt x="36960" y="207650"/>
                </a:lnTo>
                <a:lnTo>
                  <a:pt x="36510" y="200935"/>
                </a:lnTo>
                <a:lnTo>
                  <a:pt x="36210" y="193482"/>
                </a:lnTo>
                <a:lnTo>
                  <a:pt x="35876" y="177264"/>
                </a:lnTo>
                <a:lnTo>
                  <a:pt x="35645" y="133755"/>
                </a:lnTo>
                <a:lnTo>
                  <a:pt x="36625" y="124883"/>
                </a:lnTo>
                <a:lnTo>
                  <a:pt x="38271" y="115991"/>
                </a:lnTo>
                <a:lnTo>
                  <a:pt x="40360" y="107087"/>
                </a:lnTo>
                <a:lnTo>
                  <a:pt x="41753" y="98175"/>
                </a:lnTo>
                <a:lnTo>
                  <a:pt x="42682" y="89256"/>
                </a:lnTo>
                <a:lnTo>
                  <a:pt x="43301" y="80334"/>
                </a:lnTo>
                <a:lnTo>
                  <a:pt x="43714" y="72402"/>
                </a:lnTo>
                <a:lnTo>
                  <a:pt x="44172" y="58296"/>
                </a:lnTo>
                <a:lnTo>
                  <a:pt x="45287" y="51757"/>
                </a:lnTo>
                <a:lnTo>
                  <a:pt x="47022" y="45413"/>
                </a:lnTo>
                <a:lnTo>
                  <a:pt x="49171" y="39199"/>
                </a:lnTo>
                <a:lnTo>
                  <a:pt x="50604" y="33072"/>
                </a:lnTo>
                <a:lnTo>
                  <a:pt x="51559" y="27003"/>
                </a:lnTo>
                <a:lnTo>
                  <a:pt x="52196" y="20973"/>
                </a:lnTo>
                <a:lnTo>
                  <a:pt x="53612" y="15960"/>
                </a:lnTo>
                <a:lnTo>
                  <a:pt x="55549" y="11627"/>
                </a:lnTo>
                <a:lnTo>
                  <a:pt x="57832" y="7745"/>
                </a:lnTo>
                <a:lnTo>
                  <a:pt x="60346" y="5158"/>
                </a:lnTo>
                <a:lnTo>
                  <a:pt x="63015" y="3433"/>
                </a:lnTo>
                <a:lnTo>
                  <a:pt x="69686" y="664"/>
                </a:lnTo>
                <a:lnTo>
                  <a:pt x="73244" y="285"/>
                </a:lnTo>
                <a:lnTo>
                  <a:pt x="75582" y="184"/>
                </a:lnTo>
                <a:lnTo>
                  <a:pt x="88354" y="42"/>
                </a:lnTo>
                <a:lnTo>
                  <a:pt x="99965" y="0"/>
                </a:lnTo>
                <a:lnTo>
                  <a:pt x="103318" y="986"/>
                </a:lnTo>
                <a:lnTo>
                  <a:pt x="106545" y="2636"/>
                </a:lnTo>
                <a:lnTo>
                  <a:pt x="109689" y="4728"/>
                </a:lnTo>
                <a:lnTo>
                  <a:pt x="112777" y="6123"/>
                </a:lnTo>
                <a:lnTo>
                  <a:pt x="115828" y="7052"/>
                </a:lnTo>
                <a:lnTo>
                  <a:pt x="118854" y="7672"/>
                </a:lnTo>
                <a:lnTo>
                  <a:pt x="121864" y="9078"/>
                </a:lnTo>
                <a:lnTo>
                  <a:pt x="124862" y="11007"/>
                </a:lnTo>
                <a:lnTo>
                  <a:pt x="127854" y="13285"/>
                </a:lnTo>
                <a:lnTo>
                  <a:pt x="130840" y="15796"/>
                </a:lnTo>
                <a:lnTo>
                  <a:pt x="133823" y="18462"/>
                </a:lnTo>
                <a:lnTo>
                  <a:pt x="139783" y="24071"/>
                </a:lnTo>
                <a:lnTo>
                  <a:pt x="151696" y="357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PenAnnotation59"/>
          <p:cNvSpPr/>
          <p:nvPr/>
        </p:nvSpPr>
        <p:spPr>
          <a:xfrm>
            <a:off x="669726" y="2902313"/>
            <a:ext cx="125017" cy="196133"/>
          </a:xfrm>
          <a:custGeom>
            <a:avLst/>
            <a:gdLst/>
            <a:ahLst/>
            <a:cxnLst/>
            <a:rect l="0" t="0" r="0" b="0"/>
            <a:pathLst>
              <a:path w="125017" h="196133">
                <a:moveTo>
                  <a:pt x="0" y="80202"/>
                </a:moveTo>
                <a:lnTo>
                  <a:pt x="13561" y="80202"/>
                </a:lnTo>
                <a:lnTo>
                  <a:pt x="16978" y="81194"/>
                </a:lnTo>
                <a:lnTo>
                  <a:pt x="21241" y="82848"/>
                </a:lnTo>
                <a:lnTo>
                  <a:pt x="26067" y="84943"/>
                </a:lnTo>
                <a:lnTo>
                  <a:pt x="30276" y="85347"/>
                </a:lnTo>
                <a:lnTo>
                  <a:pt x="34075" y="84624"/>
                </a:lnTo>
                <a:lnTo>
                  <a:pt x="37599" y="83150"/>
                </a:lnTo>
                <a:lnTo>
                  <a:pt x="40941" y="82168"/>
                </a:lnTo>
                <a:lnTo>
                  <a:pt x="44161" y="81512"/>
                </a:lnTo>
                <a:lnTo>
                  <a:pt x="47300" y="81076"/>
                </a:lnTo>
                <a:lnTo>
                  <a:pt x="50385" y="79792"/>
                </a:lnTo>
                <a:lnTo>
                  <a:pt x="53434" y="77945"/>
                </a:lnTo>
                <a:lnTo>
                  <a:pt x="56459" y="75720"/>
                </a:lnTo>
                <a:lnTo>
                  <a:pt x="59467" y="73246"/>
                </a:lnTo>
                <a:lnTo>
                  <a:pt x="62465" y="70604"/>
                </a:lnTo>
                <a:lnTo>
                  <a:pt x="65456" y="67850"/>
                </a:lnTo>
                <a:lnTo>
                  <a:pt x="68442" y="64030"/>
                </a:lnTo>
                <a:lnTo>
                  <a:pt x="71425" y="59499"/>
                </a:lnTo>
                <a:lnTo>
                  <a:pt x="74406" y="54494"/>
                </a:lnTo>
                <a:lnTo>
                  <a:pt x="77385" y="50165"/>
                </a:lnTo>
                <a:lnTo>
                  <a:pt x="80364" y="46287"/>
                </a:lnTo>
                <a:lnTo>
                  <a:pt x="83341" y="42709"/>
                </a:lnTo>
                <a:lnTo>
                  <a:pt x="86319" y="38340"/>
                </a:lnTo>
                <a:lnTo>
                  <a:pt x="89296" y="33442"/>
                </a:lnTo>
                <a:lnTo>
                  <a:pt x="92273" y="28193"/>
                </a:lnTo>
                <a:lnTo>
                  <a:pt x="95250" y="23701"/>
                </a:lnTo>
                <a:lnTo>
                  <a:pt x="98226" y="19715"/>
                </a:lnTo>
                <a:lnTo>
                  <a:pt x="101203" y="16065"/>
                </a:lnTo>
                <a:lnTo>
                  <a:pt x="103187" y="12639"/>
                </a:lnTo>
                <a:lnTo>
                  <a:pt x="104510" y="9363"/>
                </a:lnTo>
                <a:lnTo>
                  <a:pt x="105392" y="6187"/>
                </a:lnTo>
                <a:lnTo>
                  <a:pt x="104988" y="4070"/>
                </a:lnTo>
                <a:lnTo>
                  <a:pt x="103727" y="2658"/>
                </a:lnTo>
                <a:lnTo>
                  <a:pt x="99313" y="392"/>
                </a:lnTo>
                <a:lnTo>
                  <a:pt x="96064" y="83"/>
                </a:lnTo>
                <a:lnTo>
                  <a:pt x="93808" y="0"/>
                </a:lnTo>
                <a:lnTo>
                  <a:pt x="91312" y="1929"/>
                </a:lnTo>
                <a:lnTo>
                  <a:pt x="88656" y="5200"/>
                </a:lnTo>
                <a:lnTo>
                  <a:pt x="85893" y="9365"/>
                </a:lnTo>
                <a:lnTo>
                  <a:pt x="82067" y="13134"/>
                </a:lnTo>
                <a:lnTo>
                  <a:pt x="77532" y="16638"/>
                </a:lnTo>
                <a:lnTo>
                  <a:pt x="72524" y="19967"/>
                </a:lnTo>
                <a:lnTo>
                  <a:pt x="68193" y="25162"/>
                </a:lnTo>
                <a:lnTo>
                  <a:pt x="64314" y="31603"/>
                </a:lnTo>
                <a:lnTo>
                  <a:pt x="60735" y="38873"/>
                </a:lnTo>
                <a:lnTo>
                  <a:pt x="56365" y="45704"/>
                </a:lnTo>
                <a:lnTo>
                  <a:pt x="51467" y="52243"/>
                </a:lnTo>
                <a:lnTo>
                  <a:pt x="46218" y="58586"/>
                </a:lnTo>
                <a:lnTo>
                  <a:pt x="41726" y="65791"/>
                </a:lnTo>
                <a:lnTo>
                  <a:pt x="37739" y="73571"/>
                </a:lnTo>
                <a:lnTo>
                  <a:pt x="30664" y="89161"/>
                </a:lnTo>
                <a:lnTo>
                  <a:pt x="24212" y="102705"/>
                </a:lnTo>
                <a:lnTo>
                  <a:pt x="22094" y="110087"/>
                </a:lnTo>
                <a:lnTo>
                  <a:pt x="20683" y="117985"/>
                </a:lnTo>
                <a:lnTo>
                  <a:pt x="19742" y="126226"/>
                </a:lnTo>
                <a:lnTo>
                  <a:pt x="19114" y="133705"/>
                </a:lnTo>
                <a:lnTo>
                  <a:pt x="18696" y="140676"/>
                </a:lnTo>
                <a:lnTo>
                  <a:pt x="18231" y="152720"/>
                </a:lnTo>
                <a:lnTo>
                  <a:pt x="18025" y="161380"/>
                </a:lnTo>
                <a:lnTo>
                  <a:pt x="18962" y="165079"/>
                </a:lnTo>
                <a:lnTo>
                  <a:pt x="20579" y="168536"/>
                </a:lnTo>
                <a:lnTo>
                  <a:pt x="22649" y="171834"/>
                </a:lnTo>
                <a:lnTo>
                  <a:pt x="25021" y="175024"/>
                </a:lnTo>
                <a:lnTo>
                  <a:pt x="27595" y="178144"/>
                </a:lnTo>
                <a:lnTo>
                  <a:pt x="30303" y="181215"/>
                </a:lnTo>
                <a:lnTo>
                  <a:pt x="35958" y="187274"/>
                </a:lnTo>
                <a:lnTo>
                  <a:pt x="38855" y="190279"/>
                </a:lnTo>
                <a:lnTo>
                  <a:pt x="42770" y="192282"/>
                </a:lnTo>
                <a:lnTo>
                  <a:pt x="47365" y="193617"/>
                </a:lnTo>
                <a:lnTo>
                  <a:pt x="52413" y="194508"/>
                </a:lnTo>
                <a:lnTo>
                  <a:pt x="56770" y="195101"/>
                </a:lnTo>
                <a:lnTo>
                  <a:pt x="60667" y="195497"/>
                </a:lnTo>
                <a:lnTo>
                  <a:pt x="64257" y="195761"/>
                </a:lnTo>
                <a:lnTo>
                  <a:pt x="67643" y="195936"/>
                </a:lnTo>
                <a:lnTo>
                  <a:pt x="74050" y="196132"/>
                </a:lnTo>
                <a:lnTo>
                  <a:pt x="78140" y="195192"/>
                </a:lnTo>
                <a:lnTo>
                  <a:pt x="82851" y="193573"/>
                </a:lnTo>
                <a:lnTo>
                  <a:pt x="87977" y="191501"/>
                </a:lnTo>
                <a:lnTo>
                  <a:pt x="93378" y="190120"/>
                </a:lnTo>
                <a:lnTo>
                  <a:pt x="98963" y="189200"/>
                </a:lnTo>
                <a:lnTo>
                  <a:pt x="104670" y="188586"/>
                </a:lnTo>
                <a:lnTo>
                  <a:pt x="109468" y="187185"/>
                </a:lnTo>
                <a:lnTo>
                  <a:pt x="113658" y="185258"/>
                </a:lnTo>
                <a:lnTo>
                  <a:pt x="125016" y="1784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PenAnnotation60"/>
          <p:cNvSpPr/>
          <p:nvPr/>
        </p:nvSpPr>
        <p:spPr>
          <a:xfrm>
            <a:off x="866715" y="2866429"/>
            <a:ext cx="229712" cy="214307"/>
          </a:xfrm>
          <a:custGeom>
            <a:avLst/>
            <a:gdLst/>
            <a:ahLst/>
            <a:cxnLst/>
            <a:rect l="0" t="0" r="0" b="0"/>
            <a:pathLst>
              <a:path w="229712" h="214307">
                <a:moveTo>
                  <a:pt x="142339" y="0"/>
                </a:moveTo>
                <a:lnTo>
                  <a:pt x="142339" y="26387"/>
                </a:lnTo>
                <a:lnTo>
                  <a:pt x="135271" y="26736"/>
                </a:lnTo>
                <a:lnTo>
                  <a:pt x="129037" y="26779"/>
                </a:lnTo>
                <a:lnTo>
                  <a:pt x="98867" y="26789"/>
                </a:lnTo>
                <a:lnTo>
                  <a:pt x="93514" y="25797"/>
                </a:lnTo>
                <a:lnTo>
                  <a:pt x="87961" y="24143"/>
                </a:lnTo>
                <a:lnTo>
                  <a:pt x="82275" y="22049"/>
                </a:lnTo>
                <a:lnTo>
                  <a:pt x="77491" y="21644"/>
                </a:lnTo>
                <a:lnTo>
                  <a:pt x="73310" y="22367"/>
                </a:lnTo>
                <a:lnTo>
                  <a:pt x="69531" y="23841"/>
                </a:lnTo>
                <a:lnTo>
                  <a:pt x="65027" y="24824"/>
                </a:lnTo>
                <a:lnTo>
                  <a:pt x="60040" y="25479"/>
                </a:lnTo>
                <a:lnTo>
                  <a:pt x="54731" y="25916"/>
                </a:lnTo>
                <a:lnTo>
                  <a:pt x="49207" y="27199"/>
                </a:lnTo>
                <a:lnTo>
                  <a:pt x="43540" y="29047"/>
                </a:lnTo>
                <a:lnTo>
                  <a:pt x="37778" y="31271"/>
                </a:lnTo>
                <a:lnTo>
                  <a:pt x="32944" y="34738"/>
                </a:lnTo>
                <a:lnTo>
                  <a:pt x="28729" y="39034"/>
                </a:lnTo>
                <a:lnTo>
                  <a:pt x="24928" y="43882"/>
                </a:lnTo>
                <a:lnTo>
                  <a:pt x="21401" y="48106"/>
                </a:lnTo>
                <a:lnTo>
                  <a:pt x="18057" y="51915"/>
                </a:lnTo>
                <a:lnTo>
                  <a:pt x="11696" y="58792"/>
                </a:lnTo>
                <a:lnTo>
                  <a:pt x="5562" y="65156"/>
                </a:lnTo>
                <a:lnTo>
                  <a:pt x="3530" y="68242"/>
                </a:lnTo>
                <a:lnTo>
                  <a:pt x="1271" y="74317"/>
                </a:lnTo>
                <a:lnTo>
                  <a:pt x="267" y="80324"/>
                </a:lnTo>
                <a:lnTo>
                  <a:pt x="0" y="83315"/>
                </a:lnTo>
                <a:lnTo>
                  <a:pt x="813" y="85309"/>
                </a:lnTo>
                <a:lnTo>
                  <a:pt x="2348" y="86639"/>
                </a:lnTo>
                <a:lnTo>
                  <a:pt x="4363" y="87525"/>
                </a:lnTo>
                <a:lnTo>
                  <a:pt x="9248" y="91155"/>
                </a:lnTo>
                <a:lnTo>
                  <a:pt x="11940" y="93513"/>
                </a:lnTo>
                <a:lnTo>
                  <a:pt x="15719" y="95084"/>
                </a:lnTo>
                <a:lnTo>
                  <a:pt x="20223" y="96131"/>
                </a:lnTo>
                <a:lnTo>
                  <a:pt x="25209" y="96830"/>
                </a:lnTo>
                <a:lnTo>
                  <a:pt x="30518" y="97296"/>
                </a:lnTo>
                <a:lnTo>
                  <a:pt x="36042" y="97606"/>
                </a:lnTo>
                <a:lnTo>
                  <a:pt x="41709" y="97813"/>
                </a:lnTo>
                <a:lnTo>
                  <a:pt x="48463" y="96959"/>
                </a:lnTo>
                <a:lnTo>
                  <a:pt x="55943" y="95397"/>
                </a:lnTo>
                <a:lnTo>
                  <a:pt x="63906" y="93364"/>
                </a:lnTo>
                <a:lnTo>
                  <a:pt x="72191" y="92008"/>
                </a:lnTo>
                <a:lnTo>
                  <a:pt x="80691" y="91104"/>
                </a:lnTo>
                <a:lnTo>
                  <a:pt x="89334" y="90502"/>
                </a:lnTo>
                <a:lnTo>
                  <a:pt x="97081" y="90101"/>
                </a:lnTo>
                <a:lnTo>
                  <a:pt x="110979" y="89654"/>
                </a:lnTo>
                <a:lnTo>
                  <a:pt x="163529" y="89328"/>
                </a:lnTo>
                <a:lnTo>
                  <a:pt x="170357" y="90310"/>
                </a:lnTo>
                <a:lnTo>
                  <a:pt x="176892" y="91957"/>
                </a:lnTo>
                <a:lnTo>
                  <a:pt x="183234" y="94047"/>
                </a:lnTo>
                <a:lnTo>
                  <a:pt x="189446" y="97424"/>
                </a:lnTo>
                <a:lnTo>
                  <a:pt x="195572" y="101661"/>
                </a:lnTo>
                <a:lnTo>
                  <a:pt x="201640" y="106469"/>
                </a:lnTo>
                <a:lnTo>
                  <a:pt x="206678" y="110667"/>
                </a:lnTo>
                <a:lnTo>
                  <a:pt x="211029" y="114458"/>
                </a:lnTo>
                <a:lnTo>
                  <a:pt x="214921" y="117977"/>
                </a:lnTo>
                <a:lnTo>
                  <a:pt x="218508" y="122308"/>
                </a:lnTo>
                <a:lnTo>
                  <a:pt x="221892" y="127179"/>
                </a:lnTo>
                <a:lnTo>
                  <a:pt x="225140" y="132411"/>
                </a:lnTo>
                <a:lnTo>
                  <a:pt x="227305" y="137884"/>
                </a:lnTo>
                <a:lnTo>
                  <a:pt x="228749" y="143516"/>
                </a:lnTo>
                <a:lnTo>
                  <a:pt x="229711" y="149256"/>
                </a:lnTo>
                <a:lnTo>
                  <a:pt x="229361" y="154074"/>
                </a:lnTo>
                <a:lnTo>
                  <a:pt x="228135" y="158279"/>
                </a:lnTo>
                <a:lnTo>
                  <a:pt x="221669" y="171583"/>
                </a:lnTo>
                <a:lnTo>
                  <a:pt x="219038" y="176896"/>
                </a:lnTo>
                <a:lnTo>
                  <a:pt x="215300" y="181431"/>
                </a:lnTo>
                <a:lnTo>
                  <a:pt x="210823" y="185446"/>
                </a:lnTo>
                <a:lnTo>
                  <a:pt x="205855" y="189115"/>
                </a:lnTo>
                <a:lnTo>
                  <a:pt x="200558" y="193546"/>
                </a:lnTo>
                <a:lnTo>
                  <a:pt x="195042" y="198484"/>
                </a:lnTo>
                <a:lnTo>
                  <a:pt x="189381" y="203760"/>
                </a:lnTo>
                <a:lnTo>
                  <a:pt x="183622" y="207277"/>
                </a:lnTo>
                <a:lnTo>
                  <a:pt x="177799" y="209623"/>
                </a:lnTo>
                <a:lnTo>
                  <a:pt x="171932" y="211186"/>
                </a:lnTo>
                <a:lnTo>
                  <a:pt x="166036" y="212228"/>
                </a:lnTo>
                <a:lnTo>
                  <a:pt x="160122" y="212923"/>
                </a:lnTo>
                <a:lnTo>
                  <a:pt x="154194" y="213386"/>
                </a:lnTo>
                <a:lnTo>
                  <a:pt x="149250" y="213695"/>
                </a:lnTo>
                <a:lnTo>
                  <a:pt x="141111" y="214038"/>
                </a:lnTo>
                <a:lnTo>
                  <a:pt x="121665" y="214258"/>
                </a:lnTo>
                <a:lnTo>
                  <a:pt x="108798" y="214306"/>
                </a:lnTo>
                <a:lnTo>
                  <a:pt x="108072" y="213316"/>
                </a:lnTo>
                <a:lnTo>
                  <a:pt x="107588" y="211664"/>
                </a:lnTo>
                <a:lnTo>
                  <a:pt x="106620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PenAnnotation61"/>
          <p:cNvSpPr/>
          <p:nvPr/>
        </p:nvSpPr>
        <p:spPr>
          <a:xfrm>
            <a:off x="1125308" y="2857500"/>
            <a:ext cx="133613" cy="169509"/>
          </a:xfrm>
          <a:custGeom>
            <a:avLst/>
            <a:gdLst/>
            <a:ahLst/>
            <a:cxnLst/>
            <a:rect l="0" t="0" r="0" b="0"/>
            <a:pathLst>
              <a:path w="133613" h="169509">
                <a:moveTo>
                  <a:pt x="124848" y="0"/>
                </a:moveTo>
                <a:lnTo>
                  <a:pt x="103598" y="0"/>
                </a:lnTo>
                <a:lnTo>
                  <a:pt x="99767" y="992"/>
                </a:lnTo>
                <a:lnTo>
                  <a:pt x="95229" y="2645"/>
                </a:lnTo>
                <a:lnTo>
                  <a:pt x="90219" y="4740"/>
                </a:lnTo>
                <a:lnTo>
                  <a:pt x="85887" y="7129"/>
                </a:lnTo>
                <a:lnTo>
                  <a:pt x="82007" y="9713"/>
                </a:lnTo>
                <a:lnTo>
                  <a:pt x="78428" y="12429"/>
                </a:lnTo>
                <a:lnTo>
                  <a:pt x="74057" y="15231"/>
                </a:lnTo>
                <a:lnTo>
                  <a:pt x="69159" y="18091"/>
                </a:lnTo>
                <a:lnTo>
                  <a:pt x="63910" y="20990"/>
                </a:lnTo>
                <a:lnTo>
                  <a:pt x="58425" y="22923"/>
                </a:lnTo>
                <a:lnTo>
                  <a:pt x="52785" y="24212"/>
                </a:lnTo>
                <a:lnTo>
                  <a:pt x="47040" y="25071"/>
                </a:lnTo>
                <a:lnTo>
                  <a:pt x="41226" y="26635"/>
                </a:lnTo>
                <a:lnTo>
                  <a:pt x="35366" y="28671"/>
                </a:lnTo>
                <a:lnTo>
                  <a:pt x="29474" y="31020"/>
                </a:lnTo>
                <a:lnTo>
                  <a:pt x="24554" y="32586"/>
                </a:lnTo>
                <a:lnTo>
                  <a:pt x="20282" y="33630"/>
                </a:lnTo>
                <a:lnTo>
                  <a:pt x="16442" y="34326"/>
                </a:lnTo>
                <a:lnTo>
                  <a:pt x="12890" y="35783"/>
                </a:lnTo>
                <a:lnTo>
                  <a:pt x="9529" y="37745"/>
                </a:lnTo>
                <a:lnTo>
                  <a:pt x="1748" y="43285"/>
                </a:lnTo>
                <a:lnTo>
                  <a:pt x="1109" y="44731"/>
                </a:lnTo>
                <a:lnTo>
                  <a:pt x="400" y="48984"/>
                </a:lnTo>
                <a:lnTo>
                  <a:pt x="0" y="52217"/>
                </a:lnTo>
                <a:lnTo>
                  <a:pt x="937" y="52671"/>
                </a:lnTo>
                <a:lnTo>
                  <a:pt x="4623" y="53174"/>
                </a:lnTo>
                <a:lnTo>
                  <a:pt x="7987" y="53309"/>
                </a:lnTo>
                <a:lnTo>
                  <a:pt x="17016" y="53458"/>
                </a:lnTo>
                <a:lnTo>
                  <a:pt x="21210" y="54490"/>
                </a:lnTo>
                <a:lnTo>
                  <a:pt x="24998" y="56170"/>
                </a:lnTo>
                <a:lnTo>
                  <a:pt x="28516" y="58283"/>
                </a:lnTo>
                <a:lnTo>
                  <a:pt x="32845" y="59691"/>
                </a:lnTo>
                <a:lnTo>
                  <a:pt x="37716" y="60630"/>
                </a:lnTo>
                <a:lnTo>
                  <a:pt x="42947" y="61256"/>
                </a:lnTo>
                <a:lnTo>
                  <a:pt x="48419" y="61673"/>
                </a:lnTo>
                <a:lnTo>
                  <a:pt x="54052" y="61951"/>
                </a:lnTo>
                <a:lnTo>
                  <a:pt x="59791" y="62136"/>
                </a:lnTo>
                <a:lnTo>
                  <a:pt x="65602" y="63252"/>
                </a:lnTo>
                <a:lnTo>
                  <a:pt x="71460" y="64988"/>
                </a:lnTo>
                <a:lnTo>
                  <a:pt x="77349" y="67138"/>
                </a:lnTo>
                <a:lnTo>
                  <a:pt x="82268" y="69563"/>
                </a:lnTo>
                <a:lnTo>
                  <a:pt x="86539" y="72172"/>
                </a:lnTo>
                <a:lnTo>
                  <a:pt x="90379" y="74904"/>
                </a:lnTo>
                <a:lnTo>
                  <a:pt x="94923" y="77717"/>
                </a:lnTo>
                <a:lnTo>
                  <a:pt x="99937" y="80585"/>
                </a:lnTo>
                <a:lnTo>
                  <a:pt x="105264" y="83488"/>
                </a:lnTo>
                <a:lnTo>
                  <a:pt x="109808" y="87409"/>
                </a:lnTo>
                <a:lnTo>
                  <a:pt x="113829" y="92007"/>
                </a:lnTo>
                <a:lnTo>
                  <a:pt x="117502" y="97056"/>
                </a:lnTo>
                <a:lnTo>
                  <a:pt x="120943" y="101415"/>
                </a:lnTo>
                <a:lnTo>
                  <a:pt x="124229" y="105313"/>
                </a:lnTo>
                <a:lnTo>
                  <a:pt x="127412" y="108904"/>
                </a:lnTo>
                <a:lnTo>
                  <a:pt x="129534" y="113282"/>
                </a:lnTo>
                <a:lnTo>
                  <a:pt x="130948" y="118186"/>
                </a:lnTo>
                <a:lnTo>
                  <a:pt x="131891" y="123439"/>
                </a:lnTo>
                <a:lnTo>
                  <a:pt x="132520" y="127933"/>
                </a:lnTo>
                <a:lnTo>
                  <a:pt x="132939" y="131921"/>
                </a:lnTo>
                <a:lnTo>
                  <a:pt x="133219" y="135572"/>
                </a:lnTo>
                <a:lnTo>
                  <a:pt x="133405" y="138999"/>
                </a:lnTo>
                <a:lnTo>
                  <a:pt x="133612" y="145451"/>
                </a:lnTo>
                <a:lnTo>
                  <a:pt x="132675" y="148561"/>
                </a:lnTo>
                <a:lnTo>
                  <a:pt x="131058" y="151626"/>
                </a:lnTo>
                <a:lnTo>
                  <a:pt x="128988" y="154662"/>
                </a:lnTo>
                <a:lnTo>
                  <a:pt x="126616" y="157678"/>
                </a:lnTo>
                <a:lnTo>
                  <a:pt x="124042" y="160681"/>
                </a:lnTo>
                <a:lnTo>
                  <a:pt x="121334" y="163675"/>
                </a:lnTo>
                <a:lnTo>
                  <a:pt x="118537" y="165672"/>
                </a:lnTo>
                <a:lnTo>
                  <a:pt x="115679" y="167002"/>
                </a:lnTo>
                <a:lnTo>
                  <a:pt x="112782" y="167889"/>
                </a:lnTo>
                <a:lnTo>
                  <a:pt x="108867" y="168481"/>
                </a:lnTo>
                <a:lnTo>
                  <a:pt x="104272" y="168875"/>
                </a:lnTo>
                <a:lnTo>
                  <a:pt x="94867" y="169313"/>
                </a:lnTo>
                <a:lnTo>
                  <a:pt x="87380" y="169508"/>
                </a:lnTo>
                <a:lnTo>
                  <a:pt x="83002" y="168568"/>
                </a:lnTo>
                <a:lnTo>
                  <a:pt x="78099" y="166949"/>
                </a:lnTo>
                <a:lnTo>
                  <a:pt x="72846" y="164877"/>
                </a:lnTo>
                <a:lnTo>
                  <a:pt x="68352" y="163496"/>
                </a:lnTo>
                <a:lnTo>
                  <a:pt x="64363" y="162575"/>
                </a:lnTo>
                <a:lnTo>
                  <a:pt x="60712" y="161962"/>
                </a:lnTo>
                <a:lnTo>
                  <a:pt x="57286" y="160560"/>
                </a:lnTo>
                <a:lnTo>
                  <a:pt x="54010" y="158634"/>
                </a:lnTo>
                <a:lnTo>
                  <a:pt x="50833" y="156357"/>
                </a:lnTo>
                <a:lnTo>
                  <a:pt x="47724" y="154839"/>
                </a:lnTo>
                <a:lnTo>
                  <a:pt x="44658" y="153828"/>
                </a:lnTo>
                <a:lnTo>
                  <a:pt x="41622" y="153153"/>
                </a:lnTo>
                <a:lnTo>
                  <a:pt x="39599" y="151712"/>
                </a:lnTo>
                <a:lnTo>
                  <a:pt x="38249" y="149758"/>
                </a:lnTo>
                <a:lnTo>
                  <a:pt x="35551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PenAnnotation62"/>
          <p:cNvSpPr/>
          <p:nvPr/>
        </p:nvSpPr>
        <p:spPr>
          <a:xfrm>
            <a:off x="1348464" y="2884500"/>
            <a:ext cx="517841" cy="151058"/>
          </a:xfrm>
          <a:custGeom>
            <a:avLst/>
            <a:gdLst/>
            <a:ahLst/>
            <a:cxnLst/>
            <a:rect l="0" t="0" r="0" b="0"/>
            <a:pathLst>
              <a:path w="517841" h="151058">
                <a:moveTo>
                  <a:pt x="26707" y="17648"/>
                </a:moveTo>
                <a:lnTo>
                  <a:pt x="21967" y="17648"/>
                </a:lnTo>
                <a:lnTo>
                  <a:pt x="20571" y="18640"/>
                </a:lnTo>
                <a:lnTo>
                  <a:pt x="19640" y="20294"/>
                </a:lnTo>
                <a:lnTo>
                  <a:pt x="18605" y="24777"/>
                </a:lnTo>
                <a:lnTo>
                  <a:pt x="18329" y="27362"/>
                </a:lnTo>
                <a:lnTo>
                  <a:pt x="18145" y="30077"/>
                </a:lnTo>
                <a:lnTo>
                  <a:pt x="18023" y="33871"/>
                </a:lnTo>
                <a:lnTo>
                  <a:pt x="17887" y="43379"/>
                </a:lnTo>
                <a:lnTo>
                  <a:pt x="16858" y="48693"/>
                </a:lnTo>
                <a:lnTo>
                  <a:pt x="15180" y="54220"/>
                </a:lnTo>
                <a:lnTo>
                  <a:pt x="13070" y="59888"/>
                </a:lnTo>
                <a:lnTo>
                  <a:pt x="11662" y="65652"/>
                </a:lnTo>
                <a:lnTo>
                  <a:pt x="10724" y="71479"/>
                </a:lnTo>
                <a:lnTo>
                  <a:pt x="10099" y="77348"/>
                </a:lnTo>
                <a:lnTo>
                  <a:pt x="9682" y="83245"/>
                </a:lnTo>
                <a:lnTo>
                  <a:pt x="9404" y="89160"/>
                </a:lnTo>
                <a:lnTo>
                  <a:pt x="9095" y="101025"/>
                </a:lnTo>
                <a:lnTo>
                  <a:pt x="8958" y="112913"/>
                </a:lnTo>
                <a:lnTo>
                  <a:pt x="9913" y="117869"/>
                </a:lnTo>
                <a:lnTo>
                  <a:pt x="11543" y="122165"/>
                </a:lnTo>
                <a:lnTo>
                  <a:pt x="13621" y="126021"/>
                </a:lnTo>
                <a:lnTo>
                  <a:pt x="15999" y="129584"/>
                </a:lnTo>
                <a:lnTo>
                  <a:pt x="18576" y="132952"/>
                </a:lnTo>
                <a:lnTo>
                  <a:pt x="21287" y="136189"/>
                </a:lnTo>
                <a:lnTo>
                  <a:pt x="24086" y="139340"/>
                </a:lnTo>
                <a:lnTo>
                  <a:pt x="29842" y="145486"/>
                </a:lnTo>
                <a:lnTo>
                  <a:pt x="32766" y="147522"/>
                </a:lnTo>
                <a:lnTo>
                  <a:pt x="38660" y="149783"/>
                </a:lnTo>
                <a:lnTo>
                  <a:pt x="47557" y="151057"/>
                </a:lnTo>
                <a:lnTo>
                  <a:pt x="50529" y="150244"/>
                </a:lnTo>
                <a:lnTo>
                  <a:pt x="56477" y="146694"/>
                </a:lnTo>
                <a:lnTo>
                  <a:pt x="59452" y="144358"/>
                </a:lnTo>
                <a:lnTo>
                  <a:pt x="62428" y="141809"/>
                </a:lnTo>
                <a:lnTo>
                  <a:pt x="65404" y="139117"/>
                </a:lnTo>
                <a:lnTo>
                  <a:pt x="71356" y="133481"/>
                </a:lnTo>
                <a:lnTo>
                  <a:pt x="74333" y="130589"/>
                </a:lnTo>
                <a:lnTo>
                  <a:pt x="77309" y="126676"/>
                </a:lnTo>
                <a:lnTo>
                  <a:pt x="80286" y="122083"/>
                </a:lnTo>
                <a:lnTo>
                  <a:pt x="83262" y="117037"/>
                </a:lnTo>
                <a:lnTo>
                  <a:pt x="86239" y="111689"/>
                </a:lnTo>
                <a:lnTo>
                  <a:pt x="92192" y="100454"/>
                </a:lnTo>
                <a:lnTo>
                  <a:pt x="94176" y="94680"/>
                </a:lnTo>
                <a:lnTo>
                  <a:pt x="95499" y="88847"/>
                </a:lnTo>
                <a:lnTo>
                  <a:pt x="96381" y="82973"/>
                </a:lnTo>
                <a:lnTo>
                  <a:pt x="97961" y="77073"/>
                </a:lnTo>
                <a:lnTo>
                  <a:pt x="100007" y="71155"/>
                </a:lnTo>
                <a:lnTo>
                  <a:pt x="102363" y="65226"/>
                </a:lnTo>
                <a:lnTo>
                  <a:pt x="103933" y="59288"/>
                </a:lnTo>
                <a:lnTo>
                  <a:pt x="104980" y="53346"/>
                </a:lnTo>
                <a:lnTo>
                  <a:pt x="105679" y="47400"/>
                </a:lnTo>
                <a:lnTo>
                  <a:pt x="105152" y="41451"/>
                </a:lnTo>
                <a:lnTo>
                  <a:pt x="103808" y="35501"/>
                </a:lnTo>
                <a:lnTo>
                  <a:pt x="101921" y="29550"/>
                </a:lnTo>
                <a:lnTo>
                  <a:pt x="99670" y="24591"/>
                </a:lnTo>
                <a:lnTo>
                  <a:pt x="97177" y="20292"/>
                </a:lnTo>
                <a:lnTo>
                  <a:pt x="94523" y="16434"/>
                </a:lnTo>
                <a:lnTo>
                  <a:pt x="91762" y="12870"/>
                </a:lnTo>
                <a:lnTo>
                  <a:pt x="88928" y="9502"/>
                </a:lnTo>
                <a:lnTo>
                  <a:pt x="86048" y="6264"/>
                </a:lnTo>
                <a:lnTo>
                  <a:pt x="82143" y="4105"/>
                </a:lnTo>
                <a:lnTo>
                  <a:pt x="72512" y="1707"/>
                </a:lnTo>
                <a:lnTo>
                  <a:pt x="67166" y="2060"/>
                </a:lnTo>
                <a:lnTo>
                  <a:pt x="55933" y="5098"/>
                </a:lnTo>
                <a:lnTo>
                  <a:pt x="44327" y="9755"/>
                </a:lnTo>
                <a:lnTo>
                  <a:pt x="38454" y="12386"/>
                </a:lnTo>
                <a:lnTo>
                  <a:pt x="33546" y="15132"/>
                </a:lnTo>
                <a:lnTo>
                  <a:pt x="29282" y="17955"/>
                </a:lnTo>
                <a:lnTo>
                  <a:pt x="25447" y="20829"/>
                </a:lnTo>
                <a:lnTo>
                  <a:pt x="20906" y="24730"/>
                </a:lnTo>
                <a:lnTo>
                  <a:pt x="15895" y="29314"/>
                </a:lnTo>
                <a:lnTo>
                  <a:pt x="10569" y="34355"/>
                </a:lnTo>
                <a:lnTo>
                  <a:pt x="7019" y="38708"/>
                </a:lnTo>
                <a:lnTo>
                  <a:pt x="4652" y="42602"/>
                </a:lnTo>
                <a:lnTo>
                  <a:pt x="3074" y="46190"/>
                </a:lnTo>
                <a:lnTo>
                  <a:pt x="2022" y="50567"/>
                </a:lnTo>
                <a:lnTo>
                  <a:pt x="1321" y="55469"/>
                </a:lnTo>
                <a:lnTo>
                  <a:pt x="853" y="60721"/>
                </a:lnTo>
                <a:lnTo>
                  <a:pt x="542" y="65215"/>
                </a:lnTo>
                <a:lnTo>
                  <a:pt x="195" y="72854"/>
                </a:lnTo>
                <a:lnTo>
                  <a:pt x="0" y="82733"/>
                </a:lnTo>
                <a:lnTo>
                  <a:pt x="1957" y="85843"/>
                </a:lnTo>
                <a:lnTo>
                  <a:pt x="5246" y="88908"/>
                </a:lnTo>
                <a:lnTo>
                  <a:pt x="9424" y="91944"/>
                </a:lnTo>
                <a:lnTo>
                  <a:pt x="13200" y="94960"/>
                </a:lnTo>
                <a:lnTo>
                  <a:pt x="16711" y="97963"/>
                </a:lnTo>
                <a:lnTo>
                  <a:pt x="20043" y="100957"/>
                </a:lnTo>
                <a:lnTo>
                  <a:pt x="24249" y="102953"/>
                </a:lnTo>
                <a:lnTo>
                  <a:pt x="34214" y="105171"/>
                </a:lnTo>
                <a:lnTo>
                  <a:pt x="39649" y="104770"/>
                </a:lnTo>
                <a:lnTo>
                  <a:pt x="50980" y="101679"/>
                </a:lnTo>
                <a:lnTo>
                  <a:pt x="62631" y="96998"/>
                </a:lnTo>
                <a:lnTo>
                  <a:pt x="68516" y="94360"/>
                </a:lnTo>
                <a:lnTo>
                  <a:pt x="80346" y="88784"/>
                </a:lnTo>
                <a:lnTo>
                  <a:pt x="86279" y="85908"/>
                </a:lnTo>
                <a:lnTo>
                  <a:pt x="93211" y="82006"/>
                </a:lnTo>
                <a:lnTo>
                  <a:pt x="100809" y="77420"/>
                </a:lnTo>
                <a:lnTo>
                  <a:pt x="108851" y="72379"/>
                </a:lnTo>
                <a:lnTo>
                  <a:pt x="116196" y="68026"/>
                </a:lnTo>
                <a:lnTo>
                  <a:pt x="123077" y="64132"/>
                </a:lnTo>
                <a:lnTo>
                  <a:pt x="129649" y="60543"/>
                </a:lnTo>
                <a:lnTo>
                  <a:pt x="136015" y="56167"/>
                </a:lnTo>
                <a:lnTo>
                  <a:pt x="142243" y="51265"/>
                </a:lnTo>
                <a:lnTo>
                  <a:pt x="148380" y="46012"/>
                </a:lnTo>
                <a:lnTo>
                  <a:pt x="153463" y="40526"/>
                </a:lnTo>
                <a:lnTo>
                  <a:pt x="157844" y="34885"/>
                </a:lnTo>
                <a:lnTo>
                  <a:pt x="161757" y="29139"/>
                </a:lnTo>
                <a:lnTo>
                  <a:pt x="165357" y="24317"/>
                </a:lnTo>
                <a:lnTo>
                  <a:pt x="168750" y="20109"/>
                </a:lnTo>
                <a:lnTo>
                  <a:pt x="172004" y="16312"/>
                </a:lnTo>
                <a:lnTo>
                  <a:pt x="175166" y="12789"/>
                </a:lnTo>
                <a:lnTo>
                  <a:pt x="185629" y="1697"/>
                </a:lnTo>
                <a:lnTo>
                  <a:pt x="186233" y="2053"/>
                </a:lnTo>
                <a:lnTo>
                  <a:pt x="186636" y="3283"/>
                </a:lnTo>
                <a:lnTo>
                  <a:pt x="187084" y="7294"/>
                </a:lnTo>
                <a:lnTo>
                  <a:pt x="187203" y="9753"/>
                </a:lnTo>
                <a:lnTo>
                  <a:pt x="187283" y="12385"/>
                </a:lnTo>
                <a:lnTo>
                  <a:pt x="187395" y="25570"/>
                </a:lnTo>
                <a:lnTo>
                  <a:pt x="186418" y="31859"/>
                </a:lnTo>
                <a:lnTo>
                  <a:pt x="184775" y="39028"/>
                </a:lnTo>
                <a:lnTo>
                  <a:pt x="182687" y="46784"/>
                </a:lnTo>
                <a:lnTo>
                  <a:pt x="181296" y="53939"/>
                </a:lnTo>
                <a:lnTo>
                  <a:pt x="180368" y="60694"/>
                </a:lnTo>
                <a:lnTo>
                  <a:pt x="179749" y="67181"/>
                </a:lnTo>
                <a:lnTo>
                  <a:pt x="179337" y="74483"/>
                </a:lnTo>
                <a:lnTo>
                  <a:pt x="178879" y="90533"/>
                </a:lnTo>
                <a:lnTo>
                  <a:pt x="178621" y="111563"/>
                </a:lnTo>
                <a:lnTo>
                  <a:pt x="179577" y="116969"/>
                </a:lnTo>
                <a:lnTo>
                  <a:pt x="181206" y="121565"/>
                </a:lnTo>
                <a:lnTo>
                  <a:pt x="183285" y="125621"/>
                </a:lnTo>
                <a:lnTo>
                  <a:pt x="185663" y="129318"/>
                </a:lnTo>
                <a:lnTo>
                  <a:pt x="188240" y="132774"/>
                </a:lnTo>
                <a:lnTo>
                  <a:pt x="190950" y="136071"/>
                </a:lnTo>
                <a:lnTo>
                  <a:pt x="193750" y="139260"/>
                </a:lnTo>
                <a:lnTo>
                  <a:pt x="196608" y="142379"/>
                </a:lnTo>
                <a:lnTo>
                  <a:pt x="199506" y="145451"/>
                </a:lnTo>
                <a:lnTo>
                  <a:pt x="202430" y="147498"/>
                </a:lnTo>
                <a:lnTo>
                  <a:pt x="208324" y="149773"/>
                </a:lnTo>
                <a:lnTo>
                  <a:pt x="211285" y="149388"/>
                </a:lnTo>
                <a:lnTo>
                  <a:pt x="214252" y="148139"/>
                </a:lnTo>
                <a:lnTo>
                  <a:pt x="217221" y="146314"/>
                </a:lnTo>
                <a:lnTo>
                  <a:pt x="223167" y="144286"/>
                </a:lnTo>
                <a:lnTo>
                  <a:pt x="226141" y="143745"/>
                </a:lnTo>
                <a:lnTo>
                  <a:pt x="229116" y="141400"/>
                </a:lnTo>
                <a:lnTo>
                  <a:pt x="232092" y="137853"/>
                </a:lnTo>
                <a:lnTo>
                  <a:pt x="235068" y="133503"/>
                </a:lnTo>
                <a:lnTo>
                  <a:pt x="238044" y="128619"/>
                </a:lnTo>
                <a:lnTo>
                  <a:pt x="241020" y="123379"/>
                </a:lnTo>
                <a:lnTo>
                  <a:pt x="243997" y="117901"/>
                </a:lnTo>
                <a:lnTo>
                  <a:pt x="247966" y="112264"/>
                </a:lnTo>
                <a:lnTo>
                  <a:pt x="252596" y="106522"/>
                </a:lnTo>
                <a:lnTo>
                  <a:pt x="257667" y="100710"/>
                </a:lnTo>
                <a:lnTo>
                  <a:pt x="262040" y="93859"/>
                </a:lnTo>
                <a:lnTo>
                  <a:pt x="265947" y="86314"/>
                </a:lnTo>
                <a:lnTo>
                  <a:pt x="272935" y="70987"/>
                </a:lnTo>
                <a:lnTo>
                  <a:pt x="279347" y="57560"/>
                </a:lnTo>
                <a:lnTo>
                  <a:pt x="283439" y="51201"/>
                </a:lnTo>
                <a:lnTo>
                  <a:pt x="288151" y="44978"/>
                </a:lnTo>
                <a:lnTo>
                  <a:pt x="293276" y="38844"/>
                </a:lnTo>
                <a:lnTo>
                  <a:pt x="296693" y="33763"/>
                </a:lnTo>
                <a:lnTo>
                  <a:pt x="298972" y="29384"/>
                </a:lnTo>
                <a:lnTo>
                  <a:pt x="300490" y="25472"/>
                </a:lnTo>
                <a:lnTo>
                  <a:pt x="302495" y="22864"/>
                </a:lnTo>
                <a:lnTo>
                  <a:pt x="304824" y="21125"/>
                </a:lnTo>
                <a:lnTo>
                  <a:pt x="312011" y="17851"/>
                </a:lnTo>
                <a:lnTo>
                  <a:pt x="312160" y="19768"/>
                </a:lnTo>
                <a:lnTo>
                  <a:pt x="312259" y="23030"/>
                </a:lnTo>
                <a:lnTo>
                  <a:pt x="312440" y="46771"/>
                </a:lnTo>
                <a:lnTo>
                  <a:pt x="312456" y="89194"/>
                </a:lnTo>
                <a:lnTo>
                  <a:pt x="313449" y="94118"/>
                </a:lnTo>
                <a:lnTo>
                  <a:pt x="315103" y="99386"/>
                </a:lnTo>
                <a:lnTo>
                  <a:pt x="317198" y="104882"/>
                </a:lnTo>
                <a:lnTo>
                  <a:pt x="318594" y="109539"/>
                </a:lnTo>
                <a:lnTo>
                  <a:pt x="319525" y="113635"/>
                </a:lnTo>
                <a:lnTo>
                  <a:pt x="320146" y="117358"/>
                </a:lnTo>
                <a:lnTo>
                  <a:pt x="321552" y="120832"/>
                </a:lnTo>
                <a:lnTo>
                  <a:pt x="323481" y="124141"/>
                </a:lnTo>
                <a:lnTo>
                  <a:pt x="325760" y="127339"/>
                </a:lnTo>
                <a:lnTo>
                  <a:pt x="329263" y="129470"/>
                </a:lnTo>
                <a:lnTo>
                  <a:pt x="338447" y="131839"/>
                </a:lnTo>
                <a:lnTo>
                  <a:pt x="350034" y="133172"/>
                </a:lnTo>
                <a:lnTo>
                  <a:pt x="353383" y="132367"/>
                </a:lnTo>
                <a:lnTo>
                  <a:pt x="359751" y="128827"/>
                </a:lnTo>
                <a:lnTo>
                  <a:pt x="363830" y="126494"/>
                </a:lnTo>
                <a:lnTo>
                  <a:pt x="373654" y="121256"/>
                </a:lnTo>
                <a:lnTo>
                  <a:pt x="378060" y="117478"/>
                </a:lnTo>
                <a:lnTo>
                  <a:pt x="381989" y="112974"/>
                </a:lnTo>
                <a:lnTo>
                  <a:pt x="385601" y="107988"/>
                </a:lnTo>
                <a:lnTo>
                  <a:pt x="400165" y="86749"/>
                </a:lnTo>
                <a:lnTo>
                  <a:pt x="404664" y="79590"/>
                </a:lnTo>
                <a:lnTo>
                  <a:pt x="408655" y="72833"/>
                </a:lnTo>
                <a:lnTo>
                  <a:pt x="412308" y="66345"/>
                </a:lnTo>
                <a:lnTo>
                  <a:pt x="415735" y="59042"/>
                </a:lnTo>
                <a:lnTo>
                  <a:pt x="419012" y="51197"/>
                </a:lnTo>
                <a:lnTo>
                  <a:pt x="422189" y="42991"/>
                </a:lnTo>
                <a:lnTo>
                  <a:pt x="425300" y="35535"/>
                </a:lnTo>
                <a:lnTo>
                  <a:pt x="428365" y="28581"/>
                </a:lnTo>
                <a:lnTo>
                  <a:pt x="431401" y="21960"/>
                </a:lnTo>
                <a:lnTo>
                  <a:pt x="434417" y="16554"/>
                </a:lnTo>
                <a:lnTo>
                  <a:pt x="437420" y="11958"/>
                </a:lnTo>
                <a:lnTo>
                  <a:pt x="444628" y="2192"/>
                </a:lnTo>
                <a:lnTo>
                  <a:pt x="446212" y="1391"/>
                </a:lnTo>
                <a:lnTo>
                  <a:pt x="453935" y="0"/>
                </a:lnTo>
                <a:lnTo>
                  <a:pt x="454401" y="921"/>
                </a:lnTo>
                <a:lnTo>
                  <a:pt x="454918" y="4592"/>
                </a:lnTo>
                <a:lnTo>
                  <a:pt x="455056" y="7951"/>
                </a:lnTo>
                <a:lnTo>
                  <a:pt x="455210" y="16976"/>
                </a:lnTo>
                <a:lnTo>
                  <a:pt x="456243" y="21169"/>
                </a:lnTo>
                <a:lnTo>
                  <a:pt x="457924" y="24956"/>
                </a:lnTo>
                <a:lnTo>
                  <a:pt x="460037" y="28473"/>
                </a:lnTo>
                <a:lnTo>
                  <a:pt x="461445" y="33795"/>
                </a:lnTo>
                <a:lnTo>
                  <a:pt x="462384" y="40318"/>
                </a:lnTo>
                <a:lnTo>
                  <a:pt x="463010" y="47645"/>
                </a:lnTo>
                <a:lnTo>
                  <a:pt x="463427" y="54513"/>
                </a:lnTo>
                <a:lnTo>
                  <a:pt x="463891" y="67436"/>
                </a:lnTo>
                <a:lnTo>
                  <a:pt x="465007" y="73660"/>
                </a:lnTo>
                <a:lnTo>
                  <a:pt x="466743" y="79794"/>
                </a:lnTo>
                <a:lnTo>
                  <a:pt x="468893" y="85868"/>
                </a:lnTo>
                <a:lnTo>
                  <a:pt x="470326" y="91901"/>
                </a:lnTo>
                <a:lnTo>
                  <a:pt x="471281" y="97908"/>
                </a:lnTo>
                <a:lnTo>
                  <a:pt x="471918" y="103897"/>
                </a:lnTo>
                <a:lnTo>
                  <a:pt x="473335" y="108882"/>
                </a:lnTo>
                <a:lnTo>
                  <a:pt x="475271" y="113197"/>
                </a:lnTo>
                <a:lnTo>
                  <a:pt x="477555" y="117066"/>
                </a:lnTo>
                <a:lnTo>
                  <a:pt x="480069" y="120637"/>
                </a:lnTo>
                <a:lnTo>
                  <a:pt x="482738" y="124011"/>
                </a:lnTo>
                <a:lnTo>
                  <a:pt x="485509" y="127252"/>
                </a:lnTo>
                <a:lnTo>
                  <a:pt x="488349" y="129413"/>
                </a:lnTo>
                <a:lnTo>
                  <a:pt x="494149" y="131813"/>
                </a:lnTo>
                <a:lnTo>
                  <a:pt x="502993" y="133165"/>
                </a:lnTo>
                <a:lnTo>
                  <a:pt x="504966" y="132362"/>
                </a:lnTo>
                <a:lnTo>
                  <a:pt x="506281" y="130835"/>
                </a:lnTo>
                <a:lnTo>
                  <a:pt x="507157" y="128825"/>
                </a:lnTo>
                <a:lnTo>
                  <a:pt x="508734" y="127485"/>
                </a:lnTo>
                <a:lnTo>
                  <a:pt x="510777" y="126591"/>
                </a:lnTo>
                <a:lnTo>
                  <a:pt x="517840" y="124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PenAnnotation63"/>
          <p:cNvSpPr/>
          <p:nvPr/>
        </p:nvSpPr>
        <p:spPr>
          <a:xfrm>
            <a:off x="1894489" y="2839640"/>
            <a:ext cx="309371" cy="186989"/>
          </a:xfrm>
          <a:custGeom>
            <a:avLst/>
            <a:gdLst/>
            <a:ahLst/>
            <a:cxnLst/>
            <a:rect l="0" t="0" r="0" b="0"/>
            <a:pathLst>
              <a:path w="309371" h="186989">
                <a:moveTo>
                  <a:pt x="61112" y="0"/>
                </a:moveTo>
                <a:lnTo>
                  <a:pt x="61112" y="62376"/>
                </a:lnTo>
                <a:lnTo>
                  <a:pt x="61112" y="54808"/>
                </a:lnTo>
                <a:lnTo>
                  <a:pt x="60120" y="52414"/>
                </a:lnTo>
                <a:lnTo>
                  <a:pt x="58466" y="48833"/>
                </a:lnTo>
                <a:lnTo>
                  <a:pt x="56372" y="44462"/>
                </a:lnTo>
                <a:lnTo>
                  <a:pt x="54975" y="40555"/>
                </a:lnTo>
                <a:lnTo>
                  <a:pt x="54044" y="36959"/>
                </a:lnTo>
                <a:lnTo>
                  <a:pt x="53424" y="33569"/>
                </a:lnTo>
                <a:lnTo>
                  <a:pt x="53010" y="30317"/>
                </a:lnTo>
                <a:lnTo>
                  <a:pt x="52734" y="27157"/>
                </a:lnTo>
                <a:lnTo>
                  <a:pt x="52550" y="24058"/>
                </a:lnTo>
                <a:lnTo>
                  <a:pt x="51435" y="20999"/>
                </a:lnTo>
                <a:lnTo>
                  <a:pt x="49700" y="17968"/>
                </a:lnTo>
                <a:lnTo>
                  <a:pt x="44526" y="10715"/>
                </a:lnTo>
                <a:lnTo>
                  <a:pt x="43110" y="10120"/>
                </a:lnTo>
                <a:lnTo>
                  <a:pt x="38890" y="9459"/>
                </a:lnTo>
                <a:lnTo>
                  <a:pt x="36375" y="11267"/>
                </a:lnTo>
                <a:lnTo>
                  <a:pt x="33707" y="14457"/>
                </a:lnTo>
                <a:lnTo>
                  <a:pt x="30936" y="18567"/>
                </a:lnTo>
                <a:lnTo>
                  <a:pt x="28096" y="23292"/>
                </a:lnTo>
                <a:lnTo>
                  <a:pt x="25211" y="28427"/>
                </a:lnTo>
                <a:lnTo>
                  <a:pt x="19359" y="39423"/>
                </a:lnTo>
                <a:lnTo>
                  <a:pt x="13451" y="50925"/>
                </a:lnTo>
                <a:lnTo>
                  <a:pt x="11479" y="56770"/>
                </a:lnTo>
                <a:lnTo>
                  <a:pt x="10164" y="62652"/>
                </a:lnTo>
                <a:lnTo>
                  <a:pt x="9287" y="68557"/>
                </a:lnTo>
                <a:lnTo>
                  <a:pt x="7710" y="75470"/>
                </a:lnTo>
                <a:lnTo>
                  <a:pt x="5667" y="83056"/>
                </a:lnTo>
                <a:lnTo>
                  <a:pt x="3313" y="91089"/>
                </a:lnTo>
                <a:lnTo>
                  <a:pt x="1743" y="99422"/>
                </a:lnTo>
                <a:lnTo>
                  <a:pt x="697" y="107953"/>
                </a:lnTo>
                <a:lnTo>
                  <a:pt x="0" y="116617"/>
                </a:lnTo>
                <a:lnTo>
                  <a:pt x="527" y="124378"/>
                </a:lnTo>
                <a:lnTo>
                  <a:pt x="1870" y="131536"/>
                </a:lnTo>
                <a:lnTo>
                  <a:pt x="3758" y="138292"/>
                </a:lnTo>
                <a:lnTo>
                  <a:pt x="5017" y="144781"/>
                </a:lnTo>
                <a:lnTo>
                  <a:pt x="5856" y="151091"/>
                </a:lnTo>
                <a:lnTo>
                  <a:pt x="6415" y="157282"/>
                </a:lnTo>
                <a:lnTo>
                  <a:pt x="7780" y="162402"/>
                </a:lnTo>
                <a:lnTo>
                  <a:pt x="9683" y="166807"/>
                </a:lnTo>
                <a:lnTo>
                  <a:pt x="11943" y="170736"/>
                </a:lnTo>
                <a:lnTo>
                  <a:pt x="15434" y="174347"/>
                </a:lnTo>
                <a:lnTo>
                  <a:pt x="19746" y="177747"/>
                </a:lnTo>
                <a:lnTo>
                  <a:pt x="28837" y="183179"/>
                </a:lnTo>
                <a:lnTo>
                  <a:pt x="36184" y="185592"/>
                </a:lnTo>
                <a:lnTo>
                  <a:pt x="42757" y="186665"/>
                </a:lnTo>
                <a:lnTo>
                  <a:pt x="45899" y="186952"/>
                </a:lnTo>
                <a:lnTo>
                  <a:pt x="54681" y="184624"/>
                </a:lnTo>
                <a:lnTo>
                  <a:pt x="59801" y="182614"/>
                </a:lnTo>
                <a:lnTo>
                  <a:pt x="65199" y="180282"/>
                </a:lnTo>
                <a:lnTo>
                  <a:pt x="76489" y="175044"/>
                </a:lnTo>
                <a:lnTo>
                  <a:pt x="82277" y="171267"/>
                </a:lnTo>
                <a:lnTo>
                  <a:pt x="88120" y="166764"/>
                </a:lnTo>
                <a:lnTo>
                  <a:pt x="94001" y="161777"/>
                </a:lnTo>
                <a:lnTo>
                  <a:pt x="98913" y="156469"/>
                </a:lnTo>
                <a:lnTo>
                  <a:pt x="103180" y="150946"/>
                </a:lnTo>
                <a:lnTo>
                  <a:pt x="121897" y="123082"/>
                </a:lnTo>
                <a:lnTo>
                  <a:pt x="126440" y="115789"/>
                </a:lnTo>
                <a:lnTo>
                  <a:pt x="130461" y="108943"/>
                </a:lnTo>
                <a:lnTo>
                  <a:pt x="134134" y="102394"/>
                </a:lnTo>
                <a:lnTo>
                  <a:pt x="137575" y="95052"/>
                </a:lnTo>
                <a:lnTo>
                  <a:pt x="140860" y="87181"/>
                </a:lnTo>
                <a:lnTo>
                  <a:pt x="144043" y="78957"/>
                </a:lnTo>
                <a:lnTo>
                  <a:pt x="147157" y="71489"/>
                </a:lnTo>
                <a:lnTo>
                  <a:pt x="150226" y="64527"/>
                </a:lnTo>
                <a:lnTo>
                  <a:pt x="153263" y="57901"/>
                </a:lnTo>
                <a:lnTo>
                  <a:pt x="155288" y="51499"/>
                </a:lnTo>
                <a:lnTo>
                  <a:pt x="156638" y="45247"/>
                </a:lnTo>
                <a:lnTo>
                  <a:pt x="157539" y="39094"/>
                </a:lnTo>
                <a:lnTo>
                  <a:pt x="158139" y="33008"/>
                </a:lnTo>
                <a:lnTo>
                  <a:pt x="158539" y="26966"/>
                </a:lnTo>
                <a:lnTo>
                  <a:pt x="158805" y="20954"/>
                </a:lnTo>
                <a:lnTo>
                  <a:pt x="157991" y="16946"/>
                </a:lnTo>
                <a:lnTo>
                  <a:pt x="156456" y="14274"/>
                </a:lnTo>
                <a:lnTo>
                  <a:pt x="154440" y="12493"/>
                </a:lnTo>
                <a:lnTo>
                  <a:pt x="152104" y="12297"/>
                </a:lnTo>
                <a:lnTo>
                  <a:pt x="149555" y="13159"/>
                </a:lnTo>
                <a:lnTo>
                  <a:pt x="143084" y="16763"/>
                </a:lnTo>
                <a:lnTo>
                  <a:pt x="133593" y="21671"/>
                </a:lnTo>
                <a:lnTo>
                  <a:pt x="129277" y="25362"/>
                </a:lnTo>
                <a:lnTo>
                  <a:pt x="125407" y="29806"/>
                </a:lnTo>
                <a:lnTo>
                  <a:pt x="121835" y="34754"/>
                </a:lnTo>
                <a:lnTo>
                  <a:pt x="118461" y="40036"/>
                </a:lnTo>
                <a:lnTo>
                  <a:pt x="115220" y="45542"/>
                </a:lnTo>
                <a:lnTo>
                  <a:pt x="112067" y="51198"/>
                </a:lnTo>
                <a:lnTo>
                  <a:pt x="108973" y="57944"/>
                </a:lnTo>
                <a:lnTo>
                  <a:pt x="105917" y="65419"/>
                </a:lnTo>
                <a:lnTo>
                  <a:pt x="102889" y="73378"/>
                </a:lnTo>
                <a:lnTo>
                  <a:pt x="99877" y="80669"/>
                </a:lnTo>
                <a:lnTo>
                  <a:pt x="96877" y="87514"/>
                </a:lnTo>
                <a:lnTo>
                  <a:pt x="93885" y="94061"/>
                </a:lnTo>
                <a:lnTo>
                  <a:pt x="91891" y="101403"/>
                </a:lnTo>
                <a:lnTo>
                  <a:pt x="90561" y="109274"/>
                </a:lnTo>
                <a:lnTo>
                  <a:pt x="89674" y="117498"/>
                </a:lnTo>
                <a:lnTo>
                  <a:pt x="89083" y="124965"/>
                </a:lnTo>
                <a:lnTo>
                  <a:pt x="88689" y="131927"/>
                </a:lnTo>
                <a:lnTo>
                  <a:pt x="88426" y="138553"/>
                </a:lnTo>
                <a:lnTo>
                  <a:pt x="89243" y="143962"/>
                </a:lnTo>
                <a:lnTo>
                  <a:pt x="90780" y="148561"/>
                </a:lnTo>
                <a:lnTo>
                  <a:pt x="92797" y="152619"/>
                </a:lnTo>
                <a:lnTo>
                  <a:pt x="94142" y="156316"/>
                </a:lnTo>
                <a:lnTo>
                  <a:pt x="95038" y="159773"/>
                </a:lnTo>
                <a:lnTo>
                  <a:pt x="95636" y="163070"/>
                </a:lnTo>
                <a:lnTo>
                  <a:pt x="98018" y="166261"/>
                </a:lnTo>
                <a:lnTo>
                  <a:pt x="101591" y="169379"/>
                </a:lnTo>
                <a:lnTo>
                  <a:pt x="109861" y="174499"/>
                </a:lnTo>
                <a:lnTo>
                  <a:pt x="116843" y="176774"/>
                </a:lnTo>
                <a:lnTo>
                  <a:pt x="120094" y="176388"/>
                </a:lnTo>
                <a:lnTo>
                  <a:pt x="123254" y="175139"/>
                </a:lnTo>
                <a:lnTo>
                  <a:pt x="130403" y="171105"/>
                </a:lnTo>
                <a:lnTo>
                  <a:pt x="140194" y="166005"/>
                </a:lnTo>
                <a:lnTo>
                  <a:pt x="145584" y="162264"/>
                </a:lnTo>
                <a:lnTo>
                  <a:pt x="151161" y="157785"/>
                </a:lnTo>
                <a:lnTo>
                  <a:pt x="156863" y="152815"/>
                </a:lnTo>
                <a:lnTo>
                  <a:pt x="162649" y="147518"/>
                </a:lnTo>
                <a:lnTo>
                  <a:pt x="174370" y="136339"/>
                </a:lnTo>
                <a:lnTo>
                  <a:pt x="192125" y="118890"/>
                </a:lnTo>
                <a:lnTo>
                  <a:pt x="198063" y="112002"/>
                </a:lnTo>
                <a:lnTo>
                  <a:pt x="204007" y="104434"/>
                </a:lnTo>
                <a:lnTo>
                  <a:pt x="209953" y="96412"/>
                </a:lnTo>
                <a:lnTo>
                  <a:pt x="215902" y="90072"/>
                </a:lnTo>
                <a:lnTo>
                  <a:pt x="221852" y="84852"/>
                </a:lnTo>
                <a:lnTo>
                  <a:pt x="227803" y="80381"/>
                </a:lnTo>
                <a:lnTo>
                  <a:pt x="232763" y="76407"/>
                </a:lnTo>
                <a:lnTo>
                  <a:pt x="237062" y="72767"/>
                </a:lnTo>
                <a:lnTo>
                  <a:pt x="240920" y="69347"/>
                </a:lnTo>
                <a:lnTo>
                  <a:pt x="247852" y="62902"/>
                </a:lnTo>
                <a:lnTo>
                  <a:pt x="251090" y="59794"/>
                </a:lnTo>
                <a:lnTo>
                  <a:pt x="255233" y="57722"/>
                </a:lnTo>
                <a:lnTo>
                  <a:pt x="259979" y="56341"/>
                </a:lnTo>
                <a:lnTo>
                  <a:pt x="269552" y="54806"/>
                </a:lnTo>
                <a:lnTo>
                  <a:pt x="277114" y="54124"/>
                </a:lnTo>
                <a:lnTo>
                  <a:pt x="280520" y="54934"/>
                </a:lnTo>
                <a:lnTo>
                  <a:pt x="286949" y="58480"/>
                </a:lnTo>
                <a:lnTo>
                  <a:pt x="290053" y="61807"/>
                </a:lnTo>
                <a:lnTo>
                  <a:pt x="293115" y="66010"/>
                </a:lnTo>
                <a:lnTo>
                  <a:pt x="296148" y="70796"/>
                </a:lnTo>
                <a:lnTo>
                  <a:pt x="299162" y="74978"/>
                </a:lnTo>
                <a:lnTo>
                  <a:pt x="302163" y="78759"/>
                </a:lnTo>
                <a:lnTo>
                  <a:pt x="305157" y="82272"/>
                </a:lnTo>
                <a:lnTo>
                  <a:pt x="307152" y="86598"/>
                </a:lnTo>
                <a:lnTo>
                  <a:pt x="308483" y="91466"/>
                </a:lnTo>
                <a:lnTo>
                  <a:pt x="309370" y="96697"/>
                </a:lnTo>
                <a:lnTo>
                  <a:pt x="308969" y="102168"/>
                </a:lnTo>
                <a:lnTo>
                  <a:pt x="307709" y="107799"/>
                </a:lnTo>
                <a:lnTo>
                  <a:pt x="305877" y="113538"/>
                </a:lnTo>
                <a:lnTo>
                  <a:pt x="303664" y="119348"/>
                </a:lnTo>
                <a:lnTo>
                  <a:pt x="301196" y="125206"/>
                </a:lnTo>
                <a:lnTo>
                  <a:pt x="298559" y="131096"/>
                </a:lnTo>
                <a:lnTo>
                  <a:pt x="294816" y="137006"/>
                </a:lnTo>
                <a:lnTo>
                  <a:pt x="290337" y="142932"/>
                </a:lnTo>
                <a:lnTo>
                  <a:pt x="285366" y="148866"/>
                </a:lnTo>
                <a:lnTo>
                  <a:pt x="281060" y="153814"/>
                </a:lnTo>
                <a:lnTo>
                  <a:pt x="273630" y="161958"/>
                </a:lnTo>
                <a:lnTo>
                  <a:pt x="269267" y="165519"/>
                </a:lnTo>
                <a:lnTo>
                  <a:pt x="264374" y="168885"/>
                </a:lnTo>
                <a:lnTo>
                  <a:pt x="259128" y="172121"/>
                </a:lnTo>
                <a:lnTo>
                  <a:pt x="253646" y="175271"/>
                </a:lnTo>
                <a:lnTo>
                  <a:pt x="242263" y="181417"/>
                </a:lnTo>
                <a:lnTo>
                  <a:pt x="236450" y="183452"/>
                </a:lnTo>
                <a:lnTo>
                  <a:pt x="230590" y="184809"/>
                </a:lnTo>
                <a:lnTo>
                  <a:pt x="224699" y="185714"/>
                </a:lnTo>
                <a:lnTo>
                  <a:pt x="218787" y="186317"/>
                </a:lnTo>
                <a:lnTo>
                  <a:pt x="212862" y="186719"/>
                </a:lnTo>
                <a:lnTo>
                  <a:pt x="206927" y="186988"/>
                </a:lnTo>
                <a:lnTo>
                  <a:pt x="201978" y="186174"/>
                </a:lnTo>
                <a:lnTo>
                  <a:pt x="193834" y="182624"/>
                </a:lnTo>
                <a:lnTo>
                  <a:pt x="186907" y="180385"/>
                </a:lnTo>
                <a:lnTo>
                  <a:pt x="183670" y="179788"/>
                </a:lnTo>
                <a:lnTo>
                  <a:pt x="177429" y="176479"/>
                </a:lnTo>
                <a:lnTo>
                  <a:pt x="168268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PenAnnotation64"/>
          <p:cNvSpPr/>
          <p:nvPr/>
        </p:nvSpPr>
        <p:spPr>
          <a:xfrm>
            <a:off x="2294986" y="2768203"/>
            <a:ext cx="535168" cy="258962"/>
          </a:xfrm>
          <a:custGeom>
            <a:avLst/>
            <a:gdLst/>
            <a:ahLst/>
            <a:cxnLst/>
            <a:rect l="0" t="0" r="0" b="0"/>
            <a:pathLst>
              <a:path w="535168" h="258962">
                <a:moveTo>
                  <a:pt x="133889" y="0"/>
                </a:moveTo>
                <a:lnTo>
                  <a:pt x="133889" y="17169"/>
                </a:lnTo>
                <a:lnTo>
                  <a:pt x="134881" y="21368"/>
                </a:lnTo>
                <a:lnTo>
                  <a:pt x="138629" y="28679"/>
                </a:lnTo>
                <a:lnTo>
                  <a:pt x="140026" y="34002"/>
                </a:lnTo>
                <a:lnTo>
                  <a:pt x="140956" y="40527"/>
                </a:lnTo>
                <a:lnTo>
                  <a:pt x="141577" y="47854"/>
                </a:lnTo>
                <a:lnTo>
                  <a:pt x="142983" y="56707"/>
                </a:lnTo>
                <a:lnTo>
                  <a:pt x="144912" y="66578"/>
                </a:lnTo>
                <a:lnTo>
                  <a:pt x="147191" y="77127"/>
                </a:lnTo>
                <a:lnTo>
                  <a:pt x="148710" y="87137"/>
                </a:lnTo>
                <a:lnTo>
                  <a:pt x="149723" y="96787"/>
                </a:lnTo>
                <a:lnTo>
                  <a:pt x="150398" y="106196"/>
                </a:lnTo>
                <a:lnTo>
                  <a:pt x="151840" y="115446"/>
                </a:lnTo>
                <a:lnTo>
                  <a:pt x="153794" y="124589"/>
                </a:lnTo>
                <a:lnTo>
                  <a:pt x="156088" y="133661"/>
                </a:lnTo>
                <a:lnTo>
                  <a:pt x="158610" y="142685"/>
                </a:lnTo>
                <a:lnTo>
                  <a:pt x="164058" y="160650"/>
                </a:lnTo>
                <a:lnTo>
                  <a:pt x="165908" y="168615"/>
                </a:lnTo>
                <a:lnTo>
                  <a:pt x="167141" y="175910"/>
                </a:lnTo>
                <a:lnTo>
                  <a:pt x="167963" y="182758"/>
                </a:lnTo>
                <a:lnTo>
                  <a:pt x="169503" y="188315"/>
                </a:lnTo>
                <a:lnTo>
                  <a:pt x="171522" y="193012"/>
                </a:lnTo>
                <a:lnTo>
                  <a:pt x="175419" y="200877"/>
                </a:lnTo>
                <a:lnTo>
                  <a:pt x="177152" y="207679"/>
                </a:lnTo>
                <a:lnTo>
                  <a:pt x="180567" y="214010"/>
                </a:lnTo>
                <a:lnTo>
                  <a:pt x="187063" y="222701"/>
                </a:lnTo>
                <a:lnTo>
                  <a:pt x="187347" y="218341"/>
                </a:lnTo>
                <a:lnTo>
                  <a:pt x="186395" y="216006"/>
                </a:lnTo>
                <a:lnTo>
                  <a:pt x="180314" y="206987"/>
                </a:lnTo>
                <a:lnTo>
                  <a:pt x="177737" y="202483"/>
                </a:lnTo>
                <a:lnTo>
                  <a:pt x="172229" y="192188"/>
                </a:lnTo>
                <a:lnTo>
                  <a:pt x="166473" y="180997"/>
                </a:lnTo>
                <a:lnTo>
                  <a:pt x="163549" y="174243"/>
                </a:lnTo>
                <a:lnTo>
                  <a:pt x="160608" y="166763"/>
                </a:lnTo>
                <a:lnTo>
                  <a:pt x="157654" y="158801"/>
                </a:lnTo>
                <a:lnTo>
                  <a:pt x="153701" y="150515"/>
                </a:lnTo>
                <a:lnTo>
                  <a:pt x="149081" y="142015"/>
                </a:lnTo>
                <a:lnTo>
                  <a:pt x="144017" y="133372"/>
                </a:lnTo>
                <a:lnTo>
                  <a:pt x="138656" y="125626"/>
                </a:lnTo>
                <a:lnTo>
                  <a:pt x="133098" y="118477"/>
                </a:lnTo>
                <a:lnTo>
                  <a:pt x="127409" y="111727"/>
                </a:lnTo>
                <a:lnTo>
                  <a:pt x="121631" y="105242"/>
                </a:lnTo>
                <a:lnTo>
                  <a:pt x="109920" y="92746"/>
                </a:lnTo>
                <a:lnTo>
                  <a:pt x="104019" y="87627"/>
                </a:lnTo>
                <a:lnTo>
                  <a:pt x="98101" y="83223"/>
                </a:lnTo>
                <a:lnTo>
                  <a:pt x="85241" y="75683"/>
                </a:lnTo>
                <a:lnTo>
                  <a:pt x="69603" y="69024"/>
                </a:lnTo>
                <a:lnTo>
                  <a:pt x="62258" y="67844"/>
                </a:lnTo>
                <a:lnTo>
                  <a:pt x="48806" y="69179"/>
                </a:lnTo>
                <a:lnTo>
                  <a:pt x="34816" y="70768"/>
                </a:lnTo>
                <a:lnTo>
                  <a:pt x="19646" y="75979"/>
                </a:lnTo>
                <a:lnTo>
                  <a:pt x="15063" y="79426"/>
                </a:lnTo>
                <a:lnTo>
                  <a:pt x="11015" y="83709"/>
                </a:lnTo>
                <a:lnTo>
                  <a:pt x="7325" y="88548"/>
                </a:lnTo>
                <a:lnTo>
                  <a:pt x="3224" y="96570"/>
                </a:lnTo>
                <a:lnTo>
                  <a:pt x="1401" y="104436"/>
                </a:lnTo>
                <a:lnTo>
                  <a:pt x="915" y="109311"/>
                </a:lnTo>
                <a:lnTo>
                  <a:pt x="591" y="114546"/>
                </a:lnTo>
                <a:lnTo>
                  <a:pt x="231" y="128300"/>
                </a:lnTo>
                <a:lnTo>
                  <a:pt x="0" y="156643"/>
                </a:lnTo>
                <a:lnTo>
                  <a:pt x="1966" y="162967"/>
                </a:lnTo>
                <a:lnTo>
                  <a:pt x="5260" y="169168"/>
                </a:lnTo>
                <a:lnTo>
                  <a:pt x="9441" y="175286"/>
                </a:lnTo>
                <a:lnTo>
                  <a:pt x="14212" y="181350"/>
                </a:lnTo>
                <a:lnTo>
                  <a:pt x="19378" y="187376"/>
                </a:lnTo>
                <a:lnTo>
                  <a:pt x="24806" y="193378"/>
                </a:lnTo>
                <a:lnTo>
                  <a:pt x="30409" y="198372"/>
                </a:lnTo>
                <a:lnTo>
                  <a:pt x="36129" y="202693"/>
                </a:lnTo>
                <a:lnTo>
                  <a:pt x="47776" y="210140"/>
                </a:lnTo>
                <a:lnTo>
                  <a:pt x="59567" y="216758"/>
                </a:lnTo>
                <a:lnTo>
                  <a:pt x="74068" y="223006"/>
                </a:lnTo>
                <a:lnTo>
                  <a:pt x="90434" y="228098"/>
                </a:lnTo>
                <a:lnTo>
                  <a:pt x="98966" y="229456"/>
                </a:lnTo>
                <a:lnTo>
                  <a:pt x="107630" y="230361"/>
                </a:lnTo>
                <a:lnTo>
                  <a:pt x="116383" y="229972"/>
                </a:lnTo>
                <a:lnTo>
                  <a:pt x="125195" y="228721"/>
                </a:lnTo>
                <a:lnTo>
                  <a:pt x="134046" y="226895"/>
                </a:lnTo>
                <a:lnTo>
                  <a:pt x="149172" y="224865"/>
                </a:lnTo>
                <a:lnTo>
                  <a:pt x="155984" y="224324"/>
                </a:lnTo>
                <a:lnTo>
                  <a:pt x="171490" y="218431"/>
                </a:lnTo>
                <a:lnTo>
                  <a:pt x="200957" y="203220"/>
                </a:lnTo>
                <a:lnTo>
                  <a:pt x="207375" y="198980"/>
                </a:lnTo>
                <a:lnTo>
                  <a:pt x="213637" y="194169"/>
                </a:lnTo>
                <a:lnTo>
                  <a:pt x="219796" y="188977"/>
                </a:lnTo>
                <a:lnTo>
                  <a:pt x="225887" y="183531"/>
                </a:lnTo>
                <a:lnTo>
                  <a:pt x="237946" y="172189"/>
                </a:lnTo>
                <a:lnTo>
                  <a:pt x="255892" y="154647"/>
                </a:lnTo>
                <a:lnTo>
                  <a:pt x="260864" y="148739"/>
                </a:lnTo>
                <a:lnTo>
                  <a:pt x="265172" y="142815"/>
                </a:lnTo>
                <a:lnTo>
                  <a:pt x="269036" y="136882"/>
                </a:lnTo>
                <a:lnTo>
                  <a:pt x="272604" y="131934"/>
                </a:lnTo>
                <a:lnTo>
                  <a:pt x="275975" y="127644"/>
                </a:lnTo>
                <a:lnTo>
                  <a:pt x="279214" y="123791"/>
                </a:lnTo>
                <a:lnTo>
                  <a:pt x="282814" y="116864"/>
                </a:lnTo>
                <a:lnTo>
                  <a:pt x="283774" y="113628"/>
                </a:lnTo>
                <a:lnTo>
                  <a:pt x="287486" y="107387"/>
                </a:lnTo>
                <a:lnTo>
                  <a:pt x="289865" y="104333"/>
                </a:lnTo>
                <a:lnTo>
                  <a:pt x="290459" y="102297"/>
                </a:lnTo>
                <a:lnTo>
                  <a:pt x="289862" y="100940"/>
                </a:lnTo>
                <a:lnTo>
                  <a:pt x="288473" y="100036"/>
                </a:lnTo>
                <a:lnTo>
                  <a:pt x="287546" y="100425"/>
                </a:lnTo>
                <a:lnTo>
                  <a:pt x="286929" y="101676"/>
                </a:lnTo>
                <a:lnTo>
                  <a:pt x="286242" y="105713"/>
                </a:lnTo>
                <a:lnTo>
                  <a:pt x="285937" y="110814"/>
                </a:lnTo>
                <a:lnTo>
                  <a:pt x="284864" y="113563"/>
                </a:lnTo>
                <a:lnTo>
                  <a:pt x="281025" y="119264"/>
                </a:lnTo>
                <a:lnTo>
                  <a:pt x="279604" y="123165"/>
                </a:lnTo>
                <a:lnTo>
                  <a:pt x="278657" y="127751"/>
                </a:lnTo>
                <a:lnTo>
                  <a:pt x="278026" y="132792"/>
                </a:lnTo>
                <a:lnTo>
                  <a:pt x="277605" y="138137"/>
                </a:lnTo>
                <a:lnTo>
                  <a:pt x="277325" y="143685"/>
                </a:lnTo>
                <a:lnTo>
                  <a:pt x="277013" y="155141"/>
                </a:lnTo>
                <a:lnTo>
                  <a:pt x="276874" y="166847"/>
                </a:lnTo>
                <a:lnTo>
                  <a:pt x="277830" y="172747"/>
                </a:lnTo>
                <a:lnTo>
                  <a:pt x="279459" y="178664"/>
                </a:lnTo>
                <a:lnTo>
                  <a:pt x="281537" y="184594"/>
                </a:lnTo>
                <a:lnTo>
                  <a:pt x="282922" y="189539"/>
                </a:lnTo>
                <a:lnTo>
                  <a:pt x="283846" y="193828"/>
                </a:lnTo>
                <a:lnTo>
                  <a:pt x="284462" y="197680"/>
                </a:lnTo>
                <a:lnTo>
                  <a:pt x="286856" y="202232"/>
                </a:lnTo>
                <a:lnTo>
                  <a:pt x="290438" y="207251"/>
                </a:lnTo>
                <a:lnTo>
                  <a:pt x="294809" y="212581"/>
                </a:lnTo>
                <a:lnTo>
                  <a:pt x="298716" y="217127"/>
                </a:lnTo>
                <a:lnTo>
                  <a:pt x="305702" y="224823"/>
                </a:lnTo>
                <a:lnTo>
                  <a:pt x="308955" y="227273"/>
                </a:lnTo>
                <a:lnTo>
                  <a:pt x="315214" y="229994"/>
                </a:lnTo>
                <a:lnTo>
                  <a:pt x="319264" y="229728"/>
                </a:lnTo>
                <a:lnTo>
                  <a:pt x="329056" y="226786"/>
                </a:lnTo>
                <a:lnTo>
                  <a:pt x="337377" y="222171"/>
                </a:lnTo>
                <a:lnTo>
                  <a:pt x="345375" y="216813"/>
                </a:lnTo>
                <a:lnTo>
                  <a:pt x="355544" y="211124"/>
                </a:lnTo>
                <a:lnTo>
                  <a:pt x="372425" y="202343"/>
                </a:lnTo>
                <a:lnTo>
                  <a:pt x="377249" y="198395"/>
                </a:lnTo>
                <a:lnTo>
                  <a:pt x="381457" y="193779"/>
                </a:lnTo>
                <a:lnTo>
                  <a:pt x="385255" y="188717"/>
                </a:lnTo>
                <a:lnTo>
                  <a:pt x="394765" y="175155"/>
                </a:lnTo>
                <a:lnTo>
                  <a:pt x="400080" y="167372"/>
                </a:lnTo>
                <a:lnTo>
                  <a:pt x="404615" y="160198"/>
                </a:lnTo>
                <a:lnTo>
                  <a:pt x="408631" y="153432"/>
                </a:lnTo>
                <a:lnTo>
                  <a:pt x="412300" y="146936"/>
                </a:lnTo>
                <a:lnTo>
                  <a:pt x="416731" y="140621"/>
                </a:lnTo>
                <a:lnTo>
                  <a:pt x="421669" y="134427"/>
                </a:lnTo>
                <a:lnTo>
                  <a:pt x="426945" y="128313"/>
                </a:lnTo>
                <a:lnTo>
                  <a:pt x="435453" y="118874"/>
                </a:lnTo>
                <a:lnTo>
                  <a:pt x="443535" y="111372"/>
                </a:lnTo>
                <a:lnTo>
                  <a:pt x="458248" y="101570"/>
                </a:lnTo>
                <a:lnTo>
                  <a:pt x="465903" y="95413"/>
                </a:lnTo>
                <a:lnTo>
                  <a:pt x="470325" y="94366"/>
                </a:lnTo>
                <a:lnTo>
                  <a:pt x="475258" y="94661"/>
                </a:lnTo>
                <a:lnTo>
                  <a:pt x="480531" y="95849"/>
                </a:lnTo>
                <a:lnTo>
                  <a:pt x="489035" y="99816"/>
                </a:lnTo>
                <a:lnTo>
                  <a:pt x="502047" y="107627"/>
                </a:lnTo>
                <a:lnTo>
                  <a:pt x="507320" y="110446"/>
                </a:lnTo>
                <a:lnTo>
                  <a:pt x="511827" y="115303"/>
                </a:lnTo>
                <a:lnTo>
                  <a:pt x="515824" y="121517"/>
                </a:lnTo>
                <a:lnTo>
                  <a:pt x="529368" y="148137"/>
                </a:lnTo>
                <a:lnTo>
                  <a:pt x="531487" y="154320"/>
                </a:lnTo>
                <a:lnTo>
                  <a:pt x="532899" y="160427"/>
                </a:lnTo>
                <a:lnTo>
                  <a:pt x="533841" y="166482"/>
                </a:lnTo>
                <a:lnTo>
                  <a:pt x="534469" y="172504"/>
                </a:lnTo>
                <a:lnTo>
                  <a:pt x="534887" y="178502"/>
                </a:lnTo>
                <a:lnTo>
                  <a:pt x="535167" y="184486"/>
                </a:lnTo>
                <a:lnTo>
                  <a:pt x="533368" y="190459"/>
                </a:lnTo>
                <a:lnTo>
                  <a:pt x="530185" y="196426"/>
                </a:lnTo>
                <a:lnTo>
                  <a:pt x="526078" y="202388"/>
                </a:lnTo>
                <a:lnTo>
                  <a:pt x="522349" y="208347"/>
                </a:lnTo>
                <a:lnTo>
                  <a:pt x="518869" y="214304"/>
                </a:lnTo>
                <a:lnTo>
                  <a:pt x="515558" y="220260"/>
                </a:lnTo>
                <a:lnTo>
                  <a:pt x="512358" y="225223"/>
                </a:lnTo>
                <a:lnTo>
                  <a:pt x="509233" y="229523"/>
                </a:lnTo>
                <a:lnTo>
                  <a:pt x="506157" y="233383"/>
                </a:lnTo>
                <a:lnTo>
                  <a:pt x="497448" y="240317"/>
                </a:lnTo>
                <a:lnTo>
                  <a:pt x="486963" y="246706"/>
                </a:lnTo>
                <a:lnTo>
                  <a:pt x="475688" y="252852"/>
                </a:lnTo>
                <a:lnTo>
                  <a:pt x="464062" y="256246"/>
                </a:lnTo>
                <a:lnTo>
                  <a:pt x="452281" y="257754"/>
                </a:lnTo>
                <a:lnTo>
                  <a:pt x="440430" y="258425"/>
                </a:lnTo>
                <a:lnTo>
                  <a:pt x="431194" y="258722"/>
                </a:lnTo>
                <a:lnTo>
                  <a:pt x="41963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PenAnnotation65"/>
          <p:cNvSpPr/>
          <p:nvPr/>
        </p:nvSpPr>
        <p:spPr>
          <a:xfrm>
            <a:off x="2607468" y="277713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PenAnnotation66"/>
          <p:cNvSpPr/>
          <p:nvPr/>
        </p:nvSpPr>
        <p:spPr>
          <a:xfrm>
            <a:off x="2844702" y="2822840"/>
            <a:ext cx="700384" cy="292089"/>
          </a:xfrm>
          <a:custGeom>
            <a:avLst/>
            <a:gdLst/>
            <a:ahLst/>
            <a:cxnLst/>
            <a:rect l="0" t="0" r="0" b="0"/>
            <a:pathLst>
              <a:path w="700384" h="292089">
                <a:moveTo>
                  <a:pt x="12798" y="25730"/>
                </a:moveTo>
                <a:lnTo>
                  <a:pt x="12798" y="62097"/>
                </a:lnTo>
                <a:lnTo>
                  <a:pt x="13790" y="68827"/>
                </a:lnTo>
                <a:lnTo>
                  <a:pt x="15443" y="77281"/>
                </a:lnTo>
                <a:lnTo>
                  <a:pt x="19927" y="97259"/>
                </a:lnTo>
                <a:lnTo>
                  <a:pt x="25227" y="119367"/>
                </a:lnTo>
                <a:lnTo>
                  <a:pt x="29021" y="130819"/>
                </a:lnTo>
                <a:lnTo>
                  <a:pt x="33535" y="142422"/>
                </a:lnTo>
                <a:lnTo>
                  <a:pt x="38529" y="154126"/>
                </a:lnTo>
                <a:lnTo>
                  <a:pt x="42850" y="164905"/>
                </a:lnTo>
                <a:lnTo>
                  <a:pt x="50297" y="184820"/>
                </a:lnTo>
                <a:lnTo>
                  <a:pt x="54665" y="194298"/>
                </a:lnTo>
                <a:lnTo>
                  <a:pt x="59561" y="203593"/>
                </a:lnTo>
                <a:lnTo>
                  <a:pt x="64809" y="212766"/>
                </a:lnTo>
                <a:lnTo>
                  <a:pt x="69300" y="221858"/>
                </a:lnTo>
                <a:lnTo>
                  <a:pt x="73286" y="230896"/>
                </a:lnTo>
                <a:lnTo>
                  <a:pt x="76936" y="239898"/>
                </a:lnTo>
                <a:lnTo>
                  <a:pt x="80361" y="246891"/>
                </a:lnTo>
                <a:lnTo>
                  <a:pt x="83637" y="252546"/>
                </a:lnTo>
                <a:lnTo>
                  <a:pt x="86813" y="257308"/>
                </a:lnTo>
                <a:lnTo>
                  <a:pt x="89922" y="262467"/>
                </a:lnTo>
                <a:lnTo>
                  <a:pt x="92988" y="267890"/>
                </a:lnTo>
                <a:lnTo>
                  <a:pt x="100295" y="281372"/>
                </a:lnTo>
                <a:lnTo>
                  <a:pt x="101295" y="285862"/>
                </a:lnTo>
                <a:lnTo>
                  <a:pt x="101937" y="292088"/>
                </a:lnTo>
                <a:lnTo>
                  <a:pt x="102080" y="285797"/>
                </a:lnTo>
                <a:lnTo>
                  <a:pt x="96796" y="279891"/>
                </a:lnTo>
                <a:lnTo>
                  <a:pt x="92609" y="275538"/>
                </a:lnTo>
                <a:lnTo>
                  <a:pt x="88826" y="270651"/>
                </a:lnTo>
                <a:lnTo>
                  <a:pt x="85311" y="265409"/>
                </a:lnTo>
                <a:lnTo>
                  <a:pt x="81976" y="259930"/>
                </a:lnTo>
                <a:lnTo>
                  <a:pt x="72978" y="245905"/>
                </a:lnTo>
                <a:lnTo>
                  <a:pt x="67801" y="237998"/>
                </a:lnTo>
                <a:lnTo>
                  <a:pt x="62365" y="228757"/>
                </a:lnTo>
                <a:lnTo>
                  <a:pt x="56756" y="218628"/>
                </a:lnTo>
                <a:lnTo>
                  <a:pt x="51033" y="207907"/>
                </a:lnTo>
                <a:lnTo>
                  <a:pt x="45233" y="197783"/>
                </a:lnTo>
                <a:lnTo>
                  <a:pt x="39383" y="188057"/>
                </a:lnTo>
                <a:lnTo>
                  <a:pt x="33497" y="178596"/>
                </a:lnTo>
                <a:lnTo>
                  <a:pt x="28582" y="169313"/>
                </a:lnTo>
                <a:lnTo>
                  <a:pt x="24312" y="160147"/>
                </a:lnTo>
                <a:lnTo>
                  <a:pt x="20474" y="151060"/>
                </a:lnTo>
                <a:lnTo>
                  <a:pt x="16923" y="142026"/>
                </a:lnTo>
                <a:lnTo>
                  <a:pt x="10332" y="124050"/>
                </a:lnTo>
                <a:lnTo>
                  <a:pt x="1043" y="97195"/>
                </a:lnTo>
                <a:lnTo>
                  <a:pt x="0" y="88256"/>
                </a:lnTo>
                <a:lnTo>
                  <a:pt x="297" y="79320"/>
                </a:lnTo>
                <a:lnTo>
                  <a:pt x="1487" y="70386"/>
                </a:lnTo>
                <a:lnTo>
                  <a:pt x="3273" y="62446"/>
                </a:lnTo>
                <a:lnTo>
                  <a:pt x="5456" y="55169"/>
                </a:lnTo>
                <a:lnTo>
                  <a:pt x="7903" y="48332"/>
                </a:lnTo>
                <a:lnTo>
                  <a:pt x="11519" y="41790"/>
                </a:lnTo>
                <a:lnTo>
                  <a:pt x="15914" y="35445"/>
                </a:lnTo>
                <a:lnTo>
                  <a:pt x="20828" y="29230"/>
                </a:lnTo>
                <a:lnTo>
                  <a:pt x="25097" y="23102"/>
                </a:lnTo>
                <a:lnTo>
                  <a:pt x="28934" y="17033"/>
                </a:lnTo>
                <a:lnTo>
                  <a:pt x="32485" y="11002"/>
                </a:lnTo>
                <a:lnTo>
                  <a:pt x="36837" y="6982"/>
                </a:lnTo>
                <a:lnTo>
                  <a:pt x="41722" y="4301"/>
                </a:lnTo>
                <a:lnTo>
                  <a:pt x="52442" y="1323"/>
                </a:lnTo>
                <a:lnTo>
                  <a:pt x="63821" y="0"/>
                </a:lnTo>
                <a:lnTo>
                  <a:pt x="69634" y="1631"/>
                </a:lnTo>
                <a:lnTo>
                  <a:pt x="81383" y="8735"/>
                </a:lnTo>
                <a:lnTo>
                  <a:pt x="93220" y="15862"/>
                </a:lnTo>
                <a:lnTo>
                  <a:pt x="105096" y="23328"/>
                </a:lnTo>
                <a:lnTo>
                  <a:pt x="111040" y="28098"/>
                </a:lnTo>
                <a:lnTo>
                  <a:pt x="116988" y="33262"/>
                </a:lnTo>
                <a:lnTo>
                  <a:pt x="121945" y="39681"/>
                </a:lnTo>
                <a:lnTo>
                  <a:pt x="126243" y="46937"/>
                </a:lnTo>
                <a:lnTo>
                  <a:pt x="130099" y="54751"/>
                </a:lnTo>
                <a:lnTo>
                  <a:pt x="133663" y="62936"/>
                </a:lnTo>
                <a:lnTo>
                  <a:pt x="137031" y="71370"/>
                </a:lnTo>
                <a:lnTo>
                  <a:pt x="140268" y="79969"/>
                </a:lnTo>
                <a:lnTo>
                  <a:pt x="143418" y="87686"/>
                </a:lnTo>
                <a:lnTo>
                  <a:pt x="146511" y="94816"/>
                </a:lnTo>
                <a:lnTo>
                  <a:pt x="149565" y="101553"/>
                </a:lnTo>
                <a:lnTo>
                  <a:pt x="150609" y="108028"/>
                </a:lnTo>
                <a:lnTo>
                  <a:pt x="150312" y="114330"/>
                </a:lnTo>
                <a:lnTo>
                  <a:pt x="149122" y="120515"/>
                </a:lnTo>
                <a:lnTo>
                  <a:pt x="148329" y="126623"/>
                </a:lnTo>
                <a:lnTo>
                  <a:pt x="147800" y="132679"/>
                </a:lnTo>
                <a:lnTo>
                  <a:pt x="147448" y="138702"/>
                </a:lnTo>
                <a:lnTo>
                  <a:pt x="146221" y="143708"/>
                </a:lnTo>
                <a:lnTo>
                  <a:pt x="142211" y="151917"/>
                </a:lnTo>
                <a:lnTo>
                  <a:pt x="138761" y="156488"/>
                </a:lnTo>
                <a:lnTo>
                  <a:pt x="134476" y="161519"/>
                </a:lnTo>
                <a:lnTo>
                  <a:pt x="125416" y="170417"/>
                </a:lnTo>
                <a:lnTo>
                  <a:pt x="118082" y="174371"/>
                </a:lnTo>
                <a:lnTo>
                  <a:pt x="108869" y="176129"/>
                </a:lnTo>
                <a:lnTo>
                  <a:pt x="92526" y="177118"/>
                </a:lnTo>
                <a:lnTo>
                  <a:pt x="86786" y="177257"/>
                </a:lnTo>
                <a:lnTo>
                  <a:pt x="80975" y="175365"/>
                </a:lnTo>
                <a:lnTo>
                  <a:pt x="69226" y="167971"/>
                </a:lnTo>
                <a:lnTo>
                  <a:pt x="57390" y="160716"/>
                </a:lnTo>
                <a:lnTo>
                  <a:pt x="51456" y="157393"/>
                </a:lnTo>
                <a:lnTo>
                  <a:pt x="42216" y="148408"/>
                </a:lnTo>
                <a:lnTo>
                  <a:pt x="38363" y="143234"/>
                </a:lnTo>
                <a:lnTo>
                  <a:pt x="34802" y="137800"/>
                </a:lnTo>
                <a:lnTo>
                  <a:pt x="31436" y="132194"/>
                </a:lnTo>
                <a:lnTo>
                  <a:pt x="28200" y="126471"/>
                </a:lnTo>
                <a:lnTo>
                  <a:pt x="24604" y="117467"/>
                </a:lnTo>
                <a:lnTo>
                  <a:pt x="23645" y="113677"/>
                </a:lnTo>
                <a:lnTo>
                  <a:pt x="19934" y="106820"/>
                </a:lnTo>
                <a:lnTo>
                  <a:pt x="17555" y="103603"/>
                </a:lnTo>
                <a:lnTo>
                  <a:pt x="16961" y="101458"/>
                </a:lnTo>
                <a:lnTo>
                  <a:pt x="17558" y="100028"/>
                </a:lnTo>
                <a:lnTo>
                  <a:pt x="20904" y="97732"/>
                </a:lnTo>
                <a:lnTo>
                  <a:pt x="30964" y="97335"/>
                </a:lnTo>
                <a:lnTo>
                  <a:pt x="34830" y="99264"/>
                </a:lnTo>
                <a:lnTo>
                  <a:pt x="38400" y="102533"/>
                </a:lnTo>
                <a:lnTo>
                  <a:pt x="46005" y="111459"/>
                </a:lnTo>
                <a:lnTo>
                  <a:pt x="55999" y="122040"/>
                </a:lnTo>
                <a:lnTo>
                  <a:pt x="72782" y="139153"/>
                </a:lnTo>
                <a:lnTo>
                  <a:pt x="84436" y="148239"/>
                </a:lnTo>
                <a:lnTo>
                  <a:pt x="96231" y="156577"/>
                </a:lnTo>
                <a:lnTo>
                  <a:pt x="102154" y="161578"/>
                </a:lnTo>
                <a:lnTo>
                  <a:pt x="108087" y="166897"/>
                </a:lnTo>
                <a:lnTo>
                  <a:pt x="114027" y="170443"/>
                </a:lnTo>
                <a:lnTo>
                  <a:pt x="137818" y="178780"/>
                </a:lnTo>
                <a:lnTo>
                  <a:pt x="143770" y="181341"/>
                </a:lnTo>
                <a:lnTo>
                  <a:pt x="148730" y="182057"/>
                </a:lnTo>
                <a:lnTo>
                  <a:pt x="153028" y="181542"/>
                </a:lnTo>
                <a:lnTo>
                  <a:pt x="161443" y="179315"/>
                </a:lnTo>
                <a:lnTo>
                  <a:pt x="171797" y="178326"/>
                </a:lnTo>
                <a:lnTo>
                  <a:pt x="176344" y="177070"/>
                </a:lnTo>
                <a:lnTo>
                  <a:pt x="184042" y="173029"/>
                </a:lnTo>
                <a:lnTo>
                  <a:pt x="190771" y="165279"/>
                </a:lnTo>
                <a:lnTo>
                  <a:pt x="193954" y="160435"/>
                </a:lnTo>
                <a:lnTo>
                  <a:pt x="198061" y="155221"/>
                </a:lnTo>
                <a:lnTo>
                  <a:pt x="202783" y="149760"/>
                </a:lnTo>
                <a:lnTo>
                  <a:pt x="207916" y="144135"/>
                </a:lnTo>
                <a:lnTo>
                  <a:pt x="211337" y="137409"/>
                </a:lnTo>
                <a:lnTo>
                  <a:pt x="213618" y="129948"/>
                </a:lnTo>
                <a:lnTo>
                  <a:pt x="215139" y="121998"/>
                </a:lnTo>
                <a:lnTo>
                  <a:pt x="217145" y="113721"/>
                </a:lnTo>
                <a:lnTo>
                  <a:pt x="219474" y="105227"/>
                </a:lnTo>
                <a:lnTo>
                  <a:pt x="222019" y="96587"/>
                </a:lnTo>
                <a:lnTo>
                  <a:pt x="224709" y="88843"/>
                </a:lnTo>
                <a:lnTo>
                  <a:pt x="227494" y="81696"/>
                </a:lnTo>
                <a:lnTo>
                  <a:pt x="230342" y="74947"/>
                </a:lnTo>
                <a:lnTo>
                  <a:pt x="232241" y="67471"/>
                </a:lnTo>
                <a:lnTo>
                  <a:pt x="233507" y="59510"/>
                </a:lnTo>
                <a:lnTo>
                  <a:pt x="234351" y="51227"/>
                </a:lnTo>
                <a:lnTo>
                  <a:pt x="234914" y="44712"/>
                </a:lnTo>
                <a:lnTo>
                  <a:pt x="235290" y="39377"/>
                </a:lnTo>
                <a:lnTo>
                  <a:pt x="235540" y="34828"/>
                </a:lnTo>
                <a:lnTo>
                  <a:pt x="234714" y="30803"/>
                </a:lnTo>
                <a:lnTo>
                  <a:pt x="231151" y="23685"/>
                </a:lnTo>
                <a:lnTo>
                  <a:pt x="227465" y="17405"/>
                </a:lnTo>
                <a:lnTo>
                  <a:pt x="227215" y="26460"/>
                </a:lnTo>
                <a:lnTo>
                  <a:pt x="227141" y="36971"/>
                </a:lnTo>
                <a:lnTo>
                  <a:pt x="228123" y="42153"/>
                </a:lnTo>
                <a:lnTo>
                  <a:pt x="229770" y="48585"/>
                </a:lnTo>
                <a:lnTo>
                  <a:pt x="231860" y="55849"/>
                </a:lnTo>
                <a:lnTo>
                  <a:pt x="233253" y="63669"/>
                </a:lnTo>
                <a:lnTo>
                  <a:pt x="234182" y="71859"/>
                </a:lnTo>
                <a:lnTo>
                  <a:pt x="234801" y="80295"/>
                </a:lnTo>
                <a:lnTo>
                  <a:pt x="236206" y="87903"/>
                </a:lnTo>
                <a:lnTo>
                  <a:pt x="238135" y="94960"/>
                </a:lnTo>
                <a:lnTo>
                  <a:pt x="248360" y="125284"/>
                </a:lnTo>
                <a:lnTo>
                  <a:pt x="252191" y="132779"/>
                </a:lnTo>
                <a:lnTo>
                  <a:pt x="256729" y="139760"/>
                </a:lnTo>
                <a:lnTo>
                  <a:pt x="261739" y="146399"/>
                </a:lnTo>
                <a:lnTo>
                  <a:pt x="266071" y="151816"/>
                </a:lnTo>
                <a:lnTo>
                  <a:pt x="273530" y="160482"/>
                </a:lnTo>
                <a:lnTo>
                  <a:pt x="280153" y="167640"/>
                </a:lnTo>
                <a:lnTo>
                  <a:pt x="283308" y="170939"/>
                </a:lnTo>
                <a:lnTo>
                  <a:pt x="286403" y="173137"/>
                </a:lnTo>
                <a:lnTo>
                  <a:pt x="292489" y="175580"/>
                </a:lnTo>
                <a:lnTo>
                  <a:pt x="301493" y="176955"/>
                </a:lnTo>
                <a:lnTo>
                  <a:pt x="310445" y="177363"/>
                </a:lnTo>
                <a:lnTo>
                  <a:pt x="312432" y="176428"/>
                </a:lnTo>
                <a:lnTo>
                  <a:pt x="313757" y="174812"/>
                </a:lnTo>
                <a:lnTo>
                  <a:pt x="314641" y="172743"/>
                </a:lnTo>
                <a:lnTo>
                  <a:pt x="315622" y="165153"/>
                </a:lnTo>
                <a:lnTo>
                  <a:pt x="315883" y="160350"/>
                </a:lnTo>
                <a:lnTo>
                  <a:pt x="316174" y="149723"/>
                </a:lnTo>
                <a:lnTo>
                  <a:pt x="316252" y="144110"/>
                </a:lnTo>
                <a:lnTo>
                  <a:pt x="315311" y="137392"/>
                </a:lnTo>
                <a:lnTo>
                  <a:pt x="313692" y="129937"/>
                </a:lnTo>
                <a:lnTo>
                  <a:pt x="311621" y="121990"/>
                </a:lnTo>
                <a:lnTo>
                  <a:pt x="309247" y="114708"/>
                </a:lnTo>
                <a:lnTo>
                  <a:pt x="306673" y="107869"/>
                </a:lnTo>
                <a:lnTo>
                  <a:pt x="303964" y="101325"/>
                </a:lnTo>
                <a:lnTo>
                  <a:pt x="301167" y="93986"/>
                </a:lnTo>
                <a:lnTo>
                  <a:pt x="295412" y="77894"/>
                </a:lnTo>
                <a:lnTo>
                  <a:pt x="291496" y="70428"/>
                </a:lnTo>
                <a:lnTo>
                  <a:pt x="286901" y="63466"/>
                </a:lnTo>
                <a:lnTo>
                  <a:pt x="281854" y="56840"/>
                </a:lnTo>
                <a:lnTo>
                  <a:pt x="276504" y="50439"/>
                </a:lnTo>
                <a:lnTo>
                  <a:pt x="270954" y="44187"/>
                </a:lnTo>
                <a:lnTo>
                  <a:pt x="265269" y="38034"/>
                </a:lnTo>
                <a:lnTo>
                  <a:pt x="258502" y="32941"/>
                </a:lnTo>
                <a:lnTo>
                  <a:pt x="243047" y="24635"/>
                </a:lnTo>
                <a:lnTo>
                  <a:pt x="227091" y="19122"/>
                </a:lnTo>
                <a:lnTo>
                  <a:pt x="222137" y="19340"/>
                </a:lnTo>
                <a:lnTo>
                  <a:pt x="211340" y="22228"/>
                </a:lnTo>
                <a:lnTo>
                  <a:pt x="202572" y="26820"/>
                </a:lnTo>
                <a:lnTo>
                  <a:pt x="192058" y="34982"/>
                </a:lnTo>
                <a:lnTo>
                  <a:pt x="188859" y="37851"/>
                </a:lnTo>
                <a:lnTo>
                  <a:pt x="186727" y="41748"/>
                </a:lnTo>
                <a:lnTo>
                  <a:pt x="185305" y="46331"/>
                </a:lnTo>
                <a:lnTo>
                  <a:pt x="184357" y="51370"/>
                </a:lnTo>
                <a:lnTo>
                  <a:pt x="183304" y="59615"/>
                </a:lnTo>
                <a:lnTo>
                  <a:pt x="183023" y="63203"/>
                </a:lnTo>
                <a:lnTo>
                  <a:pt x="183828" y="67579"/>
                </a:lnTo>
                <a:lnTo>
                  <a:pt x="185357" y="72481"/>
                </a:lnTo>
                <a:lnTo>
                  <a:pt x="187368" y="77733"/>
                </a:lnTo>
                <a:lnTo>
                  <a:pt x="192249" y="86215"/>
                </a:lnTo>
                <a:lnTo>
                  <a:pt x="194940" y="89866"/>
                </a:lnTo>
                <a:lnTo>
                  <a:pt x="203221" y="96568"/>
                </a:lnTo>
                <a:lnTo>
                  <a:pt x="208207" y="99744"/>
                </a:lnTo>
                <a:lnTo>
                  <a:pt x="219040" y="103274"/>
                </a:lnTo>
                <a:lnTo>
                  <a:pt x="224706" y="104215"/>
                </a:lnTo>
                <a:lnTo>
                  <a:pt x="236294" y="102615"/>
                </a:lnTo>
                <a:lnTo>
                  <a:pt x="249051" y="99588"/>
                </a:lnTo>
                <a:lnTo>
                  <a:pt x="264643" y="98243"/>
                </a:lnTo>
                <a:lnTo>
                  <a:pt x="281494" y="92354"/>
                </a:lnTo>
                <a:lnTo>
                  <a:pt x="349008" y="58543"/>
                </a:lnTo>
                <a:lnTo>
                  <a:pt x="360993" y="55197"/>
                </a:lnTo>
                <a:lnTo>
                  <a:pt x="366967" y="54304"/>
                </a:lnTo>
                <a:lnTo>
                  <a:pt x="371942" y="54701"/>
                </a:lnTo>
                <a:lnTo>
                  <a:pt x="376250" y="55958"/>
                </a:lnTo>
                <a:lnTo>
                  <a:pt x="383684" y="60000"/>
                </a:lnTo>
                <a:lnTo>
                  <a:pt x="390295" y="65105"/>
                </a:lnTo>
                <a:lnTo>
                  <a:pt x="396540" y="73326"/>
                </a:lnTo>
                <a:lnTo>
                  <a:pt x="399595" y="78297"/>
                </a:lnTo>
                <a:lnTo>
                  <a:pt x="402623" y="83594"/>
                </a:lnTo>
                <a:lnTo>
                  <a:pt x="408634" y="94773"/>
                </a:lnTo>
                <a:lnTo>
                  <a:pt x="411626" y="101524"/>
                </a:lnTo>
                <a:lnTo>
                  <a:pt x="414613" y="109002"/>
                </a:lnTo>
                <a:lnTo>
                  <a:pt x="417596" y="116963"/>
                </a:lnTo>
                <a:lnTo>
                  <a:pt x="419585" y="124255"/>
                </a:lnTo>
                <a:lnTo>
                  <a:pt x="420911" y="131101"/>
                </a:lnTo>
                <a:lnTo>
                  <a:pt x="421795" y="137649"/>
                </a:lnTo>
                <a:lnTo>
                  <a:pt x="422385" y="143999"/>
                </a:lnTo>
                <a:lnTo>
                  <a:pt x="422778" y="150216"/>
                </a:lnTo>
                <a:lnTo>
                  <a:pt x="423214" y="161424"/>
                </a:lnTo>
                <a:lnTo>
                  <a:pt x="423460" y="173312"/>
                </a:lnTo>
                <a:lnTo>
                  <a:pt x="423550" y="184536"/>
                </a:lnTo>
                <a:lnTo>
                  <a:pt x="422562" y="185179"/>
                </a:lnTo>
                <a:lnTo>
                  <a:pt x="418819" y="185893"/>
                </a:lnTo>
                <a:lnTo>
                  <a:pt x="417424" y="185091"/>
                </a:lnTo>
                <a:lnTo>
                  <a:pt x="416494" y="183565"/>
                </a:lnTo>
                <a:lnTo>
                  <a:pt x="415874" y="181554"/>
                </a:lnTo>
                <a:lnTo>
                  <a:pt x="415185" y="174029"/>
                </a:lnTo>
                <a:lnTo>
                  <a:pt x="415001" y="169245"/>
                </a:lnTo>
                <a:lnTo>
                  <a:pt x="414742" y="153030"/>
                </a:lnTo>
                <a:lnTo>
                  <a:pt x="413714" y="147307"/>
                </a:lnTo>
                <a:lnTo>
                  <a:pt x="412036" y="141508"/>
                </a:lnTo>
                <a:lnTo>
                  <a:pt x="409925" y="135658"/>
                </a:lnTo>
                <a:lnTo>
                  <a:pt x="409510" y="128781"/>
                </a:lnTo>
                <a:lnTo>
                  <a:pt x="410226" y="121220"/>
                </a:lnTo>
                <a:lnTo>
                  <a:pt x="411695" y="113202"/>
                </a:lnTo>
                <a:lnTo>
                  <a:pt x="412675" y="105873"/>
                </a:lnTo>
                <a:lnTo>
                  <a:pt x="413328" y="99002"/>
                </a:lnTo>
                <a:lnTo>
                  <a:pt x="413763" y="92438"/>
                </a:lnTo>
                <a:lnTo>
                  <a:pt x="415045" y="87069"/>
                </a:lnTo>
                <a:lnTo>
                  <a:pt x="420598" y="74773"/>
                </a:lnTo>
                <a:lnTo>
                  <a:pt x="422245" y="68032"/>
                </a:lnTo>
                <a:lnTo>
                  <a:pt x="425623" y="61729"/>
                </a:lnTo>
                <a:lnTo>
                  <a:pt x="427913" y="58659"/>
                </a:lnTo>
                <a:lnTo>
                  <a:pt x="429440" y="57604"/>
                </a:lnTo>
                <a:lnTo>
                  <a:pt x="430457" y="57894"/>
                </a:lnTo>
                <a:lnTo>
                  <a:pt x="431136" y="59079"/>
                </a:lnTo>
                <a:lnTo>
                  <a:pt x="439354" y="68110"/>
                </a:lnTo>
                <a:lnTo>
                  <a:pt x="444803" y="73669"/>
                </a:lnTo>
                <a:lnTo>
                  <a:pt x="450532" y="82094"/>
                </a:lnTo>
                <a:lnTo>
                  <a:pt x="453449" y="87118"/>
                </a:lnTo>
                <a:lnTo>
                  <a:pt x="459335" y="97993"/>
                </a:lnTo>
                <a:lnTo>
                  <a:pt x="462294" y="103671"/>
                </a:lnTo>
                <a:lnTo>
                  <a:pt x="466251" y="109440"/>
                </a:lnTo>
                <a:lnTo>
                  <a:pt x="470873" y="115271"/>
                </a:lnTo>
                <a:lnTo>
                  <a:pt x="475939" y="121143"/>
                </a:lnTo>
                <a:lnTo>
                  <a:pt x="480308" y="127042"/>
                </a:lnTo>
                <a:lnTo>
                  <a:pt x="484214" y="132959"/>
                </a:lnTo>
                <a:lnTo>
                  <a:pt x="487809" y="138888"/>
                </a:lnTo>
                <a:lnTo>
                  <a:pt x="491199" y="144824"/>
                </a:lnTo>
                <a:lnTo>
                  <a:pt x="497610" y="156713"/>
                </a:lnTo>
                <a:lnTo>
                  <a:pt x="500709" y="161669"/>
                </a:lnTo>
                <a:lnTo>
                  <a:pt x="506798" y="169822"/>
                </a:lnTo>
                <a:lnTo>
                  <a:pt x="509811" y="172393"/>
                </a:lnTo>
                <a:lnTo>
                  <a:pt x="512812" y="174107"/>
                </a:lnTo>
                <a:lnTo>
                  <a:pt x="515804" y="175249"/>
                </a:lnTo>
                <a:lnTo>
                  <a:pt x="521775" y="179165"/>
                </a:lnTo>
                <a:lnTo>
                  <a:pt x="524757" y="181598"/>
                </a:lnTo>
                <a:lnTo>
                  <a:pt x="528729" y="183220"/>
                </a:lnTo>
                <a:lnTo>
                  <a:pt x="538434" y="185022"/>
                </a:lnTo>
                <a:lnTo>
                  <a:pt x="542807" y="184511"/>
                </a:lnTo>
                <a:lnTo>
                  <a:pt x="546716" y="183177"/>
                </a:lnTo>
                <a:lnTo>
                  <a:pt x="553704" y="179050"/>
                </a:lnTo>
                <a:lnTo>
                  <a:pt x="563216" y="171149"/>
                </a:lnTo>
                <a:lnTo>
                  <a:pt x="569306" y="165436"/>
                </a:lnTo>
                <a:lnTo>
                  <a:pt x="575319" y="156944"/>
                </a:lnTo>
                <a:lnTo>
                  <a:pt x="578312" y="151901"/>
                </a:lnTo>
                <a:lnTo>
                  <a:pt x="581299" y="146555"/>
                </a:lnTo>
                <a:lnTo>
                  <a:pt x="587265" y="135323"/>
                </a:lnTo>
                <a:lnTo>
                  <a:pt x="590244" y="128558"/>
                </a:lnTo>
                <a:lnTo>
                  <a:pt x="593223" y="121071"/>
                </a:lnTo>
                <a:lnTo>
                  <a:pt x="596201" y="113103"/>
                </a:lnTo>
                <a:lnTo>
                  <a:pt x="598186" y="106799"/>
                </a:lnTo>
                <a:lnTo>
                  <a:pt x="599510" y="101604"/>
                </a:lnTo>
                <a:lnTo>
                  <a:pt x="600981" y="93186"/>
                </a:lnTo>
                <a:lnTo>
                  <a:pt x="601634" y="86137"/>
                </a:lnTo>
                <a:lnTo>
                  <a:pt x="601924" y="79697"/>
                </a:lnTo>
                <a:lnTo>
                  <a:pt x="602143" y="70924"/>
                </a:lnTo>
                <a:lnTo>
                  <a:pt x="602156" y="91383"/>
                </a:lnTo>
                <a:lnTo>
                  <a:pt x="604803" y="99888"/>
                </a:lnTo>
                <a:lnTo>
                  <a:pt x="606897" y="104934"/>
                </a:lnTo>
                <a:lnTo>
                  <a:pt x="608294" y="110283"/>
                </a:lnTo>
                <a:lnTo>
                  <a:pt x="609225" y="115833"/>
                </a:lnTo>
                <a:lnTo>
                  <a:pt x="609845" y="121517"/>
                </a:lnTo>
                <a:lnTo>
                  <a:pt x="613181" y="130479"/>
                </a:lnTo>
                <a:lnTo>
                  <a:pt x="617971" y="138762"/>
                </a:lnTo>
                <a:lnTo>
                  <a:pt x="623407" y="149057"/>
                </a:lnTo>
                <a:lnTo>
                  <a:pt x="629130" y="157602"/>
                </a:lnTo>
                <a:lnTo>
                  <a:pt x="632045" y="161270"/>
                </a:lnTo>
                <a:lnTo>
                  <a:pt x="640576" y="167991"/>
                </a:lnTo>
                <a:lnTo>
                  <a:pt x="649990" y="174285"/>
                </a:lnTo>
                <a:lnTo>
                  <a:pt x="660868" y="182415"/>
                </a:lnTo>
                <a:lnTo>
                  <a:pt x="667277" y="184664"/>
                </a:lnTo>
                <a:lnTo>
                  <a:pt x="679475" y="186109"/>
                </a:lnTo>
                <a:lnTo>
                  <a:pt x="700383" y="1864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PenAnnotation67"/>
          <p:cNvSpPr/>
          <p:nvPr/>
        </p:nvSpPr>
        <p:spPr>
          <a:xfrm>
            <a:off x="3437929" y="2794992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PenAnnotation68"/>
          <p:cNvSpPr/>
          <p:nvPr/>
        </p:nvSpPr>
        <p:spPr>
          <a:xfrm>
            <a:off x="3545085" y="2760011"/>
            <a:ext cx="578554" cy="301073"/>
          </a:xfrm>
          <a:custGeom>
            <a:avLst/>
            <a:gdLst/>
            <a:ahLst/>
            <a:cxnLst/>
            <a:rect l="0" t="0" r="0" b="0"/>
            <a:pathLst>
              <a:path w="578554" h="301073">
                <a:moveTo>
                  <a:pt x="0" y="8192"/>
                </a:moveTo>
                <a:lnTo>
                  <a:pt x="0" y="12932"/>
                </a:lnTo>
                <a:lnTo>
                  <a:pt x="2646" y="20551"/>
                </a:lnTo>
                <a:lnTo>
                  <a:pt x="6137" y="29560"/>
                </a:lnTo>
                <a:lnTo>
                  <a:pt x="7689" y="36871"/>
                </a:lnTo>
                <a:lnTo>
                  <a:pt x="9095" y="42194"/>
                </a:lnTo>
                <a:lnTo>
                  <a:pt x="15814" y="64899"/>
                </a:lnTo>
                <a:lnTo>
                  <a:pt x="24089" y="95329"/>
                </a:lnTo>
                <a:lnTo>
                  <a:pt x="32824" y="124630"/>
                </a:lnTo>
                <a:lnTo>
                  <a:pt x="41696" y="157014"/>
                </a:lnTo>
                <a:lnTo>
                  <a:pt x="47636" y="176530"/>
                </a:lnTo>
                <a:lnTo>
                  <a:pt x="56559" y="204252"/>
                </a:lnTo>
                <a:lnTo>
                  <a:pt x="58541" y="212320"/>
                </a:lnTo>
                <a:lnTo>
                  <a:pt x="59864" y="219684"/>
                </a:lnTo>
                <a:lnTo>
                  <a:pt x="60745" y="226577"/>
                </a:lnTo>
                <a:lnTo>
                  <a:pt x="62325" y="232165"/>
                </a:lnTo>
                <a:lnTo>
                  <a:pt x="68297" y="244769"/>
                </a:lnTo>
                <a:lnTo>
                  <a:pt x="70042" y="251582"/>
                </a:lnTo>
                <a:lnTo>
                  <a:pt x="70817" y="257917"/>
                </a:lnTo>
                <a:lnTo>
                  <a:pt x="71402" y="266612"/>
                </a:lnTo>
                <a:lnTo>
                  <a:pt x="71427" y="262252"/>
                </a:lnTo>
                <a:lnTo>
                  <a:pt x="70439" y="259917"/>
                </a:lnTo>
                <a:lnTo>
                  <a:pt x="66694" y="254676"/>
                </a:lnTo>
                <a:lnTo>
                  <a:pt x="65299" y="250898"/>
                </a:lnTo>
                <a:lnTo>
                  <a:pt x="64369" y="246394"/>
                </a:lnTo>
                <a:lnTo>
                  <a:pt x="63749" y="241407"/>
                </a:lnTo>
                <a:lnTo>
                  <a:pt x="63335" y="235106"/>
                </a:lnTo>
                <a:lnTo>
                  <a:pt x="63059" y="227929"/>
                </a:lnTo>
                <a:lnTo>
                  <a:pt x="62672" y="206252"/>
                </a:lnTo>
                <a:lnTo>
                  <a:pt x="62617" y="199763"/>
                </a:lnTo>
                <a:lnTo>
                  <a:pt x="63573" y="193453"/>
                </a:lnTo>
                <a:lnTo>
                  <a:pt x="65203" y="187262"/>
                </a:lnTo>
                <a:lnTo>
                  <a:pt x="67281" y="181150"/>
                </a:lnTo>
                <a:lnTo>
                  <a:pt x="69659" y="175091"/>
                </a:lnTo>
                <a:lnTo>
                  <a:pt x="72236" y="169067"/>
                </a:lnTo>
                <a:lnTo>
                  <a:pt x="74947" y="163067"/>
                </a:lnTo>
                <a:lnTo>
                  <a:pt x="78738" y="157083"/>
                </a:lnTo>
                <a:lnTo>
                  <a:pt x="83250" y="151109"/>
                </a:lnTo>
                <a:lnTo>
                  <a:pt x="88242" y="145141"/>
                </a:lnTo>
                <a:lnTo>
                  <a:pt x="96435" y="135866"/>
                </a:lnTo>
                <a:lnTo>
                  <a:pt x="104376" y="128436"/>
                </a:lnTo>
                <a:lnTo>
                  <a:pt x="114520" y="121826"/>
                </a:lnTo>
                <a:lnTo>
                  <a:pt x="125643" y="118227"/>
                </a:lnTo>
                <a:lnTo>
                  <a:pt x="131387" y="117268"/>
                </a:lnTo>
                <a:lnTo>
                  <a:pt x="143061" y="118847"/>
                </a:lnTo>
                <a:lnTo>
                  <a:pt x="153872" y="122856"/>
                </a:lnTo>
                <a:lnTo>
                  <a:pt x="161984" y="127945"/>
                </a:lnTo>
                <a:lnTo>
                  <a:pt x="168897" y="136160"/>
                </a:lnTo>
                <a:lnTo>
                  <a:pt x="172129" y="141129"/>
                </a:lnTo>
                <a:lnTo>
                  <a:pt x="175276" y="146426"/>
                </a:lnTo>
                <a:lnTo>
                  <a:pt x="178367" y="151942"/>
                </a:lnTo>
                <a:lnTo>
                  <a:pt x="181419" y="157603"/>
                </a:lnTo>
                <a:lnTo>
                  <a:pt x="184446" y="164354"/>
                </a:lnTo>
                <a:lnTo>
                  <a:pt x="187456" y="171831"/>
                </a:lnTo>
                <a:lnTo>
                  <a:pt x="190455" y="179792"/>
                </a:lnTo>
                <a:lnTo>
                  <a:pt x="192455" y="187084"/>
                </a:lnTo>
                <a:lnTo>
                  <a:pt x="193788" y="193930"/>
                </a:lnTo>
                <a:lnTo>
                  <a:pt x="194677" y="200478"/>
                </a:lnTo>
                <a:lnTo>
                  <a:pt x="194277" y="206828"/>
                </a:lnTo>
                <a:lnTo>
                  <a:pt x="193018" y="213045"/>
                </a:lnTo>
                <a:lnTo>
                  <a:pt x="191187" y="219175"/>
                </a:lnTo>
                <a:lnTo>
                  <a:pt x="188974" y="225246"/>
                </a:lnTo>
                <a:lnTo>
                  <a:pt x="186506" y="231277"/>
                </a:lnTo>
                <a:lnTo>
                  <a:pt x="183869" y="237282"/>
                </a:lnTo>
                <a:lnTo>
                  <a:pt x="178293" y="249247"/>
                </a:lnTo>
                <a:lnTo>
                  <a:pt x="175417" y="255216"/>
                </a:lnTo>
                <a:lnTo>
                  <a:pt x="171515" y="260187"/>
                </a:lnTo>
                <a:lnTo>
                  <a:pt x="161888" y="268356"/>
                </a:lnTo>
                <a:lnTo>
                  <a:pt x="153641" y="275295"/>
                </a:lnTo>
                <a:lnTo>
                  <a:pt x="150053" y="278533"/>
                </a:lnTo>
                <a:lnTo>
                  <a:pt x="145676" y="280693"/>
                </a:lnTo>
                <a:lnTo>
                  <a:pt x="135521" y="283093"/>
                </a:lnTo>
                <a:lnTo>
                  <a:pt x="118648" y="284443"/>
                </a:lnTo>
                <a:lnTo>
                  <a:pt x="112833" y="282649"/>
                </a:lnTo>
                <a:lnTo>
                  <a:pt x="101080" y="275363"/>
                </a:lnTo>
                <a:lnTo>
                  <a:pt x="91889" y="268156"/>
                </a:lnTo>
                <a:lnTo>
                  <a:pt x="83504" y="261645"/>
                </a:lnTo>
                <a:lnTo>
                  <a:pt x="73162" y="255445"/>
                </a:lnTo>
                <a:lnTo>
                  <a:pt x="64598" y="246735"/>
                </a:lnTo>
                <a:lnTo>
                  <a:pt x="60925" y="241635"/>
                </a:lnTo>
                <a:lnTo>
                  <a:pt x="56843" y="233322"/>
                </a:lnTo>
                <a:lnTo>
                  <a:pt x="55030" y="226320"/>
                </a:lnTo>
                <a:lnTo>
                  <a:pt x="54009" y="217792"/>
                </a:lnTo>
                <a:lnTo>
                  <a:pt x="53635" y="214130"/>
                </a:lnTo>
                <a:lnTo>
                  <a:pt x="63300" y="223361"/>
                </a:lnTo>
                <a:lnTo>
                  <a:pt x="105590" y="265587"/>
                </a:lnTo>
                <a:lnTo>
                  <a:pt x="116713" y="274063"/>
                </a:lnTo>
                <a:lnTo>
                  <a:pt x="128271" y="281138"/>
                </a:lnTo>
                <a:lnTo>
                  <a:pt x="140023" y="287590"/>
                </a:lnTo>
                <a:lnTo>
                  <a:pt x="157795" y="296800"/>
                </a:lnTo>
                <a:lnTo>
                  <a:pt x="167035" y="300173"/>
                </a:lnTo>
                <a:lnTo>
                  <a:pt x="170888" y="301072"/>
                </a:lnTo>
                <a:lnTo>
                  <a:pt x="175441" y="300680"/>
                </a:lnTo>
                <a:lnTo>
                  <a:pt x="191330" y="295387"/>
                </a:lnTo>
                <a:lnTo>
                  <a:pt x="202775" y="290284"/>
                </a:lnTo>
                <a:lnTo>
                  <a:pt x="207613" y="286543"/>
                </a:lnTo>
                <a:lnTo>
                  <a:pt x="211831" y="282064"/>
                </a:lnTo>
                <a:lnTo>
                  <a:pt x="215635" y="277093"/>
                </a:lnTo>
                <a:lnTo>
                  <a:pt x="219163" y="270803"/>
                </a:lnTo>
                <a:lnTo>
                  <a:pt x="222507" y="263633"/>
                </a:lnTo>
                <a:lnTo>
                  <a:pt x="225729" y="255877"/>
                </a:lnTo>
                <a:lnTo>
                  <a:pt x="229861" y="246737"/>
                </a:lnTo>
                <a:lnTo>
                  <a:pt x="239744" y="225998"/>
                </a:lnTo>
                <a:lnTo>
                  <a:pt x="244166" y="214912"/>
                </a:lnTo>
                <a:lnTo>
                  <a:pt x="248105" y="203552"/>
                </a:lnTo>
                <a:lnTo>
                  <a:pt x="251724" y="192010"/>
                </a:lnTo>
                <a:lnTo>
                  <a:pt x="255129" y="179354"/>
                </a:lnTo>
                <a:lnTo>
                  <a:pt x="258391" y="165956"/>
                </a:lnTo>
                <a:lnTo>
                  <a:pt x="261558" y="152063"/>
                </a:lnTo>
                <a:lnTo>
                  <a:pt x="263669" y="138833"/>
                </a:lnTo>
                <a:lnTo>
                  <a:pt x="265076" y="126043"/>
                </a:lnTo>
                <a:lnTo>
                  <a:pt x="266014" y="113549"/>
                </a:lnTo>
                <a:lnTo>
                  <a:pt x="266640" y="101250"/>
                </a:lnTo>
                <a:lnTo>
                  <a:pt x="267335" y="77001"/>
                </a:lnTo>
                <a:lnTo>
                  <a:pt x="267726" y="45778"/>
                </a:lnTo>
                <a:lnTo>
                  <a:pt x="266789" y="37218"/>
                </a:lnTo>
                <a:lnTo>
                  <a:pt x="265172" y="29527"/>
                </a:lnTo>
                <a:lnTo>
                  <a:pt x="263102" y="22415"/>
                </a:lnTo>
                <a:lnTo>
                  <a:pt x="260729" y="16682"/>
                </a:lnTo>
                <a:lnTo>
                  <a:pt x="255448" y="7665"/>
                </a:lnTo>
                <a:lnTo>
                  <a:pt x="250507" y="0"/>
                </a:lnTo>
                <a:lnTo>
                  <a:pt x="247597" y="2236"/>
                </a:lnTo>
                <a:lnTo>
                  <a:pt x="245432" y="4221"/>
                </a:lnTo>
                <a:lnTo>
                  <a:pt x="243989" y="6537"/>
                </a:lnTo>
                <a:lnTo>
                  <a:pt x="242385" y="11756"/>
                </a:lnTo>
                <a:lnTo>
                  <a:pt x="241957" y="16521"/>
                </a:lnTo>
                <a:lnTo>
                  <a:pt x="241673" y="22674"/>
                </a:lnTo>
                <a:lnTo>
                  <a:pt x="241355" y="37449"/>
                </a:lnTo>
                <a:lnTo>
                  <a:pt x="241215" y="53937"/>
                </a:lnTo>
                <a:lnTo>
                  <a:pt x="242169" y="62501"/>
                </a:lnTo>
                <a:lnTo>
                  <a:pt x="243798" y="71187"/>
                </a:lnTo>
                <a:lnTo>
                  <a:pt x="245876" y="79954"/>
                </a:lnTo>
                <a:lnTo>
                  <a:pt x="247261" y="89768"/>
                </a:lnTo>
                <a:lnTo>
                  <a:pt x="248185" y="100279"/>
                </a:lnTo>
                <a:lnTo>
                  <a:pt x="248800" y="111255"/>
                </a:lnTo>
                <a:lnTo>
                  <a:pt x="250203" y="121549"/>
                </a:lnTo>
                <a:lnTo>
                  <a:pt x="252130" y="131388"/>
                </a:lnTo>
                <a:lnTo>
                  <a:pt x="254407" y="140924"/>
                </a:lnTo>
                <a:lnTo>
                  <a:pt x="256918" y="150258"/>
                </a:lnTo>
                <a:lnTo>
                  <a:pt x="262353" y="168567"/>
                </a:lnTo>
                <a:lnTo>
                  <a:pt x="270990" y="195609"/>
                </a:lnTo>
                <a:lnTo>
                  <a:pt x="274918" y="203582"/>
                </a:lnTo>
                <a:lnTo>
                  <a:pt x="279521" y="210881"/>
                </a:lnTo>
                <a:lnTo>
                  <a:pt x="284574" y="217732"/>
                </a:lnTo>
                <a:lnTo>
                  <a:pt x="288935" y="224284"/>
                </a:lnTo>
                <a:lnTo>
                  <a:pt x="292835" y="230636"/>
                </a:lnTo>
                <a:lnTo>
                  <a:pt x="296427" y="236855"/>
                </a:lnTo>
                <a:lnTo>
                  <a:pt x="300805" y="241993"/>
                </a:lnTo>
                <a:lnTo>
                  <a:pt x="310962" y="250348"/>
                </a:lnTo>
                <a:lnTo>
                  <a:pt x="319445" y="257369"/>
                </a:lnTo>
                <a:lnTo>
                  <a:pt x="323097" y="260630"/>
                </a:lnTo>
                <a:lnTo>
                  <a:pt x="326523" y="262804"/>
                </a:lnTo>
                <a:lnTo>
                  <a:pt x="332976" y="265220"/>
                </a:lnTo>
                <a:lnTo>
                  <a:pt x="336086" y="264872"/>
                </a:lnTo>
                <a:lnTo>
                  <a:pt x="339151" y="263648"/>
                </a:lnTo>
                <a:lnTo>
                  <a:pt x="342187" y="261840"/>
                </a:lnTo>
                <a:lnTo>
                  <a:pt x="344210" y="259642"/>
                </a:lnTo>
                <a:lnTo>
                  <a:pt x="345560" y="257185"/>
                </a:lnTo>
                <a:lnTo>
                  <a:pt x="348051" y="250816"/>
                </a:lnTo>
                <a:lnTo>
                  <a:pt x="352466" y="241371"/>
                </a:lnTo>
                <a:lnTo>
                  <a:pt x="360529" y="224897"/>
                </a:lnTo>
                <a:lnTo>
                  <a:pt x="362392" y="218146"/>
                </a:lnTo>
                <a:lnTo>
                  <a:pt x="363634" y="210669"/>
                </a:lnTo>
                <a:lnTo>
                  <a:pt x="364462" y="202708"/>
                </a:lnTo>
                <a:lnTo>
                  <a:pt x="365014" y="194424"/>
                </a:lnTo>
                <a:lnTo>
                  <a:pt x="365382" y="185925"/>
                </a:lnTo>
                <a:lnTo>
                  <a:pt x="365627" y="177282"/>
                </a:lnTo>
                <a:lnTo>
                  <a:pt x="364798" y="168543"/>
                </a:lnTo>
                <a:lnTo>
                  <a:pt x="363254" y="159741"/>
                </a:lnTo>
                <a:lnTo>
                  <a:pt x="361232" y="150896"/>
                </a:lnTo>
                <a:lnTo>
                  <a:pt x="358892" y="143016"/>
                </a:lnTo>
                <a:lnTo>
                  <a:pt x="356339" y="135778"/>
                </a:lnTo>
                <a:lnTo>
                  <a:pt x="353646" y="128968"/>
                </a:lnTo>
                <a:lnTo>
                  <a:pt x="350858" y="123436"/>
                </a:lnTo>
                <a:lnTo>
                  <a:pt x="345114" y="114643"/>
                </a:lnTo>
                <a:lnTo>
                  <a:pt x="342194" y="111901"/>
                </a:lnTo>
                <a:lnTo>
                  <a:pt x="339254" y="110074"/>
                </a:lnTo>
                <a:lnTo>
                  <a:pt x="336302" y="108855"/>
                </a:lnTo>
                <a:lnTo>
                  <a:pt x="333342" y="109035"/>
                </a:lnTo>
                <a:lnTo>
                  <a:pt x="330377" y="110147"/>
                </a:lnTo>
                <a:lnTo>
                  <a:pt x="324436" y="114029"/>
                </a:lnTo>
                <a:lnTo>
                  <a:pt x="318488" y="119061"/>
                </a:lnTo>
                <a:lnTo>
                  <a:pt x="316506" y="122784"/>
                </a:lnTo>
                <a:lnTo>
                  <a:pt x="315184" y="127251"/>
                </a:lnTo>
                <a:lnTo>
                  <a:pt x="314302" y="132213"/>
                </a:lnTo>
                <a:lnTo>
                  <a:pt x="313715" y="137505"/>
                </a:lnTo>
                <a:lnTo>
                  <a:pt x="313323" y="143018"/>
                </a:lnTo>
                <a:lnTo>
                  <a:pt x="313062" y="148677"/>
                </a:lnTo>
                <a:lnTo>
                  <a:pt x="312772" y="160257"/>
                </a:lnTo>
                <a:lnTo>
                  <a:pt x="312694" y="166123"/>
                </a:lnTo>
                <a:lnTo>
                  <a:pt x="313635" y="172019"/>
                </a:lnTo>
                <a:lnTo>
                  <a:pt x="315254" y="177933"/>
                </a:lnTo>
                <a:lnTo>
                  <a:pt x="317326" y="183860"/>
                </a:lnTo>
                <a:lnTo>
                  <a:pt x="319699" y="189796"/>
                </a:lnTo>
                <a:lnTo>
                  <a:pt x="322274" y="195738"/>
                </a:lnTo>
                <a:lnTo>
                  <a:pt x="324982" y="201684"/>
                </a:lnTo>
                <a:lnTo>
                  <a:pt x="328772" y="207631"/>
                </a:lnTo>
                <a:lnTo>
                  <a:pt x="333283" y="213581"/>
                </a:lnTo>
                <a:lnTo>
                  <a:pt x="338275" y="219532"/>
                </a:lnTo>
                <a:lnTo>
                  <a:pt x="346467" y="228790"/>
                </a:lnTo>
                <a:lnTo>
                  <a:pt x="350041" y="232648"/>
                </a:lnTo>
                <a:lnTo>
                  <a:pt x="354407" y="235220"/>
                </a:lnTo>
                <a:lnTo>
                  <a:pt x="364551" y="238077"/>
                </a:lnTo>
                <a:lnTo>
                  <a:pt x="381095" y="239912"/>
                </a:lnTo>
                <a:lnTo>
                  <a:pt x="391295" y="240163"/>
                </a:lnTo>
                <a:lnTo>
                  <a:pt x="402443" y="237629"/>
                </a:lnTo>
                <a:lnTo>
                  <a:pt x="408194" y="235563"/>
                </a:lnTo>
                <a:lnTo>
                  <a:pt x="419876" y="227978"/>
                </a:lnTo>
                <a:lnTo>
                  <a:pt x="425769" y="223177"/>
                </a:lnTo>
                <a:lnTo>
                  <a:pt x="431682" y="217992"/>
                </a:lnTo>
                <a:lnTo>
                  <a:pt x="437609" y="212550"/>
                </a:lnTo>
                <a:lnTo>
                  <a:pt x="443544" y="206939"/>
                </a:lnTo>
                <a:lnTo>
                  <a:pt x="449485" y="200221"/>
                </a:lnTo>
                <a:lnTo>
                  <a:pt x="455430" y="192766"/>
                </a:lnTo>
                <a:lnTo>
                  <a:pt x="461378" y="184819"/>
                </a:lnTo>
                <a:lnTo>
                  <a:pt x="467328" y="177537"/>
                </a:lnTo>
                <a:lnTo>
                  <a:pt x="473279" y="170698"/>
                </a:lnTo>
                <a:lnTo>
                  <a:pt x="479230" y="164154"/>
                </a:lnTo>
                <a:lnTo>
                  <a:pt x="491135" y="151592"/>
                </a:lnTo>
                <a:lnTo>
                  <a:pt x="497088" y="145463"/>
                </a:lnTo>
                <a:lnTo>
                  <a:pt x="503040" y="140386"/>
                </a:lnTo>
                <a:lnTo>
                  <a:pt x="519907" y="128499"/>
                </a:lnTo>
                <a:lnTo>
                  <a:pt x="528065" y="121854"/>
                </a:lnTo>
                <a:lnTo>
                  <a:pt x="531629" y="120678"/>
                </a:lnTo>
                <a:lnTo>
                  <a:pt x="534998" y="120886"/>
                </a:lnTo>
                <a:lnTo>
                  <a:pt x="552274" y="128348"/>
                </a:lnTo>
                <a:lnTo>
                  <a:pt x="564260" y="136508"/>
                </a:lnTo>
                <a:lnTo>
                  <a:pt x="570928" y="144927"/>
                </a:lnTo>
                <a:lnTo>
                  <a:pt x="574096" y="149950"/>
                </a:lnTo>
                <a:lnTo>
                  <a:pt x="576207" y="156275"/>
                </a:lnTo>
                <a:lnTo>
                  <a:pt x="577615" y="163469"/>
                </a:lnTo>
                <a:lnTo>
                  <a:pt x="578553" y="171241"/>
                </a:lnTo>
                <a:lnTo>
                  <a:pt x="578187" y="178407"/>
                </a:lnTo>
                <a:lnTo>
                  <a:pt x="576950" y="185169"/>
                </a:lnTo>
                <a:lnTo>
                  <a:pt x="575134" y="191661"/>
                </a:lnTo>
                <a:lnTo>
                  <a:pt x="570469" y="206811"/>
                </a:lnTo>
                <a:lnTo>
                  <a:pt x="567836" y="215019"/>
                </a:lnTo>
                <a:lnTo>
                  <a:pt x="565089" y="222475"/>
                </a:lnTo>
                <a:lnTo>
                  <a:pt x="562265" y="229430"/>
                </a:lnTo>
                <a:lnTo>
                  <a:pt x="559391" y="236051"/>
                </a:lnTo>
                <a:lnTo>
                  <a:pt x="555490" y="242450"/>
                </a:lnTo>
                <a:lnTo>
                  <a:pt x="550905" y="248700"/>
                </a:lnTo>
                <a:lnTo>
                  <a:pt x="545864" y="254851"/>
                </a:lnTo>
                <a:lnTo>
                  <a:pt x="540519" y="259944"/>
                </a:lnTo>
                <a:lnTo>
                  <a:pt x="529288" y="268248"/>
                </a:lnTo>
                <a:lnTo>
                  <a:pt x="515036" y="275246"/>
                </a:lnTo>
                <a:lnTo>
                  <a:pt x="499772" y="280672"/>
                </a:lnTo>
                <a:lnTo>
                  <a:pt x="486374" y="283083"/>
                </a:lnTo>
                <a:lnTo>
                  <a:pt x="468732" y="284631"/>
                </a:lnTo>
                <a:lnTo>
                  <a:pt x="461995" y="284843"/>
                </a:lnTo>
                <a:lnTo>
                  <a:pt x="453048" y="282291"/>
                </a:lnTo>
                <a:lnTo>
                  <a:pt x="440615" y="277309"/>
                </a:lnTo>
                <a:lnTo>
                  <a:pt x="428625" y="2760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PenAnnotation69"/>
          <p:cNvSpPr/>
          <p:nvPr/>
        </p:nvSpPr>
        <p:spPr>
          <a:xfrm>
            <a:off x="1134070" y="3178968"/>
            <a:ext cx="116087" cy="239282"/>
          </a:xfrm>
          <a:custGeom>
            <a:avLst/>
            <a:gdLst/>
            <a:ahLst/>
            <a:cxnLst/>
            <a:rect l="0" t="0" r="0" b="0"/>
            <a:pathLst>
              <a:path w="116087" h="239282">
                <a:moveTo>
                  <a:pt x="0" y="0"/>
                </a:moveTo>
                <a:lnTo>
                  <a:pt x="0" y="4741"/>
                </a:lnTo>
                <a:lnTo>
                  <a:pt x="992" y="7129"/>
                </a:lnTo>
                <a:lnTo>
                  <a:pt x="2646" y="9714"/>
                </a:lnTo>
                <a:lnTo>
                  <a:pt x="4740" y="12429"/>
                </a:lnTo>
                <a:lnTo>
                  <a:pt x="6137" y="15231"/>
                </a:lnTo>
                <a:lnTo>
                  <a:pt x="7688" y="20991"/>
                </a:lnTo>
                <a:lnTo>
                  <a:pt x="8102" y="24908"/>
                </a:lnTo>
                <a:lnTo>
                  <a:pt x="8378" y="29504"/>
                </a:lnTo>
                <a:lnTo>
                  <a:pt x="8562" y="34552"/>
                </a:lnTo>
                <a:lnTo>
                  <a:pt x="10669" y="40894"/>
                </a:lnTo>
                <a:lnTo>
                  <a:pt x="14058" y="48099"/>
                </a:lnTo>
                <a:lnTo>
                  <a:pt x="18302" y="55878"/>
                </a:lnTo>
                <a:lnTo>
                  <a:pt x="22123" y="64041"/>
                </a:lnTo>
                <a:lnTo>
                  <a:pt x="25663" y="72460"/>
                </a:lnTo>
                <a:lnTo>
                  <a:pt x="29015" y="81049"/>
                </a:lnTo>
                <a:lnTo>
                  <a:pt x="35385" y="98530"/>
                </a:lnTo>
                <a:lnTo>
                  <a:pt x="38473" y="107358"/>
                </a:lnTo>
                <a:lnTo>
                  <a:pt x="42516" y="116221"/>
                </a:lnTo>
                <a:lnTo>
                  <a:pt x="47195" y="125105"/>
                </a:lnTo>
                <a:lnTo>
                  <a:pt x="56694" y="141923"/>
                </a:lnTo>
                <a:lnTo>
                  <a:pt x="64224" y="156012"/>
                </a:lnTo>
                <a:lnTo>
                  <a:pt x="68612" y="163539"/>
                </a:lnTo>
                <a:lnTo>
                  <a:pt x="83278" y="187362"/>
                </a:lnTo>
                <a:lnTo>
                  <a:pt x="87269" y="194362"/>
                </a:lnTo>
                <a:lnTo>
                  <a:pt x="90921" y="201012"/>
                </a:lnTo>
                <a:lnTo>
                  <a:pt x="94349" y="206438"/>
                </a:lnTo>
                <a:lnTo>
                  <a:pt x="97625" y="211047"/>
                </a:lnTo>
                <a:lnTo>
                  <a:pt x="100802" y="215112"/>
                </a:lnTo>
                <a:lnTo>
                  <a:pt x="104332" y="222275"/>
                </a:lnTo>
                <a:lnTo>
                  <a:pt x="105274" y="225574"/>
                </a:lnTo>
                <a:lnTo>
                  <a:pt x="106893" y="228766"/>
                </a:lnTo>
                <a:lnTo>
                  <a:pt x="108965" y="231885"/>
                </a:lnTo>
                <a:lnTo>
                  <a:pt x="114679" y="239281"/>
                </a:lnTo>
                <a:lnTo>
                  <a:pt x="115148" y="238896"/>
                </a:lnTo>
                <a:lnTo>
                  <a:pt x="116086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PenAnnotation70"/>
          <p:cNvSpPr/>
          <p:nvPr/>
        </p:nvSpPr>
        <p:spPr>
          <a:xfrm>
            <a:off x="1062632" y="3104295"/>
            <a:ext cx="919759" cy="315606"/>
          </a:xfrm>
          <a:custGeom>
            <a:avLst/>
            <a:gdLst/>
            <a:ahLst/>
            <a:cxnLst/>
            <a:rect l="0" t="0" r="0" b="0"/>
            <a:pathLst>
              <a:path w="919759" h="315606">
                <a:moveTo>
                  <a:pt x="0" y="199689"/>
                </a:moveTo>
                <a:lnTo>
                  <a:pt x="4741" y="199689"/>
                </a:lnTo>
                <a:lnTo>
                  <a:pt x="6137" y="200681"/>
                </a:lnTo>
                <a:lnTo>
                  <a:pt x="7068" y="202335"/>
                </a:lnTo>
                <a:lnTo>
                  <a:pt x="7689" y="204430"/>
                </a:lnTo>
                <a:lnTo>
                  <a:pt x="9095" y="205826"/>
                </a:lnTo>
                <a:lnTo>
                  <a:pt x="11024" y="206757"/>
                </a:lnTo>
                <a:lnTo>
                  <a:pt x="13303" y="207377"/>
                </a:lnTo>
                <a:lnTo>
                  <a:pt x="18480" y="210713"/>
                </a:lnTo>
                <a:lnTo>
                  <a:pt x="21250" y="212991"/>
                </a:lnTo>
                <a:lnTo>
                  <a:pt x="32265" y="215523"/>
                </a:lnTo>
                <a:lnTo>
                  <a:pt x="55201" y="216948"/>
                </a:lnTo>
                <a:lnTo>
                  <a:pt x="71167" y="216289"/>
                </a:lnTo>
                <a:lnTo>
                  <a:pt x="93296" y="210340"/>
                </a:lnTo>
                <a:lnTo>
                  <a:pt x="113233" y="205084"/>
                </a:lnTo>
                <a:lnTo>
                  <a:pt x="132678" y="199441"/>
                </a:lnTo>
                <a:lnTo>
                  <a:pt x="150249" y="192633"/>
                </a:lnTo>
                <a:lnTo>
                  <a:pt x="164673" y="182993"/>
                </a:lnTo>
                <a:lnTo>
                  <a:pt x="180345" y="172094"/>
                </a:lnTo>
                <a:lnTo>
                  <a:pt x="188691" y="166410"/>
                </a:lnTo>
                <a:lnTo>
                  <a:pt x="203256" y="157448"/>
                </a:lnTo>
                <a:lnTo>
                  <a:pt x="217336" y="149165"/>
                </a:lnTo>
                <a:lnTo>
                  <a:pt x="233516" y="138869"/>
                </a:lnTo>
                <a:lnTo>
                  <a:pt x="247983" y="130325"/>
                </a:lnTo>
                <a:lnTo>
                  <a:pt x="260035" y="124212"/>
                </a:lnTo>
                <a:lnTo>
                  <a:pt x="272398" y="120771"/>
                </a:lnTo>
                <a:lnTo>
                  <a:pt x="283796" y="119513"/>
                </a:lnTo>
                <a:lnTo>
                  <a:pt x="284447" y="121433"/>
                </a:lnTo>
                <a:lnTo>
                  <a:pt x="285171" y="128859"/>
                </a:lnTo>
                <a:lnTo>
                  <a:pt x="286356" y="133618"/>
                </a:lnTo>
                <a:lnTo>
                  <a:pt x="288139" y="138774"/>
                </a:lnTo>
                <a:lnTo>
                  <a:pt x="290319" y="144196"/>
                </a:lnTo>
                <a:lnTo>
                  <a:pt x="291773" y="150788"/>
                </a:lnTo>
                <a:lnTo>
                  <a:pt x="292742" y="158158"/>
                </a:lnTo>
                <a:lnTo>
                  <a:pt x="293388" y="166049"/>
                </a:lnTo>
                <a:lnTo>
                  <a:pt x="293819" y="174285"/>
                </a:lnTo>
                <a:lnTo>
                  <a:pt x="294297" y="191375"/>
                </a:lnTo>
                <a:lnTo>
                  <a:pt x="294646" y="244392"/>
                </a:lnTo>
                <a:lnTo>
                  <a:pt x="295650" y="252311"/>
                </a:lnTo>
                <a:lnTo>
                  <a:pt x="297311" y="259575"/>
                </a:lnTo>
                <a:lnTo>
                  <a:pt x="299411" y="266402"/>
                </a:lnTo>
                <a:lnTo>
                  <a:pt x="301802" y="272938"/>
                </a:lnTo>
                <a:lnTo>
                  <a:pt x="304389" y="279279"/>
                </a:lnTo>
                <a:lnTo>
                  <a:pt x="307106" y="285491"/>
                </a:lnTo>
                <a:lnTo>
                  <a:pt x="312770" y="295040"/>
                </a:lnTo>
                <a:lnTo>
                  <a:pt x="318595" y="302590"/>
                </a:lnTo>
                <a:lnTo>
                  <a:pt x="324491" y="309254"/>
                </a:lnTo>
                <a:lnTo>
                  <a:pt x="327453" y="311427"/>
                </a:lnTo>
                <a:lnTo>
                  <a:pt x="337569" y="315202"/>
                </a:lnTo>
                <a:lnTo>
                  <a:pt x="343547" y="315605"/>
                </a:lnTo>
                <a:lnTo>
                  <a:pt x="346110" y="314669"/>
                </a:lnTo>
                <a:lnTo>
                  <a:pt x="351603" y="310984"/>
                </a:lnTo>
                <a:lnTo>
                  <a:pt x="360273" y="303331"/>
                </a:lnTo>
                <a:lnTo>
                  <a:pt x="362222" y="299542"/>
                </a:lnTo>
                <a:lnTo>
                  <a:pt x="365955" y="284727"/>
                </a:lnTo>
                <a:lnTo>
                  <a:pt x="367994" y="279201"/>
                </a:lnTo>
                <a:lnTo>
                  <a:pt x="370345" y="273533"/>
                </a:lnTo>
                <a:lnTo>
                  <a:pt x="370920" y="267770"/>
                </a:lnTo>
                <a:lnTo>
                  <a:pt x="370311" y="261944"/>
                </a:lnTo>
                <a:lnTo>
                  <a:pt x="368913" y="256075"/>
                </a:lnTo>
                <a:lnTo>
                  <a:pt x="367982" y="249186"/>
                </a:lnTo>
                <a:lnTo>
                  <a:pt x="367360" y="241617"/>
                </a:lnTo>
                <a:lnTo>
                  <a:pt x="366946" y="233594"/>
                </a:lnTo>
                <a:lnTo>
                  <a:pt x="365678" y="226261"/>
                </a:lnTo>
                <a:lnTo>
                  <a:pt x="363840" y="219388"/>
                </a:lnTo>
                <a:lnTo>
                  <a:pt x="361623" y="212821"/>
                </a:lnTo>
                <a:lnTo>
                  <a:pt x="358160" y="207452"/>
                </a:lnTo>
                <a:lnTo>
                  <a:pt x="349021" y="198840"/>
                </a:lnTo>
                <a:lnTo>
                  <a:pt x="338344" y="189059"/>
                </a:lnTo>
                <a:lnTo>
                  <a:pt x="332719" y="183672"/>
                </a:lnTo>
                <a:lnTo>
                  <a:pt x="326985" y="180082"/>
                </a:lnTo>
                <a:lnTo>
                  <a:pt x="303523" y="171673"/>
                </a:lnTo>
                <a:lnTo>
                  <a:pt x="292657" y="167394"/>
                </a:lnTo>
                <a:lnTo>
                  <a:pt x="284521" y="165492"/>
                </a:lnTo>
                <a:lnTo>
                  <a:pt x="280962" y="165977"/>
                </a:lnTo>
                <a:lnTo>
                  <a:pt x="277597" y="167292"/>
                </a:lnTo>
                <a:lnTo>
                  <a:pt x="268059" y="172803"/>
                </a:lnTo>
                <a:lnTo>
                  <a:pt x="275594" y="172891"/>
                </a:lnTo>
                <a:lnTo>
                  <a:pt x="281198" y="168157"/>
                </a:lnTo>
                <a:lnTo>
                  <a:pt x="284700" y="166761"/>
                </a:lnTo>
                <a:lnTo>
                  <a:pt x="304578" y="161876"/>
                </a:lnTo>
                <a:lnTo>
                  <a:pt x="316939" y="156094"/>
                </a:lnTo>
                <a:lnTo>
                  <a:pt x="332354" y="146910"/>
                </a:lnTo>
                <a:lnTo>
                  <a:pt x="349127" y="141505"/>
                </a:lnTo>
                <a:lnTo>
                  <a:pt x="372659" y="138462"/>
                </a:lnTo>
                <a:lnTo>
                  <a:pt x="398388" y="137434"/>
                </a:lnTo>
                <a:lnTo>
                  <a:pt x="410556" y="139939"/>
                </a:lnTo>
                <a:lnTo>
                  <a:pt x="416579" y="141997"/>
                </a:lnTo>
                <a:lnTo>
                  <a:pt x="428563" y="149574"/>
                </a:lnTo>
                <a:lnTo>
                  <a:pt x="434537" y="154373"/>
                </a:lnTo>
                <a:lnTo>
                  <a:pt x="439512" y="159556"/>
                </a:lnTo>
                <a:lnTo>
                  <a:pt x="443821" y="164996"/>
                </a:lnTo>
                <a:lnTo>
                  <a:pt x="447685" y="170607"/>
                </a:lnTo>
                <a:lnTo>
                  <a:pt x="450262" y="177325"/>
                </a:lnTo>
                <a:lnTo>
                  <a:pt x="451979" y="184779"/>
                </a:lnTo>
                <a:lnTo>
                  <a:pt x="453124" y="192726"/>
                </a:lnTo>
                <a:lnTo>
                  <a:pt x="453888" y="201000"/>
                </a:lnTo>
                <a:lnTo>
                  <a:pt x="454397" y="209493"/>
                </a:lnTo>
                <a:lnTo>
                  <a:pt x="454962" y="225874"/>
                </a:lnTo>
                <a:lnTo>
                  <a:pt x="455213" y="239769"/>
                </a:lnTo>
                <a:lnTo>
                  <a:pt x="456273" y="247245"/>
                </a:lnTo>
                <a:lnTo>
                  <a:pt x="457971" y="255206"/>
                </a:lnTo>
                <a:lnTo>
                  <a:pt x="460095" y="263489"/>
                </a:lnTo>
                <a:lnTo>
                  <a:pt x="461512" y="270996"/>
                </a:lnTo>
                <a:lnTo>
                  <a:pt x="462456" y="277985"/>
                </a:lnTo>
                <a:lnTo>
                  <a:pt x="463085" y="284628"/>
                </a:lnTo>
                <a:lnTo>
                  <a:pt x="464497" y="290050"/>
                </a:lnTo>
                <a:lnTo>
                  <a:pt x="470232" y="302420"/>
                </a:lnTo>
                <a:lnTo>
                  <a:pt x="471922" y="309178"/>
                </a:lnTo>
                <a:lnTo>
                  <a:pt x="473365" y="311377"/>
                </a:lnTo>
                <a:lnTo>
                  <a:pt x="475319" y="312843"/>
                </a:lnTo>
                <a:lnTo>
                  <a:pt x="477614" y="313820"/>
                </a:lnTo>
                <a:lnTo>
                  <a:pt x="479144" y="313480"/>
                </a:lnTo>
                <a:lnTo>
                  <a:pt x="480164" y="312260"/>
                </a:lnTo>
                <a:lnTo>
                  <a:pt x="480844" y="310455"/>
                </a:lnTo>
                <a:lnTo>
                  <a:pt x="486541" y="303174"/>
                </a:lnTo>
                <a:lnTo>
                  <a:pt x="494384" y="294961"/>
                </a:lnTo>
                <a:lnTo>
                  <a:pt x="499253" y="289993"/>
                </a:lnTo>
                <a:lnTo>
                  <a:pt x="503492" y="284696"/>
                </a:lnTo>
                <a:lnTo>
                  <a:pt x="507310" y="279181"/>
                </a:lnTo>
                <a:lnTo>
                  <a:pt x="510847" y="273519"/>
                </a:lnTo>
                <a:lnTo>
                  <a:pt x="514198" y="266769"/>
                </a:lnTo>
                <a:lnTo>
                  <a:pt x="517424" y="259291"/>
                </a:lnTo>
                <a:lnTo>
                  <a:pt x="520566" y="251330"/>
                </a:lnTo>
                <a:lnTo>
                  <a:pt x="524646" y="244038"/>
                </a:lnTo>
                <a:lnTo>
                  <a:pt x="529350" y="237193"/>
                </a:lnTo>
                <a:lnTo>
                  <a:pt x="534470" y="230645"/>
                </a:lnTo>
                <a:lnTo>
                  <a:pt x="537884" y="224295"/>
                </a:lnTo>
                <a:lnTo>
                  <a:pt x="540160" y="218077"/>
                </a:lnTo>
                <a:lnTo>
                  <a:pt x="541677" y="211948"/>
                </a:lnTo>
                <a:lnTo>
                  <a:pt x="546009" y="202491"/>
                </a:lnTo>
                <a:lnTo>
                  <a:pt x="551241" y="194981"/>
                </a:lnTo>
                <a:lnTo>
                  <a:pt x="558773" y="186167"/>
                </a:lnTo>
                <a:lnTo>
                  <a:pt x="560883" y="183757"/>
                </a:lnTo>
                <a:lnTo>
                  <a:pt x="562437" y="184107"/>
                </a:lnTo>
                <a:lnTo>
                  <a:pt x="566811" y="187141"/>
                </a:lnTo>
                <a:lnTo>
                  <a:pt x="568374" y="190332"/>
                </a:lnTo>
                <a:lnTo>
                  <a:pt x="570111" y="199168"/>
                </a:lnTo>
                <a:lnTo>
                  <a:pt x="571566" y="204303"/>
                </a:lnTo>
                <a:lnTo>
                  <a:pt x="573529" y="209710"/>
                </a:lnTo>
                <a:lnTo>
                  <a:pt x="575829" y="215300"/>
                </a:lnTo>
                <a:lnTo>
                  <a:pt x="578355" y="221010"/>
                </a:lnTo>
                <a:lnTo>
                  <a:pt x="583807" y="232647"/>
                </a:lnTo>
                <a:lnTo>
                  <a:pt x="601301" y="268169"/>
                </a:lnTo>
                <a:lnTo>
                  <a:pt x="607235" y="277419"/>
                </a:lnTo>
                <a:lnTo>
                  <a:pt x="613179" y="284837"/>
                </a:lnTo>
                <a:lnTo>
                  <a:pt x="619128" y="291441"/>
                </a:lnTo>
                <a:lnTo>
                  <a:pt x="622104" y="293599"/>
                </a:lnTo>
                <a:lnTo>
                  <a:pt x="628056" y="295997"/>
                </a:lnTo>
                <a:lnTo>
                  <a:pt x="631032" y="295645"/>
                </a:lnTo>
                <a:lnTo>
                  <a:pt x="634009" y="294417"/>
                </a:lnTo>
                <a:lnTo>
                  <a:pt x="642938" y="287949"/>
                </a:lnTo>
                <a:lnTo>
                  <a:pt x="645914" y="285318"/>
                </a:lnTo>
                <a:lnTo>
                  <a:pt x="651868" y="277103"/>
                </a:lnTo>
                <a:lnTo>
                  <a:pt x="654844" y="272134"/>
                </a:lnTo>
                <a:lnTo>
                  <a:pt x="657821" y="266837"/>
                </a:lnTo>
                <a:lnTo>
                  <a:pt x="663774" y="255660"/>
                </a:lnTo>
                <a:lnTo>
                  <a:pt x="667743" y="248910"/>
                </a:lnTo>
                <a:lnTo>
                  <a:pt x="677444" y="233471"/>
                </a:lnTo>
                <a:lnTo>
                  <a:pt x="681817" y="224195"/>
                </a:lnTo>
                <a:lnTo>
                  <a:pt x="685724" y="214041"/>
                </a:lnTo>
                <a:lnTo>
                  <a:pt x="689322" y="203304"/>
                </a:lnTo>
                <a:lnTo>
                  <a:pt x="691720" y="192177"/>
                </a:lnTo>
                <a:lnTo>
                  <a:pt x="693318" y="180791"/>
                </a:lnTo>
                <a:lnTo>
                  <a:pt x="694384" y="169231"/>
                </a:lnTo>
                <a:lnTo>
                  <a:pt x="696087" y="156563"/>
                </a:lnTo>
                <a:lnTo>
                  <a:pt x="698214" y="143157"/>
                </a:lnTo>
                <a:lnTo>
                  <a:pt x="700625" y="129259"/>
                </a:lnTo>
                <a:lnTo>
                  <a:pt x="703224" y="116025"/>
                </a:lnTo>
                <a:lnTo>
                  <a:pt x="708758" y="90736"/>
                </a:lnTo>
                <a:lnTo>
                  <a:pt x="710630" y="79429"/>
                </a:lnTo>
                <a:lnTo>
                  <a:pt x="711879" y="68914"/>
                </a:lnTo>
                <a:lnTo>
                  <a:pt x="712711" y="58928"/>
                </a:lnTo>
                <a:lnTo>
                  <a:pt x="713266" y="49293"/>
                </a:lnTo>
                <a:lnTo>
                  <a:pt x="713882" y="30651"/>
                </a:lnTo>
                <a:lnTo>
                  <a:pt x="713054" y="23497"/>
                </a:lnTo>
                <a:lnTo>
                  <a:pt x="711510" y="17736"/>
                </a:lnTo>
                <a:lnTo>
                  <a:pt x="708141" y="8688"/>
                </a:lnTo>
                <a:lnTo>
                  <a:pt x="706244" y="0"/>
                </a:lnTo>
                <a:lnTo>
                  <a:pt x="705978" y="87"/>
                </a:lnTo>
                <a:lnTo>
                  <a:pt x="705551" y="7354"/>
                </a:lnTo>
                <a:lnTo>
                  <a:pt x="706508" y="9950"/>
                </a:lnTo>
                <a:lnTo>
                  <a:pt x="710217" y="15480"/>
                </a:lnTo>
                <a:lnTo>
                  <a:pt x="711603" y="20329"/>
                </a:lnTo>
                <a:lnTo>
                  <a:pt x="712527" y="26537"/>
                </a:lnTo>
                <a:lnTo>
                  <a:pt x="713143" y="33653"/>
                </a:lnTo>
                <a:lnTo>
                  <a:pt x="714546" y="41373"/>
                </a:lnTo>
                <a:lnTo>
                  <a:pt x="716474" y="49497"/>
                </a:lnTo>
                <a:lnTo>
                  <a:pt x="718751" y="57889"/>
                </a:lnTo>
                <a:lnTo>
                  <a:pt x="720269" y="66460"/>
                </a:lnTo>
                <a:lnTo>
                  <a:pt x="721281" y="75151"/>
                </a:lnTo>
                <a:lnTo>
                  <a:pt x="721956" y="83922"/>
                </a:lnTo>
                <a:lnTo>
                  <a:pt x="722405" y="92745"/>
                </a:lnTo>
                <a:lnTo>
                  <a:pt x="722905" y="110487"/>
                </a:lnTo>
                <a:lnTo>
                  <a:pt x="724031" y="120377"/>
                </a:lnTo>
                <a:lnTo>
                  <a:pt x="725773" y="130939"/>
                </a:lnTo>
                <a:lnTo>
                  <a:pt x="727927" y="141950"/>
                </a:lnTo>
                <a:lnTo>
                  <a:pt x="730355" y="152266"/>
                </a:lnTo>
                <a:lnTo>
                  <a:pt x="732966" y="162121"/>
                </a:lnTo>
                <a:lnTo>
                  <a:pt x="738513" y="181007"/>
                </a:lnTo>
                <a:lnTo>
                  <a:pt x="744286" y="199324"/>
                </a:lnTo>
                <a:lnTo>
                  <a:pt x="747214" y="207383"/>
                </a:lnTo>
                <a:lnTo>
                  <a:pt x="750158" y="214740"/>
                </a:lnTo>
                <a:lnTo>
                  <a:pt x="753113" y="221629"/>
                </a:lnTo>
                <a:lnTo>
                  <a:pt x="756076" y="227214"/>
                </a:lnTo>
                <a:lnTo>
                  <a:pt x="762013" y="236065"/>
                </a:lnTo>
                <a:lnTo>
                  <a:pt x="767959" y="243307"/>
                </a:lnTo>
                <a:lnTo>
                  <a:pt x="776885" y="252962"/>
                </a:lnTo>
                <a:lnTo>
                  <a:pt x="779861" y="256040"/>
                </a:lnTo>
                <a:lnTo>
                  <a:pt x="783829" y="258092"/>
                </a:lnTo>
                <a:lnTo>
                  <a:pt x="793530" y="260372"/>
                </a:lnTo>
                <a:lnTo>
                  <a:pt x="805408" y="261656"/>
                </a:lnTo>
                <a:lnTo>
                  <a:pt x="808798" y="259852"/>
                </a:lnTo>
                <a:lnTo>
                  <a:pt x="815211" y="252556"/>
                </a:lnTo>
                <a:lnTo>
                  <a:pt x="821368" y="245344"/>
                </a:lnTo>
                <a:lnTo>
                  <a:pt x="824399" y="242032"/>
                </a:lnTo>
                <a:lnTo>
                  <a:pt x="826420" y="237840"/>
                </a:lnTo>
                <a:lnTo>
                  <a:pt x="827767" y="233060"/>
                </a:lnTo>
                <a:lnTo>
                  <a:pt x="828665" y="227889"/>
                </a:lnTo>
                <a:lnTo>
                  <a:pt x="830256" y="221466"/>
                </a:lnTo>
                <a:lnTo>
                  <a:pt x="832309" y="214207"/>
                </a:lnTo>
                <a:lnTo>
                  <a:pt x="837235" y="198204"/>
                </a:lnTo>
                <a:lnTo>
                  <a:pt x="842732" y="181169"/>
                </a:lnTo>
                <a:lnTo>
                  <a:pt x="844595" y="172460"/>
                </a:lnTo>
                <a:lnTo>
                  <a:pt x="845837" y="163677"/>
                </a:lnTo>
                <a:lnTo>
                  <a:pt x="846665" y="154845"/>
                </a:lnTo>
                <a:lnTo>
                  <a:pt x="846225" y="146973"/>
                </a:lnTo>
                <a:lnTo>
                  <a:pt x="844939" y="139740"/>
                </a:lnTo>
                <a:lnTo>
                  <a:pt x="843090" y="132934"/>
                </a:lnTo>
                <a:lnTo>
                  <a:pt x="841857" y="127404"/>
                </a:lnTo>
                <a:lnTo>
                  <a:pt x="840487" y="118615"/>
                </a:lnTo>
                <a:lnTo>
                  <a:pt x="839129" y="114882"/>
                </a:lnTo>
                <a:lnTo>
                  <a:pt x="834975" y="108088"/>
                </a:lnTo>
                <a:lnTo>
                  <a:pt x="832478" y="105879"/>
                </a:lnTo>
                <a:lnTo>
                  <a:pt x="829822" y="104407"/>
                </a:lnTo>
                <a:lnTo>
                  <a:pt x="827058" y="103426"/>
                </a:lnTo>
                <a:lnTo>
                  <a:pt x="824224" y="103763"/>
                </a:lnTo>
                <a:lnTo>
                  <a:pt x="821342" y="104981"/>
                </a:lnTo>
                <a:lnTo>
                  <a:pt x="812546" y="111435"/>
                </a:lnTo>
                <a:lnTo>
                  <a:pt x="809588" y="114063"/>
                </a:lnTo>
                <a:lnTo>
                  <a:pt x="807616" y="117801"/>
                </a:lnTo>
                <a:lnTo>
                  <a:pt x="803849" y="132541"/>
                </a:lnTo>
                <a:lnTo>
                  <a:pt x="801805" y="138057"/>
                </a:lnTo>
                <a:lnTo>
                  <a:pt x="799451" y="143718"/>
                </a:lnTo>
                <a:lnTo>
                  <a:pt x="798874" y="149476"/>
                </a:lnTo>
                <a:lnTo>
                  <a:pt x="799481" y="155300"/>
                </a:lnTo>
                <a:lnTo>
                  <a:pt x="800878" y="161166"/>
                </a:lnTo>
                <a:lnTo>
                  <a:pt x="801810" y="167062"/>
                </a:lnTo>
                <a:lnTo>
                  <a:pt x="802430" y="172977"/>
                </a:lnTo>
                <a:lnTo>
                  <a:pt x="802844" y="178904"/>
                </a:lnTo>
                <a:lnTo>
                  <a:pt x="804112" y="183848"/>
                </a:lnTo>
                <a:lnTo>
                  <a:pt x="808167" y="191987"/>
                </a:lnTo>
                <a:lnTo>
                  <a:pt x="813277" y="201557"/>
                </a:lnTo>
                <a:lnTo>
                  <a:pt x="816028" y="206888"/>
                </a:lnTo>
                <a:lnTo>
                  <a:pt x="821732" y="215456"/>
                </a:lnTo>
                <a:lnTo>
                  <a:pt x="827574" y="222572"/>
                </a:lnTo>
                <a:lnTo>
                  <a:pt x="833477" y="229041"/>
                </a:lnTo>
                <a:lnTo>
                  <a:pt x="847120" y="238262"/>
                </a:lnTo>
                <a:lnTo>
                  <a:pt x="855394" y="241637"/>
                </a:lnTo>
                <a:lnTo>
                  <a:pt x="863370" y="243137"/>
                </a:lnTo>
                <a:lnTo>
                  <a:pt x="873530" y="243804"/>
                </a:lnTo>
                <a:lnTo>
                  <a:pt x="878025" y="242989"/>
                </a:lnTo>
                <a:lnTo>
                  <a:pt x="885666" y="239439"/>
                </a:lnTo>
                <a:lnTo>
                  <a:pt x="895546" y="231862"/>
                </a:lnTo>
                <a:lnTo>
                  <a:pt x="904757" y="223333"/>
                </a:lnTo>
                <a:lnTo>
                  <a:pt x="907773" y="221405"/>
                </a:lnTo>
                <a:lnTo>
                  <a:pt x="919758" y="2175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PenAnnotation71"/>
          <p:cNvSpPr/>
          <p:nvPr/>
        </p:nvSpPr>
        <p:spPr>
          <a:xfrm>
            <a:off x="1709355" y="3161109"/>
            <a:ext cx="192669" cy="8931"/>
          </a:xfrm>
          <a:custGeom>
            <a:avLst/>
            <a:gdLst/>
            <a:ahLst/>
            <a:cxnLst/>
            <a:rect l="0" t="0" r="0" b="0"/>
            <a:pathLst>
              <a:path w="192669" h="8931">
                <a:moveTo>
                  <a:pt x="5145" y="8930"/>
                </a:moveTo>
                <a:lnTo>
                  <a:pt x="0" y="8930"/>
                </a:lnTo>
                <a:lnTo>
                  <a:pt x="59791" y="8930"/>
                </a:lnTo>
                <a:lnTo>
                  <a:pt x="67372" y="7937"/>
                </a:lnTo>
                <a:lnTo>
                  <a:pt x="74411" y="6284"/>
                </a:lnTo>
                <a:lnTo>
                  <a:pt x="81088" y="4189"/>
                </a:lnTo>
                <a:lnTo>
                  <a:pt x="88516" y="2793"/>
                </a:lnTo>
                <a:lnTo>
                  <a:pt x="96444" y="1862"/>
                </a:lnTo>
                <a:lnTo>
                  <a:pt x="104706" y="1241"/>
                </a:lnTo>
                <a:lnTo>
                  <a:pt x="112199" y="828"/>
                </a:lnTo>
                <a:lnTo>
                  <a:pt x="125815" y="367"/>
                </a:lnTo>
                <a:lnTo>
                  <a:pt x="150726" y="73"/>
                </a:lnTo>
                <a:lnTo>
                  <a:pt x="1926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PenAnnotation72"/>
          <p:cNvSpPr/>
          <p:nvPr/>
        </p:nvSpPr>
        <p:spPr>
          <a:xfrm>
            <a:off x="2107406" y="3082675"/>
            <a:ext cx="232173" cy="283290"/>
          </a:xfrm>
          <a:custGeom>
            <a:avLst/>
            <a:gdLst/>
            <a:ahLst/>
            <a:cxnLst/>
            <a:rect l="0" t="0" r="0" b="0"/>
            <a:pathLst>
              <a:path w="232173" h="283290">
                <a:moveTo>
                  <a:pt x="0" y="248098"/>
                </a:moveTo>
                <a:lnTo>
                  <a:pt x="7688" y="248098"/>
                </a:lnTo>
                <a:lnTo>
                  <a:pt x="13302" y="252839"/>
                </a:lnTo>
                <a:lnTo>
                  <a:pt x="16806" y="254235"/>
                </a:lnTo>
                <a:lnTo>
                  <a:pt x="21125" y="255166"/>
                </a:lnTo>
                <a:lnTo>
                  <a:pt x="25990" y="255786"/>
                </a:lnTo>
                <a:lnTo>
                  <a:pt x="30225" y="256200"/>
                </a:lnTo>
                <a:lnTo>
                  <a:pt x="34041" y="256476"/>
                </a:lnTo>
                <a:lnTo>
                  <a:pt x="37577" y="256660"/>
                </a:lnTo>
                <a:lnTo>
                  <a:pt x="42910" y="255790"/>
                </a:lnTo>
                <a:lnTo>
                  <a:pt x="49443" y="254218"/>
                </a:lnTo>
                <a:lnTo>
                  <a:pt x="56774" y="252178"/>
                </a:lnTo>
                <a:lnTo>
                  <a:pt x="62654" y="248834"/>
                </a:lnTo>
                <a:lnTo>
                  <a:pt x="67566" y="244620"/>
                </a:lnTo>
                <a:lnTo>
                  <a:pt x="71833" y="239826"/>
                </a:lnTo>
                <a:lnTo>
                  <a:pt x="81866" y="229208"/>
                </a:lnTo>
                <a:lnTo>
                  <a:pt x="87319" y="223599"/>
                </a:lnTo>
                <a:lnTo>
                  <a:pt x="91947" y="217875"/>
                </a:lnTo>
                <a:lnTo>
                  <a:pt x="96025" y="212074"/>
                </a:lnTo>
                <a:lnTo>
                  <a:pt x="99735" y="206223"/>
                </a:lnTo>
                <a:lnTo>
                  <a:pt x="103201" y="199345"/>
                </a:lnTo>
                <a:lnTo>
                  <a:pt x="106504" y="191784"/>
                </a:lnTo>
                <a:lnTo>
                  <a:pt x="109698" y="183766"/>
                </a:lnTo>
                <a:lnTo>
                  <a:pt x="115892" y="166920"/>
                </a:lnTo>
                <a:lnTo>
                  <a:pt x="118933" y="158261"/>
                </a:lnTo>
                <a:lnTo>
                  <a:pt x="121953" y="148519"/>
                </a:lnTo>
                <a:lnTo>
                  <a:pt x="127954" y="127111"/>
                </a:lnTo>
                <a:lnTo>
                  <a:pt x="129951" y="116839"/>
                </a:lnTo>
                <a:lnTo>
                  <a:pt x="131282" y="107014"/>
                </a:lnTo>
                <a:lnTo>
                  <a:pt x="132170" y="97487"/>
                </a:lnTo>
                <a:lnTo>
                  <a:pt x="132762" y="88160"/>
                </a:lnTo>
                <a:lnTo>
                  <a:pt x="133419" y="69858"/>
                </a:lnTo>
                <a:lnTo>
                  <a:pt x="133841" y="40984"/>
                </a:lnTo>
                <a:lnTo>
                  <a:pt x="133899" y="28386"/>
                </a:lnTo>
                <a:lnTo>
                  <a:pt x="132922" y="23241"/>
                </a:lnTo>
                <a:lnTo>
                  <a:pt x="129191" y="14877"/>
                </a:lnTo>
                <a:lnTo>
                  <a:pt x="124225" y="7853"/>
                </a:lnTo>
                <a:lnTo>
                  <a:pt x="121512" y="4591"/>
                </a:lnTo>
                <a:lnTo>
                  <a:pt x="118711" y="2416"/>
                </a:lnTo>
                <a:lnTo>
                  <a:pt x="115852" y="967"/>
                </a:lnTo>
                <a:lnTo>
                  <a:pt x="112953" y="0"/>
                </a:lnTo>
                <a:lnTo>
                  <a:pt x="110028" y="348"/>
                </a:lnTo>
                <a:lnTo>
                  <a:pt x="107087" y="1572"/>
                </a:lnTo>
                <a:lnTo>
                  <a:pt x="104133" y="3380"/>
                </a:lnTo>
                <a:lnTo>
                  <a:pt x="98206" y="10681"/>
                </a:lnTo>
                <a:lnTo>
                  <a:pt x="95236" y="15406"/>
                </a:lnTo>
                <a:lnTo>
                  <a:pt x="92264" y="21533"/>
                </a:lnTo>
                <a:lnTo>
                  <a:pt x="89290" y="28593"/>
                </a:lnTo>
                <a:lnTo>
                  <a:pt x="86316" y="36277"/>
                </a:lnTo>
                <a:lnTo>
                  <a:pt x="84333" y="43384"/>
                </a:lnTo>
                <a:lnTo>
                  <a:pt x="83011" y="50107"/>
                </a:lnTo>
                <a:lnTo>
                  <a:pt x="82130" y="56572"/>
                </a:lnTo>
                <a:lnTo>
                  <a:pt x="80550" y="63860"/>
                </a:lnTo>
                <a:lnTo>
                  <a:pt x="78505" y="71694"/>
                </a:lnTo>
                <a:lnTo>
                  <a:pt x="76149" y="79894"/>
                </a:lnTo>
                <a:lnTo>
                  <a:pt x="75571" y="88337"/>
                </a:lnTo>
                <a:lnTo>
                  <a:pt x="76177" y="96942"/>
                </a:lnTo>
                <a:lnTo>
                  <a:pt x="77574" y="105656"/>
                </a:lnTo>
                <a:lnTo>
                  <a:pt x="78505" y="114441"/>
                </a:lnTo>
                <a:lnTo>
                  <a:pt x="79126" y="123275"/>
                </a:lnTo>
                <a:lnTo>
                  <a:pt x="79539" y="132140"/>
                </a:lnTo>
                <a:lnTo>
                  <a:pt x="80807" y="141027"/>
                </a:lnTo>
                <a:lnTo>
                  <a:pt x="82645" y="149928"/>
                </a:lnTo>
                <a:lnTo>
                  <a:pt x="84862" y="158839"/>
                </a:lnTo>
                <a:lnTo>
                  <a:pt x="87332" y="167756"/>
                </a:lnTo>
                <a:lnTo>
                  <a:pt x="92723" y="185602"/>
                </a:lnTo>
                <a:lnTo>
                  <a:pt x="96542" y="194528"/>
                </a:lnTo>
                <a:lnTo>
                  <a:pt x="101072" y="203455"/>
                </a:lnTo>
                <a:lnTo>
                  <a:pt x="106077" y="212383"/>
                </a:lnTo>
                <a:lnTo>
                  <a:pt x="111397" y="220319"/>
                </a:lnTo>
                <a:lnTo>
                  <a:pt x="116929" y="227595"/>
                </a:lnTo>
                <a:lnTo>
                  <a:pt x="122601" y="234429"/>
                </a:lnTo>
                <a:lnTo>
                  <a:pt x="128367" y="239978"/>
                </a:lnTo>
                <a:lnTo>
                  <a:pt x="134195" y="244669"/>
                </a:lnTo>
                <a:lnTo>
                  <a:pt x="140065" y="248788"/>
                </a:lnTo>
                <a:lnTo>
                  <a:pt x="145962" y="252527"/>
                </a:lnTo>
                <a:lnTo>
                  <a:pt x="151878" y="256012"/>
                </a:lnTo>
                <a:lnTo>
                  <a:pt x="157807" y="259327"/>
                </a:lnTo>
                <a:lnTo>
                  <a:pt x="169686" y="265656"/>
                </a:lnTo>
                <a:lnTo>
                  <a:pt x="175632" y="268733"/>
                </a:lnTo>
                <a:lnTo>
                  <a:pt x="180588" y="271777"/>
                </a:lnTo>
                <a:lnTo>
                  <a:pt x="184884" y="274798"/>
                </a:lnTo>
                <a:lnTo>
                  <a:pt x="188740" y="277804"/>
                </a:lnTo>
                <a:lnTo>
                  <a:pt x="193296" y="279808"/>
                </a:lnTo>
                <a:lnTo>
                  <a:pt x="198317" y="281144"/>
                </a:lnTo>
                <a:lnTo>
                  <a:pt x="203649" y="282035"/>
                </a:lnTo>
                <a:lnTo>
                  <a:pt x="208195" y="282629"/>
                </a:lnTo>
                <a:lnTo>
                  <a:pt x="212219" y="283025"/>
                </a:lnTo>
                <a:lnTo>
                  <a:pt x="215893" y="283289"/>
                </a:lnTo>
                <a:lnTo>
                  <a:pt x="219335" y="282473"/>
                </a:lnTo>
                <a:lnTo>
                  <a:pt x="222622" y="280936"/>
                </a:lnTo>
                <a:lnTo>
                  <a:pt x="232172" y="2748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PenAnnotation73"/>
          <p:cNvSpPr/>
          <p:nvPr/>
        </p:nvSpPr>
        <p:spPr>
          <a:xfrm>
            <a:off x="2366367" y="3089671"/>
            <a:ext cx="35719" cy="80369"/>
          </a:xfrm>
          <a:custGeom>
            <a:avLst/>
            <a:gdLst/>
            <a:ahLst/>
            <a:cxnLst/>
            <a:rect l="0" t="0" r="0" b="0"/>
            <a:pathLst>
              <a:path w="35719" h="80369">
                <a:moveTo>
                  <a:pt x="0" y="0"/>
                </a:moveTo>
                <a:lnTo>
                  <a:pt x="0" y="16251"/>
                </a:lnTo>
                <a:lnTo>
                  <a:pt x="992" y="18772"/>
                </a:lnTo>
                <a:lnTo>
                  <a:pt x="2645" y="22436"/>
                </a:lnTo>
                <a:lnTo>
                  <a:pt x="9713" y="37075"/>
                </a:lnTo>
                <a:lnTo>
                  <a:pt x="12429" y="42576"/>
                </a:lnTo>
                <a:lnTo>
                  <a:pt x="16223" y="49220"/>
                </a:lnTo>
                <a:lnTo>
                  <a:pt x="20737" y="56626"/>
                </a:lnTo>
                <a:lnTo>
                  <a:pt x="35718" y="803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PenAnnotation74"/>
          <p:cNvSpPr/>
          <p:nvPr/>
        </p:nvSpPr>
        <p:spPr>
          <a:xfrm>
            <a:off x="2415156" y="3165598"/>
            <a:ext cx="1103141" cy="195823"/>
          </a:xfrm>
          <a:custGeom>
            <a:avLst/>
            <a:gdLst/>
            <a:ahLst/>
            <a:cxnLst/>
            <a:rect l="0" t="0" r="0" b="0"/>
            <a:pathLst>
              <a:path w="1103141" h="195823">
                <a:moveTo>
                  <a:pt x="138734" y="93737"/>
                </a:moveTo>
                <a:lnTo>
                  <a:pt x="125432" y="93737"/>
                </a:lnTo>
                <a:lnTo>
                  <a:pt x="122921" y="92745"/>
                </a:lnTo>
                <a:lnTo>
                  <a:pt x="117485" y="88997"/>
                </a:lnTo>
                <a:lnTo>
                  <a:pt x="111761" y="84024"/>
                </a:lnTo>
                <a:lnTo>
                  <a:pt x="105910" y="78506"/>
                </a:lnTo>
                <a:lnTo>
                  <a:pt x="100002" y="72747"/>
                </a:lnTo>
                <a:lnTo>
                  <a:pt x="91424" y="66880"/>
                </a:lnTo>
                <a:lnTo>
                  <a:pt x="80996" y="60965"/>
                </a:lnTo>
                <a:lnTo>
                  <a:pt x="69747" y="55029"/>
                </a:lnTo>
                <a:lnTo>
                  <a:pt x="60779" y="51729"/>
                </a:lnTo>
                <a:lnTo>
                  <a:pt x="52494" y="49270"/>
                </a:lnTo>
                <a:lnTo>
                  <a:pt x="37665" y="43300"/>
                </a:lnTo>
                <a:lnTo>
                  <a:pt x="26546" y="41090"/>
                </a:lnTo>
                <a:lnTo>
                  <a:pt x="20081" y="40573"/>
                </a:lnTo>
                <a:lnTo>
                  <a:pt x="16968" y="41427"/>
                </a:lnTo>
                <a:lnTo>
                  <a:pt x="10863" y="45022"/>
                </a:lnTo>
                <a:lnTo>
                  <a:pt x="8839" y="48362"/>
                </a:lnTo>
                <a:lnTo>
                  <a:pt x="7489" y="52573"/>
                </a:lnTo>
                <a:lnTo>
                  <a:pt x="6589" y="57365"/>
                </a:lnTo>
                <a:lnTo>
                  <a:pt x="4997" y="62544"/>
                </a:lnTo>
                <a:lnTo>
                  <a:pt x="2943" y="67981"/>
                </a:lnTo>
                <a:lnTo>
                  <a:pt x="582" y="73590"/>
                </a:lnTo>
                <a:lnTo>
                  <a:pt x="0" y="80306"/>
                </a:lnTo>
                <a:lnTo>
                  <a:pt x="604" y="87760"/>
                </a:lnTo>
                <a:lnTo>
                  <a:pt x="1999" y="95705"/>
                </a:lnTo>
                <a:lnTo>
                  <a:pt x="2929" y="103979"/>
                </a:lnTo>
                <a:lnTo>
                  <a:pt x="3549" y="112472"/>
                </a:lnTo>
                <a:lnTo>
                  <a:pt x="3962" y="121110"/>
                </a:lnTo>
                <a:lnTo>
                  <a:pt x="5230" y="128853"/>
                </a:lnTo>
                <a:lnTo>
                  <a:pt x="7067" y="135999"/>
                </a:lnTo>
                <a:lnTo>
                  <a:pt x="9284" y="142748"/>
                </a:lnTo>
                <a:lnTo>
                  <a:pt x="11754" y="149231"/>
                </a:lnTo>
                <a:lnTo>
                  <a:pt x="14393" y="155538"/>
                </a:lnTo>
                <a:lnTo>
                  <a:pt x="17145" y="161727"/>
                </a:lnTo>
                <a:lnTo>
                  <a:pt x="19972" y="166845"/>
                </a:lnTo>
                <a:lnTo>
                  <a:pt x="22848" y="171249"/>
                </a:lnTo>
                <a:lnTo>
                  <a:pt x="25758" y="175178"/>
                </a:lnTo>
                <a:lnTo>
                  <a:pt x="29683" y="178789"/>
                </a:lnTo>
                <a:lnTo>
                  <a:pt x="34283" y="182189"/>
                </a:lnTo>
                <a:lnTo>
                  <a:pt x="39334" y="185447"/>
                </a:lnTo>
                <a:lnTo>
                  <a:pt x="43694" y="188611"/>
                </a:lnTo>
                <a:lnTo>
                  <a:pt x="47593" y="191713"/>
                </a:lnTo>
                <a:lnTo>
                  <a:pt x="51184" y="194774"/>
                </a:lnTo>
                <a:lnTo>
                  <a:pt x="54571" y="195822"/>
                </a:lnTo>
                <a:lnTo>
                  <a:pt x="57820" y="195528"/>
                </a:lnTo>
                <a:lnTo>
                  <a:pt x="64077" y="193548"/>
                </a:lnTo>
                <a:lnTo>
                  <a:pt x="70165" y="192668"/>
                </a:lnTo>
                <a:lnTo>
                  <a:pt x="72186" y="191441"/>
                </a:lnTo>
                <a:lnTo>
                  <a:pt x="73532" y="189631"/>
                </a:lnTo>
                <a:lnTo>
                  <a:pt x="74430" y="187432"/>
                </a:lnTo>
                <a:lnTo>
                  <a:pt x="78074" y="182343"/>
                </a:lnTo>
                <a:lnTo>
                  <a:pt x="80435" y="179597"/>
                </a:lnTo>
                <a:lnTo>
                  <a:pt x="83001" y="175782"/>
                </a:lnTo>
                <a:lnTo>
                  <a:pt x="85703" y="171254"/>
                </a:lnTo>
                <a:lnTo>
                  <a:pt x="88497" y="166251"/>
                </a:lnTo>
                <a:lnTo>
                  <a:pt x="94248" y="155401"/>
                </a:lnTo>
                <a:lnTo>
                  <a:pt x="97171" y="149729"/>
                </a:lnTo>
                <a:lnTo>
                  <a:pt x="99119" y="143964"/>
                </a:lnTo>
                <a:lnTo>
                  <a:pt x="100418" y="138136"/>
                </a:lnTo>
                <a:lnTo>
                  <a:pt x="101284" y="132266"/>
                </a:lnTo>
                <a:lnTo>
                  <a:pt x="101861" y="126368"/>
                </a:lnTo>
                <a:lnTo>
                  <a:pt x="102246" y="120452"/>
                </a:lnTo>
                <a:lnTo>
                  <a:pt x="102502" y="114524"/>
                </a:lnTo>
                <a:lnTo>
                  <a:pt x="101681" y="108587"/>
                </a:lnTo>
                <a:lnTo>
                  <a:pt x="100142" y="102645"/>
                </a:lnTo>
                <a:lnTo>
                  <a:pt x="98123" y="96699"/>
                </a:lnTo>
                <a:lnTo>
                  <a:pt x="96777" y="91743"/>
                </a:lnTo>
                <a:lnTo>
                  <a:pt x="95880" y="87447"/>
                </a:lnTo>
                <a:lnTo>
                  <a:pt x="95282" y="83591"/>
                </a:lnTo>
                <a:lnTo>
                  <a:pt x="94883" y="80028"/>
                </a:lnTo>
                <a:lnTo>
                  <a:pt x="94617" y="76660"/>
                </a:lnTo>
                <a:lnTo>
                  <a:pt x="94440" y="73423"/>
                </a:lnTo>
                <a:lnTo>
                  <a:pt x="93330" y="71265"/>
                </a:lnTo>
                <a:lnTo>
                  <a:pt x="91597" y="69826"/>
                </a:lnTo>
                <a:lnTo>
                  <a:pt x="86428" y="67517"/>
                </a:lnTo>
                <a:lnTo>
                  <a:pt x="86004" y="68320"/>
                </a:lnTo>
                <a:lnTo>
                  <a:pt x="85533" y="71857"/>
                </a:lnTo>
                <a:lnTo>
                  <a:pt x="86400" y="74190"/>
                </a:lnTo>
                <a:lnTo>
                  <a:pt x="90008" y="79427"/>
                </a:lnTo>
                <a:lnTo>
                  <a:pt x="92273" y="85062"/>
                </a:lnTo>
                <a:lnTo>
                  <a:pt x="92878" y="87954"/>
                </a:lnTo>
                <a:lnTo>
                  <a:pt x="96195" y="93813"/>
                </a:lnTo>
                <a:lnTo>
                  <a:pt x="98468" y="96764"/>
                </a:lnTo>
                <a:lnTo>
                  <a:pt x="100976" y="100716"/>
                </a:lnTo>
                <a:lnTo>
                  <a:pt x="103640" y="105335"/>
                </a:lnTo>
                <a:lnTo>
                  <a:pt x="106409" y="110399"/>
                </a:lnTo>
                <a:lnTo>
                  <a:pt x="110239" y="114767"/>
                </a:lnTo>
                <a:lnTo>
                  <a:pt x="114776" y="118671"/>
                </a:lnTo>
                <a:lnTo>
                  <a:pt x="119785" y="122266"/>
                </a:lnTo>
                <a:lnTo>
                  <a:pt x="124117" y="125655"/>
                </a:lnTo>
                <a:lnTo>
                  <a:pt x="127997" y="128907"/>
                </a:lnTo>
                <a:lnTo>
                  <a:pt x="131576" y="132066"/>
                </a:lnTo>
                <a:lnTo>
                  <a:pt x="138199" y="138223"/>
                </a:lnTo>
                <a:lnTo>
                  <a:pt x="145441" y="144267"/>
                </a:lnTo>
                <a:lnTo>
                  <a:pt x="155275" y="150260"/>
                </a:lnTo>
                <a:lnTo>
                  <a:pt x="163614" y="156231"/>
                </a:lnTo>
                <a:lnTo>
                  <a:pt x="167227" y="159213"/>
                </a:lnTo>
                <a:lnTo>
                  <a:pt x="171620" y="161200"/>
                </a:lnTo>
                <a:lnTo>
                  <a:pt x="181793" y="163408"/>
                </a:lnTo>
                <a:lnTo>
                  <a:pt x="192929" y="161744"/>
                </a:lnTo>
                <a:lnTo>
                  <a:pt x="207708" y="157875"/>
                </a:lnTo>
                <a:lnTo>
                  <a:pt x="211506" y="157332"/>
                </a:lnTo>
                <a:lnTo>
                  <a:pt x="215030" y="155977"/>
                </a:lnTo>
                <a:lnTo>
                  <a:pt x="221591" y="151827"/>
                </a:lnTo>
                <a:lnTo>
                  <a:pt x="225722" y="148339"/>
                </a:lnTo>
                <a:lnTo>
                  <a:pt x="230461" y="144029"/>
                </a:lnTo>
                <a:lnTo>
                  <a:pt x="235604" y="139171"/>
                </a:lnTo>
                <a:lnTo>
                  <a:pt x="240025" y="133949"/>
                </a:lnTo>
                <a:lnTo>
                  <a:pt x="243965" y="128483"/>
                </a:lnTo>
                <a:lnTo>
                  <a:pt x="247583" y="122854"/>
                </a:lnTo>
                <a:lnTo>
                  <a:pt x="251980" y="118109"/>
                </a:lnTo>
                <a:lnTo>
                  <a:pt x="256895" y="113954"/>
                </a:lnTo>
                <a:lnTo>
                  <a:pt x="262157" y="110192"/>
                </a:lnTo>
                <a:lnTo>
                  <a:pt x="266656" y="106691"/>
                </a:lnTo>
                <a:lnTo>
                  <a:pt x="270648" y="103366"/>
                </a:lnTo>
                <a:lnTo>
                  <a:pt x="274302" y="100156"/>
                </a:lnTo>
                <a:lnTo>
                  <a:pt x="278722" y="97024"/>
                </a:lnTo>
                <a:lnTo>
                  <a:pt x="283653" y="93944"/>
                </a:lnTo>
                <a:lnTo>
                  <a:pt x="293432" y="88868"/>
                </a:lnTo>
                <a:lnTo>
                  <a:pt x="301085" y="86613"/>
                </a:lnTo>
                <a:lnTo>
                  <a:pt x="310972" y="85343"/>
                </a:lnTo>
                <a:lnTo>
                  <a:pt x="314083" y="86157"/>
                </a:lnTo>
                <a:lnTo>
                  <a:pt x="320185" y="89707"/>
                </a:lnTo>
                <a:lnTo>
                  <a:pt x="326205" y="94592"/>
                </a:lnTo>
                <a:lnTo>
                  <a:pt x="332187" y="100070"/>
                </a:lnTo>
                <a:lnTo>
                  <a:pt x="338153" y="105812"/>
                </a:lnTo>
                <a:lnTo>
                  <a:pt x="340141" y="109725"/>
                </a:lnTo>
                <a:lnTo>
                  <a:pt x="341467" y="114318"/>
                </a:lnTo>
                <a:lnTo>
                  <a:pt x="342350" y="119364"/>
                </a:lnTo>
                <a:lnTo>
                  <a:pt x="343931" y="123720"/>
                </a:lnTo>
                <a:lnTo>
                  <a:pt x="345977" y="127616"/>
                </a:lnTo>
                <a:lnTo>
                  <a:pt x="348334" y="131206"/>
                </a:lnTo>
                <a:lnTo>
                  <a:pt x="349905" y="134592"/>
                </a:lnTo>
                <a:lnTo>
                  <a:pt x="350952" y="137841"/>
                </a:lnTo>
                <a:lnTo>
                  <a:pt x="351650" y="140999"/>
                </a:lnTo>
                <a:lnTo>
                  <a:pt x="351123" y="144097"/>
                </a:lnTo>
                <a:lnTo>
                  <a:pt x="347892" y="150184"/>
                </a:lnTo>
                <a:lnTo>
                  <a:pt x="344146" y="156199"/>
                </a:lnTo>
                <a:lnTo>
                  <a:pt x="339385" y="151491"/>
                </a:lnTo>
                <a:lnTo>
                  <a:pt x="337986" y="148115"/>
                </a:lnTo>
                <a:lnTo>
                  <a:pt x="337053" y="143880"/>
                </a:lnTo>
                <a:lnTo>
                  <a:pt x="336431" y="139072"/>
                </a:lnTo>
                <a:lnTo>
                  <a:pt x="336016" y="133882"/>
                </a:lnTo>
                <a:lnTo>
                  <a:pt x="335740" y="128438"/>
                </a:lnTo>
                <a:lnTo>
                  <a:pt x="335556" y="122824"/>
                </a:lnTo>
                <a:lnTo>
                  <a:pt x="336425" y="117098"/>
                </a:lnTo>
                <a:lnTo>
                  <a:pt x="337997" y="111295"/>
                </a:lnTo>
                <a:lnTo>
                  <a:pt x="340037" y="105443"/>
                </a:lnTo>
                <a:lnTo>
                  <a:pt x="342389" y="100549"/>
                </a:lnTo>
                <a:lnTo>
                  <a:pt x="344949" y="96294"/>
                </a:lnTo>
                <a:lnTo>
                  <a:pt x="347649" y="92465"/>
                </a:lnTo>
                <a:lnTo>
                  <a:pt x="349448" y="88921"/>
                </a:lnTo>
                <a:lnTo>
                  <a:pt x="350647" y="85565"/>
                </a:lnTo>
                <a:lnTo>
                  <a:pt x="351447" y="82336"/>
                </a:lnTo>
                <a:lnTo>
                  <a:pt x="352973" y="80183"/>
                </a:lnTo>
                <a:lnTo>
                  <a:pt x="354982" y="78748"/>
                </a:lnTo>
                <a:lnTo>
                  <a:pt x="359860" y="77154"/>
                </a:lnTo>
                <a:lnTo>
                  <a:pt x="373996" y="76046"/>
                </a:lnTo>
                <a:lnTo>
                  <a:pt x="376935" y="77974"/>
                </a:lnTo>
                <a:lnTo>
                  <a:pt x="379886" y="81244"/>
                </a:lnTo>
                <a:lnTo>
                  <a:pt x="382846" y="85409"/>
                </a:lnTo>
                <a:lnTo>
                  <a:pt x="385811" y="89177"/>
                </a:lnTo>
                <a:lnTo>
                  <a:pt x="388780" y="92682"/>
                </a:lnTo>
                <a:lnTo>
                  <a:pt x="391752" y="96010"/>
                </a:lnTo>
                <a:lnTo>
                  <a:pt x="394725" y="100214"/>
                </a:lnTo>
                <a:lnTo>
                  <a:pt x="397699" y="105000"/>
                </a:lnTo>
                <a:lnTo>
                  <a:pt x="400675" y="110176"/>
                </a:lnTo>
                <a:lnTo>
                  <a:pt x="406626" y="121218"/>
                </a:lnTo>
                <a:lnTo>
                  <a:pt x="424484" y="156306"/>
                </a:lnTo>
                <a:lnTo>
                  <a:pt x="427461" y="162239"/>
                </a:lnTo>
                <a:lnTo>
                  <a:pt x="430437" y="167186"/>
                </a:lnTo>
                <a:lnTo>
                  <a:pt x="433414" y="171477"/>
                </a:lnTo>
                <a:lnTo>
                  <a:pt x="436390" y="175329"/>
                </a:lnTo>
                <a:lnTo>
                  <a:pt x="439367" y="177898"/>
                </a:lnTo>
                <a:lnTo>
                  <a:pt x="442344" y="179610"/>
                </a:lnTo>
                <a:lnTo>
                  <a:pt x="445320" y="180752"/>
                </a:lnTo>
                <a:lnTo>
                  <a:pt x="451273" y="184666"/>
                </a:lnTo>
                <a:lnTo>
                  <a:pt x="454250" y="187098"/>
                </a:lnTo>
                <a:lnTo>
                  <a:pt x="457226" y="188720"/>
                </a:lnTo>
                <a:lnTo>
                  <a:pt x="463179" y="190522"/>
                </a:lnTo>
                <a:lnTo>
                  <a:pt x="466156" y="190011"/>
                </a:lnTo>
                <a:lnTo>
                  <a:pt x="472109" y="186796"/>
                </a:lnTo>
                <a:lnTo>
                  <a:pt x="478062" y="182061"/>
                </a:lnTo>
                <a:lnTo>
                  <a:pt x="481039" y="179409"/>
                </a:lnTo>
                <a:lnTo>
                  <a:pt x="484015" y="175656"/>
                </a:lnTo>
                <a:lnTo>
                  <a:pt x="486992" y="171170"/>
                </a:lnTo>
                <a:lnTo>
                  <a:pt x="489969" y="166195"/>
                </a:lnTo>
                <a:lnTo>
                  <a:pt x="492945" y="161886"/>
                </a:lnTo>
                <a:lnTo>
                  <a:pt x="495922" y="158022"/>
                </a:lnTo>
                <a:lnTo>
                  <a:pt x="498898" y="154453"/>
                </a:lnTo>
                <a:lnTo>
                  <a:pt x="501875" y="150089"/>
                </a:lnTo>
                <a:lnTo>
                  <a:pt x="504851" y="145196"/>
                </a:lnTo>
                <a:lnTo>
                  <a:pt x="507828" y="139950"/>
                </a:lnTo>
                <a:lnTo>
                  <a:pt x="513781" y="128828"/>
                </a:lnTo>
                <a:lnTo>
                  <a:pt x="516758" y="123084"/>
                </a:lnTo>
                <a:lnTo>
                  <a:pt x="519734" y="118263"/>
                </a:lnTo>
                <a:lnTo>
                  <a:pt x="522711" y="114057"/>
                </a:lnTo>
                <a:lnTo>
                  <a:pt x="525687" y="110260"/>
                </a:lnTo>
                <a:lnTo>
                  <a:pt x="528664" y="106737"/>
                </a:lnTo>
                <a:lnTo>
                  <a:pt x="531640" y="103396"/>
                </a:lnTo>
                <a:lnTo>
                  <a:pt x="538806" y="95645"/>
                </a:lnTo>
                <a:lnTo>
                  <a:pt x="540386" y="95009"/>
                </a:lnTo>
                <a:lnTo>
                  <a:pt x="547351" y="94114"/>
                </a:lnTo>
                <a:lnTo>
                  <a:pt x="552844" y="93905"/>
                </a:lnTo>
                <a:lnTo>
                  <a:pt x="555698" y="94841"/>
                </a:lnTo>
                <a:lnTo>
                  <a:pt x="561515" y="98528"/>
                </a:lnTo>
                <a:lnTo>
                  <a:pt x="567408" y="103473"/>
                </a:lnTo>
                <a:lnTo>
                  <a:pt x="570368" y="106181"/>
                </a:lnTo>
                <a:lnTo>
                  <a:pt x="572342" y="109971"/>
                </a:lnTo>
                <a:lnTo>
                  <a:pt x="573657" y="114482"/>
                </a:lnTo>
                <a:lnTo>
                  <a:pt x="574535" y="119473"/>
                </a:lnTo>
                <a:lnTo>
                  <a:pt x="576111" y="123793"/>
                </a:lnTo>
                <a:lnTo>
                  <a:pt x="578155" y="127665"/>
                </a:lnTo>
                <a:lnTo>
                  <a:pt x="580509" y="131239"/>
                </a:lnTo>
                <a:lnTo>
                  <a:pt x="583071" y="135605"/>
                </a:lnTo>
                <a:lnTo>
                  <a:pt x="585771" y="140501"/>
                </a:lnTo>
                <a:lnTo>
                  <a:pt x="588564" y="145749"/>
                </a:lnTo>
                <a:lnTo>
                  <a:pt x="590425" y="150240"/>
                </a:lnTo>
                <a:lnTo>
                  <a:pt x="591666" y="154226"/>
                </a:lnTo>
                <a:lnTo>
                  <a:pt x="594135" y="165119"/>
                </a:lnTo>
                <a:lnTo>
                  <a:pt x="598885" y="160418"/>
                </a:lnTo>
                <a:lnTo>
                  <a:pt x="600283" y="157042"/>
                </a:lnTo>
                <a:lnTo>
                  <a:pt x="601214" y="152808"/>
                </a:lnTo>
                <a:lnTo>
                  <a:pt x="601836" y="148001"/>
                </a:lnTo>
                <a:lnTo>
                  <a:pt x="602250" y="142811"/>
                </a:lnTo>
                <a:lnTo>
                  <a:pt x="602526" y="137367"/>
                </a:lnTo>
                <a:lnTo>
                  <a:pt x="602710" y="131754"/>
                </a:lnTo>
                <a:lnTo>
                  <a:pt x="603825" y="126027"/>
                </a:lnTo>
                <a:lnTo>
                  <a:pt x="605560" y="120225"/>
                </a:lnTo>
                <a:lnTo>
                  <a:pt x="607710" y="114372"/>
                </a:lnTo>
                <a:lnTo>
                  <a:pt x="610134" y="109478"/>
                </a:lnTo>
                <a:lnTo>
                  <a:pt x="612743" y="105224"/>
                </a:lnTo>
                <a:lnTo>
                  <a:pt x="615474" y="101395"/>
                </a:lnTo>
                <a:lnTo>
                  <a:pt x="617295" y="97850"/>
                </a:lnTo>
                <a:lnTo>
                  <a:pt x="618509" y="94495"/>
                </a:lnTo>
                <a:lnTo>
                  <a:pt x="619319" y="91266"/>
                </a:lnTo>
                <a:lnTo>
                  <a:pt x="620850" y="88121"/>
                </a:lnTo>
                <a:lnTo>
                  <a:pt x="622864" y="85032"/>
                </a:lnTo>
                <a:lnTo>
                  <a:pt x="628484" y="77686"/>
                </a:lnTo>
                <a:lnTo>
                  <a:pt x="629937" y="78076"/>
                </a:lnTo>
                <a:lnTo>
                  <a:pt x="634198" y="81154"/>
                </a:lnTo>
                <a:lnTo>
                  <a:pt x="635731" y="83364"/>
                </a:lnTo>
                <a:lnTo>
                  <a:pt x="637434" y="88466"/>
                </a:lnTo>
                <a:lnTo>
                  <a:pt x="640837" y="94040"/>
                </a:lnTo>
                <a:lnTo>
                  <a:pt x="645657" y="99825"/>
                </a:lnTo>
                <a:lnTo>
                  <a:pt x="651106" y="105703"/>
                </a:lnTo>
                <a:lnTo>
                  <a:pt x="652956" y="109652"/>
                </a:lnTo>
                <a:lnTo>
                  <a:pt x="654189" y="114270"/>
                </a:lnTo>
                <a:lnTo>
                  <a:pt x="655012" y="119332"/>
                </a:lnTo>
                <a:lnTo>
                  <a:pt x="656552" y="123698"/>
                </a:lnTo>
                <a:lnTo>
                  <a:pt x="658571" y="127602"/>
                </a:lnTo>
                <a:lnTo>
                  <a:pt x="660909" y="131197"/>
                </a:lnTo>
                <a:lnTo>
                  <a:pt x="663460" y="134585"/>
                </a:lnTo>
                <a:lnTo>
                  <a:pt x="666153" y="137836"/>
                </a:lnTo>
                <a:lnTo>
                  <a:pt x="668941" y="140996"/>
                </a:lnTo>
                <a:lnTo>
                  <a:pt x="674684" y="147153"/>
                </a:lnTo>
                <a:lnTo>
                  <a:pt x="677604" y="150184"/>
                </a:lnTo>
                <a:lnTo>
                  <a:pt x="686141" y="156197"/>
                </a:lnTo>
                <a:lnTo>
                  <a:pt x="695557" y="161185"/>
                </a:lnTo>
                <a:lnTo>
                  <a:pt x="703050" y="163401"/>
                </a:lnTo>
                <a:lnTo>
                  <a:pt x="722032" y="165020"/>
                </a:lnTo>
                <a:lnTo>
                  <a:pt x="730691" y="162460"/>
                </a:lnTo>
                <a:lnTo>
                  <a:pt x="740162" y="158015"/>
                </a:lnTo>
                <a:lnTo>
                  <a:pt x="747679" y="152732"/>
                </a:lnTo>
                <a:lnTo>
                  <a:pt x="754327" y="147077"/>
                </a:lnTo>
                <a:lnTo>
                  <a:pt x="757489" y="144180"/>
                </a:lnTo>
                <a:lnTo>
                  <a:pt x="760589" y="140264"/>
                </a:lnTo>
                <a:lnTo>
                  <a:pt x="763648" y="135669"/>
                </a:lnTo>
                <a:lnTo>
                  <a:pt x="766679" y="130622"/>
                </a:lnTo>
                <a:lnTo>
                  <a:pt x="769692" y="125272"/>
                </a:lnTo>
                <a:lnTo>
                  <a:pt x="775686" y="114037"/>
                </a:lnTo>
                <a:lnTo>
                  <a:pt x="793575" y="78808"/>
                </a:lnTo>
                <a:lnTo>
                  <a:pt x="795561" y="73862"/>
                </a:lnTo>
                <a:lnTo>
                  <a:pt x="796884" y="69573"/>
                </a:lnTo>
                <a:lnTo>
                  <a:pt x="797766" y="65722"/>
                </a:lnTo>
                <a:lnTo>
                  <a:pt x="797362" y="62162"/>
                </a:lnTo>
                <a:lnTo>
                  <a:pt x="796101" y="58796"/>
                </a:lnTo>
                <a:lnTo>
                  <a:pt x="794268" y="55561"/>
                </a:lnTo>
                <a:lnTo>
                  <a:pt x="793046" y="52411"/>
                </a:lnTo>
                <a:lnTo>
                  <a:pt x="792231" y="49320"/>
                </a:lnTo>
                <a:lnTo>
                  <a:pt x="791687" y="46266"/>
                </a:lnTo>
                <a:lnTo>
                  <a:pt x="790333" y="44231"/>
                </a:lnTo>
                <a:lnTo>
                  <a:pt x="788438" y="42873"/>
                </a:lnTo>
                <a:lnTo>
                  <a:pt x="783687" y="41366"/>
                </a:lnTo>
                <a:lnTo>
                  <a:pt x="778268" y="40695"/>
                </a:lnTo>
                <a:lnTo>
                  <a:pt x="775434" y="41509"/>
                </a:lnTo>
                <a:lnTo>
                  <a:pt x="769639" y="45059"/>
                </a:lnTo>
                <a:lnTo>
                  <a:pt x="766705" y="48387"/>
                </a:lnTo>
                <a:lnTo>
                  <a:pt x="763756" y="52589"/>
                </a:lnTo>
                <a:lnTo>
                  <a:pt x="760798" y="57376"/>
                </a:lnTo>
                <a:lnTo>
                  <a:pt x="758826" y="61559"/>
                </a:lnTo>
                <a:lnTo>
                  <a:pt x="757512" y="65340"/>
                </a:lnTo>
                <a:lnTo>
                  <a:pt x="756635" y="68852"/>
                </a:lnTo>
                <a:lnTo>
                  <a:pt x="755059" y="73179"/>
                </a:lnTo>
                <a:lnTo>
                  <a:pt x="753016" y="78047"/>
                </a:lnTo>
                <a:lnTo>
                  <a:pt x="750661" y="83277"/>
                </a:lnTo>
                <a:lnTo>
                  <a:pt x="750084" y="88749"/>
                </a:lnTo>
                <a:lnTo>
                  <a:pt x="750691" y="94380"/>
                </a:lnTo>
                <a:lnTo>
                  <a:pt x="752089" y="100119"/>
                </a:lnTo>
                <a:lnTo>
                  <a:pt x="753020" y="105929"/>
                </a:lnTo>
                <a:lnTo>
                  <a:pt x="753641" y="111787"/>
                </a:lnTo>
                <a:lnTo>
                  <a:pt x="754055" y="117677"/>
                </a:lnTo>
                <a:lnTo>
                  <a:pt x="755323" y="122595"/>
                </a:lnTo>
                <a:lnTo>
                  <a:pt x="757161" y="126867"/>
                </a:lnTo>
                <a:lnTo>
                  <a:pt x="759378" y="130706"/>
                </a:lnTo>
                <a:lnTo>
                  <a:pt x="764487" y="140264"/>
                </a:lnTo>
                <a:lnTo>
                  <a:pt x="767239" y="145591"/>
                </a:lnTo>
                <a:lnTo>
                  <a:pt x="771058" y="150135"/>
                </a:lnTo>
                <a:lnTo>
                  <a:pt x="775588" y="154156"/>
                </a:lnTo>
                <a:lnTo>
                  <a:pt x="780592" y="157829"/>
                </a:lnTo>
                <a:lnTo>
                  <a:pt x="785913" y="162262"/>
                </a:lnTo>
                <a:lnTo>
                  <a:pt x="791444" y="167202"/>
                </a:lnTo>
                <a:lnTo>
                  <a:pt x="797117" y="172480"/>
                </a:lnTo>
                <a:lnTo>
                  <a:pt x="802882" y="175998"/>
                </a:lnTo>
                <a:lnTo>
                  <a:pt x="826394" y="184290"/>
                </a:lnTo>
                <a:lnTo>
                  <a:pt x="838259" y="188553"/>
                </a:lnTo>
                <a:lnTo>
                  <a:pt x="850147" y="190448"/>
                </a:lnTo>
                <a:lnTo>
                  <a:pt x="855103" y="189961"/>
                </a:lnTo>
                <a:lnTo>
                  <a:pt x="859399" y="188644"/>
                </a:lnTo>
                <a:lnTo>
                  <a:pt x="863256" y="186774"/>
                </a:lnTo>
                <a:lnTo>
                  <a:pt x="872832" y="184697"/>
                </a:lnTo>
                <a:lnTo>
                  <a:pt x="878164" y="184142"/>
                </a:lnTo>
                <a:lnTo>
                  <a:pt x="883703" y="181789"/>
                </a:lnTo>
                <a:lnTo>
                  <a:pt x="889380" y="178235"/>
                </a:lnTo>
                <a:lnTo>
                  <a:pt x="895149" y="173882"/>
                </a:lnTo>
                <a:lnTo>
                  <a:pt x="900979" y="168995"/>
                </a:lnTo>
                <a:lnTo>
                  <a:pt x="906851" y="163753"/>
                </a:lnTo>
                <a:lnTo>
                  <a:pt x="912750" y="158274"/>
                </a:lnTo>
                <a:lnTo>
                  <a:pt x="917674" y="152637"/>
                </a:lnTo>
                <a:lnTo>
                  <a:pt x="921949" y="146894"/>
                </a:lnTo>
                <a:lnTo>
                  <a:pt x="940681" y="118679"/>
                </a:lnTo>
                <a:lnTo>
                  <a:pt x="945224" y="111358"/>
                </a:lnTo>
                <a:lnTo>
                  <a:pt x="949246" y="104492"/>
                </a:lnTo>
                <a:lnTo>
                  <a:pt x="952919" y="97931"/>
                </a:lnTo>
                <a:lnTo>
                  <a:pt x="956360" y="90580"/>
                </a:lnTo>
                <a:lnTo>
                  <a:pt x="959646" y="82703"/>
                </a:lnTo>
                <a:lnTo>
                  <a:pt x="962829" y="74475"/>
                </a:lnTo>
                <a:lnTo>
                  <a:pt x="965943" y="67005"/>
                </a:lnTo>
                <a:lnTo>
                  <a:pt x="969012" y="60041"/>
                </a:lnTo>
                <a:lnTo>
                  <a:pt x="972050" y="53414"/>
                </a:lnTo>
                <a:lnTo>
                  <a:pt x="974074" y="47011"/>
                </a:lnTo>
                <a:lnTo>
                  <a:pt x="975425" y="40759"/>
                </a:lnTo>
                <a:lnTo>
                  <a:pt x="976324" y="34606"/>
                </a:lnTo>
                <a:lnTo>
                  <a:pt x="976924" y="28520"/>
                </a:lnTo>
                <a:lnTo>
                  <a:pt x="977325" y="22478"/>
                </a:lnTo>
                <a:lnTo>
                  <a:pt x="977591" y="16465"/>
                </a:lnTo>
                <a:lnTo>
                  <a:pt x="976777" y="12457"/>
                </a:lnTo>
                <a:lnTo>
                  <a:pt x="975242" y="9785"/>
                </a:lnTo>
                <a:lnTo>
                  <a:pt x="970890" y="5824"/>
                </a:lnTo>
                <a:lnTo>
                  <a:pt x="965649" y="756"/>
                </a:lnTo>
                <a:lnTo>
                  <a:pt x="962863" y="0"/>
                </a:lnTo>
                <a:lnTo>
                  <a:pt x="960013" y="488"/>
                </a:lnTo>
                <a:lnTo>
                  <a:pt x="954200" y="3676"/>
                </a:lnTo>
                <a:lnTo>
                  <a:pt x="948309" y="8400"/>
                </a:lnTo>
                <a:lnTo>
                  <a:pt x="942384" y="13807"/>
                </a:lnTo>
                <a:lnTo>
                  <a:pt x="939415" y="16638"/>
                </a:lnTo>
                <a:lnTo>
                  <a:pt x="936443" y="20510"/>
                </a:lnTo>
                <a:lnTo>
                  <a:pt x="933470" y="25075"/>
                </a:lnTo>
                <a:lnTo>
                  <a:pt x="930495" y="30103"/>
                </a:lnTo>
                <a:lnTo>
                  <a:pt x="927520" y="35440"/>
                </a:lnTo>
                <a:lnTo>
                  <a:pt x="921569" y="46661"/>
                </a:lnTo>
                <a:lnTo>
                  <a:pt x="919585" y="51439"/>
                </a:lnTo>
                <a:lnTo>
                  <a:pt x="918262" y="55617"/>
                </a:lnTo>
                <a:lnTo>
                  <a:pt x="917380" y="59394"/>
                </a:lnTo>
                <a:lnTo>
                  <a:pt x="916792" y="63896"/>
                </a:lnTo>
                <a:lnTo>
                  <a:pt x="916401" y="68882"/>
                </a:lnTo>
                <a:lnTo>
                  <a:pt x="916140" y="74191"/>
                </a:lnTo>
                <a:lnTo>
                  <a:pt x="916958" y="79714"/>
                </a:lnTo>
                <a:lnTo>
                  <a:pt x="918495" y="85381"/>
                </a:lnTo>
                <a:lnTo>
                  <a:pt x="920512" y="91143"/>
                </a:lnTo>
                <a:lnTo>
                  <a:pt x="922849" y="96969"/>
                </a:lnTo>
                <a:lnTo>
                  <a:pt x="925400" y="102837"/>
                </a:lnTo>
                <a:lnTo>
                  <a:pt x="928092" y="108733"/>
                </a:lnTo>
                <a:lnTo>
                  <a:pt x="930879" y="113657"/>
                </a:lnTo>
                <a:lnTo>
                  <a:pt x="933729" y="117931"/>
                </a:lnTo>
                <a:lnTo>
                  <a:pt x="936621" y="121773"/>
                </a:lnTo>
                <a:lnTo>
                  <a:pt x="940534" y="125326"/>
                </a:lnTo>
                <a:lnTo>
                  <a:pt x="945127" y="128687"/>
                </a:lnTo>
                <a:lnTo>
                  <a:pt x="950173" y="131920"/>
                </a:lnTo>
                <a:lnTo>
                  <a:pt x="955521" y="135067"/>
                </a:lnTo>
                <a:lnTo>
                  <a:pt x="961072" y="138158"/>
                </a:lnTo>
                <a:lnTo>
                  <a:pt x="972530" y="144238"/>
                </a:lnTo>
                <a:lnTo>
                  <a:pt x="984237" y="150247"/>
                </a:lnTo>
                <a:lnTo>
                  <a:pt x="998701" y="153580"/>
                </a:lnTo>
                <a:lnTo>
                  <a:pt x="1006725" y="154468"/>
                </a:lnTo>
                <a:lnTo>
                  <a:pt x="1020932" y="152810"/>
                </a:lnTo>
                <a:lnTo>
                  <a:pt x="1033861" y="148765"/>
                </a:lnTo>
                <a:lnTo>
                  <a:pt x="1046222" y="143660"/>
                </a:lnTo>
                <a:lnTo>
                  <a:pt x="1058330" y="138084"/>
                </a:lnTo>
                <a:lnTo>
                  <a:pt x="1064337" y="135209"/>
                </a:lnTo>
                <a:lnTo>
                  <a:pt x="1070326" y="131306"/>
                </a:lnTo>
                <a:lnTo>
                  <a:pt x="1076304" y="126721"/>
                </a:lnTo>
                <a:lnTo>
                  <a:pt x="1082273" y="121680"/>
                </a:lnTo>
                <a:lnTo>
                  <a:pt x="1087244" y="117327"/>
                </a:lnTo>
                <a:lnTo>
                  <a:pt x="1103140" y="102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PenAnnotation75"/>
          <p:cNvSpPr/>
          <p:nvPr/>
        </p:nvSpPr>
        <p:spPr>
          <a:xfrm>
            <a:off x="3187898" y="3053953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44648" y="0"/>
                </a:moveTo>
                <a:lnTo>
                  <a:pt x="39908" y="4740"/>
                </a:lnTo>
                <a:lnTo>
                  <a:pt x="36527" y="9113"/>
                </a:lnTo>
                <a:lnTo>
                  <a:pt x="32289" y="15005"/>
                </a:lnTo>
                <a:lnTo>
                  <a:pt x="27479" y="21909"/>
                </a:lnTo>
                <a:lnTo>
                  <a:pt x="24273" y="27505"/>
                </a:lnTo>
                <a:lnTo>
                  <a:pt x="22135" y="32227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PenAnnotation76"/>
          <p:cNvSpPr/>
          <p:nvPr/>
        </p:nvSpPr>
        <p:spPr>
          <a:xfrm>
            <a:off x="285750" y="3732764"/>
            <a:ext cx="71438" cy="70903"/>
          </a:xfrm>
          <a:custGeom>
            <a:avLst/>
            <a:gdLst/>
            <a:ahLst/>
            <a:cxnLst/>
            <a:rect l="0" t="0" r="0" b="0"/>
            <a:pathLst>
              <a:path w="71438" h="70903">
                <a:moveTo>
                  <a:pt x="0" y="35564"/>
                </a:moveTo>
                <a:lnTo>
                  <a:pt x="0" y="44126"/>
                </a:lnTo>
                <a:lnTo>
                  <a:pt x="992" y="44248"/>
                </a:lnTo>
                <a:lnTo>
                  <a:pt x="2645" y="44330"/>
                </a:lnTo>
                <a:lnTo>
                  <a:pt x="4740" y="44384"/>
                </a:lnTo>
                <a:lnTo>
                  <a:pt x="6136" y="45413"/>
                </a:lnTo>
                <a:lnTo>
                  <a:pt x="7067" y="47090"/>
                </a:lnTo>
                <a:lnTo>
                  <a:pt x="7688" y="49202"/>
                </a:lnTo>
                <a:lnTo>
                  <a:pt x="8102" y="51601"/>
                </a:lnTo>
                <a:lnTo>
                  <a:pt x="8378" y="54193"/>
                </a:lnTo>
                <a:lnTo>
                  <a:pt x="8820" y="60741"/>
                </a:lnTo>
                <a:lnTo>
                  <a:pt x="9849" y="61278"/>
                </a:lnTo>
                <a:lnTo>
                  <a:pt x="11527" y="61636"/>
                </a:lnTo>
                <a:lnTo>
                  <a:pt x="13637" y="61875"/>
                </a:lnTo>
                <a:lnTo>
                  <a:pt x="15045" y="63027"/>
                </a:lnTo>
                <a:lnTo>
                  <a:pt x="15983" y="64786"/>
                </a:lnTo>
                <a:lnTo>
                  <a:pt x="16608" y="66952"/>
                </a:lnTo>
                <a:lnTo>
                  <a:pt x="18017" y="68395"/>
                </a:lnTo>
                <a:lnTo>
                  <a:pt x="19949" y="69358"/>
                </a:lnTo>
                <a:lnTo>
                  <a:pt x="25438" y="70902"/>
                </a:lnTo>
                <a:lnTo>
                  <a:pt x="25888" y="70037"/>
                </a:lnTo>
                <a:lnTo>
                  <a:pt x="26188" y="68467"/>
                </a:lnTo>
                <a:lnTo>
                  <a:pt x="26388" y="66430"/>
                </a:lnTo>
                <a:lnTo>
                  <a:pt x="27514" y="65070"/>
                </a:lnTo>
                <a:lnTo>
                  <a:pt x="29256" y="64165"/>
                </a:lnTo>
                <a:lnTo>
                  <a:pt x="31410" y="63561"/>
                </a:lnTo>
                <a:lnTo>
                  <a:pt x="32846" y="62166"/>
                </a:lnTo>
                <a:lnTo>
                  <a:pt x="33804" y="60244"/>
                </a:lnTo>
                <a:lnTo>
                  <a:pt x="34442" y="57970"/>
                </a:lnTo>
                <a:lnTo>
                  <a:pt x="35860" y="55462"/>
                </a:lnTo>
                <a:lnTo>
                  <a:pt x="37797" y="52798"/>
                </a:lnTo>
                <a:lnTo>
                  <a:pt x="43295" y="46134"/>
                </a:lnTo>
                <a:lnTo>
                  <a:pt x="43746" y="44595"/>
                </a:lnTo>
                <a:lnTo>
                  <a:pt x="44046" y="42577"/>
                </a:lnTo>
                <a:lnTo>
                  <a:pt x="44247" y="40239"/>
                </a:lnTo>
                <a:lnTo>
                  <a:pt x="44381" y="36696"/>
                </a:lnTo>
                <a:lnTo>
                  <a:pt x="44613" y="20597"/>
                </a:lnTo>
                <a:lnTo>
                  <a:pt x="44638" y="13821"/>
                </a:lnTo>
                <a:lnTo>
                  <a:pt x="43649" y="12139"/>
                </a:lnTo>
                <a:lnTo>
                  <a:pt x="41997" y="11017"/>
                </a:lnTo>
                <a:lnTo>
                  <a:pt x="36959" y="9218"/>
                </a:lnTo>
                <a:lnTo>
                  <a:pt x="35553" y="9070"/>
                </a:lnTo>
                <a:lnTo>
                  <a:pt x="33624" y="8971"/>
                </a:lnTo>
                <a:lnTo>
                  <a:pt x="31345" y="8906"/>
                </a:lnTo>
                <a:lnTo>
                  <a:pt x="29826" y="9854"/>
                </a:lnTo>
                <a:lnTo>
                  <a:pt x="28814" y="11479"/>
                </a:lnTo>
                <a:lnTo>
                  <a:pt x="28139" y="13554"/>
                </a:lnTo>
                <a:lnTo>
                  <a:pt x="26696" y="14937"/>
                </a:lnTo>
                <a:lnTo>
                  <a:pt x="24743" y="15860"/>
                </a:lnTo>
                <a:lnTo>
                  <a:pt x="22448" y="16475"/>
                </a:lnTo>
                <a:lnTo>
                  <a:pt x="20918" y="17877"/>
                </a:lnTo>
                <a:lnTo>
                  <a:pt x="19899" y="19804"/>
                </a:lnTo>
                <a:lnTo>
                  <a:pt x="19219" y="22080"/>
                </a:lnTo>
                <a:lnTo>
                  <a:pt x="18765" y="24590"/>
                </a:lnTo>
                <a:lnTo>
                  <a:pt x="18463" y="27256"/>
                </a:lnTo>
                <a:lnTo>
                  <a:pt x="18262" y="30025"/>
                </a:lnTo>
                <a:lnTo>
                  <a:pt x="18127" y="32863"/>
                </a:lnTo>
                <a:lnTo>
                  <a:pt x="17978" y="38663"/>
                </a:lnTo>
                <a:lnTo>
                  <a:pt x="17894" y="47506"/>
                </a:lnTo>
                <a:lnTo>
                  <a:pt x="18875" y="49479"/>
                </a:lnTo>
                <a:lnTo>
                  <a:pt x="20520" y="50794"/>
                </a:lnTo>
                <a:lnTo>
                  <a:pt x="25550" y="52904"/>
                </a:lnTo>
                <a:lnTo>
                  <a:pt x="26955" y="53077"/>
                </a:lnTo>
                <a:lnTo>
                  <a:pt x="28884" y="53192"/>
                </a:lnTo>
                <a:lnTo>
                  <a:pt x="33673" y="53321"/>
                </a:lnTo>
                <a:lnTo>
                  <a:pt x="39109" y="53378"/>
                </a:lnTo>
                <a:lnTo>
                  <a:pt x="40955" y="52401"/>
                </a:lnTo>
                <a:lnTo>
                  <a:pt x="42186" y="50757"/>
                </a:lnTo>
                <a:lnTo>
                  <a:pt x="43007" y="48669"/>
                </a:lnTo>
                <a:lnTo>
                  <a:pt x="44546" y="47277"/>
                </a:lnTo>
                <a:lnTo>
                  <a:pt x="46564" y="46349"/>
                </a:lnTo>
                <a:lnTo>
                  <a:pt x="48902" y="45731"/>
                </a:lnTo>
                <a:lnTo>
                  <a:pt x="51453" y="44326"/>
                </a:lnTo>
                <a:lnTo>
                  <a:pt x="54145" y="42397"/>
                </a:lnTo>
                <a:lnTo>
                  <a:pt x="56933" y="40120"/>
                </a:lnTo>
                <a:lnTo>
                  <a:pt x="58791" y="37609"/>
                </a:lnTo>
                <a:lnTo>
                  <a:pt x="60030" y="34943"/>
                </a:lnTo>
                <a:lnTo>
                  <a:pt x="60856" y="32173"/>
                </a:lnTo>
                <a:lnTo>
                  <a:pt x="61406" y="29335"/>
                </a:lnTo>
                <a:lnTo>
                  <a:pt x="61773" y="26450"/>
                </a:lnTo>
                <a:lnTo>
                  <a:pt x="62018" y="23535"/>
                </a:lnTo>
                <a:lnTo>
                  <a:pt x="62181" y="20599"/>
                </a:lnTo>
                <a:lnTo>
                  <a:pt x="62362" y="14691"/>
                </a:lnTo>
                <a:lnTo>
                  <a:pt x="61418" y="11727"/>
                </a:lnTo>
                <a:lnTo>
                  <a:pt x="59797" y="8759"/>
                </a:lnTo>
                <a:lnTo>
                  <a:pt x="54806" y="1606"/>
                </a:lnTo>
                <a:lnTo>
                  <a:pt x="53404" y="1018"/>
                </a:lnTo>
                <a:lnTo>
                  <a:pt x="51478" y="627"/>
                </a:lnTo>
                <a:lnTo>
                  <a:pt x="45997" y="0"/>
                </a:lnTo>
                <a:lnTo>
                  <a:pt x="44555" y="940"/>
                </a:lnTo>
                <a:lnTo>
                  <a:pt x="42602" y="2559"/>
                </a:lnTo>
                <a:lnTo>
                  <a:pt x="37078" y="7547"/>
                </a:lnTo>
                <a:lnTo>
                  <a:pt x="31381" y="13151"/>
                </a:lnTo>
                <a:lnTo>
                  <a:pt x="29850" y="15661"/>
                </a:lnTo>
                <a:lnTo>
                  <a:pt x="28829" y="18327"/>
                </a:lnTo>
                <a:lnTo>
                  <a:pt x="28149" y="21096"/>
                </a:lnTo>
                <a:lnTo>
                  <a:pt x="28688" y="23934"/>
                </a:lnTo>
                <a:lnTo>
                  <a:pt x="30039" y="26818"/>
                </a:lnTo>
                <a:lnTo>
                  <a:pt x="31932" y="29733"/>
                </a:lnTo>
                <a:lnTo>
                  <a:pt x="33194" y="32669"/>
                </a:lnTo>
                <a:lnTo>
                  <a:pt x="34036" y="35618"/>
                </a:lnTo>
                <a:lnTo>
                  <a:pt x="35386" y="42740"/>
                </a:lnTo>
                <a:lnTo>
                  <a:pt x="36489" y="43324"/>
                </a:lnTo>
                <a:lnTo>
                  <a:pt x="38216" y="43714"/>
                </a:lnTo>
                <a:lnTo>
                  <a:pt x="40360" y="43974"/>
                </a:lnTo>
                <a:lnTo>
                  <a:pt x="42782" y="44147"/>
                </a:lnTo>
                <a:lnTo>
                  <a:pt x="45388" y="44262"/>
                </a:lnTo>
                <a:lnTo>
                  <a:pt x="50930" y="44391"/>
                </a:lnTo>
                <a:lnTo>
                  <a:pt x="71437" y="444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PenAnnotation77"/>
          <p:cNvSpPr/>
          <p:nvPr/>
        </p:nvSpPr>
        <p:spPr>
          <a:xfrm>
            <a:off x="608492" y="3562945"/>
            <a:ext cx="338055" cy="339014"/>
          </a:xfrm>
          <a:custGeom>
            <a:avLst/>
            <a:gdLst/>
            <a:ahLst/>
            <a:cxnLst/>
            <a:rect l="0" t="0" r="0" b="0"/>
            <a:pathLst>
              <a:path w="338055" h="339014">
                <a:moveTo>
                  <a:pt x="16586" y="0"/>
                </a:moveTo>
                <a:lnTo>
                  <a:pt x="16586" y="103249"/>
                </a:lnTo>
                <a:lnTo>
                  <a:pt x="17578" y="114473"/>
                </a:lnTo>
                <a:lnTo>
                  <a:pt x="19231" y="125925"/>
                </a:lnTo>
                <a:lnTo>
                  <a:pt x="21326" y="137528"/>
                </a:lnTo>
                <a:lnTo>
                  <a:pt x="22722" y="148240"/>
                </a:lnTo>
                <a:lnTo>
                  <a:pt x="23653" y="158358"/>
                </a:lnTo>
                <a:lnTo>
                  <a:pt x="24274" y="168079"/>
                </a:lnTo>
                <a:lnTo>
                  <a:pt x="23696" y="178530"/>
                </a:lnTo>
                <a:lnTo>
                  <a:pt x="22318" y="189465"/>
                </a:lnTo>
                <a:lnTo>
                  <a:pt x="20407" y="200724"/>
                </a:lnTo>
                <a:lnTo>
                  <a:pt x="19133" y="212199"/>
                </a:lnTo>
                <a:lnTo>
                  <a:pt x="18284" y="223817"/>
                </a:lnTo>
                <a:lnTo>
                  <a:pt x="17340" y="246318"/>
                </a:lnTo>
                <a:lnTo>
                  <a:pt x="16809" y="274728"/>
                </a:lnTo>
                <a:lnTo>
                  <a:pt x="16685" y="289450"/>
                </a:lnTo>
                <a:lnTo>
                  <a:pt x="15660" y="296154"/>
                </a:lnTo>
                <a:lnTo>
                  <a:pt x="13984" y="302608"/>
                </a:lnTo>
                <a:lnTo>
                  <a:pt x="11875" y="308895"/>
                </a:lnTo>
                <a:lnTo>
                  <a:pt x="10468" y="315071"/>
                </a:lnTo>
                <a:lnTo>
                  <a:pt x="9531" y="321172"/>
                </a:lnTo>
                <a:lnTo>
                  <a:pt x="8026" y="335742"/>
                </a:lnTo>
                <a:lnTo>
                  <a:pt x="6911" y="336937"/>
                </a:lnTo>
                <a:lnTo>
                  <a:pt x="5175" y="337734"/>
                </a:lnTo>
                <a:lnTo>
                  <a:pt x="0" y="339013"/>
                </a:lnTo>
                <a:lnTo>
                  <a:pt x="3844" y="329754"/>
                </a:lnTo>
                <a:lnTo>
                  <a:pt x="5962" y="319859"/>
                </a:lnTo>
                <a:lnTo>
                  <a:pt x="6527" y="314443"/>
                </a:lnTo>
                <a:lnTo>
                  <a:pt x="6903" y="307855"/>
                </a:lnTo>
                <a:lnTo>
                  <a:pt x="7321" y="292598"/>
                </a:lnTo>
                <a:lnTo>
                  <a:pt x="7557" y="262533"/>
                </a:lnTo>
                <a:lnTo>
                  <a:pt x="8582" y="252413"/>
                </a:lnTo>
                <a:lnTo>
                  <a:pt x="10258" y="242689"/>
                </a:lnTo>
                <a:lnTo>
                  <a:pt x="14765" y="222956"/>
                </a:lnTo>
                <a:lnTo>
                  <a:pt x="20076" y="200956"/>
                </a:lnTo>
                <a:lnTo>
                  <a:pt x="22881" y="190525"/>
                </a:lnTo>
                <a:lnTo>
                  <a:pt x="28644" y="170998"/>
                </a:lnTo>
                <a:lnTo>
                  <a:pt x="31570" y="162616"/>
                </a:lnTo>
                <a:lnTo>
                  <a:pt x="34513" y="155043"/>
                </a:lnTo>
                <a:lnTo>
                  <a:pt x="37467" y="148011"/>
                </a:lnTo>
                <a:lnTo>
                  <a:pt x="40428" y="141338"/>
                </a:lnTo>
                <a:lnTo>
                  <a:pt x="46365" y="128632"/>
                </a:lnTo>
                <a:lnTo>
                  <a:pt x="52310" y="119016"/>
                </a:lnTo>
                <a:lnTo>
                  <a:pt x="55285" y="115063"/>
                </a:lnTo>
                <a:lnTo>
                  <a:pt x="58260" y="112427"/>
                </a:lnTo>
                <a:lnTo>
                  <a:pt x="61236" y="110670"/>
                </a:lnTo>
                <a:lnTo>
                  <a:pt x="64212" y="109499"/>
                </a:lnTo>
                <a:lnTo>
                  <a:pt x="72810" y="108197"/>
                </a:lnTo>
                <a:lnTo>
                  <a:pt x="77881" y="107850"/>
                </a:lnTo>
                <a:lnTo>
                  <a:pt x="82254" y="109603"/>
                </a:lnTo>
                <a:lnTo>
                  <a:pt x="86161" y="112756"/>
                </a:lnTo>
                <a:lnTo>
                  <a:pt x="93149" y="121551"/>
                </a:lnTo>
                <a:lnTo>
                  <a:pt x="99562" y="132075"/>
                </a:lnTo>
                <a:lnTo>
                  <a:pt x="102661" y="137659"/>
                </a:lnTo>
                <a:lnTo>
                  <a:pt x="108750" y="149156"/>
                </a:lnTo>
                <a:lnTo>
                  <a:pt x="110771" y="155992"/>
                </a:lnTo>
                <a:lnTo>
                  <a:pt x="112118" y="163526"/>
                </a:lnTo>
                <a:lnTo>
                  <a:pt x="113016" y="171525"/>
                </a:lnTo>
                <a:lnTo>
                  <a:pt x="114607" y="179834"/>
                </a:lnTo>
                <a:lnTo>
                  <a:pt x="116660" y="188350"/>
                </a:lnTo>
                <a:lnTo>
                  <a:pt x="119020" y="197004"/>
                </a:lnTo>
                <a:lnTo>
                  <a:pt x="120594" y="205750"/>
                </a:lnTo>
                <a:lnTo>
                  <a:pt x="121643" y="214558"/>
                </a:lnTo>
                <a:lnTo>
                  <a:pt x="122343" y="223406"/>
                </a:lnTo>
                <a:lnTo>
                  <a:pt x="123801" y="231288"/>
                </a:lnTo>
                <a:lnTo>
                  <a:pt x="125766" y="238528"/>
                </a:lnTo>
                <a:lnTo>
                  <a:pt x="128068" y="245339"/>
                </a:lnTo>
                <a:lnTo>
                  <a:pt x="130595" y="251864"/>
                </a:lnTo>
                <a:lnTo>
                  <a:pt x="133271" y="258198"/>
                </a:lnTo>
                <a:lnTo>
                  <a:pt x="136048" y="264406"/>
                </a:lnTo>
                <a:lnTo>
                  <a:pt x="137899" y="270528"/>
                </a:lnTo>
                <a:lnTo>
                  <a:pt x="139133" y="276594"/>
                </a:lnTo>
                <a:lnTo>
                  <a:pt x="139956" y="282623"/>
                </a:lnTo>
                <a:lnTo>
                  <a:pt x="143516" y="291967"/>
                </a:lnTo>
                <a:lnTo>
                  <a:pt x="148405" y="299427"/>
                </a:lnTo>
                <a:lnTo>
                  <a:pt x="153886" y="306050"/>
                </a:lnTo>
                <a:lnTo>
                  <a:pt x="156736" y="308213"/>
                </a:lnTo>
                <a:lnTo>
                  <a:pt x="162549" y="310616"/>
                </a:lnTo>
                <a:lnTo>
                  <a:pt x="165488" y="310265"/>
                </a:lnTo>
                <a:lnTo>
                  <a:pt x="168440" y="309038"/>
                </a:lnTo>
                <a:lnTo>
                  <a:pt x="177335" y="302572"/>
                </a:lnTo>
                <a:lnTo>
                  <a:pt x="180306" y="299942"/>
                </a:lnTo>
                <a:lnTo>
                  <a:pt x="186254" y="291727"/>
                </a:lnTo>
                <a:lnTo>
                  <a:pt x="189229" y="286758"/>
                </a:lnTo>
                <a:lnTo>
                  <a:pt x="197827" y="273299"/>
                </a:lnTo>
                <a:lnTo>
                  <a:pt x="202897" y="265543"/>
                </a:lnTo>
                <a:lnTo>
                  <a:pt x="207270" y="257396"/>
                </a:lnTo>
                <a:lnTo>
                  <a:pt x="211177" y="248988"/>
                </a:lnTo>
                <a:lnTo>
                  <a:pt x="214774" y="240406"/>
                </a:lnTo>
                <a:lnTo>
                  <a:pt x="219157" y="231708"/>
                </a:lnTo>
                <a:lnTo>
                  <a:pt x="224063" y="222933"/>
                </a:lnTo>
                <a:lnTo>
                  <a:pt x="229318" y="214106"/>
                </a:lnTo>
                <a:lnTo>
                  <a:pt x="233813" y="205245"/>
                </a:lnTo>
                <a:lnTo>
                  <a:pt x="237803" y="196361"/>
                </a:lnTo>
                <a:lnTo>
                  <a:pt x="241454" y="187462"/>
                </a:lnTo>
                <a:lnTo>
                  <a:pt x="244881" y="179545"/>
                </a:lnTo>
                <a:lnTo>
                  <a:pt x="251334" y="165456"/>
                </a:lnTo>
                <a:lnTo>
                  <a:pt x="254864" y="155226"/>
                </a:lnTo>
                <a:lnTo>
                  <a:pt x="256432" y="147372"/>
                </a:lnTo>
                <a:lnTo>
                  <a:pt x="257129" y="140574"/>
                </a:lnTo>
                <a:lnTo>
                  <a:pt x="258308" y="139357"/>
                </a:lnTo>
                <a:lnTo>
                  <a:pt x="260085" y="139537"/>
                </a:lnTo>
                <a:lnTo>
                  <a:pt x="265327" y="142216"/>
                </a:lnTo>
                <a:lnTo>
                  <a:pt x="266043" y="147873"/>
                </a:lnTo>
                <a:lnTo>
                  <a:pt x="266362" y="157003"/>
                </a:lnTo>
                <a:lnTo>
                  <a:pt x="266504" y="167675"/>
                </a:lnTo>
                <a:lnTo>
                  <a:pt x="267534" y="173299"/>
                </a:lnTo>
                <a:lnTo>
                  <a:pt x="269212" y="179032"/>
                </a:lnTo>
                <a:lnTo>
                  <a:pt x="271324" y="184839"/>
                </a:lnTo>
                <a:lnTo>
                  <a:pt x="272731" y="191687"/>
                </a:lnTo>
                <a:lnTo>
                  <a:pt x="273670" y="199229"/>
                </a:lnTo>
                <a:lnTo>
                  <a:pt x="274295" y="207233"/>
                </a:lnTo>
                <a:lnTo>
                  <a:pt x="275705" y="214554"/>
                </a:lnTo>
                <a:lnTo>
                  <a:pt x="277636" y="221418"/>
                </a:lnTo>
                <a:lnTo>
                  <a:pt x="279916" y="227980"/>
                </a:lnTo>
                <a:lnTo>
                  <a:pt x="281436" y="234338"/>
                </a:lnTo>
                <a:lnTo>
                  <a:pt x="282450" y="240561"/>
                </a:lnTo>
                <a:lnTo>
                  <a:pt x="283125" y="246694"/>
                </a:lnTo>
                <a:lnTo>
                  <a:pt x="284568" y="252768"/>
                </a:lnTo>
                <a:lnTo>
                  <a:pt x="286522" y="258801"/>
                </a:lnTo>
                <a:lnTo>
                  <a:pt x="288816" y="264807"/>
                </a:lnTo>
                <a:lnTo>
                  <a:pt x="291338" y="270796"/>
                </a:lnTo>
                <a:lnTo>
                  <a:pt x="294012" y="276773"/>
                </a:lnTo>
                <a:lnTo>
                  <a:pt x="296787" y="282741"/>
                </a:lnTo>
                <a:lnTo>
                  <a:pt x="299869" y="292020"/>
                </a:lnTo>
                <a:lnTo>
                  <a:pt x="300691" y="295883"/>
                </a:lnTo>
                <a:lnTo>
                  <a:pt x="302232" y="298458"/>
                </a:lnTo>
                <a:lnTo>
                  <a:pt x="304251" y="300175"/>
                </a:lnTo>
                <a:lnTo>
                  <a:pt x="309880" y="302931"/>
                </a:lnTo>
                <a:lnTo>
                  <a:pt x="319113" y="303475"/>
                </a:lnTo>
                <a:lnTo>
                  <a:pt x="328313" y="303550"/>
                </a:lnTo>
                <a:lnTo>
                  <a:pt x="331560" y="302577"/>
                </a:lnTo>
                <a:lnTo>
                  <a:pt x="333725" y="300937"/>
                </a:lnTo>
                <a:lnTo>
                  <a:pt x="338054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PenAnnotation78"/>
          <p:cNvSpPr/>
          <p:nvPr/>
        </p:nvSpPr>
        <p:spPr>
          <a:xfrm>
            <a:off x="866179" y="359866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PenAnnotation79"/>
          <p:cNvSpPr/>
          <p:nvPr/>
        </p:nvSpPr>
        <p:spPr>
          <a:xfrm>
            <a:off x="1009054" y="3643479"/>
            <a:ext cx="544557" cy="248301"/>
          </a:xfrm>
          <a:custGeom>
            <a:avLst/>
            <a:gdLst/>
            <a:ahLst/>
            <a:cxnLst/>
            <a:rect l="0" t="0" r="0" b="0"/>
            <a:pathLst>
              <a:path w="544557" h="248301">
                <a:moveTo>
                  <a:pt x="0" y="53411"/>
                </a:moveTo>
                <a:lnTo>
                  <a:pt x="0" y="78269"/>
                </a:lnTo>
                <a:lnTo>
                  <a:pt x="992" y="82881"/>
                </a:lnTo>
                <a:lnTo>
                  <a:pt x="2646" y="86949"/>
                </a:lnTo>
                <a:lnTo>
                  <a:pt x="4741" y="90652"/>
                </a:lnTo>
                <a:lnTo>
                  <a:pt x="6137" y="96098"/>
                </a:lnTo>
                <a:lnTo>
                  <a:pt x="7068" y="102705"/>
                </a:lnTo>
                <a:lnTo>
                  <a:pt x="7689" y="110086"/>
                </a:lnTo>
                <a:lnTo>
                  <a:pt x="9094" y="117984"/>
                </a:lnTo>
                <a:lnTo>
                  <a:pt x="11024" y="126225"/>
                </a:lnTo>
                <a:lnTo>
                  <a:pt x="13303" y="134696"/>
                </a:lnTo>
                <a:lnTo>
                  <a:pt x="14822" y="143320"/>
                </a:lnTo>
                <a:lnTo>
                  <a:pt x="15834" y="152046"/>
                </a:lnTo>
                <a:lnTo>
                  <a:pt x="16509" y="160839"/>
                </a:lnTo>
                <a:lnTo>
                  <a:pt x="17952" y="169678"/>
                </a:lnTo>
                <a:lnTo>
                  <a:pt x="19905" y="178548"/>
                </a:lnTo>
                <a:lnTo>
                  <a:pt x="22200" y="187437"/>
                </a:lnTo>
                <a:lnTo>
                  <a:pt x="23730" y="195347"/>
                </a:lnTo>
                <a:lnTo>
                  <a:pt x="24750" y="202606"/>
                </a:lnTo>
                <a:lnTo>
                  <a:pt x="25429" y="209429"/>
                </a:lnTo>
                <a:lnTo>
                  <a:pt x="26875" y="215962"/>
                </a:lnTo>
                <a:lnTo>
                  <a:pt x="28831" y="222302"/>
                </a:lnTo>
                <a:lnTo>
                  <a:pt x="31127" y="228513"/>
                </a:lnTo>
                <a:lnTo>
                  <a:pt x="33650" y="232653"/>
                </a:lnTo>
                <a:lnTo>
                  <a:pt x="36324" y="235414"/>
                </a:lnTo>
                <a:lnTo>
                  <a:pt x="39099" y="237254"/>
                </a:lnTo>
                <a:lnTo>
                  <a:pt x="40949" y="239473"/>
                </a:lnTo>
                <a:lnTo>
                  <a:pt x="42182" y="241945"/>
                </a:lnTo>
                <a:lnTo>
                  <a:pt x="43004" y="244585"/>
                </a:lnTo>
                <a:lnTo>
                  <a:pt x="44545" y="246344"/>
                </a:lnTo>
                <a:lnTo>
                  <a:pt x="46564" y="247517"/>
                </a:lnTo>
                <a:lnTo>
                  <a:pt x="48902" y="248300"/>
                </a:lnTo>
                <a:lnTo>
                  <a:pt x="50461" y="247829"/>
                </a:lnTo>
                <a:lnTo>
                  <a:pt x="51500" y="246523"/>
                </a:lnTo>
                <a:lnTo>
                  <a:pt x="52193" y="244660"/>
                </a:lnTo>
                <a:lnTo>
                  <a:pt x="57908" y="237298"/>
                </a:lnTo>
                <a:lnTo>
                  <a:pt x="59442" y="233549"/>
                </a:lnTo>
                <a:lnTo>
                  <a:pt x="60464" y="229066"/>
                </a:lnTo>
                <a:lnTo>
                  <a:pt x="61145" y="224092"/>
                </a:lnTo>
                <a:lnTo>
                  <a:pt x="62592" y="217800"/>
                </a:lnTo>
                <a:lnTo>
                  <a:pt x="64548" y="210629"/>
                </a:lnTo>
                <a:lnTo>
                  <a:pt x="69368" y="194723"/>
                </a:lnTo>
                <a:lnTo>
                  <a:pt x="74817" y="177732"/>
                </a:lnTo>
                <a:lnTo>
                  <a:pt x="76667" y="169034"/>
                </a:lnTo>
                <a:lnTo>
                  <a:pt x="77901" y="160258"/>
                </a:lnTo>
                <a:lnTo>
                  <a:pt x="78723" y="151432"/>
                </a:lnTo>
                <a:lnTo>
                  <a:pt x="79271" y="142571"/>
                </a:lnTo>
                <a:lnTo>
                  <a:pt x="79880" y="124787"/>
                </a:lnTo>
                <a:lnTo>
                  <a:pt x="79050" y="117863"/>
                </a:lnTo>
                <a:lnTo>
                  <a:pt x="77505" y="112254"/>
                </a:lnTo>
                <a:lnTo>
                  <a:pt x="75483" y="107522"/>
                </a:lnTo>
                <a:lnTo>
                  <a:pt x="74134" y="103376"/>
                </a:lnTo>
                <a:lnTo>
                  <a:pt x="72636" y="96123"/>
                </a:lnTo>
                <a:lnTo>
                  <a:pt x="71970" y="89592"/>
                </a:lnTo>
                <a:lnTo>
                  <a:pt x="71793" y="86461"/>
                </a:lnTo>
                <a:lnTo>
                  <a:pt x="70682" y="83382"/>
                </a:lnTo>
                <a:lnTo>
                  <a:pt x="66802" y="77315"/>
                </a:lnTo>
                <a:lnTo>
                  <a:pt x="66363" y="75300"/>
                </a:lnTo>
                <a:lnTo>
                  <a:pt x="67062" y="73957"/>
                </a:lnTo>
                <a:lnTo>
                  <a:pt x="70573" y="71801"/>
                </a:lnTo>
                <a:lnTo>
                  <a:pt x="70862" y="72617"/>
                </a:lnTo>
                <a:lnTo>
                  <a:pt x="71362" y="79006"/>
                </a:lnTo>
                <a:lnTo>
                  <a:pt x="76156" y="84587"/>
                </a:lnTo>
                <a:lnTo>
                  <a:pt x="78552" y="86101"/>
                </a:lnTo>
                <a:lnTo>
                  <a:pt x="83860" y="87784"/>
                </a:lnTo>
                <a:lnTo>
                  <a:pt x="98295" y="88953"/>
                </a:lnTo>
                <a:lnTo>
                  <a:pt x="110146" y="89095"/>
                </a:lnTo>
                <a:lnTo>
                  <a:pt x="118738" y="86468"/>
                </a:lnTo>
                <a:lnTo>
                  <a:pt x="128179" y="81994"/>
                </a:lnTo>
                <a:lnTo>
                  <a:pt x="135682" y="76698"/>
                </a:lnTo>
                <a:lnTo>
                  <a:pt x="142324" y="71037"/>
                </a:lnTo>
                <a:lnTo>
                  <a:pt x="148583" y="65214"/>
                </a:lnTo>
                <a:lnTo>
                  <a:pt x="154673" y="59318"/>
                </a:lnTo>
                <a:lnTo>
                  <a:pt x="157685" y="55365"/>
                </a:lnTo>
                <a:lnTo>
                  <a:pt x="160686" y="50745"/>
                </a:lnTo>
                <a:lnTo>
                  <a:pt x="163679" y="45681"/>
                </a:lnTo>
                <a:lnTo>
                  <a:pt x="166666" y="40320"/>
                </a:lnTo>
                <a:lnTo>
                  <a:pt x="172631" y="29072"/>
                </a:lnTo>
                <a:lnTo>
                  <a:pt x="174619" y="24287"/>
                </a:lnTo>
                <a:lnTo>
                  <a:pt x="175944" y="20104"/>
                </a:lnTo>
                <a:lnTo>
                  <a:pt x="176827" y="16324"/>
                </a:lnTo>
                <a:lnTo>
                  <a:pt x="180455" y="9477"/>
                </a:lnTo>
                <a:lnTo>
                  <a:pt x="182811" y="6263"/>
                </a:lnTo>
                <a:lnTo>
                  <a:pt x="183390" y="4119"/>
                </a:lnTo>
                <a:lnTo>
                  <a:pt x="182783" y="2691"/>
                </a:lnTo>
                <a:lnTo>
                  <a:pt x="179422" y="398"/>
                </a:lnTo>
                <a:lnTo>
                  <a:pt x="174099" y="0"/>
                </a:lnTo>
                <a:lnTo>
                  <a:pt x="171628" y="1929"/>
                </a:lnTo>
                <a:lnTo>
                  <a:pt x="166238" y="9363"/>
                </a:lnTo>
                <a:lnTo>
                  <a:pt x="163411" y="14124"/>
                </a:lnTo>
                <a:lnTo>
                  <a:pt x="160535" y="19282"/>
                </a:lnTo>
                <a:lnTo>
                  <a:pt x="157625" y="24706"/>
                </a:lnTo>
                <a:lnTo>
                  <a:pt x="154693" y="31298"/>
                </a:lnTo>
                <a:lnTo>
                  <a:pt x="151746" y="38669"/>
                </a:lnTo>
                <a:lnTo>
                  <a:pt x="148789" y="46560"/>
                </a:lnTo>
                <a:lnTo>
                  <a:pt x="146818" y="53805"/>
                </a:lnTo>
                <a:lnTo>
                  <a:pt x="145503" y="60618"/>
                </a:lnTo>
                <a:lnTo>
                  <a:pt x="144627" y="67146"/>
                </a:lnTo>
                <a:lnTo>
                  <a:pt x="143051" y="74474"/>
                </a:lnTo>
                <a:lnTo>
                  <a:pt x="141008" y="82336"/>
                </a:lnTo>
                <a:lnTo>
                  <a:pt x="138654" y="90553"/>
                </a:lnTo>
                <a:lnTo>
                  <a:pt x="137084" y="99009"/>
                </a:lnTo>
                <a:lnTo>
                  <a:pt x="136038" y="107622"/>
                </a:lnTo>
                <a:lnTo>
                  <a:pt x="135341" y="116341"/>
                </a:lnTo>
                <a:lnTo>
                  <a:pt x="134876" y="124138"/>
                </a:lnTo>
                <a:lnTo>
                  <a:pt x="134359" y="138092"/>
                </a:lnTo>
                <a:lnTo>
                  <a:pt x="135213" y="144592"/>
                </a:lnTo>
                <a:lnTo>
                  <a:pt x="136775" y="150909"/>
                </a:lnTo>
                <a:lnTo>
                  <a:pt x="138808" y="157106"/>
                </a:lnTo>
                <a:lnTo>
                  <a:pt x="141156" y="163220"/>
                </a:lnTo>
                <a:lnTo>
                  <a:pt x="143714" y="169281"/>
                </a:lnTo>
                <a:lnTo>
                  <a:pt x="146411" y="175306"/>
                </a:lnTo>
                <a:lnTo>
                  <a:pt x="150193" y="180315"/>
                </a:lnTo>
                <a:lnTo>
                  <a:pt x="154699" y="184647"/>
                </a:lnTo>
                <a:lnTo>
                  <a:pt x="164005" y="192105"/>
                </a:lnTo>
                <a:lnTo>
                  <a:pt x="171449" y="198727"/>
                </a:lnTo>
                <a:lnTo>
                  <a:pt x="180710" y="204978"/>
                </a:lnTo>
                <a:lnTo>
                  <a:pt x="190449" y="210071"/>
                </a:lnTo>
                <a:lnTo>
                  <a:pt x="198084" y="212335"/>
                </a:lnTo>
                <a:lnTo>
                  <a:pt x="202501" y="211946"/>
                </a:lnTo>
                <a:lnTo>
                  <a:pt x="212701" y="208869"/>
                </a:lnTo>
                <a:lnTo>
                  <a:pt x="221203" y="204193"/>
                </a:lnTo>
                <a:lnTo>
                  <a:pt x="224860" y="201558"/>
                </a:lnTo>
                <a:lnTo>
                  <a:pt x="228289" y="196824"/>
                </a:lnTo>
                <a:lnTo>
                  <a:pt x="231568" y="190692"/>
                </a:lnTo>
                <a:lnTo>
                  <a:pt x="234746" y="183627"/>
                </a:lnTo>
                <a:lnTo>
                  <a:pt x="238849" y="175940"/>
                </a:lnTo>
                <a:lnTo>
                  <a:pt x="243569" y="167839"/>
                </a:lnTo>
                <a:lnTo>
                  <a:pt x="248699" y="159462"/>
                </a:lnTo>
                <a:lnTo>
                  <a:pt x="253112" y="150901"/>
                </a:lnTo>
                <a:lnTo>
                  <a:pt x="257046" y="142217"/>
                </a:lnTo>
                <a:lnTo>
                  <a:pt x="260661" y="133451"/>
                </a:lnTo>
                <a:lnTo>
                  <a:pt x="265055" y="124630"/>
                </a:lnTo>
                <a:lnTo>
                  <a:pt x="269969" y="115774"/>
                </a:lnTo>
                <a:lnTo>
                  <a:pt x="275230" y="106892"/>
                </a:lnTo>
                <a:lnTo>
                  <a:pt x="279729" y="97995"/>
                </a:lnTo>
                <a:lnTo>
                  <a:pt x="283720" y="89087"/>
                </a:lnTo>
                <a:lnTo>
                  <a:pt x="287373" y="80172"/>
                </a:lnTo>
                <a:lnTo>
                  <a:pt x="290801" y="71252"/>
                </a:lnTo>
                <a:lnTo>
                  <a:pt x="297255" y="53403"/>
                </a:lnTo>
                <a:lnTo>
                  <a:pt x="299373" y="46460"/>
                </a:lnTo>
                <a:lnTo>
                  <a:pt x="300786" y="40839"/>
                </a:lnTo>
                <a:lnTo>
                  <a:pt x="301727" y="36101"/>
                </a:lnTo>
                <a:lnTo>
                  <a:pt x="303347" y="31949"/>
                </a:lnTo>
                <a:lnTo>
                  <a:pt x="307792" y="24690"/>
                </a:lnTo>
                <a:lnTo>
                  <a:pt x="310429" y="18157"/>
                </a:lnTo>
                <a:lnTo>
                  <a:pt x="312123" y="10618"/>
                </a:lnTo>
                <a:lnTo>
                  <a:pt x="312261" y="10992"/>
                </a:lnTo>
                <a:lnTo>
                  <a:pt x="312416" y="14053"/>
                </a:lnTo>
                <a:lnTo>
                  <a:pt x="315130" y="21367"/>
                </a:lnTo>
                <a:lnTo>
                  <a:pt x="317243" y="26095"/>
                </a:lnTo>
                <a:lnTo>
                  <a:pt x="318652" y="31231"/>
                </a:lnTo>
                <a:lnTo>
                  <a:pt x="319591" y="36640"/>
                </a:lnTo>
                <a:lnTo>
                  <a:pt x="320217" y="42231"/>
                </a:lnTo>
                <a:lnTo>
                  <a:pt x="321626" y="48934"/>
                </a:lnTo>
                <a:lnTo>
                  <a:pt x="323558" y="56380"/>
                </a:lnTo>
                <a:lnTo>
                  <a:pt x="325838" y="64320"/>
                </a:lnTo>
                <a:lnTo>
                  <a:pt x="327359" y="72590"/>
                </a:lnTo>
                <a:lnTo>
                  <a:pt x="328372" y="81080"/>
                </a:lnTo>
                <a:lnTo>
                  <a:pt x="329048" y="89716"/>
                </a:lnTo>
                <a:lnTo>
                  <a:pt x="330490" y="97458"/>
                </a:lnTo>
                <a:lnTo>
                  <a:pt x="332444" y="104604"/>
                </a:lnTo>
                <a:lnTo>
                  <a:pt x="334739" y="111352"/>
                </a:lnTo>
                <a:lnTo>
                  <a:pt x="336269" y="118827"/>
                </a:lnTo>
                <a:lnTo>
                  <a:pt x="337289" y="126788"/>
                </a:lnTo>
                <a:lnTo>
                  <a:pt x="337969" y="135071"/>
                </a:lnTo>
                <a:lnTo>
                  <a:pt x="339414" y="141586"/>
                </a:lnTo>
                <a:lnTo>
                  <a:pt x="341370" y="146921"/>
                </a:lnTo>
                <a:lnTo>
                  <a:pt x="351638" y="167353"/>
                </a:lnTo>
                <a:lnTo>
                  <a:pt x="354480" y="171044"/>
                </a:lnTo>
                <a:lnTo>
                  <a:pt x="357367" y="173505"/>
                </a:lnTo>
                <a:lnTo>
                  <a:pt x="360284" y="175146"/>
                </a:lnTo>
                <a:lnTo>
                  <a:pt x="366170" y="176969"/>
                </a:lnTo>
                <a:lnTo>
                  <a:pt x="378034" y="178139"/>
                </a:lnTo>
                <a:lnTo>
                  <a:pt x="381999" y="176251"/>
                </a:lnTo>
                <a:lnTo>
                  <a:pt x="391697" y="168861"/>
                </a:lnTo>
                <a:lnTo>
                  <a:pt x="396069" y="164112"/>
                </a:lnTo>
                <a:lnTo>
                  <a:pt x="399976" y="158961"/>
                </a:lnTo>
                <a:lnTo>
                  <a:pt x="403572" y="153544"/>
                </a:lnTo>
                <a:lnTo>
                  <a:pt x="406962" y="146955"/>
                </a:lnTo>
                <a:lnTo>
                  <a:pt x="410214" y="139586"/>
                </a:lnTo>
                <a:lnTo>
                  <a:pt x="413375" y="131697"/>
                </a:lnTo>
                <a:lnTo>
                  <a:pt x="417466" y="123461"/>
                </a:lnTo>
                <a:lnTo>
                  <a:pt x="422178" y="114994"/>
                </a:lnTo>
                <a:lnTo>
                  <a:pt x="427304" y="106373"/>
                </a:lnTo>
                <a:lnTo>
                  <a:pt x="432705" y="98641"/>
                </a:lnTo>
                <a:lnTo>
                  <a:pt x="438290" y="91502"/>
                </a:lnTo>
                <a:lnTo>
                  <a:pt x="443998" y="84758"/>
                </a:lnTo>
                <a:lnTo>
                  <a:pt x="449788" y="78278"/>
                </a:lnTo>
                <a:lnTo>
                  <a:pt x="461513" y="65786"/>
                </a:lnTo>
                <a:lnTo>
                  <a:pt x="466425" y="59677"/>
                </a:lnTo>
                <a:lnTo>
                  <a:pt x="470692" y="53619"/>
                </a:lnTo>
                <a:lnTo>
                  <a:pt x="474529" y="47597"/>
                </a:lnTo>
                <a:lnTo>
                  <a:pt x="479072" y="42590"/>
                </a:lnTo>
                <a:lnTo>
                  <a:pt x="484084" y="38259"/>
                </a:lnTo>
                <a:lnTo>
                  <a:pt x="493953" y="30802"/>
                </a:lnTo>
                <a:lnTo>
                  <a:pt x="501647" y="24180"/>
                </a:lnTo>
                <a:lnTo>
                  <a:pt x="505088" y="22018"/>
                </a:lnTo>
                <a:lnTo>
                  <a:pt x="511556" y="19615"/>
                </a:lnTo>
                <a:lnTo>
                  <a:pt x="514670" y="19966"/>
                </a:lnTo>
                <a:lnTo>
                  <a:pt x="517739" y="21193"/>
                </a:lnTo>
                <a:lnTo>
                  <a:pt x="523794" y="25201"/>
                </a:lnTo>
                <a:lnTo>
                  <a:pt x="529792" y="30290"/>
                </a:lnTo>
                <a:lnTo>
                  <a:pt x="532781" y="34029"/>
                </a:lnTo>
                <a:lnTo>
                  <a:pt x="535765" y="38505"/>
                </a:lnTo>
                <a:lnTo>
                  <a:pt x="538747" y="43474"/>
                </a:lnTo>
                <a:lnTo>
                  <a:pt x="540735" y="48770"/>
                </a:lnTo>
                <a:lnTo>
                  <a:pt x="542061" y="54286"/>
                </a:lnTo>
                <a:lnTo>
                  <a:pt x="542944" y="59948"/>
                </a:lnTo>
                <a:lnTo>
                  <a:pt x="543533" y="65706"/>
                </a:lnTo>
                <a:lnTo>
                  <a:pt x="543926" y="71530"/>
                </a:lnTo>
                <a:lnTo>
                  <a:pt x="544188" y="77396"/>
                </a:lnTo>
                <a:lnTo>
                  <a:pt x="544478" y="89207"/>
                </a:lnTo>
                <a:lnTo>
                  <a:pt x="544556" y="95134"/>
                </a:lnTo>
                <a:lnTo>
                  <a:pt x="543615" y="102062"/>
                </a:lnTo>
                <a:lnTo>
                  <a:pt x="541996" y="109658"/>
                </a:lnTo>
                <a:lnTo>
                  <a:pt x="539925" y="117698"/>
                </a:lnTo>
                <a:lnTo>
                  <a:pt x="537552" y="124051"/>
                </a:lnTo>
                <a:lnTo>
                  <a:pt x="534977" y="129277"/>
                </a:lnTo>
                <a:lnTo>
                  <a:pt x="532269" y="133754"/>
                </a:lnTo>
                <a:lnTo>
                  <a:pt x="526613" y="141374"/>
                </a:lnTo>
                <a:lnTo>
                  <a:pt x="520793" y="148069"/>
                </a:lnTo>
                <a:lnTo>
                  <a:pt x="514898" y="154351"/>
                </a:lnTo>
                <a:lnTo>
                  <a:pt x="511938" y="156423"/>
                </a:lnTo>
                <a:lnTo>
                  <a:pt x="506002" y="158726"/>
                </a:lnTo>
                <a:lnTo>
                  <a:pt x="492342" y="160022"/>
                </a:lnTo>
                <a:lnTo>
                  <a:pt x="480467" y="160406"/>
                </a:lnTo>
                <a:lnTo>
                  <a:pt x="477077" y="159467"/>
                </a:lnTo>
                <a:lnTo>
                  <a:pt x="470665" y="155779"/>
                </a:lnTo>
                <a:lnTo>
                  <a:pt x="468558" y="153407"/>
                </a:lnTo>
                <a:lnTo>
                  <a:pt x="467153" y="150832"/>
                </a:lnTo>
                <a:lnTo>
                  <a:pt x="466217" y="148124"/>
                </a:lnTo>
                <a:lnTo>
                  <a:pt x="462530" y="142470"/>
                </a:lnTo>
                <a:lnTo>
                  <a:pt x="455414" y="1337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PenAnnotation80"/>
          <p:cNvSpPr/>
          <p:nvPr/>
        </p:nvSpPr>
        <p:spPr>
          <a:xfrm>
            <a:off x="1678781" y="3558262"/>
            <a:ext cx="767537" cy="288988"/>
          </a:xfrm>
          <a:custGeom>
            <a:avLst/>
            <a:gdLst/>
            <a:ahLst/>
            <a:cxnLst/>
            <a:rect l="0" t="0" r="0" b="0"/>
            <a:pathLst>
              <a:path w="767537" h="288988">
                <a:moveTo>
                  <a:pt x="0" y="263644"/>
                </a:moveTo>
                <a:lnTo>
                  <a:pt x="16250" y="263644"/>
                </a:lnTo>
                <a:lnTo>
                  <a:pt x="19790" y="260998"/>
                </a:lnTo>
                <a:lnTo>
                  <a:pt x="27361" y="253930"/>
                </a:lnTo>
                <a:lnTo>
                  <a:pt x="30147" y="251215"/>
                </a:lnTo>
                <a:lnTo>
                  <a:pt x="35888" y="242906"/>
                </a:lnTo>
                <a:lnTo>
                  <a:pt x="38808" y="237913"/>
                </a:lnTo>
                <a:lnTo>
                  <a:pt x="41747" y="232599"/>
                </a:lnTo>
                <a:lnTo>
                  <a:pt x="47658" y="221404"/>
                </a:lnTo>
                <a:lnTo>
                  <a:pt x="51616" y="214648"/>
                </a:lnTo>
                <a:lnTo>
                  <a:pt x="61305" y="199203"/>
                </a:lnTo>
                <a:lnTo>
                  <a:pt x="65674" y="190918"/>
                </a:lnTo>
                <a:lnTo>
                  <a:pt x="69580" y="182418"/>
                </a:lnTo>
                <a:lnTo>
                  <a:pt x="73176" y="173774"/>
                </a:lnTo>
                <a:lnTo>
                  <a:pt x="76565" y="166028"/>
                </a:lnTo>
                <a:lnTo>
                  <a:pt x="82977" y="152129"/>
                </a:lnTo>
                <a:lnTo>
                  <a:pt x="86076" y="144652"/>
                </a:lnTo>
                <a:lnTo>
                  <a:pt x="89133" y="136691"/>
                </a:lnTo>
                <a:lnTo>
                  <a:pt x="92164" y="128407"/>
                </a:lnTo>
                <a:lnTo>
                  <a:pt x="95177" y="121892"/>
                </a:lnTo>
                <a:lnTo>
                  <a:pt x="98178" y="116557"/>
                </a:lnTo>
                <a:lnTo>
                  <a:pt x="104158" y="107983"/>
                </a:lnTo>
                <a:lnTo>
                  <a:pt x="110123" y="100865"/>
                </a:lnTo>
                <a:lnTo>
                  <a:pt x="113103" y="98570"/>
                </a:lnTo>
                <a:lnTo>
                  <a:pt x="119060" y="96020"/>
                </a:lnTo>
                <a:lnTo>
                  <a:pt x="127991" y="94584"/>
                </a:lnTo>
                <a:lnTo>
                  <a:pt x="130968" y="95375"/>
                </a:lnTo>
                <a:lnTo>
                  <a:pt x="145521" y="103773"/>
                </a:lnTo>
                <a:lnTo>
                  <a:pt x="150592" y="106461"/>
                </a:lnTo>
                <a:lnTo>
                  <a:pt x="158872" y="114741"/>
                </a:lnTo>
                <a:lnTo>
                  <a:pt x="162469" y="119727"/>
                </a:lnTo>
                <a:lnTo>
                  <a:pt x="169112" y="127913"/>
                </a:lnTo>
                <a:lnTo>
                  <a:pt x="175372" y="135850"/>
                </a:lnTo>
                <a:lnTo>
                  <a:pt x="178430" y="140745"/>
                </a:lnTo>
                <a:lnTo>
                  <a:pt x="181461" y="145992"/>
                </a:lnTo>
                <a:lnTo>
                  <a:pt x="187475" y="154469"/>
                </a:lnTo>
                <a:lnTo>
                  <a:pt x="190467" y="158118"/>
                </a:lnTo>
                <a:lnTo>
                  <a:pt x="193793" y="164819"/>
                </a:lnTo>
                <a:lnTo>
                  <a:pt x="195271" y="171104"/>
                </a:lnTo>
                <a:lnTo>
                  <a:pt x="196103" y="179229"/>
                </a:lnTo>
                <a:lnTo>
                  <a:pt x="196439" y="183119"/>
                </a:lnTo>
                <a:lnTo>
                  <a:pt x="196449" y="178489"/>
                </a:lnTo>
                <a:lnTo>
                  <a:pt x="193805" y="170896"/>
                </a:lnTo>
                <a:lnTo>
                  <a:pt x="191711" y="166093"/>
                </a:lnTo>
                <a:lnTo>
                  <a:pt x="190315" y="160907"/>
                </a:lnTo>
                <a:lnTo>
                  <a:pt x="189385" y="155465"/>
                </a:lnTo>
                <a:lnTo>
                  <a:pt x="188764" y="149853"/>
                </a:lnTo>
                <a:lnTo>
                  <a:pt x="186366" y="143135"/>
                </a:lnTo>
                <a:lnTo>
                  <a:pt x="182783" y="135679"/>
                </a:lnTo>
                <a:lnTo>
                  <a:pt x="174502" y="120451"/>
                </a:lnTo>
                <a:lnTo>
                  <a:pt x="167515" y="107067"/>
                </a:lnTo>
                <a:lnTo>
                  <a:pt x="163270" y="101713"/>
                </a:lnTo>
                <a:lnTo>
                  <a:pt x="153262" y="93117"/>
                </a:lnTo>
                <a:lnTo>
                  <a:pt x="144846" y="85989"/>
                </a:lnTo>
                <a:lnTo>
                  <a:pt x="141212" y="82700"/>
                </a:lnTo>
                <a:lnTo>
                  <a:pt x="138790" y="79514"/>
                </a:lnTo>
                <a:lnTo>
                  <a:pt x="136098" y="73329"/>
                </a:lnTo>
                <a:lnTo>
                  <a:pt x="133396" y="71283"/>
                </a:lnTo>
                <a:lnTo>
                  <a:pt x="125102" y="69010"/>
                </a:lnTo>
                <a:lnTo>
                  <a:pt x="122097" y="69396"/>
                </a:lnTo>
                <a:lnTo>
                  <a:pt x="120093" y="70645"/>
                </a:lnTo>
                <a:lnTo>
                  <a:pt x="116875" y="75671"/>
                </a:lnTo>
                <a:lnTo>
                  <a:pt x="112137" y="84520"/>
                </a:lnTo>
                <a:lnTo>
                  <a:pt x="110477" y="89657"/>
                </a:lnTo>
                <a:lnTo>
                  <a:pt x="109370" y="95067"/>
                </a:lnTo>
                <a:lnTo>
                  <a:pt x="108632" y="100658"/>
                </a:lnTo>
                <a:lnTo>
                  <a:pt x="107148" y="106369"/>
                </a:lnTo>
                <a:lnTo>
                  <a:pt x="105166" y="112161"/>
                </a:lnTo>
                <a:lnTo>
                  <a:pt x="102853" y="118007"/>
                </a:lnTo>
                <a:lnTo>
                  <a:pt x="101311" y="124881"/>
                </a:lnTo>
                <a:lnTo>
                  <a:pt x="100283" y="132440"/>
                </a:lnTo>
                <a:lnTo>
                  <a:pt x="99597" y="140456"/>
                </a:lnTo>
                <a:lnTo>
                  <a:pt x="98148" y="148776"/>
                </a:lnTo>
                <a:lnTo>
                  <a:pt x="96190" y="157300"/>
                </a:lnTo>
                <a:lnTo>
                  <a:pt x="93892" y="165959"/>
                </a:lnTo>
                <a:lnTo>
                  <a:pt x="93352" y="174708"/>
                </a:lnTo>
                <a:lnTo>
                  <a:pt x="93985" y="183517"/>
                </a:lnTo>
                <a:lnTo>
                  <a:pt x="95399" y="192367"/>
                </a:lnTo>
                <a:lnTo>
                  <a:pt x="96341" y="201243"/>
                </a:lnTo>
                <a:lnTo>
                  <a:pt x="96970" y="210137"/>
                </a:lnTo>
                <a:lnTo>
                  <a:pt x="97388" y="219043"/>
                </a:lnTo>
                <a:lnTo>
                  <a:pt x="98660" y="226965"/>
                </a:lnTo>
                <a:lnTo>
                  <a:pt x="100500" y="234230"/>
                </a:lnTo>
                <a:lnTo>
                  <a:pt x="102718" y="241058"/>
                </a:lnTo>
                <a:lnTo>
                  <a:pt x="105190" y="247594"/>
                </a:lnTo>
                <a:lnTo>
                  <a:pt x="107830" y="253937"/>
                </a:lnTo>
                <a:lnTo>
                  <a:pt x="110582" y="260149"/>
                </a:lnTo>
                <a:lnTo>
                  <a:pt x="113409" y="265283"/>
                </a:lnTo>
                <a:lnTo>
                  <a:pt x="119195" y="273632"/>
                </a:lnTo>
                <a:lnTo>
                  <a:pt x="122128" y="276256"/>
                </a:lnTo>
                <a:lnTo>
                  <a:pt x="125074" y="278005"/>
                </a:lnTo>
                <a:lnTo>
                  <a:pt x="128031" y="279171"/>
                </a:lnTo>
                <a:lnTo>
                  <a:pt x="133963" y="283113"/>
                </a:lnTo>
                <a:lnTo>
                  <a:pt x="141114" y="288987"/>
                </a:lnTo>
                <a:lnTo>
                  <a:pt x="142693" y="288477"/>
                </a:lnTo>
                <a:lnTo>
                  <a:pt x="147094" y="285264"/>
                </a:lnTo>
                <a:lnTo>
                  <a:pt x="152357" y="277883"/>
                </a:lnTo>
                <a:lnTo>
                  <a:pt x="155149" y="273137"/>
                </a:lnTo>
                <a:lnTo>
                  <a:pt x="157011" y="267988"/>
                </a:lnTo>
                <a:lnTo>
                  <a:pt x="158252" y="262571"/>
                </a:lnTo>
                <a:lnTo>
                  <a:pt x="159079" y="256976"/>
                </a:lnTo>
                <a:lnTo>
                  <a:pt x="160623" y="249276"/>
                </a:lnTo>
                <a:lnTo>
                  <a:pt x="164984" y="230138"/>
                </a:lnTo>
                <a:lnTo>
                  <a:pt x="173018" y="197052"/>
                </a:lnTo>
                <a:lnTo>
                  <a:pt x="174876" y="185514"/>
                </a:lnTo>
                <a:lnTo>
                  <a:pt x="176115" y="173854"/>
                </a:lnTo>
                <a:lnTo>
                  <a:pt x="176941" y="162112"/>
                </a:lnTo>
                <a:lnTo>
                  <a:pt x="176500" y="150316"/>
                </a:lnTo>
                <a:lnTo>
                  <a:pt x="175213" y="138482"/>
                </a:lnTo>
                <a:lnTo>
                  <a:pt x="173364" y="126625"/>
                </a:lnTo>
                <a:lnTo>
                  <a:pt x="172130" y="115743"/>
                </a:lnTo>
                <a:lnTo>
                  <a:pt x="171308" y="105512"/>
                </a:lnTo>
                <a:lnTo>
                  <a:pt x="170760" y="95715"/>
                </a:lnTo>
                <a:lnTo>
                  <a:pt x="169402" y="86207"/>
                </a:lnTo>
                <a:lnTo>
                  <a:pt x="167505" y="76892"/>
                </a:lnTo>
                <a:lnTo>
                  <a:pt x="165248" y="67705"/>
                </a:lnTo>
                <a:lnTo>
                  <a:pt x="162751" y="59596"/>
                </a:lnTo>
                <a:lnTo>
                  <a:pt x="160095" y="52206"/>
                </a:lnTo>
                <a:lnTo>
                  <a:pt x="157331" y="45294"/>
                </a:lnTo>
                <a:lnTo>
                  <a:pt x="154497" y="38702"/>
                </a:lnTo>
                <a:lnTo>
                  <a:pt x="148702" y="26087"/>
                </a:lnTo>
                <a:lnTo>
                  <a:pt x="146759" y="20936"/>
                </a:lnTo>
                <a:lnTo>
                  <a:pt x="144601" y="12568"/>
                </a:lnTo>
                <a:lnTo>
                  <a:pt x="143034" y="9940"/>
                </a:lnTo>
                <a:lnTo>
                  <a:pt x="140996" y="8188"/>
                </a:lnTo>
                <a:lnTo>
                  <a:pt x="138646" y="7019"/>
                </a:lnTo>
                <a:lnTo>
                  <a:pt x="137079" y="5248"/>
                </a:lnTo>
                <a:lnTo>
                  <a:pt x="136034" y="3076"/>
                </a:lnTo>
                <a:lnTo>
                  <a:pt x="135338" y="635"/>
                </a:lnTo>
                <a:lnTo>
                  <a:pt x="134874" y="0"/>
                </a:lnTo>
                <a:lnTo>
                  <a:pt x="134564" y="569"/>
                </a:lnTo>
                <a:lnTo>
                  <a:pt x="133981" y="9183"/>
                </a:lnTo>
                <a:lnTo>
                  <a:pt x="134961" y="13636"/>
                </a:lnTo>
                <a:lnTo>
                  <a:pt x="136607" y="19581"/>
                </a:lnTo>
                <a:lnTo>
                  <a:pt x="138696" y="26521"/>
                </a:lnTo>
                <a:lnTo>
                  <a:pt x="140089" y="34124"/>
                </a:lnTo>
                <a:lnTo>
                  <a:pt x="141018" y="42170"/>
                </a:lnTo>
                <a:lnTo>
                  <a:pt x="141637" y="50510"/>
                </a:lnTo>
                <a:lnTo>
                  <a:pt x="143042" y="59047"/>
                </a:lnTo>
                <a:lnTo>
                  <a:pt x="144970" y="67715"/>
                </a:lnTo>
                <a:lnTo>
                  <a:pt x="147248" y="76470"/>
                </a:lnTo>
                <a:lnTo>
                  <a:pt x="150751" y="86275"/>
                </a:lnTo>
                <a:lnTo>
                  <a:pt x="155071" y="96781"/>
                </a:lnTo>
                <a:lnTo>
                  <a:pt x="159935" y="107754"/>
                </a:lnTo>
                <a:lnTo>
                  <a:pt x="164170" y="119037"/>
                </a:lnTo>
                <a:lnTo>
                  <a:pt x="167986" y="130529"/>
                </a:lnTo>
                <a:lnTo>
                  <a:pt x="171522" y="142158"/>
                </a:lnTo>
                <a:lnTo>
                  <a:pt x="175863" y="153880"/>
                </a:lnTo>
                <a:lnTo>
                  <a:pt x="180742" y="165663"/>
                </a:lnTo>
                <a:lnTo>
                  <a:pt x="185979" y="177487"/>
                </a:lnTo>
                <a:lnTo>
                  <a:pt x="190463" y="188347"/>
                </a:lnTo>
                <a:lnTo>
                  <a:pt x="194444" y="198563"/>
                </a:lnTo>
                <a:lnTo>
                  <a:pt x="198090" y="208351"/>
                </a:lnTo>
                <a:lnTo>
                  <a:pt x="202505" y="216860"/>
                </a:lnTo>
                <a:lnTo>
                  <a:pt x="207433" y="224517"/>
                </a:lnTo>
                <a:lnTo>
                  <a:pt x="212703" y="231606"/>
                </a:lnTo>
                <a:lnTo>
                  <a:pt x="217208" y="238317"/>
                </a:lnTo>
                <a:lnTo>
                  <a:pt x="221204" y="244775"/>
                </a:lnTo>
                <a:lnTo>
                  <a:pt x="224860" y="251064"/>
                </a:lnTo>
                <a:lnTo>
                  <a:pt x="228289" y="256250"/>
                </a:lnTo>
                <a:lnTo>
                  <a:pt x="234746" y="264657"/>
                </a:lnTo>
                <a:lnTo>
                  <a:pt x="237856" y="267296"/>
                </a:lnTo>
                <a:lnTo>
                  <a:pt x="240922" y="269055"/>
                </a:lnTo>
                <a:lnTo>
                  <a:pt x="248232" y="271879"/>
                </a:lnTo>
                <a:lnTo>
                  <a:pt x="249824" y="271118"/>
                </a:lnTo>
                <a:lnTo>
                  <a:pt x="254238" y="267627"/>
                </a:lnTo>
                <a:lnTo>
                  <a:pt x="259508" y="260123"/>
                </a:lnTo>
                <a:lnTo>
                  <a:pt x="262302" y="255343"/>
                </a:lnTo>
                <a:lnTo>
                  <a:pt x="264165" y="249180"/>
                </a:lnTo>
                <a:lnTo>
                  <a:pt x="265407" y="242095"/>
                </a:lnTo>
                <a:lnTo>
                  <a:pt x="266235" y="234395"/>
                </a:lnTo>
                <a:lnTo>
                  <a:pt x="267779" y="226285"/>
                </a:lnTo>
                <a:lnTo>
                  <a:pt x="269800" y="217902"/>
                </a:lnTo>
                <a:lnTo>
                  <a:pt x="277386" y="189237"/>
                </a:lnTo>
                <a:lnTo>
                  <a:pt x="280174" y="178320"/>
                </a:lnTo>
                <a:lnTo>
                  <a:pt x="282033" y="167074"/>
                </a:lnTo>
                <a:lnTo>
                  <a:pt x="283272" y="155608"/>
                </a:lnTo>
                <a:lnTo>
                  <a:pt x="284098" y="143995"/>
                </a:lnTo>
                <a:lnTo>
                  <a:pt x="285015" y="125800"/>
                </a:lnTo>
                <a:lnTo>
                  <a:pt x="285423" y="111098"/>
                </a:lnTo>
                <a:lnTo>
                  <a:pt x="285731" y="77035"/>
                </a:lnTo>
                <a:lnTo>
                  <a:pt x="285741" y="72558"/>
                </a:lnTo>
                <a:lnTo>
                  <a:pt x="285749" y="80196"/>
                </a:lnTo>
                <a:lnTo>
                  <a:pt x="285750" y="93093"/>
                </a:lnTo>
                <a:lnTo>
                  <a:pt x="286742" y="98349"/>
                </a:lnTo>
                <a:lnTo>
                  <a:pt x="288396" y="103838"/>
                </a:lnTo>
                <a:lnTo>
                  <a:pt x="290490" y="109481"/>
                </a:lnTo>
                <a:lnTo>
                  <a:pt x="291887" y="116221"/>
                </a:lnTo>
                <a:lnTo>
                  <a:pt x="292818" y="123690"/>
                </a:lnTo>
                <a:lnTo>
                  <a:pt x="293438" y="131646"/>
                </a:lnTo>
                <a:lnTo>
                  <a:pt x="294844" y="139926"/>
                </a:lnTo>
                <a:lnTo>
                  <a:pt x="296773" y="148423"/>
                </a:lnTo>
                <a:lnTo>
                  <a:pt x="299052" y="157065"/>
                </a:lnTo>
                <a:lnTo>
                  <a:pt x="301563" y="165802"/>
                </a:lnTo>
                <a:lnTo>
                  <a:pt x="306999" y="183448"/>
                </a:lnTo>
                <a:lnTo>
                  <a:pt x="309838" y="191328"/>
                </a:lnTo>
                <a:lnTo>
                  <a:pt x="312723" y="198566"/>
                </a:lnTo>
                <a:lnTo>
                  <a:pt x="315638" y="205376"/>
                </a:lnTo>
                <a:lnTo>
                  <a:pt x="321523" y="218234"/>
                </a:lnTo>
                <a:lnTo>
                  <a:pt x="324481" y="224441"/>
                </a:lnTo>
                <a:lnTo>
                  <a:pt x="327446" y="229571"/>
                </a:lnTo>
                <a:lnTo>
                  <a:pt x="333385" y="237917"/>
                </a:lnTo>
                <a:lnTo>
                  <a:pt x="336358" y="240539"/>
                </a:lnTo>
                <a:lnTo>
                  <a:pt x="339333" y="242288"/>
                </a:lnTo>
                <a:lnTo>
                  <a:pt x="345283" y="244230"/>
                </a:lnTo>
                <a:lnTo>
                  <a:pt x="355424" y="245580"/>
                </a:lnTo>
                <a:lnTo>
                  <a:pt x="359049" y="243048"/>
                </a:lnTo>
                <a:lnTo>
                  <a:pt x="361405" y="240983"/>
                </a:lnTo>
                <a:lnTo>
                  <a:pt x="366669" y="233398"/>
                </a:lnTo>
                <a:lnTo>
                  <a:pt x="369461" y="228597"/>
                </a:lnTo>
                <a:lnTo>
                  <a:pt x="372315" y="223412"/>
                </a:lnTo>
                <a:lnTo>
                  <a:pt x="378132" y="212359"/>
                </a:lnTo>
                <a:lnTo>
                  <a:pt x="380080" y="205641"/>
                </a:lnTo>
                <a:lnTo>
                  <a:pt x="381379" y="198187"/>
                </a:lnTo>
                <a:lnTo>
                  <a:pt x="382245" y="190240"/>
                </a:lnTo>
                <a:lnTo>
                  <a:pt x="383814" y="181966"/>
                </a:lnTo>
                <a:lnTo>
                  <a:pt x="385853" y="173473"/>
                </a:lnTo>
                <a:lnTo>
                  <a:pt x="388204" y="164835"/>
                </a:lnTo>
                <a:lnTo>
                  <a:pt x="393462" y="147299"/>
                </a:lnTo>
                <a:lnTo>
                  <a:pt x="396253" y="138456"/>
                </a:lnTo>
                <a:lnTo>
                  <a:pt x="398114" y="131568"/>
                </a:lnTo>
                <a:lnTo>
                  <a:pt x="399355" y="125984"/>
                </a:lnTo>
                <a:lnTo>
                  <a:pt x="400733" y="117133"/>
                </a:lnTo>
                <a:lnTo>
                  <a:pt x="401346" y="109893"/>
                </a:lnTo>
                <a:lnTo>
                  <a:pt x="401823" y="103091"/>
                </a:lnTo>
                <a:lnTo>
                  <a:pt x="406572" y="112444"/>
                </a:lnTo>
                <a:lnTo>
                  <a:pt x="407970" y="117203"/>
                </a:lnTo>
                <a:lnTo>
                  <a:pt x="408902" y="122361"/>
                </a:lnTo>
                <a:lnTo>
                  <a:pt x="409523" y="127783"/>
                </a:lnTo>
                <a:lnTo>
                  <a:pt x="409937" y="133383"/>
                </a:lnTo>
                <a:lnTo>
                  <a:pt x="410213" y="139100"/>
                </a:lnTo>
                <a:lnTo>
                  <a:pt x="410397" y="144896"/>
                </a:lnTo>
                <a:lnTo>
                  <a:pt x="411512" y="151736"/>
                </a:lnTo>
                <a:lnTo>
                  <a:pt x="413248" y="159273"/>
                </a:lnTo>
                <a:lnTo>
                  <a:pt x="415397" y="167274"/>
                </a:lnTo>
                <a:lnTo>
                  <a:pt x="416830" y="174593"/>
                </a:lnTo>
                <a:lnTo>
                  <a:pt x="417785" y="181456"/>
                </a:lnTo>
                <a:lnTo>
                  <a:pt x="418422" y="188016"/>
                </a:lnTo>
                <a:lnTo>
                  <a:pt x="419838" y="194374"/>
                </a:lnTo>
                <a:lnTo>
                  <a:pt x="421775" y="200597"/>
                </a:lnTo>
                <a:lnTo>
                  <a:pt x="424058" y="206729"/>
                </a:lnTo>
                <a:lnTo>
                  <a:pt x="427565" y="211810"/>
                </a:lnTo>
                <a:lnTo>
                  <a:pt x="436753" y="220101"/>
                </a:lnTo>
                <a:lnTo>
                  <a:pt x="444805" y="227094"/>
                </a:lnTo>
                <a:lnTo>
                  <a:pt x="451691" y="233509"/>
                </a:lnTo>
                <a:lnTo>
                  <a:pt x="458059" y="239667"/>
                </a:lnTo>
                <a:lnTo>
                  <a:pt x="461146" y="241706"/>
                </a:lnTo>
                <a:lnTo>
                  <a:pt x="467222" y="243972"/>
                </a:lnTo>
                <a:lnTo>
                  <a:pt x="470231" y="243584"/>
                </a:lnTo>
                <a:lnTo>
                  <a:pt x="473229" y="242333"/>
                </a:lnTo>
                <a:lnTo>
                  <a:pt x="482190" y="235832"/>
                </a:lnTo>
                <a:lnTo>
                  <a:pt x="485171" y="233196"/>
                </a:lnTo>
                <a:lnTo>
                  <a:pt x="491129" y="224976"/>
                </a:lnTo>
                <a:lnTo>
                  <a:pt x="494106" y="220006"/>
                </a:lnTo>
                <a:lnTo>
                  <a:pt x="497084" y="214708"/>
                </a:lnTo>
                <a:lnTo>
                  <a:pt x="503038" y="203530"/>
                </a:lnTo>
                <a:lnTo>
                  <a:pt x="506015" y="196779"/>
                </a:lnTo>
                <a:lnTo>
                  <a:pt x="508992" y="189301"/>
                </a:lnTo>
                <a:lnTo>
                  <a:pt x="514945" y="173056"/>
                </a:lnTo>
                <a:lnTo>
                  <a:pt x="529828" y="129528"/>
                </a:lnTo>
                <a:lnTo>
                  <a:pt x="532804" y="121648"/>
                </a:lnTo>
                <a:lnTo>
                  <a:pt x="535781" y="114409"/>
                </a:lnTo>
                <a:lnTo>
                  <a:pt x="538758" y="107599"/>
                </a:lnTo>
                <a:lnTo>
                  <a:pt x="540742" y="102067"/>
                </a:lnTo>
                <a:lnTo>
                  <a:pt x="542947" y="93275"/>
                </a:lnTo>
                <a:lnTo>
                  <a:pt x="546573" y="86060"/>
                </a:lnTo>
                <a:lnTo>
                  <a:pt x="553227" y="76702"/>
                </a:lnTo>
                <a:lnTo>
                  <a:pt x="558258" y="81033"/>
                </a:lnTo>
                <a:lnTo>
                  <a:pt x="566033" y="88600"/>
                </a:lnTo>
                <a:lnTo>
                  <a:pt x="567855" y="93370"/>
                </a:lnTo>
                <a:lnTo>
                  <a:pt x="569070" y="99526"/>
                </a:lnTo>
                <a:lnTo>
                  <a:pt x="569880" y="106607"/>
                </a:lnTo>
                <a:lnTo>
                  <a:pt x="571412" y="113312"/>
                </a:lnTo>
                <a:lnTo>
                  <a:pt x="573426" y="119766"/>
                </a:lnTo>
                <a:lnTo>
                  <a:pt x="578309" y="133222"/>
                </a:lnTo>
                <a:lnTo>
                  <a:pt x="583787" y="149124"/>
                </a:lnTo>
                <a:lnTo>
                  <a:pt x="585644" y="156539"/>
                </a:lnTo>
                <a:lnTo>
                  <a:pt x="586882" y="163467"/>
                </a:lnTo>
                <a:lnTo>
                  <a:pt x="587708" y="170071"/>
                </a:lnTo>
                <a:lnTo>
                  <a:pt x="589251" y="177449"/>
                </a:lnTo>
                <a:lnTo>
                  <a:pt x="591271" y="185345"/>
                </a:lnTo>
                <a:lnTo>
                  <a:pt x="593610" y="193585"/>
                </a:lnTo>
                <a:lnTo>
                  <a:pt x="595170" y="201063"/>
                </a:lnTo>
                <a:lnTo>
                  <a:pt x="596209" y="208033"/>
                </a:lnTo>
                <a:lnTo>
                  <a:pt x="596902" y="214663"/>
                </a:lnTo>
                <a:lnTo>
                  <a:pt x="598357" y="220076"/>
                </a:lnTo>
                <a:lnTo>
                  <a:pt x="602618" y="228736"/>
                </a:lnTo>
                <a:lnTo>
                  <a:pt x="607820" y="235892"/>
                </a:lnTo>
                <a:lnTo>
                  <a:pt x="610596" y="239189"/>
                </a:lnTo>
                <a:lnTo>
                  <a:pt x="612447" y="242380"/>
                </a:lnTo>
                <a:lnTo>
                  <a:pt x="614503" y="248571"/>
                </a:lnTo>
                <a:lnTo>
                  <a:pt x="616044" y="250619"/>
                </a:lnTo>
                <a:lnTo>
                  <a:pt x="618063" y="251984"/>
                </a:lnTo>
                <a:lnTo>
                  <a:pt x="620401" y="252894"/>
                </a:lnTo>
                <a:lnTo>
                  <a:pt x="622952" y="252508"/>
                </a:lnTo>
                <a:lnTo>
                  <a:pt x="631283" y="248218"/>
                </a:lnTo>
                <a:lnTo>
                  <a:pt x="637096" y="246866"/>
                </a:lnTo>
                <a:lnTo>
                  <a:pt x="640035" y="244521"/>
                </a:lnTo>
                <a:lnTo>
                  <a:pt x="645947" y="236624"/>
                </a:lnTo>
                <a:lnTo>
                  <a:pt x="648913" y="231740"/>
                </a:lnTo>
                <a:lnTo>
                  <a:pt x="651882" y="226500"/>
                </a:lnTo>
                <a:lnTo>
                  <a:pt x="654853" y="221022"/>
                </a:lnTo>
                <a:lnTo>
                  <a:pt x="657826" y="214393"/>
                </a:lnTo>
                <a:lnTo>
                  <a:pt x="660801" y="206998"/>
                </a:lnTo>
                <a:lnTo>
                  <a:pt x="663776" y="199090"/>
                </a:lnTo>
                <a:lnTo>
                  <a:pt x="667744" y="190843"/>
                </a:lnTo>
                <a:lnTo>
                  <a:pt x="672373" y="182367"/>
                </a:lnTo>
                <a:lnTo>
                  <a:pt x="677444" y="173741"/>
                </a:lnTo>
                <a:lnTo>
                  <a:pt x="685724" y="158864"/>
                </a:lnTo>
                <a:lnTo>
                  <a:pt x="695964" y="139332"/>
                </a:lnTo>
                <a:lnTo>
                  <a:pt x="699124" y="133144"/>
                </a:lnTo>
                <a:lnTo>
                  <a:pt x="702223" y="128027"/>
                </a:lnTo>
                <a:lnTo>
                  <a:pt x="708313" y="119695"/>
                </a:lnTo>
                <a:lnTo>
                  <a:pt x="711326" y="117076"/>
                </a:lnTo>
                <a:lnTo>
                  <a:pt x="714326" y="115331"/>
                </a:lnTo>
                <a:lnTo>
                  <a:pt x="717319" y="114167"/>
                </a:lnTo>
                <a:lnTo>
                  <a:pt x="735388" y="112299"/>
                </a:lnTo>
                <a:lnTo>
                  <a:pt x="742896" y="112043"/>
                </a:lnTo>
                <a:lnTo>
                  <a:pt x="746288" y="112968"/>
                </a:lnTo>
                <a:lnTo>
                  <a:pt x="752701" y="116640"/>
                </a:lnTo>
                <a:lnTo>
                  <a:pt x="754809" y="119009"/>
                </a:lnTo>
                <a:lnTo>
                  <a:pt x="756214" y="121580"/>
                </a:lnTo>
                <a:lnTo>
                  <a:pt x="758767" y="128075"/>
                </a:lnTo>
                <a:lnTo>
                  <a:pt x="763209" y="137576"/>
                </a:lnTo>
                <a:lnTo>
                  <a:pt x="764790" y="142888"/>
                </a:lnTo>
                <a:lnTo>
                  <a:pt x="765844" y="148413"/>
                </a:lnTo>
                <a:lnTo>
                  <a:pt x="766547" y="154081"/>
                </a:lnTo>
                <a:lnTo>
                  <a:pt x="767016" y="159844"/>
                </a:lnTo>
                <a:lnTo>
                  <a:pt x="767328" y="165671"/>
                </a:lnTo>
                <a:lnTo>
                  <a:pt x="767536" y="171539"/>
                </a:lnTo>
                <a:lnTo>
                  <a:pt x="766683" y="177436"/>
                </a:lnTo>
                <a:lnTo>
                  <a:pt x="765122" y="183352"/>
                </a:lnTo>
                <a:lnTo>
                  <a:pt x="763089" y="189280"/>
                </a:lnTo>
                <a:lnTo>
                  <a:pt x="761734" y="195216"/>
                </a:lnTo>
                <a:lnTo>
                  <a:pt x="760830" y="201158"/>
                </a:lnTo>
                <a:lnTo>
                  <a:pt x="760228" y="207104"/>
                </a:lnTo>
                <a:lnTo>
                  <a:pt x="757842" y="212060"/>
                </a:lnTo>
                <a:lnTo>
                  <a:pt x="754267" y="216356"/>
                </a:lnTo>
                <a:lnTo>
                  <a:pt x="745995" y="224768"/>
                </a:lnTo>
                <a:lnTo>
                  <a:pt x="742401" y="229789"/>
                </a:lnTo>
                <a:lnTo>
                  <a:pt x="739012" y="235121"/>
                </a:lnTo>
                <a:lnTo>
                  <a:pt x="735760" y="238676"/>
                </a:lnTo>
                <a:lnTo>
                  <a:pt x="732601" y="241045"/>
                </a:lnTo>
                <a:lnTo>
                  <a:pt x="726444" y="244670"/>
                </a:lnTo>
                <a:lnTo>
                  <a:pt x="717400" y="251297"/>
                </a:lnTo>
                <a:lnTo>
                  <a:pt x="711420" y="253195"/>
                </a:lnTo>
                <a:lnTo>
                  <a:pt x="708436" y="252710"/>
                </a:lnTo>
                <a:lnTo>
                  <a:pt x="698281" y="246892"/>
                </a:lnTo>
                <a:lnTo>
                  <a:pt x="694654" y="246277"/>
                </a:lnTo>
                <a:lnTo>
                  <a:pt x="692298" y="246113"/>
                </a:lnTo>
                <a:lnTo>
                  <a:pt x="690727" y="245011"/>
                </a:lnTo>
                <a:lnTo>
                  <a:pt x="689680" y="243285"/>
                </a:lnTo>
                <a:lnTo>
                  <a:pt x="687586" y="2368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PenAnnotation81"/>
          <p:cNvSpPr/>
          <p:nvPr/>
        </p:nvSpPr>
        <p:spPr>
          <a:xfrm>
            <a:off x="2527101" y="3679031"/>
            <a:ext cx="241103" cy="8930"/>
          </a:xfrm>
          <a:custGeom>
            <a:avLst/>
            <a:gdLst/>
            <a:ahLst/>
            <a:cxnLst/>
            <a:rect l="0" t="0" r="0" b="0"/>
            <a:pathLst>
              <a:path w="241103" h="8930">
                <a:moveTo>
                  <a:pt x="0" y="0"/>
                </a:moveTo>
                <a:lnTo>
                  <a:pt x="20117" y="0"/>
                </a:lnTo>
                <a:lnTo>
                  <a:pt x="24326" y="992"/>
                </a:lnTo>
                <a:lnTo>
                  <a:pt x="29116" y="2646"/>
                </a:lnTo>
                <a:lnTo>
                  <a:pt x="34293" y="4741"/>
                </a:lnTo>
                <a:lnTo>
                  <a:pt x="39729" y="6137"/>
                </a:lnTo>
                <a:lnTo>
                  <a:pt x="45338" y="7068"/>
                </a:lnTo>
                <a:lnTo>
                  <a:pt x="51061" y="7688"/>
                </a:lnTo>
                <a:lnTo>
                  <a:pt x="57853" y="8102"/>
                </a:lnTo>
                <a:lnTo>
                  <a:pt x="73338" y="8562"/>
                </a:lnTo>
                <a:lnTo>
                  <a:pt x="139425" y="8920"/>
                </a:lnTo>
                <a:lnTo>
                  <a:pt x="145536" y="7931"/>
                </a:lnTo>
                <a:lnTo>
                  <a:pt x="151594" y="6280"/>
                </a:lnTo>
                <a:lnTo>
                  <a:pt x="157618" y="4186"/>
                </a:lnTo>
                <a:lnTo>
                  <a:pt x="163618" y="2791"/>
                </a:lnTo>
                <a:lnTo>
                  <a:pt x="169602" y="1860"/>
                </a:lnTo>
                <a:lnTo>
                  <a:pt x="175576" y="1240"/>
                </a:lnTo>
                <a:lnTo>
                  <a:pt x="181543" y="827"/>
                </a:lnTo>
                <a:lnTo>
                  <a:pt x="187505" y="551"/>
                </a:lnTo>
                <a:lnTo>
                  <a:pt x="202732" y="163"/>
                </a:lnTo>
                <a:lnTo>
                  <a:pt x="226064" y="9"/>
                </a:lnTo>
                <a:lnTo>
                  <a:pt x="229092" y="998"/>
                </a:lnTo>
                <a:lnTo>
                  <a:pt x="232103" y="2650"/>
                </a:lnTo>
                <a:lnTo>
                  <a:pt x="241102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PenAnnotation82"/>
          <p:cNvSpPr/>
          <p:nvPr/>
        </p:nvSpPr>
        <p:spPr>
          <a:xfrm>
            <a:off x="2696765" y="3598664"/>
            <a:ext cx="230740" cy="187414"/>
          </a:xfrm>
          <a:custGeom>
            <a:avLst/>
            <a:gdLst/>
            <a:ahLst/>
            <a:cxnLst/>
            <a:rect l="0" t="0" r="0" b="0"/>
            <a:pathLst>
              <a:path w="230740" h="187414">
                <a:moveTo>
                  <a:pt x="0" y="0"/>
                </a:moveTo>
                <a:lnTo>
                  <a:pt x="4741" y="0"/>
                </a:lnTo>
                <a:lnTo>
                  <a:pt x="7129" y="992"/>
                </a:lnTo>
                <a:lnTo>
                  <a:pt x="12429" y="4740"/>
                </a:lnTo>
                <a:lnTo>
                  <a:pt x="15231" y="6136"/>
                </a:lnTo>
                <a:lnTo>
                  <a:pt x="20991" y="7688"/>
                </a:lnTo>
                <a:lnTo>
                  <a:pt x="24908" y="8102"/>
                </a:lnTo>
                <a:lnTo>
                  <a:pt x="29504" y="8378"/>
                </a:lnTo>
                <a:lnTo>
                  <a:pt x="34552" y="8561"/>
                </a:lnTo>
                <a:lnTo>
                  <a:pt x="39902" y="9676"/>
                </a:lnTo>
                <a:lnTo>
                  <a:pt x="45453" y="11412"/>
                </a:lnTo>
                <a:lnTo>
                  <a:pt x="51138" y="13561"/>
                </a:lnTo>
                <a:lnTo>
                  <a:pt x="56912" y="14994"/>
                </a:lnTo>
                <a:lnTo>
                  <a:pt x="62746" y="15949"/>
                </a:lnTo>
                <a:lnTo>
                  <a:pt x="68620" y="16585"/>
                </a:lnTo>
                <a:lnTo>
                  <a:pt x="74520" y="17010"/>
                </a:lnTo>
                <a:lnTo>
                  <a:pt x="80438" y="17293"/>
                </a:lnTo>
                <a:lnTo>
                  <a:pt x="93297" y="17607"/>
                </a:lnTo>
                <a:lnTo>
                  <a:pt x="129732" y="17826"/>
                </a:lnTo>
                <a:lnTo>
                  <a:pt x="137089" y="18829"/>
                </a:lnTo>
                <a:lnTo>
                  <a:pt x="144971" y="20490"/>
                </a:lnTo>
                <a:lnTo>
                  <a:pt x="153202" y="22590"/>
                </a:lnTo>
                <a:lnTo>
                  <a:pt x="160674" y="23990"/>
                </a:lnTo>
                <a:lnTo>
                  <a:pt x="167640" y="24922"/>
                </a:lnTo>
                <a:lnTo>
                  <a:pt x="174267" y="25545"/>
                </a:lnTo>
                <a:lnTo>
                  <a:pt x="179678" y="25959"/>
                </a:lnTo>
                <a:lnTo>
                  <a:pt x="184278" y="26236"/>
                </a:lnTo>
                <a:lnTo>
                  <a:pt x="188336" y="26420"/>
                </a:lnTo>
                <a:lnTo>
                  <a:pt x="198137" y="26625"/>
                </a:lnTo>
                <a:lnTo>
                  <a:pt x="215858" y="26756"/>
                </a:lnTo>
                <a:lnTo>
                  <a:pt x="218319" y="27759"/>
                </a:lnTo>
                <a:lnTo>
                  <a:pt x="219961" y="29420"/>
                </a:lnTo>
                <a:lnTo>
                  <a:pt x="221055" y="31520"/>
                </a:lnTo>
                <a:lnTo>
                  <a:pt x="222776" y="32919"/>
                </a:lnTo>
                <a:lnTo>
                  <a:pt x="224916" y="33852"/>
                </a:lnTo>
                <a:lnTo>
                  <a:pt x="227335" y="34474"/>
                </a:lnTo>
                <a:lnTo>
                  <a:pt x="228947" y="35881"/>
                </a:lnTo>
                <a:lnTo>
                  <a:pt x="230022" y="37811"/>
                </a:lnTo>
                <a:lnTo>
                  <a:pt x="230739" y="40090"/>
                </a:lnTo>
                <a:lnTo>
                  <a:pt x="230224" y="41609"/>
                </a:lnTo>
                <a:lnTo>
                  <a:pt x="228889" y="42623"/>
                </a:lnTo>
                <a:lnTo>
                  <a:pt x="227007" y="43297"/>
                </a:lnTo>
                <a:lnTo>
                  <a:pt x="225752" y="45732"/>
                </a:lnTo>
                <a:lnTo>
                  <a:pt x="224915" y="49340"/>
                </a:lnTo>
                <a:lnTo>
                  <a:pt x="224358" y="53729"/>
                </a:lnTo>
                <a:lnTo>
                  <a:pt x="222994" y="58639"/>
                </a:lnTo>
                <a:lnTo>
                  <a:pt x="221092" y="63898"/>
                </a:lnTo>
                <a:lnTo>
                  <a:pt x="218833" y="69387"/>
                </a:lnTo>
                <a:lnTo>
                  <a:pt x="215341" y="75031"/>
                </a:lnTo>
                <a:lnTo>
                  <a:pt x="211030" y="80779"/>
                </a:lnTo>
                <a:lnTo>
                  <a:pt x="206171" y="86595"/>
                </a:lnTo>
                <a:lnTo>
                  <a:pt x="201940" y="92456"/>
                </a:lnTo>
                <a:lnTo>
                  <a:pt x="198126" y="98348"/>
                </a:lnTo>
                <a:lnTo>
                  <a:pt x="194592" y="104261"/>
                </a:lnTo>
                <a:lnTo>
                  <a:pt x="190252" y="109194"/>
                </a:lnTo>
                <a:lnTo>
                  <a:pt x="185373" y="113476"/>
                </a:lnTo>
                <a:lnTo>
                  <a:pt x="180137" y="117322"/>
                </a:lnTo>
                <a:lnTo>
                  <a:pt x="174662" y="121871"/>
                </a:lnTo>
                <a:lnTo>
                  <a:pt x="169027" y="126888"/>
                </a:lnTo>
                <a:lnTo>
                  <a:pt x="163286" y="132217"/>
                </a:lnTo>
                <a:lnTo>
                  <a:pt x="159459" y="136762"/>
                </a:lnTo>
                <a:lnTo>
                  <a:pt x="156908" y="140784"/>
                </a:lnTo>
                <a:lnTo>
                  <a:pt x="153081" y="148890"/>
                </a:lnTo>
                <a:lnTo>
                  <a:pt x="148072" y="159108"/>
                </a:lnTo>
                <a:lnTo>
                  <a:pt x="145348" y="163619"/>
                </a:lnTo>
                <a:lnTo>
                  <a:pt x="142539" y="167618"/>
                </a:lnTo>
                <a:lnTo>
                  <a:pt x="139675" y="171277"/>
                </a:lnTo>
                <a:lnTo>
                  <a:pt x="138757" y="173716"/>
                </a:lnTo>
                <a:lnTo>
                  <a:pt x="139138" y="175342"/>
                </a:lnTo>
                <a:lnTo>
                  <a:pt x="140383" y="176426"/>
                </a:lnTo>
                <a:lnTo>
                  <a:pt x="140222" y="177148"/>
                </a:lnTo>
                <a:lnTo>
                  <a:pt x="139122" y="177630"/>
                </a:lnTo>
                <a:lnTo>
                  <a:pt x="134968" y="178403"/>
                </a:lnTo>
                <a:lnTo>
                  <a:pt x="134627" y="179459"/>
                </a:lnTo>
                <a:lnTo>
                  <a:pt x="134147" y="184693"/>
                </a:lnTo>
                <a:lnTo>
                  <a:pt x="133953" y="187413"/>
                </a:lnTo>
                <a:lnTo>
                  <a:pt x="133945" y="1785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PenAnnotation83"/>
          <p:cNvSpPr/>
          <p:nvPr/>
        </p:nvSpPr>
        <p:spPr>
          <a:xfrm>
            <a:off x="3055385" y="3446859"/>
            <a:ext cx="328967" cy="303451"/>
          </a:xfrm>
          <a:custGeom>
            <a:avLst/>
            <a:gdLst/>
            <a:ahLst/>
            <a:cxnLst/>
            <a:rect l="0" t="0" r="0" b="0"/>
            <a:pathLst>
              <a:path w="328967" h="303451">
                <a:moveTo>
                  <a:pt x="105724" y="0"/>
                </a:moveTo>
                <a:lnTo>
                  <a:pt x="105724" y="12429"/>
                </a:lnTo>
                <a:lnTo>
                  <a:pt x="106716" y="15231"/>
                </a:lnTo>
                <a:lnTo>
                  <a:pt x="110464" y="20991"/>
                </a:lnTo>
                <a:lnTo>
                  <a:pt x="112792" y="29504"/>
                </a:lnTo>
                <a:lnTo>
                  <a:pt x="113412" y="34552"/>
                </a:lnTo>
                <a:lnTo>
                  <a:pt x="114818" y="39902"/>
                </a:lnTo>
                <a:lnTo>
                  <a:pt x="116748" y="45453"/>
                </a:lnTo>
                <a:lnTo>
                  <a:pt x="119026" y="51138"/>
                </a:lnTo>
                <a:lnTo>
                  <a:pt x="124204" y="65392"/>
                </a:lnTo>
                <a:lnTo>
                  <a:pt x="126974" y="73360"/>
                </a:lnTo>
                <a:lnTo>
                  <a:pt x="128820" y="81649"/>
                </a:lnTo>
                <a:lnTo>
                  <a:pt x="130051" y="90151"/>
                </a:lnTo>
                <a:lnTo>
                  <a:pt x="130872" y="98796"/>
                </a:lnTo>
                <a:lnTo>
                  <a:pt x="132411" y="107536"/>
                </a:lnTo>
                <a:lnTo>
                  <a:pt x="134429" y="116339"/>
                </a:lnTo>
                <a:lnTo>
                  <a:pt x="136767" y="125184"/>
                </a:lnTo>
                <a:lnTo>
                  <a:pt x="142011" y="142950"/>
                </a:lnTo>
                <a:lnTo>
                  <a:pt x="144798" y="151855"/>
                </a:lnTo>
                <a:lnTo>
                  <a:pt x="146656" y="159775"/>
                </a:lnTo>
                <a:lnTo>
                  <a:pt x="147895" y="167040"/>
                </a:lnTo>
                <a:lnTo>
                  <a:pt x="148721" y="173868"/>
                </a:lnTo>
                <a:lnTo>
                  <a:pt x="149271" y="181397"/>
                </a:lnTo>
                <a:lnTo>
                  <a:pt x="149638" y="189392"/>
                </a:lnTo>
                <a:lnTo>
                  <a:pt x="150227" y="214130"/>
                </a:lnTo>
                <a:lnTo>
                  <a:pt x="151268" y="218160"/>
                </a:lnTo>
                <a:lnTo>
                  <a:pt x="155070" y="225283"/>
                </a:lnTo>
                <a:lnTo>
                  <a:pt x="157421" y="231756"/>
                </a:lnTo>
                <a:lnTo>
                  <a:pt x="159054" y="240863"/>
                </a:lnTo>
                <a:lnTo>
                  <a:pt x="159229" y="245882"/>
                </a:lnTo>
                <a:lnTo>
                  <a:pt x="159299" y="236606"/>
                </a:lnTo>
                <a:lnTo>
                  <a:pt x="159302" y="215392"/>
                </a:lnTo>
                <a:lnTo>
                  <a:pt x="158310" y="210071"/>
                </a:lnTo>
                <a:lnTo>
                  <a:pt x="156656" y="204540"/>
                </a:lnTo>
                <a:lnTo>
                  <a:pt x="154562" y="198868"/>
                </a:lnTo>
                <a:lnTo>
                  <a:pt x="152173" y="193102"/>
                </a:lnTo>
                <a:lnTo>
                  <a:pt x="149588" y="187273"/>
                </a:lnTo>
                <a:lnTo>
                  <a:pt x="144071" y="175506"/>
                </a:lnTo>
                <a:lnTo>
                  <a:pt x="129490" y="145837"/>
                </a:lnTo>
                <a:lnTo>
                  <a:pt x="123563" y="136585"/>
                </a:lnTo>
                <a:lnTo>
                  <a:pt x="120593" y="132728"/>
                </a:lnTo>
                <a:lnTo>
                  <a:pt x="112002" y="125798"/>
                </a:lnTo>
                <a:lnTo>
                  <a:pt x="106933" y="122561"/>
                </a:lnTo>
                <a:lnTo>
                  <a:pt x="101569" y="120402"/>
                </a:lnTo>
                <a:lnTo>
                  <a:pt x="96009" y="118964"/>
                </a:lnTo>
                <a:lnTo>
                  <a:pt x="90317" y="118004"/>
                </a:lnTo>
                <a:lnTo>
                  <a:pt x="84539" y="118357"/>
                </a:lnTo>
                <a:lnTo>
                  <a:pt x="78702" y="119584"/>
                </a:lnTo>
                <a:lnTo>
                  <a:pt x="72826" y="121395"/>
                </a:lnTo>
                <a:lnTo>
                  <a:pt x="66925" y="123594"/>
                </a:lnTo>
                <a:lnTo>
                  <a:pt x="61006" y="126052"/>
                </a:lnTo>
                <a:lnTo>
                  <a:pt x="55076" y="128683"/>
                </a:lnTo>
                <a:lnTo>
                  <a:pt x="45841" y="134252"/>
                </a:lnTo>
                <a:lnTo>
                  <a:pt x="37438" y="141027"/>
                </a:lnTo>
                <a:lnTo>
                  <a:pt x="32419" y="145612"/>
                </a:lnTo>
                <a:lnTo>
                  <a:pt x="27088" y="150653"/>
                </a:lnTo>
                <a:lnTo>
                  <a:pt x="22542" y="155997"/>
                </a:lnTo>
                <a:lnTo>
                  <a:pt x="18519" y="161545"/>
                </a:lnTo>
                <a:lnTo>
                  <a:pt x="14845" y="167228"/>
                </a:lnTo>
                <a:lnTo>
                  <a:pt x="12396" y="173001"/>
                </a:lnTo>
                <a:lnTo>
                  <a:pt x="10763" y="178834"/>
                </a:lnTo>
                <a:lnTo>
                  <a:pt x="9675" y="184707"/>
                </a:lnTo>
                <a:lnTo>
                  <a:pt x="7957" y="191599"/>
                </a:lnTo>
                <a:lnTo>
                  <a:pt x="5819" y="199170"/>
                </a:lnTo>
                <a:lnTo>
                  <a:pt x="3402" y="207194"/>
                </a:lnTo>
                <a:lnTo>
                  <a:pt x="1791" y="214528"/>
                </a:lnTo>
                <a:lnTo>
                  <a:pt x="716" y="221401"/>
                </a:lnTo>
                <a:lnTo>
                  <a:pt x="0" y="227968"/>
                </a:lnTo>
                <a:lnTo>
                  <a:pt x="515" y="234330"/>
                </a:lnTo>
                <a:lnTo>
                  <a:pt x="1850" y="240556"/>
                </a:lnTo>
                <a:lnTo>
                  <a:pt x="3733" y="246691"/>
                </a:lnTo>
                <a:lnTo>
                  <a:pt x="5980" y="252765"/>
                </a:lnTo>
                <a:lnTo>
                  <a:pt x="8470" y="258799"/>
                </a:lnTo>
                <a:lnTo>
                  <a:pt x="11122" y="264806"/>
                </a:lnTo>
                <a:lnTo>
                  <a:pt x="14875" y="269803"/>
                </a:lnTo>
                <a:lnTo>
                  <a:pt x="24336" y="278001"/>
                </a:lnTo>
                <a:lnTo>
                  <a:pt x="32510" y="284952"/>
                </a:lnTo>
                <a:lnTo>
                  <a:pt x="40442" y="291348"/>
                </a:lnTo>
                <a:lnTo>
                  <a:pt x="50582" y="297498"/>
                </a:lnTo>
                <a:lnTo>
                  <a:pt x="56065" y="299535"/>
                </a:lnTo>
                <a:lnTo>
                  <a:pt x="61703" y="300894"/>
                </a:lnTo>
                <a:lnTo>
                  <a:pt x="67447" y="301799"/>
                </a:lnTo>
                <a:lnTo>
                  <a:pt x="74253" y="302402"/>
                </a:lnTo>
                <a:lnTo>
                  <a:pt x="81767" y="302805"/>
                </a:lnTo>
                <a:lnTo>
                  <a:pt x="97061" y="303252"/>
                </a:lnTo>
                <a:lnTo>
                  <a:pt x="110472" y="303450"/>
                </a:lnTo>
                <a:lnTo>
                  <a:pt x="116827" y="302511"/>
                </a:lnTo>
                <a:lnTo>
                  <a:pt x="123048" y="300893"/>
                </a:lnTo>
                <a:lnTo>
                  <a:pt x="129180" y="298822"/>
                </a:lnTo>
                <a:lnTo>
                  <a:pt x="135252" y="295457"/>
                </a:lnTo>
                <a:lnTo>
                  <a:pt x="141284" y="291229"/>
                </a:lnTo>
                <a:lnTo>
                  <a:pt x="147290" y="286426"/>
                </a:lnTo>
                <a:lnTo>
                  <a:pt x="153278" y="281240"/>
                </a:lnTo>
                <a:lnTo>
                  <a:pt x="159255" y="275798"/>
                </a:lnTo>
                <a:lnTo>
                  <a:pt x="165224" y="270185"/>
                </a:lnTo>
                <a:lnTo>
                  <a:pt x="172180" y="264460"/>
                </a:lnTo>
                <a:lnTo>
                  <a:pt x="179793" y="258658"/>
                </a:lnTo>
                <a:lnTo>
                  <a:pt x="187846" y="252806"/>
                </a:lnTo>
                <a:lnTo>
                  <a:pt x="194206" y="245927"/>
                </a:lnTo>
                <a:lnTo>
                  <a:pt x="199439" y="238366"/>
                </a:lnTo>
                <a:lnTo>
                  <a:pt x="203919" y="230348"/>
                </a:lnTo>
                <a:lnTo>
                  <a:pt x="208890" y="223018"/>
                </a:lnTo>
                <a:lnTo>
                  <a:pt x="214189" y="216148"/>
                </a:lnTo>
                <a:lnTo>
                  <a:pt x="219706" y="209583"/>
                </a:lnTo>
                <a:lnTo>
                  <a:pt x="225368" y="203222"/>
                </a:lnTo>
                <a:lnTo>
                  <a:pt x="236951" y="190862"/>
                </a:lnTo>
                <a:lnTo>
                  <a:pt x="243422" y="181401"/>
                </a:lnTo>
                <a:lnTo>
                  <a:pt x="245148" y="177488"/>
                </a:lnTo>
                <a:lnTo>
                  <a:pt x="247290" y="174880"/>
                </a:lnTo>
                <a:lnTo>
                  <a:pt x="249711" y="173142"/>
                </a:lnTo>
                <a:lnTo>
                  <a:pt x="257489" y="169682"/>
                </a:lnTo>
                <a:lnTo>
                  <a:pt x="252776" y="174410"/>
                </a:lnTo>
                <a:lnTo>
                  <a:pt x="251384" y="177789"/>
                </a:lnTo>
                <a:lnTo>
                  <a:pt x="249837" y="186835"/>
                </a:lnTo>
                <a:lnTo>
                  <a:pt x="249149" y="194824"/>
                </a:lnTo>
                <a:lnTo>
                  <a:pt x="248966" y="198344"/>
                </a:lnTo>
                <a:lnTo>
                  <a:pt x="251408" y="207546"/>
                </a:lnTo>
                <a:lnTo>
                  <a:pt x="253448" y="212778"/>
                </a:lnTo>
                <a:lnTo>
                  <a:pt x="255715" y="221237"/>
                </a:lnTo>
                <a:lnTo>
                  <a:pt x="257715" y="229296"/>
                </a:lnTo>
                <a:lnTo>
                  <a:pt x="259637" y="234224"/>
                </a:lnTo>
                <a:lnTo>
                  <a:pt x="261911" y="239493"/>
                </a:lnTo>
                <a:lnTo>
                  <a:pt x="267083" y="247993"/>
                </a:lnTo>
                <a:lnTo>
                  <a:pt x="272689" y="255078"/>
                </a:lnTo>
                <a:lnTo>
                  <a:pt x="280431" y="263654"/>
                </a:lnTo>
                <a:lnTo>
                  <a:pt x="288546" y="272073"/>
                </a:lnTo>
                <a:lnTo>
                  <a:pt x="291106" y="273656"/>
                </a:lnTo>
                <a:lnTo>
                  <a:pt x="296595" y="275414"/>
                </a:lnTo>
                <a:lnTo>
                  <a:pt x="299448" y="274890"/>
                </a:lnTo>
                <a:lnTo>
                  <a:pt x="308203" y="270405"/>
                </a:lnTo>
                <a:lnTo>
                  <a:pt x="314116" y="269008"/>
                </a:lnTo>
                <a:lnTo>
                  <a:pt x="320051" y="265741"/>
                </a:lnTo>
                <a:lnTo>
                  <a:pt x="328966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PenAnnotation84"/>
          <p:cNvSpPr/>
          <p:nvPr/>
        </p:nvSpPr>
        <p:spPr>
          <a:xfrm>
            <a:off x="3339703" y="352722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367" y="0"/>
                </a:lnTo>
                <a:lnTo>
                  <a:pt x="245" y="992"/>
                </a:lnTo>
                <a:lnTo>
                  <a:pt x="163" y="2646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PenAnnotation85"/>
          <p:cNvSpPr/>
          <p:nvPr/>
        </p:nvSpPr>
        <p:spPr>
          <a:xfrm>
            <a:off x="3447504" y="3438297"/>
            <a:ext cx="124372" cy="267524"/>
          </a:xfrm>
          <a:custGeom>
            <a:avLst/>
            <a:gdLst/>
            <a:ahLst/>
            <a:cxnLst/>
            <a:rect l="0" t="0" r="0" b="0"/>
            <a:pathLst>
              <a:path w="124372" h="267524">
                <a:moveTo>
                  <a:pt x="124371" y="8562"/>
                </a:moveTo>
                <a:lnTo>
                  <a:pt x="119630" y="3821"/>
                </a:lnTo>
                <a:lnTo>
                  <a:pt x="117241" y="2425"/>
                </a:lnTo>
                <a:lnTo>
                  <a:pt x="114657" y="1494"/>
                </a:lnTo>
                <a:lnTo>
                  <a:pt x="111942" y="874"/>
                </a:lnTo>
                <a:lnTo>
                  <a:pt x="109139" y="460"/>
                </a:lnTo>
                <a:lnTo>
                  <a:pt x="106279" y="184"/>
                </a:lnTo>
                <a:lnTo>
                  <a:pt x="103380" y="0"/>
                </a:lnTo>
                <a:lnTo>
                  <a:pt x="100455" y="870"/>
                </a:lnTo>
                <a:lnTo>
                  <a:pt x="97513" y="2442"/>
                </a:lnTo>
                <a:lnTo>
                  <a:pt x="94559" y="4482"/>
                </a:lnTo>
                <a:lnTo>
                  <a:pt x="90606" y="6834"/>
                </a:lnTo>
                <a:lnTo>
                  <a:pt x="85986" y="9394"/>
                </a:lnTo>
                <a:lnTo>
                  <a:pt x="80921" y="12093"/>
                </a:lnTo>
                <a:lnTo>
                  <a:pt x="75561" y="13893"/>
                </a:lnTo>
                <a:lnTo>
                  <a:pt x="70003" y="15092"/>
                </a:lnTo>
                <a:lnTo>
                  <a:pt x="64313" y="15892"/>
                </a:lnTo>
                <a:lnTo>
                  <a:pt x="58535" y="18410"/>
                </a:lnTo>
                <a:lnTo>
                  <a:pt x="52699" y="22073"/>
                </a:lnTo>
                <a:lnTo>
                  <a:pt x="46824" y="26499"/>
                </a:lnTo>
                <a:lnTo>
                  <a:pt x="41915" y="30442"/>
                </a:lnTo>
                <a:lnTo>
                  <a:pt x="37650" y="34063"/>
                </a:lnTo>
                <a:lnTo>
                  <a:pt x="33815" y="37469"/>
                </a:lnTo>
                <a:lnTo>
                  <a:pt x="24262" y="46545"/>
                </a:lnTo>
                <a:lnTo>
                  <a:pt x="18936" y="51743"/>
                </a:lnTo>
                <a:lnTo>
                  <a:pt x="14393" y="57193"/>
                </a:lnTo>
                <a:lnTo>
                  <a:pt x="10373" y="62811"/>
                </a:lnTo>
                <a:lnTo>
                  <a:pt x="6700" y="68540"/>
                </a:lnTo>
                <a:lnTo>
                  <a:pt x="4251" y="74344"/>
                </a:lnTo>
                <a:lnTo>
                  <a:pt x="2619" y="80198"/>
                </a:lnTo>
                <a:lnTo>
                  <a:pt x="1531" y="86085"/>
                </a:lnTo>
                <a:lnTo>
                  <a:pt x="806" y="91994"/>
                </a:lnTo>
                <a:lnTo>
                  <a:pt x="322" y="97918"/>
                </a:lnTo>
                <a:lnTo>
                  <a:pt x="0" y="103851"/>
                </a:lnTo>
                <a:lnTo>
                  <a:pt x="777" y="108799"/>
                </a:lnTo>
                <a:lnTo>
                  <a:pt x="4286" y="116942"/>
                </a:lnTo>
                <a:lnTo>
                  <a:pt x="29171" y="166429"/>
                </a:lnTo>
                <a:lnTo>
                  <a:pt x="33123" y="171353"/>
                </a:lnTo>
                <a:lnTo>
                  <a:pt x="37742" y="175629"/>
                </a:lnTo>
                <a:lnTo>
                  <a:pt x="42806" y="179471"/>
                </a:lnTo>
                <a:lnTo>
                  <a:pt x="47174" y="184017"/>
                </a:lnTo>
                <a:lnTo>
                  <a:pt x="51078" y="189032"/>
                </a:lnTo>
                <a:lnTo>
                  <a:pt x="54673" y="194360"/>
                </a:lnTo>
                <a:lnTo>
                  <a:pt x="58062" y="198904"/>
                </a:lnTo>
                <a:lnTo>
                  <a:pt x="61313" y="202925"/>
                </a:lnTo>
                <a:lnTo>
                  <a:pt x="64473" y="206598"/>
                </a:lnTo>
                <a:lnTo>
                  <a:pt x="67572" y="211032"/>
                </a:lnTo>
                <a:lnTo>
                  <a:pt x="70630" y="215971"/>
                </a:lnTo>
                <a:lnTo>
                  <a:pt x="73660" y="221249"/>
                </a:lnTo>
                <a:lnTo>
                  <a:pt x="76673" y="225759"/>
                </a:lnTo>
                <a:lnTo>
                  <a:pt x="79674" y="229759"/>
                </a:lnTo>
                <a:lnTo>
                  <a:pt x="82666" y="233417"/>
                </a:lnTo>
                <a:lnTo>
                  <a:pt x="85992" y="240128"/>
                </a:lnTo>
                <a:lnTo>
                  <a:pt x="87470" y="246418"/>
                </a:lnTo>
                <a:lnTo>
                  <a:pt x="88301" y="254545"/>
                </a:lnTo>
                <a:lnTo>
                  <a:pt x="88582" y="260440"/>
                </a:lnTo>
                <a:lnTo>
                  <a:pt x="88652" y="26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PenAnnotation86"/>
          <p:cNvSpPr/>
          <p:nvPr/>
        </p:nvSpPr>
        <p:spPr>
          <a:xfrm>
            <a:off x="3411140" y="3416205"/>
            <a:ext cx="257566" cy="280686"/>
          </a:xfrm>
          <a:custGeom>
            <a:avLst/>
            <a:gdLst/>
            <a:ahLst/>
            <a:cxnLst/>
            <a:rect l="0" t="0" r="0" b="0"/>
            <a:pathLst>
              <a:path w="257566" h="280686">
                <a:moveTo>
                  <a:pt x="0" y="191388"/>
                </a:moveTo>
                <a:lnTo>
                  <a:pt x="25732" y="191388"/>
                </a:lnTo>
                <a:lnTo>
                  <a:pt x="31045" y="190396"/>
                </a:lnTo>
                <a:lnTo>
                  <a:pt x="36572" y="188742"/>
                </a:lnTo>
                <a:lnTo>
                  <a:pt x="42241" y="186648"/>
                </a:lnTo>
                <a:lnTo>
                  <a:pt x="48004" y="184259"/>
                </a:lnTo>
                <a:lnTo>
                  <a:pt x="53831" y="181675"/>
                </a:lnTo>
                <a:lnTo>
                  <a:pt x="65597" y="176157"/>
                </a:lnTo>
                <a:lnTo>
                  <a:pt x="77441" y="170397"/>
                </a:lnTo>
                <a:lnTo>
                  <a:pt x="84369" y="167473"/>
                </a:lnTo>
                <a:lnTo>
                  <a:pt x="91965" y="164531"/>
                </a:lnTo>
                <a:lnTo>
                  <a:pt x="100005" y="161577"/>
                </a:lnTo>
                <a:lnTo>
                  <a:pt x="107350" y="157623"/>
                </a:lnTo>
                <a:lnTo>
                  <a:pt x="114231" y="153003"/>
                </a:lnTo>
                <a:lnTo>
                  <a:pt x="120802" y="147939"/>
                </a:lnTo>
                <a:lnTo>
                  <a:pt x="128160" y="142578"/>
                </a:lnTo>
                <a:lnTo>
                  <a:pt x="144273" y="131330"/>
                </a:lnTo>
                <a:lnTo>
                  <a:pt x="151744" y="124561"/>
                </a:lnTo>
                <a:lnTo>
                  <a:pt x="158710" y="117071"/>
                </a:lnTo>
                <a:lnTo>
                  <a:pt x="165338" y="109101"/>
                </a:lnTo>
                <a:lnTo>
                  <a:pt x="172733" y="101804"/>
                </a:lnTo>
                <a:lnTo>
                  <a:pt x="180640" y="94954"/>
                </a:lnTo>
                <a:lnTo>
                  <a:pt x="188887" y="88403"/>
                </a:lnTo>
                <a:lnTo>
                  <a:pt x="196370" y="82052"/>
                </a:lnTo>
                <a:lnTo>
                  <a:pt x="203344" y="75833"/>
                </a:lnTo>
                <a:lnTo>
                  <a:pt x="209976" y="69703"/>
                </a:lnTo>
                <a:lnTo>
                  <a:pt x="215390" y="63632"/>
                </a:lnTo>
                <a:lnTo>
                  <a:pt x="219993" y="57600"/>
                </a:lnTo>
                <a:lnTo>
                  <a:pt x="224052" y="51595"/>
                </a:lnTo>
                <a:lnTo>
                  <a:pt x="227751" y="45606"/>
                </a:lnTo>
                <a:lnTo>
                  <a:pt x="231209" y="39630"/>
                </a:lnTo>
                <a:lnTo>
                  <a:pt x="234507" y="33661"/>
                </a:lnTo>
                <a:lnTo>
                  <a:pt x="236705" y="28690"/>
                </a:lnTo>
                <a:lnTo>
                  <a:pt x="239148" y="20521"/>
                </a:lnTo>
                <a:lnTo>
                  <a:pt x="235830" y="16953"/>
                </a:lnTo>
                <a:lnTo>
                  <a:pt x="229650" y="13582"/>
                </a:lnTo>
                <a:lnTo>
                  <a:pt x="221561" y="10343"/>
                </a:lnTo>
                <a:lnTo>
                  <a:pt x="216168" y="7192"/>
                </a:lnTo>
                <a:lnTo>
                  <a:pt x="212573" y="4099"/>
                </a:lnTo>
                <a:lnTo>
                  <a:pt x="210176" y="1044"/>
                </a:lnTo>
                <a:lnTo>
                  <a:pt x="207586" y="0"/>
                </a:lnTo>
                <a:lnTo>
                  <a:pt x="204867" y="296"/>
                </a:lnTo>
                <a:lnTo>
                  <a:pt x="198115" y="3160"/>
                </a:lnTo>
                <a:lnTo>
                  <a:pt x="205129" y="6198"/>
                </a:lnTo>
                <a:lnTo>
                  <a:pt x="211167" y="8396"/>
                </a:lnTo>
                <a:lnTo>
                  <a:pt x="214200" y="11847"/>
                </a:lnTo>
                <a:lnTo>
                  <a:pt x="215230" y="16132"/>
                </a:lnTo>
                <a:lnTo>
                  <a:pt x="214924" y="20972"/>
                </a:lnTo>
                <a:lnTo>
                  <a:pt x="213728" y="26184"/>
                </a:lnTo>
                <a:lnTo>
                  <a:pt x="211938" y="31643"/>
                </a:lnTo>
                <a:lnTo>
                  <a:pt x="209753" y="37266"/>
                </a:lnTo>
                <a:lnTo>
                  <a:pt x="208297" y="43000"/>
                </a:lnTo>
                <a:lnTo>
                  <a:pt x="207325" y="48806"/>
                </a:lnTo>
                <a:lnTo>
                  <a:pt x="206678" y="54662"/>
                </a:lnTo>
                <a:lnTo>
                  <a:pt x="205254" y="60550"/>
                </a:lnTo>
                <a:lnTo>
                  <a:pt x="203313" y="66459"/>
                </a:lnTo>
                <a:lnTo>
                  <a:pt x="201026" y="72384"/>
                </a:lnTo>
                <a:lnTo>
                  <a:pt x="200494" y="79309"/>
                </a:lnTo>
                <a:lnTo>
                  <a:pt x="201132" y="86904"/>
                </a:lnTo>
                <a:lnTo>
                  <a:pt x="202549" y="94943"/>
                </a:lnTo>
                <a:lnTo>
                  <a:pt x="203494" y="102286"/>
                </a:lnTo>
                <a:lnTo>
                  <a:pt x="204123" y="109167"/>
                </a:lnTo>
                <a:lnTo>
                  <a:pt x="204543" y="115738"/>
                </a:lnTo>
                <a:lnTo>
                  <a:pt x="205815" y="123095"/>
                </a:lnTo>
                <a:lnTo>
                  <a:pt x="207656" y="130977"/>
                </a:lnTo>
                <a:lnTo>
                  <a:pt x="209875" y="139208"/>
                </a:lnTo>
                <a:lnTo>
                  <a:pt x="212346" y="146679"/>
                </a:lnTo>
                <a:lnTo>
                  <a:pt x="214986" y="153645"/>
                </a:lnTo>
                <a:lnTo>
                  <a:pt x="217738" y="160273"/>
                </a:lnTo>
                <a:lnTo>
                  <a:pt x="220565" y="166676"/>
                </a:lnTo>
                <a:lnTo>
                  <a:pt x="226352" y="179082"/>
                </a:lnTo>
                <a:lnTo>
                  <a:pt x="244090" y="215166"/>
                </a:lnTo>
                <a:lnTo>
                  <a:pt x="246070" y="221131"/>
                </a:lnTo>
                <a:lnTo>
                  <a:pt x="247391" y="227091"/>
                </a:lnTo>
                <a:lnTo>
                  <a:pt x="248271" y="233050"/>
                </a:lnTo>
                <a:lnTo>
                  <a:pt x="249850" y="239006"/>
                </a:lnTo>
                <a:lnTo>
                  <a:pt x="251895" y="244962"/>
                </a:lnTo>
                <a:lnTo>
                  <a:pt x="254250" y="250916"/>
                </a:lnTo>
                <a:lnTo>
                  <a:pt x="255821" y="255878"/>
                </a:lnTo>
                <a:lnTo>
                  <a:pt x="257565" y="264038"/>
                </a:lnTo>
                <a:lnTo>
                  <a:pt x="257038" y="267602"/>
                </a:lnTo>
                <a:lnTo>
                  <a:pt x="255695" y="270971"/>
                </a:lnTo>
                <a:lnTo>
                  <a:pt x="250031" y="28068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PenAnnotation87"/>
          <p:cNvSpPr/>
          <p:nvPr/>
        </p:nvSpPr>
        <p:spPr>
          <a:xfrm>
            <a:off x="3545085" y="3536166"/>
            <a:ext cx="241103" cy="142866"/>
          </a:xfrm>
          <a:custGeom>
            <a:avLst/>
            <a:gdLst/>
            <a:ahLst/>
            <a:cxnLst/>
            <a:rect l="0" t="0" r="0" b="0"/>
            <a:pathLst>
              <a:path w="241103" h="142866">
                <a:moveTo>
                  <a:pt x="0" y="44638"/>
                </a:moveTo>
                <a:lnTo>
                  <a:pt x="4741" y="44638"/>
                </a:lnTo>
                <a:lnTo>
                  <a:pt x="7129" y="43646"/>
                </a:lnTo>
                <a:lnTo>
                  <a:pt x="12430" y="39898"/>
                </a:lnTo>
                <a:lnTo>
                  <a:pt x="16224" y="38501"/>
                </a:lnTo>
                <a:lnTo>
                  <a:pt x="20738" y="37570"/>
                </a:lnTo>
                <a:lnTo>
                  <a:pt x="25732" y="36950"/>
                </a:lnTo>
                <a:lnTo>
                  <a:pt x="30053" y="36536"/>
                </a:lnTo>
                <a:lnTo>
                  <a:pt x="37500" y="36076"/>
                </a:lnTo>
                <a:lnTo>
                  <a:pt x="41868" y="34962"/>
                </a:lnTo>
                <a:lnTo>
                  <a:pt x="46763" y="33226"/>
                </a:lnTo>
                <a:lnTo>
                  <a:pt x="52012" y="31077"/>
                </a:lnTo>
                <a:lnTo>
                  <a:pt x="57495" y="29644"/>
                </a:lnTo>
                <a:lnTo>
                  <a:pt x="63135" y="28689"/>
                </a:lnTo>
                <a:lnTo>
                  <a:pt x="68879" y="28052"/>
                </a:lnTo>
                <a:lnTo>
                  <a:pt x="74693" y="26636"/>
                </a:lnTo>
                <a:lnTo>
                  <a:pt x="80554" y="24699"/>
                </a:lnTo>
                <a:lnTo>
                  <a:pt x="86445" y="22416"/>
                </a:lnTo>
                <a:lnTo>
                  <a:pt x="100928" y="17233"/>
                </a:lnTo>
                <a:lnTo>
                  <a:pt x="108957" y="14462"/>
                </a:lnTo>
                <a:lnTo>
                  <a:pt x="116295" y="12615"/>
                </a:lnTo>
                <a:lnTo>
                  <a:pt x="123170" y="11383"/>
                </a:lnTo>
                <a:lnTo>
                  <a:pt x="129739" y="10562"/>
                </a:lnTo>
                <a:lnTo>
                  <a:pt x="136102" y="9022"/>
                </a:lnTo>
                <a:lnTo>
                  <a:pt x="142329" y="7003"/>
                </a:lnTo>
                <a:lnTo>
                  <a:pt x="148464" y="4665"/>
                </a:lnTo>
                <a:lnTo>
                  <a:pt x="154539" y="3107"/>
                </a:lnTo>
                <a:lnTo>
                  <a:pt x="160573" y="2068"/>
                </a:lnTo>
                <a:lnTo>
                  <a:pt x="166580" y="1375"/>
                </a:lnTo>
                <a:lnTo>
                  <a:pt x="171577" y="913"/>
                </a:lnTo>
                <a:lnTo>
                  <a:pt x="175901" y="606"/>
                </a:lnTo>
                <a:lnTo>
                  <a:pt x="183350" y="263"/>
                </a:lnTo>
                <a:lnTo>
                  <a:pt x="189968" y="111"/>
                </a:lnTo>
                <a:lnTo>
                  <a:pt x="208313" y="0"/>
                </a:lnTo>
                <a:lnTo>
                  <a:pt x="210313" y="989"/>
                </a:lnTo>
                <a:lnTo>
                  <a:pt x="211646" y="2640"/>
                </a:lnTo>
                <a:lnTo>
                  <a:pt x="212536" y="4733"/>
                </a:lnTo>
                <a:lnTo>
                  <a:pt x="213128" y="7121"/>
                </a:lnTo>
                <a:lnTo>
                  <a:pt x="213523" y="9705"/>
                </a:lnTo>
                <a:lnTo>
                  <a:pt x="213786" y="12420"/>
                </a:lnTo>
                <a:lnTo>
                  <a:pt x="213962" y="15221"/>
                </a:lnTo>
                <a:lnTo>
                  <a:pt x="214157" y="20981"/>
                </a:lnTo>
                <a:lnTo>
                  <a:pt x="213217" y="24898"/>
                </a:lnTo>
                <a:lnTo>
                  <a:pt x="211598" y="29494"/>
                </a:lnTo>
                <a:lnTo>
                  <a:pt x="209526" y="34542"/>
                </a:lnTo>
                <a:lnTo>
                  <a:pt x="208145" y="39892"/>
                </a:lnTo>
                <a:lnTo>
                  <a:pt x="207225" y="45443"/>
                </a:lnTo>
                <a:lnTo>
                  <a:pt x="206611" y="51128"/>
                </a:lnTo>
                <a:lnTo>
                  <a:pt x="206201" y="55910"/>
                </a:lnTo>
                <a:lnTo>
                  <a:pt x="205929" y="60090"/>
                </a:lnTo>
                <a:lnTo>
                  <a:pt x="205747" y="63869"/>
                </a:lnTo>
                <a:lnTo>
                  <a:pt x="205545" y="73360"/>
                </a:lnTo>
                <a:lnTo>
                  <a:pt x="205491" y="78669"/>
                </a:lnTo>
                <a:lnTo>
                  <a:pt x="206448" y="83200"/>
                </a:lnTo>
                <a:lnTo>
                  <a:pt x="208077" y="87213"/>
                </a:lnTo>
                <a:lnTo>
                  <a:pt x="210156" y="90881"/>
                </a:lnTo>
                <a:lnTo>
                  <a:pt x="211541" y="94318"/>
                </a:lnTo>
                <a:lnTo>
                  <a:pt x="212465" y="97602"/>
                </a:lnTo>
                <a:lnTo>
                  <a:pt x="213081" y="100783"/>
                </a:lnTo>
                <a:lnTo>
                  <a:pt x="214484" y="103897"/>
                </a:lnTo>
                <a:lnTo>
                  <a:pt x="216411" y="106964"/>
                </a:lnTo>
                <a:lnTo>
                  <a:pt x="218688" y="110001"/>
                </a:lnTo>
                <a:lnTo>
                  <a:pt x="220206" y="113019"/>
                </a:lnTo>
                <a:lnTo>
                  <a:pt x="221219" y="116022"/>
                </a:lnTo>
                <a:lnTo>
                  <a:pt x="221893" y="119016"/>
                </a:lnTo>
                <a:lnTo>
                  <a:pt x="223335" y="122005"/>
                </a:lnTo>
                <a:lnTo>
                  <a:pt x="225289" y="124989"/>
                </a:lnTo>
                <a:lnTo>
                  <a:pt x="231770" y="133411"/>
                </a:lnTo>
                <a:lnTo>
                  <a:pt x="241102" y="14286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PenAnnotation88"/>
          <p:cNvSpPr/>
          <p:nvPr/>
        </p:nvSpPr>
        <p:spPr>
          <a:xfrm>
            <a:off x="3768328" y="346471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PenAnnotation89"/>
          <p:cNvSpPr/>
          <p:nvPr/>
        </p:nvSpPr>
        <p:spPr>
          <a:xfrm>
            <a:off x="3852809" y="3527226"/>
            <a:ext cx="201270" cy="133781"/>
          </a:xfrm>
          <a:custGeom>
            <a:avLst/>
            <a:gdLst/>
            <a:ahLst/>
            <a:cxnLst/>
            <a:rect l="0" t="0" r="0" b="0"/>
            <a:pathLst>
              <a:path w="201270" h="133781">
                <a:moveTo>
                  <a:pt x="94112" y="0"/>
                </a:moveTo>
                <a:lnTo>
                  <a:pt x="94112" y="8920"/>
                </a:lnTo>
                <a:lnTo>
                  <a:pt x="29868" y="8930"/>
                </a:lnTo>
                <a:lnTo>
                  <a:pt x="27470" y="9922"/>
                </a:lnTo>
                <a:lnTo>
                  <a:pt x="25872" y="11576"/>
                </a:lnTo>
                <a:lnTo>
                  <a:pt x="24806" y="13671"/>
                </a:lnTo>
                <a:lnTo>
                  <a:pt x="23104" y="16059"/>
                </a:lnTo>
                <a:lnTo>
                  <a:pt x="20976" y="18643"/>
                </a:lnTo>
                <a:lnTo>
                  <a:pt x="18566" y="21359"/>
                </a:lnTo>
                <a:lnTo>
                  <a:pt x="13242" y="27022"/>
                </a:lnTo>
                <a:lnTo>
                  <a:pt x="10433" y="29921"/>
                </a:lnTo>
                <a:lnTo>
                  <a:pt x="8561" y="33838"/>
                </a:lnTo>
                <a:lnTo>
                  <a:pt x="7312" y="38434"/>
                </a:lnTo>
                <a:lnTo>
                  <a:pt x="6480" y="43482"/>
                </a:lnTo>
                <a:lnTo>
                  <a:pt x="4933" y="48832"/>
                </a:lnTo>
                <a:lnTo>
                  <a:pt x="2909" y="54383"/>
                </a:lnTo>
                <a:lnTo>
                  <a:pt x="568" y="60068"/>
                </a:lnTo>
                <a:lnTo>
                  <a:pt x="0" y="65842"/>
                </a:lnTo>
                <a:lnTo>
                  <a:pt x="613" y="71676"/>
                </a:lnTo>
                <a:lnTo>
                  <a:pt x="2014" y="77550"/>
                </a:lnTo>
                <a:lnTo>
                  <a:pt x="2948" y="82458"/>
                </a:lnTo>
                <a:lnTo>
                  <a:pt x="3570" y="86722"/>
                </a:lnTo>
                <a:lnTo>
                  <a:pt x="3985" y="90557"/>
                </a:lnTo>
                <a:lnTo>
                  <a:pt x="5254" y="95098"/>
                </a:lnTo>
                <a:lnTo>
                  <a:pt x="7092" y="100109"/>
                </a:lnTo>
                <a:lnTo>
                  <a:pt x="9310" y="105435"/>
                </a:lnTo>
                <a:lnTo>
                  <a:pt x="11781" y="109977"/>
                </a:lnTo>
                <a:lnTo>
                  <a:pt x="14420" y="113998"/>
                </a:lnTo>
                <a:lnTo>
                  <a:pt x="17171" y="117671"/>
                </a:lnTo>
                <a:lnTo>
                  <a:pt x="19998" y="121111"/>
                </a:lnTo>
                <a:lnTo>
                  <a:pt x="22875" y="124397"/>
                </a:lnTo>
                <a:lnTo>
                  <a:pt x="25785" y="127580"/>
                </a:lnTo>
                <a:lnTo>
                  <a:pt x="28717" y="129702"/>
                </a:lnTo>
                <a:lnTo>
                  <a:pt x="34621" y="132059"/>
                </a:lnTo>
                <a:lnTo>
                  <a:pt x="40552" y="133107"/>
                </a:lnTo>
                <a:lnTo>
                  <a:pt x="46495" y="133573"/>
                </a:lnTo>
                <a:lnTo>
                  <a:pt x="52444" y="133780"/>
                </a:lnTo>
                <a:lnTo>
                  <a:pt x="55419" y="132843"/>
                </a:lnTo>
                <a:lnTo>
                  <a:pt x="61371" y="129156"/>
                </a:lnTo>
                <a:lnTo>
                  <a:pt x="64348" y="126784"/>
                </a:lnTo>
                <a:lnTo>
                  <a:pt x="67324" y="124210"/>
                </a:lnTo>
                <a:lnTo>
                  <a:pt x="70300" y="121502"/>
                </a:lnTo>
                <a:lnTo>
                  <a:pt x="74269" y="118704"/>
                </a:lnTo>
                <a:lnTo>
                  <a:pt x="78899" y="115847"/>
                </a:lnTo>
                <a:lnTo>
                  <a:pt x="83970" y="112951"/>
                </a:lnTo>
                <a:lnTo>
                  <a:pt x="88343" y="109035"/>
                </a:lnTo>
                <a:lnTo>
                  <a:pt x="92250" y="104440"/>
                </a:lnTo>
                <a:lnTo>
                  <a:pt x="95848" y="99392"/>
                </a:lnTo>
                <a:lnTo>
                  <a:pt x="99238" y="95035"/>
                </a:lnTo>
                <a:lnTo>
                  <a:pt x="102491" y="91138"/>
                </a:lnTo>
                <a:lnTo>
                  <a:pt x="105651" y="87548"/>
                </a:lnTo>
                <a:lnTo>
                  <a:pt x="108750" y="83170"/>
                </a:lnTo>
                <a:lnTo>
                  <a:pt x="111809" y="78267"/>
                </a:lnTo>
                <a:lnTo>
                  <a:pt x="114839" y="73014"/>
                </a:lnTo>
                <a:lnTo>
                  <a:pt x="117852" y="68520"/>
                </a:lnTo>
                <a:lnTo>
                  <a:pt x="120853" y="64531"/>
                </a:lnTo>
                <a:lnTo>
                  <a:pt x="128058" y="55742"/>
                </a:lnTo>
                <a:lnTo>
                  <a:pt x="128649" y="54029"/>
                </a:lnTo>
                <a:lnTo>
                  <a:pt x="129043" y="51894"/>
                </a:lnTo>
                <a:lnTo>
                  <a:pt x="129818" y="44774"/>
                </a:lnTo>
                <a:lnTo>
                  <a:pt x="129830" y="57088"/>
                </a:lnTo>
                <a:lnTo>
                  <a:pt x="130823" y="59887"/>
                </a:lnTo>
                <a:lnTo>
                  <a:pt x="132476" y="62745"/>
                </a:lnTo>
                <a:lnTo>
                  <a:pt x="134571" y="65643"/>
                </a:lnTo>
                <a:lnTo>
                  <a:pt x="135968" y="68566"/>
                </a:lnTo>
                <a:lnTo>
                  <a:pt x="136899" y="71508"/>
                </a:lnTo>
                <a:lnTo>
                  <a:pt x="137519" y="74461"/>
                </a:lnTo>
                <a:lnTo>
                  <a:pt x="138926" y="77422"/>
                </a:lnTo>
                <a:lnTo>
                  <a:pt x="140855" y="80388"/>
                </a:lnTo>
                <a:lnTo>
                  <a:pt x="143133" y="83358"/>
                </a:lnTo>
                <a:lnTo>
                  <a:pt x="144653" y="86330"/>
                </a:lnTo>
                <a:lnTo>
                  <a:pt x="145665" y="89303"/>
                </a:lnTo>
                <a:lnTo>
                  <a:pt x="146340" y="92278"/>
                </a:lnTo>
                <a:lnTo>
                  <a:pt x="147783" y="94261"/>
                </a:lnTo>
                <a:lnTo>
                  <a:pt x="149736" y="95583"/>
                </a:lnTo>
                <a:lnTo>
                  <a:pt x="152031" y="96464"/>
                </a:lnTo>
                <a:lnTo>
                  <a:pt x="157226" y="100089"/>
                </a:lnTo>
                <a:lnTo>
                  <a:pt x="160001" y="102445"/>
                </a:lnTo>
                <a:lnTo>
                  <a:pt x="162843" y="104015"/>
                </a:lnTo>
                <a:lnTo>
                  <a:pt x="168646" y="105761"/>
                </a:lnTo>
                <a:lnTo>
                  <a:pt x="174533" y="109182"/>
                </a:lnTo>
                <a:lnTo>
                  <a:pt x="177492" y="111483"/>
                </a:lnTo>
                <a:lnTo>
                  <a:pt x="179464" y="112025"/>
                </a:lnTo>
                <a:lnTo>
                  <a:pt x="180779" y="111394"/>
                </a:lnTo>
                <a:lnTo>
                  <a:pt x="181656" y="109982"/>
                </a:lnTo>
                <a:lnTo>
                  <a:pt x="183233" y="109040"/>
                </a:lnTo>
                <a:lnTo>
                  <a:pt x="187630" y="107993"/>
                </a:lnTo>
                <a:lnTo>
                  <a:pt x="192892" y="104882"/>
                </a:lnTo>
                <a:lnTo>
                  <a:pt x="195684" y="102664"/>
                </a:lnTo>
                <a:lnTo>
                  <a:pt x="197546" y="100192"/>
                </a:lnTo>
                <a:lnTo>
                  <a:pt x="198787" y="97553"/>
                </a:lnTo>
                <a:lnTo>
                  <a:pt x="201269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PenAnnotation90"/>
          <p:cNvSpPr/>
          <p:nvPr/>
        </p:nvSpPr>
        <p:spPr>
          <a:xfrm>
            <a:off x="4054078" y="3339703"/>
            <a:ext cx="53579" cy="303610"/>
          </a:xfrm>
          <a:custGeom>
            <a:avLst/>
            <a:gdLst/>
            <a:ahLst/>
            <a:cxnLst/>
            <a:rect l="0" t="0" r="0" b="0"/>
            <a:pathLst>
              <a:path w="53579" h="303610">
                <a:moveTo>
                  <a:pt x="0" y="0"/>
                </a:moveTo>
                <a:lnTo>
                  <a:pt x="0" y="50879"/>
                </a:lnTo>
                <a:lnTo>
                  <a:pt x="1984" y="57731"/>
                </a:lnTo>
                <a:lnTo>
                  <a:pt x="5291" y="65277"/>
                </a:lnTo>
                <a:lnTo>
                  <a:pt x="9480" y="73284"/>
                </a:lnTo>
                <a:lnTo>
                  <a:pt x="12273" y="81597"/>
                </a:lnTo>
                <a:lnTo>
                  <a:pt x="14135" y="90117"/>
                </a:lnTo>
                <a:lnTo>
                  <a:pt x="15377" y="98773"/>
                </a:lnTo>
                <a:lnTo>
                  <a:pt x="17196" y="107521"/>
                </a:lnTo>
                <a:lnTo>
                  <a:pt x="19402" y="116329"/>
                </a:lnTo>
                <a:lnTo>
                  <a:pt x="21864" y="125177"/>
                </a:lnTo>
                <a:lnTo>
                  <a:pt x="27246" y="142947"/>
                </a:lnTo>
                <a:lnTo>
                  <a:pt x="30070" y="151852"/>
                </a:lnTo>
                <a:lnTo>
                  <a:pt x="31953" y="160766"/>
                </a:lnTo>
                <a:lnTo>
                  <a:pt x="33208" y="169685"/>
                </a:lnTo>
                <a:lnTo>
                  <a:pt x="34044" y="178608"/>
                </a:lnTo>
                <a:lnTo>
                  <a:pt x="34603" y="187533"/>
                </a:lnTo>
                <a:lnTo>
                  <a:pt x="35223" y="205387"/>
                </a:lnTo>
                <a:lnTo>
                  <a:pt x="36380" y="213323"/>
                </a:lnTo>
                <a:lnTo>
                  <a:pt x="38144" y="220598"/>
                </a:lnTo>
                <a:lnTo>
                  <a:pt x="40312" y="227432"/>
                </a:lnTo>
                <a:lnTo>
                  <a:pt x="41758" y="233973"/>
                </a:lnTo>
                <a:lnTo>
                  <a:pt x="42721" y="240318"/>
                </a:lnTo>
                <a:lnTo>
                  <a:pt x="43363" y="246532"/>
                </a:lnTo>
                <a:lnTo>
                  <a:pt x="44784" y="252659"/>
                </a:lnTo>
                <a:lnTo>
                  <a:pt x="46723" y="258728"/>
                </a:lnTo>
                <a:lnTo>
                  <a:pt x="49008" y="264759"/>
                </a:lnTo>
                <a:lnTo>
                  <a:pt x="50531" y="269772"/>
                </a:lnTo>
                <a:lnTo>
                  <a:pt x="51547" y="274105"/>
                </a:lnTo>
                <a:lnTo>
                  <a:pt x="52675" y="281567"/>
                </a:lnTo>
                <a:lnTo>
                  <a:pt x="53177" y="288190"/>
                </a:lnTo>
                <a:lnTo>
                  <a:pt x="53459" y="297497"/>
                </a:lnTo>
                <a:lnTo>
                  <a:pt x="53578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PenAnnotation91"/>
          <p:cNvSpPr/>
          <p:nvPr/>
        </p:nvSpPr>
        <p:spPr>
          <a:xfrm>
            <a:off x="4205882" y="3483111"/>
            <a:ext cx="151806" cy="169085"/>
          </a:xfrm>
          <a:custGeom>
            <a:avLst/>
            <a:gdLst/>
            <a:ahLst/>
            <a:cxnLst/>
            <a:rect l="0" t="0" r="0" b="0"/>
            <a:pathLst>
              <a:path w="151806" h="169085">
                <a:moveTo>
                  <a:pt x="0" y="61974"/>
                </a:moveTo>
                <a:lnTo>
                  <a:pt x="0" y="69663"/>
                </a:lnTo>
                <a:lnTo>
                  <a:pt x="2646" y="72999"/>
                </a:lnTo>
                <a:lnTo>
                  <a:pt x="4741" y="75277"/>
                </a:lnTo>
                <a:lnTo>
                  <a:pt x="7129" y="76796"/>
                </a:lnTo>
                <a:lnTo>
                  <a:pt x="9714" y="77808"/>
                </a:lnTo>
                <a:lnTo>
                  <a:pt x="12429" y="78484"/>
                </a:lnTo>
                <a:lnTo>
                  <a:pt x="15232" y="78934"/>
                </a:lnTo>
                <a:lnTo>
                  <a:pt x="18092" y="79234"/>
                </a:lnTo>
                <a:lnTo>
                  <a:pt x="20991" y="79434"/>
                </a:lnTo>
                <a:lnTo>
                  <a:pt x="23916" y="80559"/>
                </a:lnTo>
                <a:lnTo>
                  <a:pt x="26858" y="82302"/>
                </a:lnTo>
                <a:lnTo>
                  <a:pt x="29812" y="84456"/>
                </a:lnTo>
                <a:lnTo>
                  <a:pt x="32773" y="85892"/>
                </a:lnTo>
                <a:lnTo>
                  <a:pt x="35740" y="86849"/>
                </a:lnTo>
                <a:lnTo>
                  <a:pt x="38709" y="87487"/>
                </a:lnTo>
                <a:lnTo>
                  <a:pt x="41681" y="86921"/>
                </a:lnTo>
                <a:lnTo>
                  <a:pt x="44655" y="85550"/>
                </a:lnTo>
                <a:lnTo>
                  <a:pt x="47630" y="83645"/>
                </a:lnTo>
                <a:lnTo>
                  <a:pt x="50605" y="82375"/>
                </a:lnTo>
                <a:lnTo>
                  <a:pt x="53580" y="81528"/>
                </a:lnTo>
                <a:lnTo>
                  <a:pt x="56557" y="80963"/>
                </a:lnTo>
                <a:lnTo>
                  <a:pt x="59533" y="79595"/>
                </a:lnTo>
                <a:lnTo>
                  <a:pt x="62509" y="77690"/>
                </a:lnTo>
                <a:lnTo>
                  <a:pt x="65485" y="75428"/>
                </a:lnTo>
                <a:lnTo>
                  <a:pt x="68461" y="71935"/>
                </a:lnTo>
                <a:lnTo>
                  <a:pt x="71438" y="67623"/>
                </a:lnTo>
                <a:lnTo>
                  <a:pt x="74414" y="62764"/>
                </a:lnTo>
                <a:lnTo>
                  <a:pt x="77391" y="58532"/>
                </a:lnTo>
                <a:lnTo>
                  <a:pt x="80368" y="54719"/>
                </a:lnTo>
                <a:lnTo>
                  <a:pt x="83344" y="51184"/>
                </a:lnTo>
                <a:lnTo>
                  <a:pt x="86321" y="46843"/>
                </a:lnTo>
                <a:lnTo>
                  <a:pt x="89297" y="41965"/>
                </a:lnTo>
                <a:lnTo>
                  <a:pt x="92274" y="36729"/>
                </a:lnTo>
                <a:lnTo>
                  <a:pt x="94258" y="32246"/>
                </a:lnTo>
                <a:lnTo>
                  <a:pt x="95581" y="28264"/>
                </a:lnTo>
                <a:lnTo>
                  <a:pt x="96463" y="24619"/>
                </a:lnTo>
                <a:lnTo>
                  <a:pt x="97051" y="21196"/>
                </a:lnTo>
                <a:lnTo>
                  <a:pt x="97443" y="17921"/>
                </a:lnTo>
                <a:lnTo>
                  <a:pt x="97704" y="14746"/>
                </a:lnTo>
                <a:lnTo>
                  <a:pt x="97878" y="11637"/>
                </a:lnTo>
                <a:lnTo>
                  <a:pt x="98181" y="1265"/>
                </a:lnTo>
                <a:lnTo>
                  <a:pt x="97204" y="666"/>
                </a:lnTo>
                <a:lnTo>
                  <a:pt x="93473" y="0"/>
                </a:lnTo>
                <a:lnTo>
                  <a:pt x="90097" y="814"/>
                </a:lnTo>
                <a:lnTo>
                  <a:pt x="85861" y="2349"/>
                </a:lnTo>
                <a:lnTo>
                  <a:pt x="81054" y="4365"/>
                </a:lnTo>
                <a:lnTo>
                  <a:pt x="76856" y="7693"/>
                </a:lnTo>
                <a:lnTo>
                  <a:pt x="73066" y="11896"/>
                </a:lnTo>
                <a:lnTo>
                  <a:pt x="69546" y="16683"/>
                </a:lnTo>
                <a:lnTo>
                  <a:pt x="66208" y="20866"/>
                </a:lnTo>
                <a:lnTo>
                  <a:pt x="62991" y="24647"/>
                </a:lnTo>
                <a:lnTo>
                  <a:pt x="59853" y="28160"/>
                </a:lnTo>
                <a:lnTo>
                  <a:pt x="51075" y="37355"/>
                </a:lnTo>
                <a:lnTo>
                  <a:pt x="45957" y="42585"/>
                </a:lnTo>
                <a:lnTo>
                  <a:pt x="41552" y="49048"/>
                </a:lnTo>
                <a:lnTo>
                  <a:pt x="37623" y="56333"/>
                </a:lnTo>
                <a:lnTo>
                  <a:pt x="34012" y="64167"/>
                </a:lnTo>
                <a:lnTo>
                  <a:pt x="31605" y="70381"/>
                </a:lnTo>
                <a:lnTo>
                  <a:pt x="30000" y="75517"/>
                </a:lnTo>
                <a:lnTo>
                  <a:pt x="28930" y="79932"/>
                </a:lnTo>
                <a:lnTo>
                  <a:pt x="28216" y="84860"/>
                </a:lnTo>
                <a:lnTo>
                  <a:pt x="27740" y="90130"/>
                </a:lnTo>
                <a:lnTo>
                  <a:pt x="27423" y="95628"/>
                </a:lnTo>
                <a:lnTo>
                  <a:pt x="27071" y="107028"/>
                </a:lnTo>
                <a:lnTo>
                  <a:pt x="26977" y="112846"/>
                </a:lnTo>
                <a:lnTo>
                  <a:pt x="27907" y="118709"/>
                </a:lnTo>
                <a:lnTo>
                  <a:pt x="29519" y="124602"/>
                </a:lnTo>
                <a:lnTo>
                  <a:pt x="31586" y="130515"/>
                </a:lnTo>
                <a:lnTo>
                  <a:pt x="32963" y="135450"/>
                </a:lnTo>
                <a:lnTo>
                  <a:pt x="33882" y="139731"/>
                </a:lnTo>
                <a:lnTo>
                  <a:pt x="34494" y="143578"/>
                </a:lnTo>
                <a:lnTo>
                  <a:pt x="36887" y="147135"/>
                </a:lnTo>
                <a:lnTo>
                  <a:pt x="40466" y="150498"/>
                </a:lnTo>
                <a:lnTo>
                  <a:pt x="44837" y="153732"/>
                </a:lnTo>
                <a:lnTo>
                  <a:pt x="48743" y="156881"/>
                </a:lnTo>
                <a:lnTo>
                  <a:pt x="52339" y="159972"/>
                </a:lnTo>
                <a:lnTo>
                  <a:pt x="55729" y="163025"/>
                </a:lnTo>
                <a:lnTo>
                  <a:pt x="58981" y="165060"/>
                </a:lnTo>
                <a:lnTo>
                  <a:pt x="62141" y="166417"/>
                </a:lnTo>
                <a:lnTo>
                  <a:pt x="65240" y="167321"/>
                </a:lnTo>
                <a:lnTo>
                  <a:pt x="68298" y="167925"/>
                </a:lnTo>
                <a:lnTo>
                  <a:pt x="71329" y="168327"/>
                </a:lnTo>
                <a:lnTo>
                  <a:pt x="74342" y="168595"/>
                </a:lnTo>
                <a:lnTo>
                  <a:pt x="78335" y="168773"/>
                </a:lnTo>
                <a:lnTo>
                  <a:pt x="92444" y="169025"/>
                </a:lnTo>
                <a:lnTo>
                  <a:pt x="99956" y="169084"/>
                </a:lnTo>
                <a:lnTo>
                  <a:pt x="103348" y="168107"/>
                </a:lnTo>
                <a:lnTo>
                  <a:pt x="106602" y="166464"/>
                </a:lnTo>
                <a:lnTo>
                  <a:pt x="109763" y="164376"/>
                </a:lnTo>
                <a:lnTo>
                  <a:pt x="113855" y="162985"/>
                </a:lnTo>
                <a:lnTo>
                  <a:pt x="118568" y="162057"/>
                </a:lnTo>
                <a:lnTo>
                  <a:pt x="123694" y="161438"/>
                </a:lnTo>
                <a:lnTo>
                  <a:pt x="128103" y="160034"/>
                </a:lnTo>
                <a:lnTo>
                  <a:pt x="132035" y="158105"/>
                </a:lnTo>
                <a:lnTo>
                  <a:pt x="135648" y="155827"/>
                </a:lnTo>
                <a:lnTo>
                  <a:pt x="138057" y="153316"/>
                </a:lnTo>
                <a:lnTo>
                  <a:pt x="139663" y="150650"/>
                </a:lnTo>
                <a:lnTo>
                  <a:pt x="140734" y="147881"/>
                </a:lnTo>
                <a:lnTo>
                  <a:pt x="142440" y="145042"/>
                </a:lnTo>
                <a:lnTo>
                  <a:pt x="144569" y="142158"/>
                </a:lnTo>
                <a:lnTo>
                  <a:pt x="146981" y="139242"/>
                </a:lnTo>
                <a:lnTo>
                  <a:pt x="148589" y="136307"/>
                </a:lnTo>
                <a:lnTo>
                  <a:pt x="149661" y="133357"/>
                </a:lnTo>
                <a:lnTo>
                  <a:pt x="151805" y="1244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PenAnnotation92"/>
          <p:cNvSpPr/>
          <p:nvPr/>
        </p:nvSpPr>
        <p:spPr>
          <a:xfrm>
            <a:off x="3991570" y="342007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PenAnnotation93"/>
          <p:cNvSpPr/>
          <p:nvPr/>
        </p:nvSpPr>
        <p:spPr>
          <a:xfrm>
            <a:off x="902054" y="4027742"/>
            <a:ext cx="214157" cy="177607"/>
          </a:xfrm>
          <a:custGeom>
            <a:avLst/>
            <a:gdLst/>
            <a:ahLst/>
            <a:cxnLst/>
            <a:rect l="0" t="0" r="0" b="0"/>
            <a:pathLst>
              <a:path w="214157" h="177607">
                <a:moveTo>
                  <a:pt x="151649" y="35265"/>
                </a:moveTo>
                <a:lnTo>
                  <a:pt x="151649" y="30525"/>
                </a:lnTo>
                <a:lnTo>
                  <a:pt x="150656" y="29128"/>
                </a:lnTo>
                <a:lnTo>
                  <a:pt x="149003" y="28198"/>
                </a:lnTo>
                <a:lnTo>
                  <a:pt x="146908" y="27577"/>
                </a:lnTo>
                <a:lnTo>
                  <a:pt x="141935" y="24241"/>
                </a:lnTo>
                <a:lnTo>
                  <a:pt x="139220" y="21963"/>
                </a:lnTo>
                <a:lnTo>
                  <a:pt x="136417" y="20444"/>
                </a:lnTo>
                <a:lnTo>
                  <a:pt x="130658" y="18756"/>
                </a:lnTo>
                <a:lnTo>
                  <a:pt x="124791" y="15360"/>
                </a:lnTo>
                <a:lnTo>
                  <a:pt x="121837" y="13066"/>
                </a:lnTo>
                <a:lnTo>
                  <a:pt x="115910" y="10516"/>
                </a:lnTo>
                <a:lnTo>
                  <a:pt x="109968" y="9383"/>
                </a:lnTo>
                <a:lnTo>
                  <a:pt x="104020" y="8879"/>
                </a:lnTo>
                <a:lnTo>
                  <a:pt x="98069" y="8655"/>
                </a:lnTo>
                <a:lnTo>
                  <a:pt x="91124" y="8556"/>
                </a:lnTo>
                <a:lnTo>
                  <a:pt x="69546" y="8487"/>
                </a:lnTo>
                <a:lnTo>
                  <a:pt x="66156" y="9475"/>
                </a:lnTo>
                <a:lnTo>
                  <a:pt x="59743" y="13220"/>
                </a:lnTo>
                <a:lnTo>
                  <a:pt x="55652" y="15607"/>
                </a:lnTo>
                <a:lnTo>
                  <a:pt x="50940" y="18191"/>
                </a:lnTo>
                <a:lnTo>
                  <a:pt x="45814" y="20906"/>
                </a:lnTo>
                <a:lnTo>
                  <a:pt x="41405" y="23708"/>
                </a:lnTo>
                <a:lnTo>
                  <a:pt x="37473" y="26568"/>
                </a:lnTo>
                <a:lnTo>
                  <a:pt x="33860" y="29467"/>
                </a:lnTo>
                <a:lnTo>
                  <a:pt x="30459" y="33384"/>
                </a:lnTo>
                <a:lnTo>
                  <a:pt x="27199" y="37980"/>
                </a:lnTo>
                <a:lnTo>
                  <a:pt x="24034" y="43028"/>
                </a:lnTo>
                <a:lnTo>
                  <a:pt x="20931" y="48378"/>
                </a:lnTo>
                <a:lnTo>
                  <a:pt x="14839" y="59614"/>
                </a:lnTo>
                <a:lnTo>
                  <a:pt x="11825" y="64396"/>
                </a:lnTo>
                <a:lnTo>
                  <a:pt x="8823" y="68577"/>
                </a:lnTo>
                <a:lnTo>
                  <a:pt x="5830" y="72356"/>
                </a:lnTo>
                <a:lnTo>
                  <a:pt x="3835" y="76859"/>
                </a:lnTo>
                <a:lnTo>
                  <a:pt x="2505" y="81847"/>
                </a:lnTo>
                <a:lnTo>
                  <a:pt x="1618" y="87155"/>
                </a:lnTo>
                <a:lnTo>
                  <a:pt x="1026" y="93671"/>
                </a:lnTo>
                <a:lnTo>
                  <a:pt x="632" y="100992"/>
                </a:lnTo>
                <a:lnTo>
                  <a:pt x="78" y="120224"/>
                </a:lnTo>
                <a:lnTo>
                  <a:pt x="0" y="124647"/>
                </a:lnTo>
                <a:lnTo>
                  <a:pt x="940" y="129580"/>
                </a:lnTo>
                <a:lnTo>
                  <a:pt x="2559" y="134853"/>
                </a:lnTo>
                <a:lnTo>
                  <a:pt x="4631" y="140352"/>
                </a:lnTo>
                <a:lnTo>
                  <a:pt x="6012" y="145011"/>
                </a:lnTo>
                <a:lnTo>
                  <a:pt x="6932" y="149108"/>
                </a:lnTo>
                <a:lnTo>
                  <a:pt x="7546" y="152833"/>
                </a:lnTo>
                <a:lnTo>
                  <a:pt x="8947" y="156308"/>
                </a:lnTo>
                <a:lnTo>
                  <a:pt x="10874" y="159617"/>
                </a:lnTo>
                <a:lnTo>
                  <a:pt x="13150" y="162815"/>
                </a:lnTo>
                <a:lnTo>
                  <a:pt x="16652" y="165939"/>
                </a:lnTo>
                <a:lnTo>
                  <a:pt x="20972" y="169014"/>
                </a:lnTo>
                <a:lnTo>
                  <a:pt x="25835" y="172056"/>
                </a:lnTo>
                <a:lnTo>
                  <a:pt x="30070" y="174084"/>
                </a:lnTo>
                <a:lnTo>
                  <a:pt x="33885" y="175436"/>
                </a:lnTo>
                <a:lnTo>
                  <a:pt x="37421" y="176337"/>
                </a:lnTo>
                <a:lnTo>
                  <a:pt x="43995" y="177339"/>
                </a:lnTo>
                <a:lnTo>
                  <a:pt x="47138" y="177606"/>
                </a:lnTo>
                <a:lnTo>
                  <a:pt x="51217" y="176792"/>
                </a:lnTo>
                <a:lnTo>
                  <a:pt x="55921" y="175257"/>
                </a:lnTo>
                <a:lnTo>
                  <a:pt x="61041" y="173242"/>
                </a:lnTo>
                <a:lnTo>
                  <a:pt x="65447" y="170906"/>
                </a:lnTo>
                <a:lnTo>
                  <a:pt x="69376" y="168356"/>
                </a:lnTo>
                <a:lnTo>
                  <a:pt x="72988" y="165665"/>
                </a:lnTo>
                <a:lnTo>
                  <a:pt x="76388" y="161886"/>
                </a:lnTo>
                <a:lnTo>
                  <a:pt x="79647" y="157382"/>
                </a:lnTo>
                <a:lnTo>
                  <a:pt x="82811" y="152395"/>
                </a:lnTo>
                <a:lnTo>
                  <a:pt x="85913" y="147086"/>
                </a:lnTo>
                <a:lnTo>
                  <a:pt x="88974" y="141563"/>
                </a:lnTo>
                <a:lnTo>
                  <a:pt x="92006" y="135896"/>
                </a:lnTo>
                <a:lnTo>
                  <a:pt x="95020" y="129141"/>
                </a:lnTo>
                <a:lnTo>
                  <a:pt x="98021" y="121662"/>
                </a:lnTo>
                <a:lnTo>
                  <a:pt x="101014" y="113699"/>
                </a:lnTo>
                <a:lnTo>
                  <a:pt x="104002" y="106406"/>
                </a:lnTo>
                <a:lnTo>
                  <a:pt x="106986" y="99560"/>
                </a:lnTo>
                <a:lnTo>
                  <a:pt x="109967" y="93011"/>
                </a:lnTo>
                <a:lnTo>
                  <a:pt x="111955" y="86661"/>
                </a:lnTo>
                <a:lnTo>
                  <a:pt x="113280" y="80443"/>
                </a:lnTo>
                <a:lnTo>
                  <a:pt x="114163" y="74314"/>
                </a:lnTo>
                <a:lnTo>
                  <a:pt x="114752" y="67251"/>
                </a:lnTo>
                <a:lnTo>
                  <a:pt x="115145" y="59565"/>
                </a:lnTo>
                <a:lnTo>
                  <a:pt x="115697" y="39820"/>
                </a:lnTo>
                <a:lnTo>
                  <a:pt x="115916" y="11748"/>
                </a:lnTo>
                <a:lnTo>
                  <a:pt x="115929" y="0"/>
                </a:lnTo>
                <a:lnTo>
                  <a:pt x="115930" y="37050"/>
                </a:lnTo>
                <a:lnTo>
                  <a:pt x="116922" y="41416"/>
                </a:lnTo>
                <a:lnTo>
                  <a:pt x="118576" y="46311"/>
                </a:lnTo>
                <a:lnTo>
                  <a:pt x="120670" y="51559"/>
                </a:lnTo>
                <a:lnTo>
                  <a:pt x="122067" y="57042"/>
                </a:lnTo>
                <a:lnTo>
                  <a:pt x="122998" y="62681"/>
                </a:lnTo>
                <a:lnTo>
                  <a:pt x="123618" y="68425"/>
                </a:lnTo>
                <a:lnTo>
                  <a:pt x="125024" y="74239"/>
                </a:lnTo>
                <a:lnTo>
                  <a:pt x="126954" y="80100"/>
                </a:lnTo>
                <a:lnTo>
                  <a:pt x="129232" y="85991"/>
                </a:lnTo>
                <a:lnTo>
                  <a:pt x="132736" y="90910"/>
                </a:lnTo>
                <a:lnTo>
                  <a:pt x="137056" y="95182"/>
                </a:lnTo>
                <a:lnTo>
                  <a:pt x="141920" y="99022"/>
                </a:lnTo>
                <a:lnTo>
                  <a:pt x="146155" y="102575"/>
                </a:lnTo>
                <a:lnTo>
                  <a:pt x="149971" y="105935"/>
                </a:lnTo>
                <a:lnTo>
                  <a:pt x="156856" y="112314"/>
                </a:lnTo>
                <a:lnTo>
                  <a:pt x="166311" y="121484"/>
                </a:lnTo>
                <a:lnTo>
                  <a:pt x="172386" y="127494"/>
                </a:lnTo>
                <a:lnTo>
                  <a:pt x="176388" y="129493"/>
                </a:lnTo>
                <a:lnTo>
                  <a:pt x="181040" y="130826"/>
                </a:lnTo>
                <a:lnTo>
                  <a:pt x="186126" y="131715"/>
                </a:lnTo>
                <a:lnTo>
                  <a:pt x="190508" y="132307"/>
                </a:lnTo>
                <a:lnTo>
                  <a:pt x="194422" y="132702"/>
                </a:lnTo>
                <a:lnTo>
                  <a:pt x="198024" y="132966"/>
                </a:lnTo>
                <a:lnTo>
                  <a:pt x="204671" y="133258"/>
                </a:lnTo>
                <a:lnTo>
                  <a:pt x="207833" y="133336"/>
                </a:lnTo>
                <a:lnTo>
                  <a:pt x="209941" y="132396"/>
                </a:lnTo>
                <a:lnTo>
                  <a:pt x="211346" y="130777"/>
                </a:lnTo>
                <a:lnTo>
                  <a:pt x="214156" y="12456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PenAnnotation94"/>
          <p:cNvSpPr/>
          <p:nvPr/>
        </p:nvSpPr>
        <p:spPr>
          <a:xfrm>
            <a:off x="875109" y="3911203"/>
            <a:ext cx="62509" cy="62508"/>
          </a:xfrm>
          <a:custGeom>
            <a:avLst/>
            <a:gdLst/>
            <a:ahLst/>
            <a:cxnLst/>
            <a:rect l="0" t="0" r="0" b="0"/>
            <a:pathLst>
              <a:path w="62509" h="62508">
                <a:moveTo>
                  <a:pt x="0" y="0"/>
                </a:moveTo>
                <a:lnTo>
                  <a:pt x="0" y="7688"/>
                </a:lnTo>
                <a:lnTo>
                  <a:pt x="992" y="9094"/>
                </a:lnTo>
                <a:lnTo>
                  <a:pt x="2646" y="11024"/>
                </a:lnTo>
                <a:lnTo>
                  <a:pt x="4740" y="13302"/>
                </a:lnTo>
                <a:lnTo>
                  <a:pt x="9714" y="18480"/>
                </a:lnTo>
                <a:lnTo>
                  <a:pt x="12429" y="21249"/>
                </a:lnTo>
                <a:lnTo>
                  <a:pt x="16223" y="24088"/>
                </a:lnTo>
                <a:lnTo>
                  <a:pt x="20737" y="26973"/>
                </a:lnTo>
                <a:lnTo>
                  <a:pt x="25731" y="29888"/>
                </a:lnTo>
                <a:lnTo>
                  <a:pt x="30052" y="33816"/>
                </a:lnTo>
                <a:lnTo>
                  <a:pt x="33926" y="38419"/>
                </a:lnTo>
                <a:lnTo>
                  <a:pt x="37500" y="43472"/>
                </a:lnTo>
                <a:lnTo>
                  <a:pt x="41867" y="46841"/>
                </a:lnTo>
                <a:lnTo>
                  <a:pt x="46763" y="49086"/>
                </a:lnTo>
                <a:lnTo>
                  <a:pt x="52011" y="50583"/>
                </a:lnTo>
                <a:lnTo>
                  <a:pt x="55510" y="52574"/>
                </a:lnTo>
                <a:lnTo>
                  <a:pt x="57843" y="54893"/>
                </a:lnTo>
                <a:lnTo>
                  <a:pt x="62508" y="625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PenAnnotation95"/>
          <p:cNvSpPr/>
          <p:nvPr/>
        </p:nvSpPr>
        <p:spPr>
          <a:xfrm>
            <a:off x="1263227" y="3957296"/>
            <a:ext cx="629867" cy="167688"/>
          </a:xfrm>
          <a:custGeom>
            <a:avLst/>
            <a:gdLst/>
            <a:ahLst/>
            <a:cxnLst/>
            <a:rect l="0" t="0" r="0" b="0"/>
            <a:pathLst>
              <a:path w="629867" h="167688">
                <a:moveTo>
                  <a:pt x="147663" y="16414"/>
                </a:moveTo>
                <a:lnTo>
                  <a:pt x="147663" y="11674"/>
                </a:lnTo>
                <a:lnTo>
                  <a:pt x="146671" y="10278"/>
                </a:lnTo>
                <a:lnTo>
                  <a:pt x="145017" y="9347"/>
                </a:lnTo>
                <a:lnTo>
                  <a:pt x="140534" y="8312"/>
                </a:lnTo>
                <a:lnTo>
                  <a:pt x="135234" y="7853"/>
                </a:lnTo>
                <a:lnTo>
                  <a:pt x="132432" y="8722"/>
                </a:lnTo>
                <a:lnTo>
                  <a:pt x="126672" y="12334"/>
                </a:lnTo>
                <a:lnTo>
                  <a:pt x="118159" y="14601"/>
                </a:lnTo>
                <a:lnTo>
                  <a:pt x="113111" y="15206"/>
                </a:lnTo>
                <a:lnTo>
                  <a:pt x="108753" y="16601"/>
                </a:lnTo>
                <a:lnTo>
                  <a:pt x="101266" y="20797"/>
                </a:lnTo>
                <a:lnTo>
                  <a:pt x="91985" y="23323"/>
                </a:lnTo>
                <a:lnTo>
                  <a:pt x="86732" y="23997"/>
                </a:lnTo>
                <a:lnTo>
                  <a:pt x="78249" y="27391"/>
                </a:lnTo>
                <a:lnTo>
                  <a:pt x="70180" y="32207"/>
                </a:lnTo>
                <a:lnTo>
                  <a:pt x="59979" y="37655"/>
                </a:lnTo>
                <a:lnTo>
                  <a:pt x="48830" y="40737"/>
                </a:lnTo>
                <a:lnTo>
                  <a:pt x="43079" y="41559"/>
                </a:lnTo>
                <a:lnTo>
                  <a:pt x="34043" y="45119"/>
                </a:lnTo>
                <a:lnTo>
                  <a:pt x="26720" y="50008"/>
                </a:lnTo>
                <a:lnTo>
                  <a:pt x="23378" y="52701"/>
                </a:lnTo>
                <a:lnTo>
                  <a:pt x="20158" y="55488"/>
                </a:lnTo>
                <a:lnTo>
                  <a:pt x="17019" y="58339"/>
                </a:lnTo>
                <a:lnTo>
                  <a:pt x="10886" y="64151"/>
                </a:lnTo>
                <a:lnTo>
                  <a:pt x="8853" y="67091"/>
                </a:lnTo>
                <a:lnTo>
                  <a:pt x="7498" y="70043"/>
                </a:lnTo>
                <a:lnTo>
                  <a:pt x="6595" y="73002"/>
                </a:lnTo>
                <a:lnTo>
                  <a:pt x="5000" y="74976"/>
                </a:lnTo>
                <a:lnTo>
                  <a:pt x="2945" y="76291"/>
                </a:lnTo>
                <a:lnTo>
                  <a:pt x="583" y="77168"/>
                </a:lnTo>
                <a:lnTo>
                  <a:pt x="0" y="78745"/>
                </a:lnTo>
                <a:lnTo>
                  <a:pt x="604" y="80788"/>
                </a:lnTo>
                <a:lnTo>
                  <a:pt x="3962" y="86457"/>
                </a:lnTo>
                <a:lnTo>
                  <a:pt x="5229" y="86922"/>
                </a:lnTo>
                <a:lnTo>
                  <a:pt x="9284" y="87438"/>
                </a:lnTo>
                <a:lnTo>
                  <a:pt x="11754" y="86584"/>
                </a:lnTo>
                <a:lnTo>
                  <a:pt x="17145" y="82989"/>
                </a:lnTo>
                <a:lnTo>
                  <a:pt x="25493" y="80730"/>
                </a:lnTo>
                <a:lnTo>
                  <a:pt x="41350" y="79458"/>
                </a:lnTo>
                <a:lnTo>
                  <a:pt x="47022" y="79279"/>
                </a:lnTo>
                <a:lnTo>
                  <a:pt x="58616" y="76435"/>
                </a:lnTo>
                <a:lnTo>
                  <a:pt x="71376" y="72856"/>
                </a:lnTo>
                <a:lnTo>
                  <a:pt x="86969" y="71265"/>
                </a:lnTo>
                <a:lnTo>
                  <a:pt x="101175" y="73204"/>
                </a:lnTo>
                <a:lnTo>
                  <a:pt x="115095" y="76381"/>
                </a:lnTo>
                <a:lnTo>
                  <a:pt x="131204" y="77793"/>
                </a:lnTo>
                <a:lnTo>
                  <a:pt x="145640" y="78420"/>
                </a:lnTo>
                <a:lnTo>
                  <a:pt x="158670" y="79691"/>
                </a:lnTo>
                <a:lnTo>
                  <a:pt x="171076" y="83564"/>
                </a:lnTo>
                <a:lnTo>
                  <a:pt x="177162" y="86978"/>
                </a:lnTo>
                <a:lnTo>
                  <a:pt x="183204" y="91238"/>
                </a:lnTo>
                <a:lnTo>
                  <a:pt x="189216" y="96062"/>
                </a:lnTo>
                <a:lnTo>
                  <a:pt x="193225" y="100271"/>
                </a:lnTo>
                <a:lnTo>
                  <a:pt x="195897" y="104069"/>
                </a:lnTo>
                <a:lnTo>
                  <a:pt x="197678" y="107593"/>
                </a:lnTo>
                <a:lnTo>
                  <a:pt x="199858" y="110935"/>
                </a:lnTo>
                <a:lnTo>
                  <a:pt x="202304" y="114154"/>
                </a:lnTo>
                <a:lnTo>
                  <a:pt x="204926" y="117293"/>
                </a:lnTo>
                <a:lnTo>
                  <a:pt x="205682" y="121370"/>
                </a:lnTo>
                <a:lnTo>
                  <a:pt x="205194" y="126072"/>
                </a:lnTo>
                <a:lnTo>
                  <a:pt x="203876" y="131192"/>
                </a:lnTo>
                <a:lnTo>
                  <a:pt x="202006" y="135597"/>
                </a:lnTo>
                <a:lnTo>
                  <a:pt x="199767" y="139526"/>
                </a:lnTo>
                <a:lnTo>
                  <a:pt x="197282" y="143137"/>
                </a:lnTo>
                <a:lnTo>
                  <a:pt x="194633" y="146537"/>
                </a:lnTo>
                <a:lnTo>
                  <a:pt x="191875" y="149796"/>
                </a:lnTo>
                <a:lnTo>
                  <a:pt x="189044" y="152960"/>
                </a:lnTo>
                <a:lnTo>
                  <a:pt x="183252" y="159122"/>
                </a:lnTo>
                <a:lnTo>
                  <a:pt x="180319" y="162155"/>
                </a:lnTo>
                <a:lnTo>
                  <a:pt x="176379" y="164176"/>
                </a:lnTo>
                <a:lnTo>
                  <a:pt x="166710" y="166422"/>
                </a:lnTo>
                <a:lnTo>
                  <a:pt x="150109" y="167687"/>
                </a:lnTo>
                <a:lnTo>
                  <a:pt x="145325" y="166872"/>
                </a:lnTo>
                <a:lnTo>
                  <a:pt x="137364" y="163321"/>
                </a:lnTo>
                <a:lnTo>
                  <a:pt x="125226" y="158435"/>
                </a:lnTo>
                <a:lnTo>
                  <a:pt x="117823" y="155744"/>
                </a:lnTo>
                <a:lnTo>
                  <a:pt x="111894" y="152957"/>
                </a:lnTo>
                <a:lnTo>
                  <a:pt x="106950" y="150107"/>
                </a:lnTo>
                <a:lnTo>
                  <a:pt x="102662" y="147215"/>
                </a:lnTo>
                <a:lnTo>
                  <a:pt x="97818" y="144294"/>
                </a:lnTo>
                <a:lnTo>
                  <a:pt x="92605" y="141355"/>
                </a:lnTo>
                <a:lnTo>
                  <a:pt x="87145" y="138404"/>
                </a:lnTo>
                <a:lnTo>
                  <a:pt x="82513" y="134451"/>
                </a:lnTo>
                <a:lnTo>
                  <a:pt x="78433" y="129832"/>
                </a:lnTo>
                <a:lnTo>
                  <a:pt x="74721" y="124769"/>
                </a:lnTo>
                <a:lnTo>
                  <a:pt x="72246" y="120401"/>
                </a:lnTo>
                <a:lnTo>
                  <a:pt x="70596" y="116496"/>
                </a:lnTo>
                <a:lnTo>
                  <a:pt x="69496" y="112902"/>
                </a:lnTo>
                <a:lnTo>
                  <a:pt x="67770" y="108520"/>
                </a:lnTo>
                <a:lnTo>
                  <a:pt x="65628" y="103615"/>
                </a:lnTo>
                <a:lnTo>
                  <a:pt x="63207" y="98361"/>
                </a:lnTo>
                <a:lnTo>
                  <a:pt x="61594" y="93866"/>
                </a:lnTo>
                <a:lnTo>
                  <a:pt x="60518" y="89877"/>
                </a:lnTo>
                <a:lnTo>
                  <a:pt x="58791" y="81086"/>
                </a:lnTo>
                <a:lnTo>
                  <a:pt x="59642" y="80365"/>
                </a:lnTo>
                <a:lnTo>
                  <a:pt x="63233" y="79563"/>
                </a:lnTo>
                <a:lnTo>
                  <a:pt x="70832" y="79112"/>
                </a:lnTo>
                <a:lnTo>
                  <a:pt x="73622" y="80041"/>
                </a:lnTo>
                <a:lnTo>
                  <a:pt x="79368" y="83719"/>
                </a:lnTo>
                <a:lnTo>
                  <a:pt x="81297" y="86089"/>
                </a:lnTo>
                <a:lnTo>
                  <a:pt x="82583" y="88661"/>
                </a:lnTo>
                <a:lnTo>
                  <a:pt x="83441" y="91368"/>
                </a:lnTo>
                <a:lnTo>
                  <a:pt x="85997" y="94165"/>
                </a:lnTo>
                <a:lnTo>
                  <a:pt x="89685" y="97022"/>
                </a:lnTo>
                <a:lnTo>
                  <a:pt x="94128" y="99918"/>
                </a:lnTo>
                <a:lnTo>
                  <a:pt x="99075" y="103834"/>
                </a:lnTo>
                <a:lnTo>
                  <a:pt x="104357" y="108428"/>
                </a:lnTo>
                <a:lnTo>
                  <a:pt x="109863" y="113476"/>
                </a:lnTo>
                <a:lnTo>
                  <a:pt x="114525" y="118825"/>
                </a:lnTo>
                <a:lnTo>
                  <a:pt x="118626" y="124376"/>
                </a:lnTo>
                <a:lnTo>
                  <a:pt x="122352" y="130061"/>
                </a:lnTo>
                <a:lnTo>
                  <a:pt x="126820" y="134842"/>
                </a:lnTo>
                <a:lnTo>
                  <a:pt x="131783" y="139023"/>
                </a:lnTo>
                <a:lnTo>
                  <a:pt x="137077" y="142802"/>
                </a:lnTo>
                <a:lnTo>
                  <a:pt x="142590" y="146313"/>
                </a:lnTo>
                <a:lnTo>
                  <a:pt x="148250" y="149647"/>
                </a:lnTo>
                <a:lnTo>
                  <a:pt x="154007" y="152861"/>
                </a:lnTo>
                <a:lnTo>
                  <a:pt x="158838" y="155996"/>
                </a:lnTo>
                <a:lnTo>
                  <a:pt x="163051" y="159078"/>
                </a:lnTo>
                <a:lnTo>
                  <a:pt x="166851" y="162125"/>
                </a:lnTo>
                <a:lnTo>
                  <a:pt x="171369" y="164157"/>
                </a:lnTo>
                <a:lnTo>
                  <a:pt x="186217" y="167015"/>
                </a:lnTo>
                <a:lnTo>
                  <a:pt x="193902" y="167684"/>
                </a:lnTo>
                <a:lnTo>
                  <a:pt x="203271" y="165336"/>
                </a:lnTo>
                <a:lnTo>
                  <a:pt x="213057" y="160984"/>
                </a:lnTo>
                <a:lnTo>
                  <a:pt x="217056" y="158435"/>
                </a:lnTo>
                <a:lnTo>
                  <a:pt x="220714" y="155744"/>
                </a:lnTo>
                <a:lnTo>
                  <a:pt x="224145" y="152957"/>
                </a:lnTo>
                <a:lnTo>
                  <a:pt x="227425" y="150107"/>
                </a:lnTo>
                <a:lnTo>
                  <a:pt x="230603" y="147215"/>
                </a:lnTo>
                <a:lnTo>
                  <a:pt x="233714" y="143302"/>
                </a:lnTo>
                <a:lnTo>
                  <a:pt x="236781" y="138709"/>
                </a:lnTo>
                <a:lnTo>
                  <a:pt x="239817" y="133663"/>
                </a:lnTo>
                <a:lnTo>
                  <a:pt x="242833" y="128315"/>
                </a:lnTo>
                <a:lnTo>
                  <a:pt x="248831" y="117080"/>
                </a:lnTo>
                <a:lnTo>
                  <a:pt x="251819" y="110314"/>
                </a:lnTo>
                <a:lnTo>
                  <a:pt x="254804" y="102827"/>
                </a:lnTo>
                <a:lnTo>
                  <a:pt x="257785" y="94858"/>
                </a:lnTo>
                <a:lnTo>
                  <a:pt x="260765" y="87562"/>
                </a:lnTo>
                <a:lnTo>
                  <a:pt x="263744" y="80714"/>
                </a:lnTo>
                <a:lnTo>
                  <a:pt x="269700" y="67812"/>
                </a:lnTo>
                <a:lnTo>
                  <a:pt x="275654" y="55464"/>
                </a:lnTo>
                <a:lnTo>
                  <a:pt x="277639" y="49393"/>
                </a:lnTo>
                <a:lnTo>
                  <a:pt x="278962" y="43361"/>
                </a:lnTo>
                <a:lnTo>
                  <a:pt x="279844" y="37355"/>
                </a:lnTo>
                <a:lnTo>
                  <a:pt x="281425" y="33352"/>
                </a:lnTo>
                <a:lnTo>
                  <a:pt x="283470" y="30683"/>
                </a:lnTo>
                <a:lnTo>
                  <a:pt x="290124" y="25657"/>
                </a:lnTo>
                <a:lnTo>
                  <a:pt x="290416" y="30177"/>
                </a:lnTo>
                <a:lnTo>
                  <a:pt x="290527" y="58772"/>
                </a:lnTo>
                <a:lnTo>
                  <a:pt x="291523" y="64496"/>
                </a:lnTo>
                <a:lnTo>
                  <a:pt x="293179" y="70298"/>
                </a:lnTo>
                <a:lnTo>
                  <a:pt x="295275" y="76149"/>
                </a:lnTo>
                <a:lnTo>
                  <a:pt x="296673" y="82034"/>
                </a:lnTo>
                <a:lnTo>
                  <a:pt x="297605" y="87942"/>
                </a:lnTo>
                <a:lnTo>
                  <a:pt x="298226" y="93865"/>
                </a:lnTo>
                <a:lnTo>
                  <a:pt x="299632" y="99798"/>
                </a:lnTo>
                <a:lnTo>
                  <a:pt x="301561" y="105738"/>
                </a:lnTo>
                <a:lnTo>
                  <a:pt x="303840" y="111682"/>
                </a:lnTo>
                <a:lnTo>
                  <a:pt x="305359" y="117630"/>
                </a:lnTo>
                <a:lnTo>
                  <a:pt x="306372" y="123578"/>
                </a:lnTo>
                <a:lnTo>
                  <a:pt x="307047" y="129530"/>
                </a:lnTo>
                <a:lnTo>
                  <a:pt x="308489" y="133496"/>
                </a:lnTo>
                <a:lnTo>
                  <a:pt x="310443" y="136141"/>
                </a:lnTo>
                <a:lnTo>
                  <a:pt x="315260" y="140071"/>
                </a:lnTo>
                <a:lnTo>
                  <a:pt x="320708" y="145126"/>
                </a:lnTo>
                <a:lnTo>
                  <a:pt x="323550" y="146870"/>
                </a:lnTo>
                <a:lnTo>
                  <a:pt x="329353" y="148809"/>
                </a:lnTo>
                <a:lnTo>
                  <a:pt x="342156" y="150054"/>
                </a:lnTo>
                <a:lnTo>
                  <a:pt x="351844" y="150223"/>
                </a:lnTo>
                <a:lnTo>
                  <a:pt x="356213" y="149277"/>
                </a:lnTo>
                <a:lnTo>
                  <a:pt x="363714" y="145579"/>
                </a:lnTo>
                <a:lnTo>
                  <a:pt x="367103" y="142212"/>
                </a:lnTo>
                <a:lnTo>
                  <a:pt x="370355" y="137983"/>
                </a:lnTo>
                <a:lnTo>
                  <a:pt x="373515" y="133179"/>
                </a:lnTo>
                <a:lnTo>
                  <a:pt x="375622" y="127992"/>
                </a:lnTo>
                <a:lnTo>
                  <a:pt x="377026" y="122549"/>
                </a:lnTo>
                <a:lnTo>
                  <a:pt x="377962" y="116937"/>
                </a:lnTo>
                <a:lnTo>
                  <a:pt x="379579" y="111211"/>
                </a:lnTo>
                <a:lnTo>
                  <a:pt x="381649" y="105409"/>
                </a:lnTo>
                <a:lnTo>
                  <a:pt x="384021" y="99557"/>
                </a:lnTo>
                <a:lnTo>
                  <a:pt x="386594" y="93671"/>
                </a:lnTo>
                <a:lnTo>
                  <a:pt x="392100" y="81839"/>
                </a:lnTo>
                <a:lnTo>
                  <a:pt x="393965" y="75906"/>
                </a:lnTo>
                <a:lnTo>
                  <a:pt x="395208" y="69966"/>
                </a:lnTo>
                <a:lnTo>
                  <a:pt x="396037" y="64022"/>
                </a:lnTo>
                <a:lnTo>
                  <a:pt x="396589" y="58075"/>
                </a:lnTo>
                <a:lnTo>
                  <a:pt x="396958" y="52125"/>
                </a:lnTo>
                <a:lnTo>
                  <a:pt x="397690" y="34366"/>
                </a:lnTo>
                <a:lnTo>
                  <a:pt x="397694" y="46711"/>
                </a:lnTo>
                <a:lnTo>
                  <a:pt x="398686" y="49510"/>
                </a:lnTo>
                <a:lnTo>
                  <a:pt x="400340" y="52369"/>
                </a:lnTo>
                <a:lnTo>
                  <a:pt x="402435" y="55267"/>
                </a:lnTo>
                <a:lnTo>
                  <a:pt x="403831" y="59184"/>
                </a:lnTo>
                <a:lnTo>
                  <a:pt x="404762" y="63779"/>
                </a:lnTo>
                <a:lnTo>
                  <a:pt x="405383" y="68826"/>
                </a:lnTo>
                <a:lnTo>
                  <a:pt x="406789" y="74176"/>
                </a:lnTo>
                <a:lnTo>
                  <a:pt x="408718" y="79727"/>
                </a:lnTo>
                <a:lnTo>
                  <a:pt x="410997" y="85412"/>
                </a:lnTo>
                <a:lnTo>
                  <a:pt x="413508" y="90194"/>
                </a:lnTo>
                <a:lnTo>
                  <a:pt x="416174" y="94374"/>
                </a:lnTo>
                <a:lnTo>
                  <a:pt x="418944" y="98154"/>
                </a:lnTo>
                <a:lnTo>
                  <a:pt x="421783" y="101665"/>
                </a:lnTo>
                <a:lnTo>
                  <a:pt x="424667" y="104998"/>
                </a:lnTo>
                <a:lnTo>
                  <a:pt x="427583" y="108212"/>
                </a:lnTo>
                <a:lnTo>
                  <a:pt x="431511" y="111347"/>
                </a:lnTo>
                <a:lnTo>
                  <a:pt x="436114" y="114430"/>
                </a:lnTo>
                <a:lnTo>
                  <a:pt x="441167" y="117477"/>
                </a:lnTo>
                <a:lnTo>
                  <a:pt x="445527" y="120500"/>
                </a:lnTo>
                <a:lnTo>
                  <a:pt x="449427" y="123508"/>
                </a:lnTo>
                <a:lnTo>
                  <a:pt x="453019" y="126506"/>
                </a:lnTo>
                <a:lnTo>
                  <a:pt x="459655" y="129836"/>
                </a:lnTo>
                <a:lnTo>
                  <a:pt x="468970" y="131711"/>
                </a:lnTo>
                <a:lnTo>
                  <a:pt x="481006" y="132345"/>
                </a:lnTo>
                <a:lnTo>
                  <a:pt x="483993" y="131404"/>
                </a:lnTo>
                <a:lnTo>
                  <a:pt x="489958" y="127714"/>
                </a:lnTo>
                <a:lnTo>
                  <a:pt x="495917" y="122766"/>
                </a:lnTo>
                <a:lnTo>
                  <a:pt x="498895" y="120058"/>
                </a:lnTo>
                <a:lnTo>
                  <a:pt x="501872" y="116268"/>
                </a:lnTo>
                <a:lnTo>
                  <a:pt x="504849" y="111757"/>
                </a:lnTo>
                <a:lnTo>
                  <a:pt x="507826" y="106765"/>
                </a:lnTo>
                <a:lnTo>
                  <a:pt x="509811" y="101453"/>
                </a:lnTo>
                <a:lnTo>
                  <a:pt x="511134" y="95927"/>
                </a:lnTo>
                <a:lnTo>
                  <a:pt x="512016" y="90259"/>
                </a:lnTo>
                <a:lnTo>
                  <a:pt x="513596" y="83503"/>
                </a:lnTo>
                <a:lnTo>
                  <a:pt x="515642" y="76023"/>
                </a:lnTo>
                <a:lnTo>
                  <a:pt x="517998" y="68060"/>
                </a:lnTo>
                <a:lnTo>
                  <a:pt x="519569" y="60767"/>
                </a:lnTo>
                <a:lnTo>
                  <a:pt x="520616" y="53920"/>
                </a:lnTo>
                <a:lnTo>
                  <a:pt x="521314" y="47371"/>
                </a:lnTo>
                <a:lnTo>
                  <a:pt x="522771" y="41021"/>
                </a:lnTo>
                <a:lnTo>
                  <a:pt x="524735" y="34803"/>
                </a:lnTo>
                <a:lnTo>
                  <a:pt x="527037" y="28674"/>
                </a:lnTo>
                <a:lnTo>
                  <a:pt x="528571" y="23595"/>
                </a:lnTo>
                <a:lnTo>
                  <a:pt x="529594" y="19217"/>
                </a:lnTo>
                <a:lnTo>
                  <a:pt x="530276" y="15306"/>
                </a:lnTo>
                <a:lnTo>
                  <a:pt x="531723" y="12699"/>
                </a:lnTo>
                <a:lnTo>
                  <a:pt x="533679" y="10961"/>
                </a:lnTo>
                <a:lnTo>
                  <a:pt x="535976" y="9802"/>
                </a:lnTo>
                <a:lnTo>
                  <a:pt x="537507" y="8038"/>
                </a:lnTo>
                <a:lnTo>
                  <a:pt x="538528" y="5869"/>
                </a:lnTo>
                <a:lnTo>
                  <a:pt x="540166" y="0"/>
                </a:lnTo>
                <a:lnTo>
                  <a:pt x="541293" y="510"/>
                </a:lnTo>
                <a:lnTo>
                  <a:pt x="546627" y="4978"/>
                </a:lnTo>
                <a:lnTo>
                  <a:pt x="551577" y="9635"/>
                </a:lnTo>
                <a:lnTo>
                  <a:pt x="570457" y="28447"/>
                </a:lnTo>
                <a:lnTo>
                  <a:pt x="572400" y="32373"/>
                </a:lnTo>
                <a:lnTo>
                  <a:pt x="573696" y="36976"/>
                </a:lnTo>
                <a:lnTo>
                  <a:pt x="574560" y="42028"/>
                </a:lnTo>
                <a:lnTo>
                  <a:pt x="576128" y="46389"/>
                </a:lnTo>
                <a:lnTo>
                  <a:pt x="578166" y="50288"/>
                </a:lnTo>
                <a:lnTo>
                  <a:pt x="580517" y="53880"/>
                </a:lnTo>
                <a:lnTo>
                  <a:pt x="583076" y="58258"/>
                </a:lnTo>
                <a:lnTo>
                  <a:pt x="585774" y="63162"/>
                </a:lnTo>
                <a:lnTo>
                  <a:pt x="588565" y="68416"/>
                </a:lnTo>
                <a:lnTo>
                  <a:pt x="590426" y="73902"/>
                </a:lnTo>
                <a:lnTo>
                  <a:pt x="591667" y="79544"/>
                </a:lnTo>
                <a:lnTo>
                  <a:pt x="592494" y="85290"/>
                </a:lnTo>
                <a:lnTo>
                  <a:pt x="595029" y="90113"/>
                </a:lnTo>
                <a:lnTo>
                  <a:pt x="598704" y="94320"/>
                </a:lnTo>
                <a:lnTo>
                  <a:pt x="603138" y="98117"/>
                </a:lnTo>
                <a:lnTo>
                  <a:pt x="606094" y="101641"/>
                </a:lnTo>
                <a:lnTo>
                  <a:pt x="608065" y="104982"/>
                </a:lnTo>
                <a:lnTo>
                  <a:pt x="609379" y="108201"/>
                </a:lnTo>
                <a:lnTo>
                  <a:pt x="611247" y="110348"/>
                </a:lnTo>
                <a:lnTo>
                  <a:pt x="613485" y="111779"/>
                </a:lnTo>
                <a:lnTo>
                  <a:pt x="615969" y="112733"/>
                </a:lnTo>
                <a:lnTo>
                  <a:pt x="621375" y="116439"/>
                </a:lnTo>
                <a:lnTo>
                  <a:pt x="629866" y="12357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PenAnnotation96"/>
          <p:cNvSpPr/>
          <p:nvPr/>
        </p:nvSpPr>
        <p:spPr>
          <a:xfrm>
            <a:off x="1905808" y="3933268"/>
            <a:ext cx="299825" cy="147063"/>
          </a:xfrm>
          <a:custGeom>
            <a:avLst/>
            <a:gdLst/>
            <a:ahLst/>
            <a:cxnLst/>
            <a:rect l="0" t="0" r="0" b="0"/>
            <a:pathLst>
              <a:path w="299825" h="147063">
                <a:moveTo>
                  <a:pt x="5145" y="4724"/>
                </a:moveTo>
                <a:lnTo>
                  <a:pt x="404" y="9464"/>
                </a:lnTo>
                <a:lnTo>
                  <a:pt x="0" y="11853"/>
                </a:lnTo>
                <a:lnTo>
                  <a:pt x="723" y="14437"/>
                </a:lnTo>
                <a:lnTo>
                  <a:pt x="2197" y="17153"/>
                </a:lnTo>
                <a:lnTo>
                  <a:pt x="3179" y="20947"/>
                </a:lnTo>
                <a:lnTo>
                  <a:pt x="3834" y="25461"/>
                </a:lnTo>
                <a:lnTo>
                  <a:pt x="4271" y="30455"/>
                </a:lnTo>
                <a:lnTo>
                  <a:pt x="4562" y="35769"/>
                </a:lnTo>
                <a:lnTo>
                  <a:pt x="4886" y="46964"/>
                </a:lnTo>
                <a:lnTo>
                  <a:pt x="5068" y="69164"/>
                </a:lnTo>
                <a:lnTo>
                  <a:pt x="6086" y="76457"/>
                </a:lnTo>
                <a:lnTo>
                  <a:pt x="7756" y="83304"/>
                </a:lnTo>
                <a:lnTo>
                  <a:pt x="9862" y="89853"/>
                </a:lnTo>
                <a:lnTo>
                  <a:pt x="12259" y="96203"/>
                </a:lnTo>
                <a:lnTo>
                  <a:pt x="14848" y="102421"/>
                </a:lnTo>
                <a:lnTo>
                  <a:pt x="17567" y="108550"/>
                </a:lnTo>
                <a:lnTo>
                  <a:pt x="20371" y="113629"/>
                </a:lnTo>
                <a:lnTo>
                  <a:pt x="23233" y="118007"/>
                </a:lnTo>
                <a:lnTo>
                  <a:pt x="26133" y="121918"/>
                </a:lnTo>
                <a:lnTo>
                  <a:pt x="30051" y="125517"/>
                </a:lnTo>
                <a:lnTo>
                  <a:pt x="34647" y="128909"/>
                </a:lnTo>
                <a:lnTo>
                  <a:pt x="39696" y="132162"/>
                </a:lnTo>
                <a:lnTo>
                  <a:pt x="44054" y="135323"/>
                </a:lnTo>
                <a:lnTo>
                  <a:pt x="47951" y="138423"/>
                </a:lnTo>
                <a:lnTo>
                  <a:pt x="56595" y="145786"/>
                </a:lnTo>
                <a:lnTo>
                  <a:pt x="58297" y="146390"/>
                </a:lnTo>
                <a:lnTo>
                  <a:pt x="62833" y="147062"/>
                </a:lnTo>
                <a:lnTo>
                  <a:pt x="65432" y="146248"/>
                </a:lnTo>
                <a:lnTo>
                  <a:pt x="70965" y="142699"/>
                </a:lnTo>
                <a:lnTo>
                  <a:pt x="73829" y="140363"/>
                </a:lnTo>
                <a:lnTo>
                  <a:pt x="76732" y="137814"/>
                </a:lnTo>
                <a:lnTo>
                  <a:pt x="79658" y="135123"/>
                </a:lnTo>
                <a:lnTo>
                  <a:pt x="81609" y="132336"/>
                </a:lnTo>
                <a:lnTo>
                  <a:pt x="82910" y="129486"/>
                </a:lnTo>
                <a:lnTo>
                  <a:pt x="83777" y="126594"/>
                </a:lnTo>
                <a:lnTo>
                  <a:pt x="85348" y="122682"/>
                </a:lnTo>
                <a:lnTo>
                  <a:pt x="87387" y="118089"/>
                </a:lnTo>
                <a:lnTo>
                  <a:pt x="89738" y="113043"/>
                </a:lnTo>
                <a:lnTo>
                  <a:pt x="91306" y="107694"/>
                </a:lnTo>
                <a:lnTo>
                  <a:pt x="92351" y="102144"/>
                </a:lnTo>
                <a:lnTo>
                  <a:pt x="93048" y="96460"/>
                </a:lnTo>
                <a:lnTo>
                  <a:pt x="93512" y="90686"/>
                </a:lnTo>
                <a:lnTo>
                  <a:pt x="93822" y="84852"/>
                </a:lnTo>
                <a:lnTo>
                  <a:pt x="94166" y="73078"/>
                </a:lnTo>
                <a:lnTo>
                  <a:pt x="94441" y="49464"/>
                </a:lnTo>
                <a:lnTo>
                  <a:pt x="102130" y="57069"/>
                </a:lnTo>
                <a:lnTo>
                  <a:pt x="108111" y="60400"/>
                </a:lnTo>
                <a:lnTo>
                  <a:pt x="112484" y="62677"/>
                </a:lnTo>
                <a:lnTo>
                  <a:pt x="116392" y="65187"/>
                </a:lnTo>
                <a:lnTo>
                  <a:pt x="119989" y="67853"/>
                </a:lnTo>
                <a:lnTo>
                  <a:pt x="123380" y="70622"/>
                </a:lnTo>
                <a:lnTo>
                  <a:pt x="129792" y="73700"/>
                </a:lnTo>
                <a:lnTo>
                  <a:pt x="138981" y="75432"/>
                </a:lnTo>
                <a:lnTo>
                  <a:pt x="141994" y="75675"/>
                </a:lnTo>
                <a:lnTo>
                  <a:pt x="144995" y="74845"/>
                </a:lnTo>
                <a:lnTo>
                  <a:pt x="150975" y="71277"/>
                </a:lnTo>
                <a:lnTo>
                  <a:pt x="153958" y="68936"/>
                </a:lnTo>
                <a:lnTo>
                  <a:pt x="156940" y="66383"/>
                </a:lnTo>
                <a:lnTo>
                  <a:pt x="159919" y="63689"/>
                </a:lnTo>
                <a:lnTo>
                  <a:pt x="165876" y="58051"/>
                </a:lnTo>
                <a:lnTo>
                  <a:pt x="186715" y="37451"/>
                </a:lnTo>
                <a:lnTo>
                  <a:pt x="189692" y="33487"/>
                </a:lnTo>
                <a:lnTo>
                  <a:pt x="192668" y="28860"/>
                </a:lnTo>
                <a:lnTo>
                  <a:pt x="195645" y="23792"/>
                </a:lnTo>
                <a:lnTo>
                  <a:pt x="197629" y="19420"/>
                </a:lnTo>
                <a:lnTo>
                  <a:pt x="198952" y="15513"/>
                </a:lnTo>
                <a:lnTo>
                  <a:pt x="201075" y="6855"/>
                </a:lnTo>
                <a:lnTo>
                  <a:pt x="201366" y="3025"/>
                </a:lnTo>
                <a:lnTo>
                  <a:pt x="201443" y="615"/>
                </a:lnTo>
                <a:lnTo>
                  <a:pt x="202487" y="0"/>
                </a:lnTo>
                <a:lnTo>
                  <a:pt x="204175" y="582"/>
                </a:lnTo>
                <a:lnTo>
                  <a:pt x="206292" y="1963"/>
                </a:lnTo>
                <a:lnTo>
                  <a:pt x="207704" y="3875"/>
                </a:lnTo>
                <a:lnTo>
                  <a:pt x="208645" y="6143"/>
                </a:lnTo>
                <a:lnTo>
                  <a:pt x="209273" y="8646"/>
                </a:lnTo>
                <a:lnTo>
                  <a:pt x="209691" y="11307"/>
                </a:lnTo>
                <a:lnTo>
                  <a:pt x="209970" y="14074"/>
                </a:lnTo>
                <a:lnTo>
                  <a:pt x="210156" y="16911"/>
                </a:lnTo>
                <a:lnTo>
                  <a:pt x="210362" y="25353"/>
                </a:lnTo>
                <a:lnTo>
                  <a:pt x="210417" y="30383"/>
                </a:lnTo>
                <a:lnTo>
                  <a:pt x="211446" y="34728"/>
                </a:lnTo>
                <a:lnTo>
                  <a:pt x="213124" y="38617"/>
                </a:lnTo>
                <a:lnTo>
                  <a:pt x="215235" y="42202"/>
                </a:lnTo>
                <a:lnTo>
                  <a:pt x="216643" y="46577"/>
                </a:lnTo>
                <a:lnTo>
                  <a:pt x="217581" y="51477"/>
                </a:lnTo>
                <a:lnTo>
                  <a:pt x="218206" y="56729"/>
                </a:lnTo>
                <a:lnTo>
                  <a:pt x="220607" y="62214"/>
                </a:lnTo>
                <a:lnTo>
                  <a:pt x="224193" y="67855"/>
                </a:lnTo>
                <a:lnTo>
                  <a:pt x="228567" y="73600"/>
                </a:lnTo>
                <a:lnTo>
                  <a:pt x="231484" y="78423"/>
                </a:lnTo>
                <a:lnTo>
                  <a:pt x="233428" y="82630"/>
                </a:lnTo>
                <a:lnTo>
                  <a:pt x="234724" y="86427"/>
                </a:lnTo>
                <a:lnTo>
                  <a:pt x="236580" y="89950"/>
                </a:lnTo>
                <a:lnTo>
                  <a:pt x="238810" y="93291"/>
                </a:lnTo>
                <a:lnTo>
                  <a:pt x="241289" y="96511"/>
                </a:lnTo>
                <a:lnTo>
                  <a:pt x="243934" y="99650"/>
                </a:lnTo>
                <a:lnTo>
                  <a:pt x="246689" y="102734"/>
                </a:lnTo>
                <a:lnTo>
                  <a:pt x="249518" y="105783"/>
                </a:lnTo>
                <a:lnTo>
                  <a:pt x="252396" y="107815"/>
                </a:lnTo>
                <a:lnTo>
                  <a:pt x="258240" y="110073"/>
                </a:lnTo>
                <a:lnTo>
                  <a:pt x="267108" y="111345"/>
                </a:lnTo>
                <a:lnTo>
                  <a:pt x="276019" y="111721"/>
                </a:lnTo>
                <a:lnTo>
                  <a:pt x="287920" y="111849"/>
                </a:lnTo>
                <a:lnTo>
                  <a:pt x="293872" y="111866"/>
                </a:lnTo>
                <a:lnTo>
                  <a:pt x="295856" y="110878"/>
                </a:lnTo>
                <a:lnTo>
                  <a:pt x="297179" y="109228"/>
                </a:lnTo>
                <a:lnTo>
                  <a:pt x="299824" y="1029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PenAnnotation97"/>
          <p:cNvSpPr/>
          <p:nvPr/>
        </p:nvSpPr>
        <p:spPr>
          <a:xfrm>
            <a:off x="2152054" y="384869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PenAnnotation98"/>
          <p:cNvSpPr/>
          <p:nvPr/>
        </p:nvSpPr>
        <p:spPr>
          <a:xfrm>
            <a:off x="2259210" y="3875685"/>
            <a:ext cx="401837" cy="151446"/>
          </a:xfrm>
          <a:custGeom>
            <a:avLst/>
            <a:gdLst/>
            <a:ahLst/>
            <a:cxnLst/>
            <a:rect l="0" t="0" r="0" b="0"/>
            <a:pathLst>
              <a:path w="401837" h="151446">
                <a:moveTo>
                  <a:pt x="0" y="35518"/>
                </a:moveTo>
                <a:lnTo>
                  <a:pt x="0" y="56844"/>
                </a:lnTo>
                <a:lnTo>
                  <a:pt x="993" y="60649"/>
                </a:lnTo>
                <a:lnTo>
                  <a:pt x="2646" y="65170"/>
                </a:lnTo>
                <a:lnTo>
                  <a:pt x="4741" y="70169"/>
                </a:lnTo>
                <a:lnTo>
                  <a:pt x="6137" y="74494"/>
                </a:lnTo>
                <a:lnTo>
                  <a:pt x="7068" y="78369"/>
                </a:lnTo>
                <a:lnTo>
                  <a:pt x="7689" y="81945"/>
                </a:lnTo>
                <a:lnTo>
                  <a:pt x="8103" y="86313"/>
                </a:lnTo>
                <a:lnTo>
                  <a:pt x="8379" y="91209"/>
                </a:lnTo>
                <a:lnTo>
                  <a:pt x="8685" y="101941"/>
                </a:lnTo>
                <a:lnTo>
                  <a:pt x="8821" y="113326"/>
                </a:lnTo>
                <a:lnTo>
                  <a:pt x="9850" y="118147"/>
                </a:lnTo>
                <a:lnTo>
                  <a:pt x="11528" y="122354"/>
                </a:lnTo>
                <a:lnTo>
                  <a:pt x="13638" y="126151"/>
                </a:lnTo>
                <a:lnTo>
                  <a:pt x="15046" y="129674"/>
                </a:lnTo>
                <a:lnTo>
                  <a:pt x="15984" y="133015"/>
                </a:lnTo>
                <a:lnTo>
                  <a:pt x="16609" y="136235"/>
                </a:lnTo>
                <a:lnTo>
                  <a:pt x="18018" y="139373"/>
                </a:lnTo>
                <a:lnTo>
                  <a:pt x="19950" y="142458"/>
                </a:lnTo>
                <a:lnTo>
                  <a:pt x="22230" y="145507"/>
                </a:lnTo>
                <a:lnTo>
                  <a:pt x="24742" y="147539"/>
                </a:lnTo>
                <a:lnTo>
                  <a:pt x="27409" y="148894"/>
                </a:lnTo>
                <a:lnTo>
                  <a:pt x="34078" y="151068"/>
                </a:lnTo>
                <a:lnTo>
                  <a:pt x="39973" y="151445"/>
                </a:lnTo>
                <a:lnTo>
                  <a:pt x="41532" y="150506"/>
                </a:lnTo>
                <a:lnTo>
                  <a:pt x="42571" y="148887"/>
                </a:lnTo>
                <a:lnTo>
                  <a:pt x="43263" y="146816"/>
                </a:lnTo>
                <a:lnTo>
                  <a:pt x="44717" y="144443"/>
                </a:lnTo>
                <a:lnTo>
                  <a:pt x="46679" y="141869"/>
                </a:lnTo>
                <a:lnTo>
                  <a:pt x="48979" y="139161"/>
                </a:lnTo>
                <a:lnTo>
                  <a:pt x="51504" y="135371"/>
                </a:lnTo>
                <a:lnTo>
                  <a:pt x="54180" y="130860"/>
                </a:lnTo>
                <a:lnTo>
                  <a:pt x="56956" y="125868"/>
                </a:lnTo>
                <a:lnTo>
                  <a:pt x="58807" y="121548"/>
                </a:lnTo>
                <a:lnTo>
                  <a:pt x="60041" y="117676"/>
                </a:lnTo>
                <a:lnTo>
                  <a:pt x="60863" y="114103"/>
                </a:lnTo>
                <a:lnTo>
                  <a:pt x="62404" y="109736"/>
                </a:lnTo>
                <a:lnTo>
                  <a:pt x="64423" y="104840"/>
                </a:lnTo>
                <a:lnTo>
                  <a:pt x="66761" y="99592"/>
                </a:lnTo>
                <a:lnTo>
                  <a:pt x="68320" y="95101"/>
                </a:lnTo>
                <a:lnTo>
                  <a:pt x="69360" y="91115"/>
                </a:lnTo>
                <a:lnTo>
                  <a:pt x="70052" y="87465"/>
                </a:lnTo>
                <a:lnTo>
                  <a:pt x="70514" y="83048"/>
                </a:lnTo>
                <a:lnTo>
                  <a:pt x="70822" y="78119"/>
                </a:lnTo>
                <a:lnTo>
                  <a:pt x="71316" y="65430"/>
                </a:lnTo>
                <a:lnTo>
                  <a:pt x="71436" y="53677"/>
                </a:lnTo>
                <a:lnTo>
                  <a:pt x="71438" y="53380"/>
                </a:lnTo>
                <a:lnTo>
                  <a:pt x="76179" y="53378"/>
                </a:lnTo>
                <a:lnTo>
                  <a:pt x="77575" y="52386"/>
                </a:lnTo>
                <a:lnTo>
                  <a:pt x="78506" y="50732"/>
                </a:lnTo>
                <a:lnTo>
                  <a:pt x="79126" y="48637"/>
                </a:lnTo>
                <a:lnTo>
                  <a:pt x="80533" y="46248"/>
                </a:lnTo>
                <a:lnTo>
                  <a:pt x="82462" y="43664"/>
                </a:lnTo>
                <a:lnTo>
                  <a:pt x="84740" y="40948"/>
                </a:lnTo>
                <a:lnTo>
                  <a:pt x="87252" y="39138"/>
                </a:lnTo>
                <a:lnTo>
                  <a:pt x="92688" y="37127"/>
                </a:lnTo>
                <a:lnTo>
                  <a:pt x="94534" y="35598"/>
                </a:lnTo>
                <a:lnTo>
                  <a:pt x="95765" y="33587"/>
                </a:lnTo>
                <a:lnTo>
                  <a:pt x="96586" y="31254"/>
                </a:lnTo>
                <a:lnTo>
                  <a:pt x="98125" y="28706"/>
                </a:lnTo>
                <a:lnTo>
                  <a:pt x="100143" y="26016"/>
                </a:lnTo>
                <a:lnTo>
                  <a:pt x="102481" y="23230"/>
                </a:lnTo>
                <a:lnTo>
                  <a:pt x="105032" y="20381"/>
                </a:lnTo>
                <a:lnTo>
                  <a:pt x="110512" y="14569"/>
                </a:lnTo>
                <a:lnTo>
                  <a:pt x="113362" y="12622"/>
                </a:lnTo>
                <a:lnTo>
                  <a:pt x="122114" y="8890"/>
                </a:lnTo>
                <a:lnTo>
                  <a:pt x="128026" y="4501"/>
                </a:lnTo>
                <a:lnTo>
                  <a:pt x="132192" y="1192"/>
                </a:lnTo>
                <a:lnTo>
                  <a:pt x="135812" y="418"/>
                </a:lnTo>
                <a:lnTo>
                  <a:pt x="138166" y="212"/>
                </a:lnTo>
                <a:lnTo>
                  <a:pt x="139736" y="1066"/>
                </a:lnTo>
                <a:lnTo>
                  <a:pt x="140783" y="2628"/>
                </a:lnTo>
                <a:lnTo>
                  <a:pt x="141480" y="4662"/>
                </a:lnTo>
                <a:lnTo>
                  <a:pt x="142938" y="7010"/>
                </a:lnTo>
                <a:lnTo>
                  <a:pt x="144901" y="9567"/>
                </a:lnTo>
                <a:lnTo>
                  <a:pt x="147203" y="12264"/>
                </a:lnTo>
                <a:lnTo>
                  <a:pt x="148737" y="15055"/>
                </a:lnTo>
                <a:lnTo>
                  <a:pt x="149760" y="17907"/>
                </a:lnTo>
                <a:lnTo>
                  <a:pt x="150441" y="20801"/>
                </a:lnTo>
                <a:lnTo>
                  <a:pt x="150896" y="23722"/>
                </a:lnTo>
                <a:lnTo>
                  <a:pt x="151199" y="26662"/>
                </a:lnTo>
                <a:lnTo>
                  <a:pt x="151401" y="29614"/>
                </a:lnTo>
                <a:lnTo>
                  <a:pt x="152528" y="32574"/>
                </a:lnTo>
                <a:lnTo>
                  <a:pt x="154271" y="35539"/>
                </a:lnTo>
                <a:lnTo>
                  <a:pt x="156426" y="38509"/>
                </a:lnTo>
                <a:lnTo>
                  <a:pt x="157862" y="41480"/>
                </a:lnTo>
                <a:lnTo>
                  <a:pt x="158820" y="44454"/>
                </a:lnTo>
                <a:lnTo>
                  <a:pt x="159458" y="47428"/>
                </a:lnTo>
                <a:lnTo>
                  <a:pt x="160876" y="50404"/>
                </a:lnTo>
                <a:lnTo>
                  <a:pt x="162813" y="53379"/>
                </a:lnTo>
                <a:lnTo>
                  <a:pt x="165097" y="56355"/>
                </a:lnTo>
                <a:lnTo>
                  <a:pt x="166620" y="60323"/>
                </a:lnTo>
                <a:lnTo>
                  <a:pt x="167635" y="64953"/>
                </a:lnTo>
                <a:lnTo>
                  <a:pt x="168311" y="70024"/>
                </a:lnTo>
                <a:lnTo>
                  <a:pt x="169754" y="74397"/>
                </a:lnTo>
                <a:lnTo>
                  <a:pt x="171709" y="78305"/>
                </a:lnTo>
                <a:lnTo>
                  <a:pt x="174004" y="81902"/>
                </a:lnTo>
                <a:lnTo>
                  <a:pt x="176526" y="84300"/>
                </a:lnTo>
                <a:lnTo>
                  <a:pt x="179200" y="85898"/>
                </a:lnTo>
                <a:lnTo>
                  <a:pt x="181975" y="86964"/>
                </a:lnTo>
                <a:lnTo>
                  <a:pt x="187704" y="90794"/>
                </a:lnTo>
                <a:lnTo>
                  <a:pt x="190620" y="93205"/>
                </a:lnTo>
                <a:lnTo>
                  <a:pt x="193557" y="95804"/>
                </a:lnTo>
                <a:lnTo>
                  <a:pt x="199466" y="101338"/>
                </a:lnTo>
                <a:lnTo>
                  <a:pt x="208370" y="110031"/>
                </a:lnTo>
                <a:lnTo>
                  <a:pt x="211343" y="111982"/>
                </a:lnTo>
                <a:lnTo>
                  <a:pt x="220268" y="115721"/>
                </a:lnTo>
                <a:lnTo>
                  <a:pt x="226220" y="120111"/>
                </a:lnTo>
                <a:lnTo>
                  <a:pt x="232173" y="122724"/>
                </a:lnTo>
                <a:lnTo>
                  <a:pt x="235149" y="123421"/>
                </a:lnTo>
                <a:lnTo>
                  <a:pt x="238126" y="122893"/>
                </a:lnTo>
                <a:lnTo>
                  <a:pt x="247055" y="118402"/>
                </a:lnTo>
                <a:lnTo>
                  <a:pt x="253008" y="117004"/>
                </a:lnTo>
                <a:lnTo>
                  <a:pt x="258961" y="113736"/>
                </a:lnTo>
                <a:lnTo>
                  <a:pt x="261938" y="111476"/>
                </a:lnTo>
                <a:lnTo>
                  <a:pt x="264915" y="108977"/>
                </a:lnTo>
                <a:lnTo>
                  <a:pt x="267891" y="106319"/>
                </a:lnTo>
                <a:lnTo>
                  <a:pt x="270868" y="103554"/>
                </a:lnTo>
                <a:lnTo>
                  <a:pt x="273844" y="99727"/>
                </a:lnTo>
                <a:lnTo>
                  <a:pt x="276821" y="95191"/>
                </a:lnTo>
                <a:lnTo>
                  <a:pt x="279797" y="90183"/>
                </a:lnTo>
                <a:lnTo>
                  <a:pt x="282774" y="84860"/>
                </a:lnTo>
                <a:lnTo>
                  <a:pt x="288727" y="73653"/>
                </a:lnTo>
                <a:lnTo>
                  <a:pt x="297657" y="56188"/>
                </a:lnTo>
                <a:lnTo>
                  <a:pt x="299641" y="50290"/>
                </a:lnTo>
                <a:lnTo>
                  <a:pt x="300964" y="44374"/>
                </a:lnTo>
                <a:lnTo>
                  <a:pt x="301846" y="38445"/>
                </a:lnTo>
                <a:lnTo>
                  <a:pt x="301442" y="32508"/>
                </a:lnTo>
                <a:lnTo>
                  <a:pt x="300180" y="26566"/>
                </a:lnTo>
                <a:lnTo>
                  <a:pt x="298347" y="20620"/>
                </a:lnTo>
                <a:lnTo>
                  <a:pt x="297125" y="15664"/>
                </a:lnTo>
                <a:lnTo>
                  <a:pt x="296310" y="11368"/>
                </a:lnTo>
                <a:lnTo>
                  <a:pt x="295002" y="2084"/>
                </a:lnTo>
                <a:lnTo>
                  <a:pt x="293903" y="1322"/>
                </a:lnTo>
                <a:lnTo>
                  <a:pt x="287020" y="0"/>
                </a:lnTo>
                <a:lnTo>
                  <a:pt x="283669" y="2534"/>
                </a:lnTo>
                <a:lnTo>
                  <a:pt x="278872" y="6967"/>
                </a:lnTo>
                <a:lnTo>
                  <a:pt x="273433" y="12246"/>
                </a:lnTo>
                <a:lnTo>
                  <a:pt x="271586" y="15042"/>
                </a:lnTo>
                <a:lnTo>
                  <a:pt x="270354" y="17898"/>
                </a:lnTo>
                <a:lnTo>
                  <a:pt x="269533" y="20795"/>
                </a:lnTo>
                <a:lnTo>
                  <a:pt x="268986" y="24710"/>
                </a:lnTo>
                <a:lnTo>
                  <a:pt x="268621" y="29305"/>
                </a:lnTo>
                <a:lnTo>
                  <a:pt x="268378" y="34353"/>
                </a:lnTo>
                <a:lnTo>
                  <a:pt x="268108" y="45252"/>
                </a:lnTo>
                <a:lnTo>
                  <a:pt x="267934" y="68419"/>
                </a:lnTo>
                <a:lnTo>
                  <a:pt x="268912" y="74319"/>
                </a:lnTo>
                <a:lnTo>
                  <a:pt x="270556" y="80237"/>
                </a:lnTo>
                <a:lnTo>
                  <a:pt x="272644" y="86166"/>
                </a:lnTo>
                <a:lnTo>
                  <a:pt x="275028" y="91112"/>
                </a:lnTo>
                <a:lnTo>
                  <a:pt x="277610" y="95401"/>
                </a:lnTo>
                <a:lnTo>
                  <a:pt x="280324" y="99252"/>
                </a:lnTo>
                <a:lnTo>
                  <a:pt x="283125" y="103804"/>
                </a:lnTo>
                <a:lnTo>
                  <a:pt x="285985" y="108823"/>
                </a:lnTo>
                <a:lnTo>
                  <a:pt x="288883" y="114154"/>
                </a:lnTo>
                <a:lnTo>
                  <a:pt x="292800" y="118700"/>
                </a:lnTo>
                <a:lnTo>
                  <a:pt x="297395" y="122722"/>
                </a:lnTo>
                <a:lnTo>
                  <a:pt x="302443" y="126396"/>
                </a:lnTo>
                <a:lnTo>
                  <a:pt x="306801" y="129838"/>
                </a:lnTo>
                <a:lnTo>
                  <a:pt x="310698" y="133124"/>
                </a:lnTo>
                <a:lnTo>
                  <a:pt x="314288" y="136308"/>
                </a:lnTo>
                <a:lnTo>
                  <a:pt x="318666" y="138430"/>
                </a:lnTo>
                <a:lnTo>
                  <a:pt x="328823" y="140788"/>
                </a:lnTo>
                <a:lnTo>
                  <a:pt x="339951" y="141836"/>
                </a:lnTo>
                <a:lnTo>
                  <a:pt x="350519" y="142301"/>
                </a:lnTo>
                <a:lnTo>
                  <a:pt x="363039" y="142563"/>
                </a:lnTo>
                <a:lnTo>
                  <a:pt x="373348" y="142625"/>
                </a:lnTo>
                <a:lnTo>
                  <a:pt x="377884" y="141649"/>
                </a:lnTo>
                <a:lnTo>
                  <a:pt x="389007" y="136527"/>
                </a:lnTo>
                <a:lnTo>
                  <a:pt x="392291" y="135600"/>
                </a:lnTo>
                <a:lnTo>
                  <a:pt x="401836" y="1337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PenAnnotation99"/>
          <p:cNvSpPr/>
          <p:nvPr/>
        </p:nvSpPr>
        <p:spPr>
          <a:xfrm>
            <a:off x="2794992" y="395585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PenAnnotation100"/>
          <p:cNvSpPr/>
          <p:nvPr/>
        </p:nvSpPr>
        <p:spPr>
          <a:xfrm>
            <a:off x="258960" y="4554218"/>
            <a:ext cx="53546" cy="80290"/>
          </a:xfrm>
          <a:custGeom>
            <a:avLst/>
            <a:gdLst/>
            <a:ahLst/>
            <a:cxnLst/>
            <a:rect l="0" t="0" r="0" b="0"/>
            <a:pathLst>
              <a:path w="53546" h="80290">
                <a:moveTo>
                  <a:pt x="35719" y="44571"/>
                </a:moveTo>
                <a:lnTo>
                  <a:pt x="27157" y="53132"/>
                </a:lnTo>
                <a:lnTo>
                  <a:pt x="28027" y="54247"/>
                </a:lnTo>
                <a:lnTo>
                  <a:pt x="29599" y="55983"/>
                </a:lnTo>
                <a:lnTo>
                  <a:pt x="35361" y="62053"/>
                </a:lnTo>
                <a:lnTo>
                  <a:pt x="36473" y="62179"/>
                </a:lnTo>
                <a:lnTo>
                  <a:pt x="38206" y="62263"/>
                </a:lnTo>
                <a:lnTo>
                  <a:pt x="43376" y="62397"/>
                </a:lnTo>
                <a:lnTo>
                  <a:pt x="43800" y="61416"/>
                </a:lnTo>
                <a:lnTo>
                  <a:pt x="44083" y="59770"/>
                </a:lnTo>
                <a:lnTo>
                  <a:pt x="44272" y="57680"/>
                </a:lnTo>
                <a:lnTo>
                  <a:pt x="45390" y="55294"/>
                </a:lnTo>
                <a:lnTo>
                  <a:pt x="47127" y="52712"/>
                </a:lnTo>
                <a:lnTo>
                  <a:pt x="49278" y="49999"/>
                </a:lnTo>
                <a:lnTo>
                  <a:pt x="50711" y="47197"/>
                </a:lnTo>
                <a:lnTo>
                  <a:pt x="51667" y="44337"/>
                </a:lnTo>
                <a:lnTo>
                  <a:pt x="52304" y="41438"/>
                </a:lnTo>
                <a:lnTo>
                  <a:pt x="52729" y="38514"/>
                </a:lnTo>
                <a:lnTo>
                  <a:pt x="53012" y="35571"/>
                </a:lnTo>
                <a:lnTo>
                  <a:pt x="53201" y="32618"/>
                </a:lnTo>
                <a:lnTo>
                  <a:pt x="53327" y="29657"/>
                </a:lnTo>
                <a:lnTo>
                  <a:pt x="53467" y="23721"/>
                </a:lnTo>
                <a:lnTo>
                  <a:pt x="53545" y="10060"/>
                </a:lnTo>
                <a:lnTo>
                  <a:pt x="52564" y="6681"/>
                </a:lnTo>
                <a:lnTo>
                  <a:pt x="50918" y="4428"/>
                </a:lnTo>
                <a:lnTo>
                  <a:pt x="48828" y="2926"/>
                </a:lnTo>
                <a:lnTo>
                  <a:pt x="46443" y="1925"/>
                </a:lnTo>
                <a:lnTo>
                  <a:pt x="43861" y="1257"/>
                </a:lnTo>
                <a:lnTo>
                  <a:pt x="37327" y="186"/>
                </a:lnTo>
                <a:lnTo>
                  <a:pt x="35799" y="98"/>
                </a:lnTo>
                <a:lnTo>
                  <a:pt x="31455" y="0"/>
                </a:lnTo>
                <a:lnTo>
                  <a:pt x="29900" y="966"/>
                </a:lnTo>
                <a:lnTo>
                  <a:pt x="28863" y="2603"/>
                </a:lnTo>
                <a:lnTo>
                  <a:pt x="28172" y="4686"/>
                </a:lnTo>
                <a:lnTo>
                  <a:pt x="27711" y="8059"/>
                </a:lnTo>
                <a:lnTo>
                  <a:pt x="27404" y="12292"/>
                </a:lnTo>
                <a:lnTo>
                  <a:pt x="27063" y="21295"/>
                </a:lnTo>
                <a:lnTo>
                  <a:pt x="26911" y="28603"/>
                </a:lnTo>
                <a:lnTo>
                  <a:pt x="25878" y="32934"/>
                </a:lnTo>
                <a:lnTo>
                  <a:pt x="24198" y="37805"/>
                </a:lnTo>
                <a:lnTo>
                  <a:pt x="22085" y="43037"/>
                </a:lnTo>
                <a:lnTo>
                  <a:pt x="20677" y="47517"/>
                </a:lnTo>
                <a:lnTo>
                  <a:pt x="19738" y="51496"/>
                </a:lnTo>
                <a:lnTo>
                  <a:pt x="19112" y="55140"/>
                </a:lnTo>
                <a:lnTo>
                  <a:pt x="19687" y="58562"/>
                </a:lnTo>
                <a:lnTo>
                  <a:pt x="21062" y="61836"/>
                </a:lnTo>
                <a:lnTo>
                  <a:pt x="22971" y="65011"/>
                </a:lnTo>
                <a:lnTo>
                  <a:pt x="24244" y="68119"/>
                </a:lnTo>
                <a:lnTo>
                  <a:pt x="25092" y="71184"/>
                </a:lnTo>
                <a:lnTo>
                  <a:pt x="26781" y="80242"/>
                </a:lnTo>
                <a:lnTo>
                  <a:pt x="26789" y="45738"/>
                </a:lnTo>
                <a:lnTo>
                  <a:pt x="25797" y="41379"/>
                </a:lnTo>
                <a:lnTo>
                  <a:pt x="24144" y="37483"/>
                </a:lnTo>
                <a:lnTo>
                  <a:pt x="22049" y="33892"/>
                </a:lnTo>
                <a:lnTo>
                  <a:pt x="20653" y="30506"/>
                </a:lnTo>
                <a:lnTo>
                  <a:pt x="19722" y="27257"/>
                </a:lnTo>
                <a:lnTo>
                  <a:pt x="19101" y="24098"/>
                </a:lnTo>
                <a:lnTo>
                  <a:pt x="17695" y="21993"/>
                </a:lnTo>
                <a:lnTo>
                  <a:pt x="15766" y="20589"/>
                </a:lnTo>
                <a:lnTo>
                  <a:pt x="9330" y="17946"/>
                </a:lnTo>
                <a:lnTo>
                  <a:pt x="8205" y="18883"/>
                </a:lnTo>
                <a:lnTo>
                  <a:pt x="6462" y="20501"/>
                </a:lnTo>
                <a:lnTo>
                  <a:pt x="4308" y="22571"/>
                </a:lnTo>
                <a:lnTo>
                  <a:pt x="2872" y="25935"/>
                </a:lnTo>
                <a:lnTo>
                  <a:pt x="1915" y="30163"/>
                </a:lnTo>
                <a:lnTo>
                  <a:pt x="1277" y="34965"/>
                </a:lnTo>
                <a:lnTo>
                  <a:pt x="851" y="39159"/>
                </a:lnTo>
                <a:lnTo>
                  <a:pt x="568" y="42947"/>
                </a:lnTo>
                <a:lnTo>
                  <a:pt x="379" y="46465"/>
                </a:lnTo>
                <a:lnTo>
                  <a:pt x="169" y="58311"/>
                </a:lnTo>
                <a:lnTo>
                  <a:pt x="0" y="802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PenAnnotation101"/>
          <p:cNvSpPr/>
          <p:nvPr/>
        </p:nvSpPr>
        <p:spPr>
          <a:xfrm>
            <a:off x="651867" y="4380862"/>
            <a:ext cx="428626" cy="429903"/>
          </a:xfrm>
          <a:custGeom>
            <a:avLst/>
            <a:gdLst/>
            <a:ahLst/>
            <a:cxnLst/>
            <a:rect l="0" t="0" r="0" b="0"/>
            <a:pathLst>
              <a:path w="428626" h="429903">
                <a:moveTo>
                  <a:pt x="0" y="57192"/>
                </a:moveTo>
                <a:lnTo>
                  <a:pt x="0" y="91744"/>
                </a:lnTo>
                <a:lnTo>
                  <a:pt x="992" y="98086"/>
                </a:lnTo>
                <a:lnTo>
                  <a:pt x="2646" y="105291"/>
                </a:lnTo>
                <a:lnTo>
                  <a:pt x="4740" y="113071"/>
                </a:lnTo>
                <a:lnTo>
                  <a:pt x="6137" y="121233"/>
                </a:lnTo>
                <a:lnTo>
                  <a:pt x="7068" y="129652"/>
                </a:lnTo>
                <a:lnTo>
                  <a:pt x="7688" y="138241"/>
                </a:lnTo>
                <a:lnTo>
                  <a:pt x="9094" y="147935"/>
                </a:lnTo>
                <a:lnTo>
                  <a:pt x="11024" y="158368"/>
                </a:lnTo>
                <a:lnTo>
                  <a:pt x="15813" y="180542"/>
                </a:lnTo>
                <a:lnTo>
                  <a:pt x="21249" y="203626"/>
                </a:lnTo>
                <a:lnTo>
                  <a:pt x="23096" y="215338"/>
                </a:lnTo>
                <a:lnTo>
                  <a:pt x="24327" y="227115"/>
                </a:lnTo>
                <a:lnTo>
                  <a:pt x="25147" y="238935"/>
                </a:lnTo>
                <a:lnTo>
                  <a:pt x="26687" y="250784"/>
                </a:lnTo>
                <a:lnTo>
                  <a:pt x="28705" y="262652"/>
                </a:lnTo>
                <a:lnTo>
                  <a:pt x="31043" y="274533"/>
                </a:lnTo>
                <a:lnTo>
                  <a:pt x="32601" y="286422"/>
                </a:lnTo>
                <a:lnTo>
                  <a:pt x="33640" y="298317"/>
                </a:lnTo>
                <a:lnTo>
                  <a:pt x="34333" y="310215"/>
                </a:lnTo>
                <a:lnTo>
                  <a:pt x="35103" y="331374"/>
                </a:lnTo>
                <a:lnTo>
                  <a:pt x="35536" y="360020"/>
                </a:lnTo>
                <a:lnTo>
                  <a:pt x="35597" y="369210"/>
                </a:lnTo>
                <a:lnTo>
                  <a:pt x="36630" y="377321"/>
                </a:lnTo>
                <a:lnTo>
                  <a:pt x="38310" y="384713"/>
                </a:lnTo>
                <a:lnTo>
                  <a:pt x="40423" y="391625"/>
                </a:lnTo>
                <a:lnTo>
                  <a:pt x="42770" y="404598"/>
                </a:lnTo>
                <a:lnTo>
                  <a:pt x="43813" y="415985"/>
                </a:lnTo>
                <a:lnTo>
                  <a:pt x="44483" y="428735"/>
                </a:lnTo>
                <a:lnTo>
                  <a:pt x="44538" y="429902"/>
                </a:lnTo>
                <a:lnTo>
                  <a:pt x="44575" y="429690"/>
                </a:lnTo>
                <a:lnTo>
                  <a:pt x="44638" y="419605"/>
                </a:lnTo>
                <a:lnTo>
                  <a:pt x="49386" y="406447"/>
                </a:lnTo>
                <a:lnTo>
                  <a:pt x="50783" y="399170"/>
                </a:lnTo>
                <a:lnTo>
                  <a:pt x="51715" y="390349"/>
                </a:lnTo>
                <a:lnTo>
                  <a:pt x="52336" y="380500"/>
                </a:lnTo>
                <a:lnTo>
                  <a:pt x="51758" y="369965"/>
                </a:lnTo>
                <a:lnTo>
                  <a:pt x="50380" y="358973"/>
                </a:lnTo>
                <a:lnTo>
                  <a:pt x="48469" y="347676"/>
                </a:lnTo>
                <a:lnTo>
                  <a:pt x="48188" y="335184"/>
                </a:lnTo>
                <a:lnTo>
                  <a:pt x="48992" y="321895"/>
                </a:lnTo>
                <a:lnTo>
                  <a:pt x="50521" y="308075"/>
                </a:lnTo>
                <a:lnTo>
                  <a:pt x="51540" y="294893"/>
                </a:lnTo>
                <a:lnTo>
                  <a:pt x="52219" y="282136"/>
                </a:lnTo>
                <a:lnTo>
                  <a:pt x="52974" y="256386"/>
                </a:lnTo>
                <a:lnTo>
                  <a:pt x="53309" y="228405"/>
                </a:lnTo>
                <a:lnTo>
                  <a:pt x="54391" y="213998"/>
                </a:lnTo>
                <a:lnTo>
                  <a:pt x="56104" y="199433"/>
                </a:lnTo>
                <a:lnTo>
                  <a:pt x="58239" y="184761"/>
                </a:lnTo>
                <a:lnTo>
                  <a:pt x="59662" y="170019"/>
                </a:lnTo>
                <a:lnTo>
                  <a:pt x="60610" y="155231"/>
                </a:lnTo>
                <a:lnTo>
                  <a:pt x="61664" y="126562"/>
                </a:lnTo>
                <a:lnTo>
                  <a:pt x="62133" y="100591"/>
                </a:lnTo>
                <a:lnTo>
                  <a:pt x="63250" y="89101"/>
                </a:lnTo>
                <a:lnTo>
                  <a:pt x="64987" y="78465"/>
                </a:lnTo>
                <a:lnTo>
                  <a:pt x="67137" y="68397"/>
                </a:lnTo>
                <a:lnTo>
                  <a:pt x="69562" y="59701"/>
                </a:lnTo>
                <a:lnTo>
                  <a:pt x="72172" y="51920"/>
                </a:lnTo>
                <a:lnTo>
                  <a:pt x="74903" y="44748"/>
                </a:lnTo>
                <a:lnTo>
                  <a:pt x="80585" y="31487"/>
                </a:lnTo>
                <a:lnTo>
                  <a:pt x="86417" y="19971"/>
                </a:lnTo>
                <a:lnTo>
                  <a:pt x="95278" y="7910"/>
                </a:lnTo>
                <a:lnTo>
                  <a:pt x="101216" y="1224"/>
                </a:lnTo>
                <a:lnTo>
                  <a:pt x="104188" y="36"/>
                </a:lnTo>
                <a:lnTo>
                  <a:pt x="107162" y="236"/>
                </a:lnTo>
                <a:lnTo>
                  <a:pt x="110136" y="1363"/>
                </a:lnTo>
                <a:lnTo>
                  <a:pt x="116087" y="5259"/>
                </a:lnTo>
                <a:lnTo>
                  <a:pt x="127662" y="15677"/>
                </a:lnTo>
                <a:lnTo>
                  <a:pt x="137106" y="25843"/>
                </a:lnTo>
                <a:lnTo>
                  <a:pt x="144610" y="36975"/>
                </a:lnTo>
                <a:lnTo>
                  <a:pt x="151253" y="48538"/>
                </a:lnTo>
                <a:lnTo>
                  <a:pt x="157512" y="61283"/>
                </a:lnTo>
                <a:lnTo>
                  <a:pt x="160571" y="68849"/>
                </a:lnTo>
                <a:lnTo>
                  <a:pt x="163602" y="76870"/>
                </a:lnTo>
                <a:lnTo>
                  <a:pt x="165622" y="85194"/>
                </a:lnTo>
                <a:lnTo>
                  <a:pt x="166970" y="93719"/>
                </a:lnTo>
                <a:lnTo>
                  <a:pt x="167868" y="102379"/>
                </a:lnTo>
                <a:lnTo>
                  <a:pt x="168466" y="110137"/>
                </a:lnTo>
                <a:lnTo>
                  <a:pt x="168865" y="117294"/>
                </a:lnTo>
                <a:lnTo>
                  <a:pt x="169309" y="130537"/>
                </a:lnTo>
                <a:lnTo>
                  <a:pt x="169506" y="143037"/>
                </a:lnTo>
                <a:lnTo>
                  <a:pt x="166948" y="155208"/>
                </a:lnTo>
                <a:lnTo>
                  <a:pt x="163496" y="166239"/>
                </a:lnTo>
                <a:lnTo>
                  <a:pt x="161962" y="174449"/>
                </a:lnTo>
                <a:lnTo>
                  <a:pt x="158634" y="181406"/>
                </a:lnTo>
                <a:lnTo>
                  <a:pt x="156357" y="184650"/>
                </a:lnTo>
                <a:lnTo>
                  <a:pt x="153847" y="186812"/>
                </a:lnTo>
                <a:lnTo>
                  <a:pt x="151182" y="188254"/>
                </a:lnTo>
                <a:lnTo>
                  <a:pt x="148413" y="189215"/>
                </a:lnTo>
                <a:lnTo>
                  <a:pt x="135035" y="190568"/>
                </a:lnTo>
                <a:lnTo>
                  <a:pt x="130703" y="189765"/>
                </a:lnTo>
                <a:lnTo>
                  <a:pt x="118873" y="183896"/>
                </a:lnTo>
                <a:lnTo>
                  <a:pt x="108726" y="178658"/>
                </a:lnTo>
                <a:lnTo>
                  <a:pt x="96597" y="170132"/>
                </a:lnTo>
                <a:lnTo>
                  <a:pt x="83610" y="158362"/>
                </a:lnTo>
                <a:lnTo>
                  <a:pt x="64282" y="139322"/>
                </a:lnTo>
                <a:lnTo>
                  <a:pt x="58293" y="133341"/>
                </a:lnTo>
                <a:lnTo>
                  <a:pt x="57713" y="131771"/>
                </a:lnTo>
                <a:lnTo>
                  <a:pt x="58319" y="130724"/>
                </a:lnTo>
                <a:lnTo>
                  <a:pt x="61680" y="129043"/>
                </a:lnTo>
                <a:lnTo>
                  <a:pt x="64786" y="131459"/>
                </a:lnTo>
                <a:lnTo>
                  <a:pt x="67003" y="133493"/>
                </a:lnTo>
                <a:lnTo>
                  <a:pt x="70465" y="134848"/>
                </a:lnTo>
                <a:lnTo>
                  <a:pt x="83827" y="137748"/>
                </a:lnTo>
                <a:lnTo>
                  <a:pt x="95503" y="143458"/>
                </a:lnTo>
                <a:lnTo>
                  <a:pt x="105615" y="145142"/>
                </a:lnTo>
                <a:lnTo>
                  <a:pt x="116724" y="148536"/>
                </a:lnTo>
                <a:lnTo>
                  <a:pt x="128275" y="152360"/>
                </a:lnTo>
                <a:lnTo>
                  <a:pt x="140024" y="154060"/>
                </a:lnTo>
                <a:lnTo>
                  <a:pt x="151860" y="154815"/>
                </a:lnTo>
                <a:lnTo>
                  <a:pt x="163736" y="155150"/>
                </a:lnTo>
                <a:lnTo>
                  <a:pt x="208030" y="155403"/>
                </a:lnTo>
                <a:lnTo>
                  <a:pt x="216077" y="155408"/>
                </a:lnTo>
                <a:lnTo>
                  <a:pt x="223426" y="154420"/>
                </a:lnTo>
                <a:lnTo>
                  <a:pt x="230310" y="152768"/>
                </a:lnTo>
                <a:lnTo>
                  <a:pt x="243250" y="148288"/>
                </a:lnTo>
                <a:lnTo>
                  <a:pt x="255616" y="142989"/>
                </a:lnTo>
                <a:lnTo>
                  <a:pt x="267727" y="134681"/>
                </a:lnTo>
                <a:lnTo>
                  <a:pt x="278732" y="125366"/>
                </a:lnTo>
                <a:lnTo>
                  <a:pt x="286930" y="117919"/>
                </a:lnTo>
                <a:lnTo>
                  <a:pt x="293881" y="108656"/>
                </a:lnTo>
                <a:lnTo>
                  <a:pt x="300278" y="96932"/>
                </a:lnTo>
                <a:lnTo>
                  <a:pt x="303373" y="89639"/>
                </a:lnTo>
                <a:lnTo>
                  <a:pt x="306428" y="81800"/>
                </a:lnTo>
                <a:lnTo>
                  <a:pt x="308465" y="74590"/>
                </a:lnTo>
                <a:lnTo>
                  <a:pt x="310728" y="61287"/>
                </a:lnTo>
                <a:lnTo>
                  <a:pt x="311734" y="48759"/>
                </a:lnTo>
                <a:lnTo>
                  <a:pt x="312002" y="42641"/>
                </a:lnTo>
                <a:lnTo>
                  <a:pt x="309654" y="30550"/>
                </a:lnTo>
                <a:lnTo>
                  <a:pt x="306296" y="19555"/>
                </a:lnTo>
                <a:lnTo>
                  <a:pt x="304803" y="11360"/>
                </a:lnTo>
                <a:lnTo>
                  <a:pt x="301494" y="4411"/>
                </a:lnTo>
                <a:lnTo>
                  <a:pt x="299223" y="1169"/>
                </a:lnTo>
                <a:lnTo>
                  <a:pt x="296716" y="0"/>
                </a:lnTo>
                <a:lnTo>
                  <a:pt x="294053" y="212"/>
                </a:lnTo>
                <a:lnTo>
                  <a:pt x="291285" y="1346"/>
                </a:lnTo>
                <a:lnTo>
                  <a:pt x="282649" y="7683"/>
                </a:lnTo>
                <a:lnTo>
                  <a:pt x="273807" y="15844"/>
                </a:lnTo>
                <a:lnTo>
                  <a:pt x="267874" y="24263"/>
                </a:lnTo>
                <a:lnTo>
                  <a:pt x="264903" y="29287"/>
                </a:lnTo>
                <a:lnTo>
                  <a:pt x="262922" y="35612"/>
                </a:lnTo>
                <a:lnTo>
                  <a:pt x="261602" y="42805"/>
                </a:lnTo>
                <a:lnTo>
                  <a:pt x="260721" y="50577"/>
                </a:lnTo>
                <a:lnTo>
                  <a:pt x="260134" y="57743"/>
                </a:lnTo>
                <a:lnTo>
                  <a:pt x="259482" y="70997"/>
                </a:lnTo>
                <a:lnTo>
                  <a:pt x="259192" y="86148"/>
                </a:lnTo>
                <a:lnTo>
                  <a:pt x="259115" y="94355"/>
                </a:lnTo>
                <a:lnTo>
                  <a:pt x="260056" y="101812"/>
                </a:lnTo>
                <a:lnTo>
                  <a:pt x="261675" y="108767"/>
                </a:lnTo>
                <a:lnTo>
                  <a:pt x="266120" y="121786"/>
                </a:lnTo>
                <a:lnTo>
                  <a:pt x="271403" y="134187"/>
                </a:lnTo>
                <a:lnTo>
                  <a:pt x="279704" y="146313"/>
                </a:lnTo>
                <a:lnTo>
                  <a:pt x="290008" y="157325"/>
                </a:lnTo>
                <a:lnTo>
                  <a:pt x="301202" y="165526"/>
                </a:lnTo>
                <a:lnTo>
                  <a:pt x="312792" y="172479"/>
                </a:lnTo>
                <a:lnTo>
                  <a:pt x="318661" y="175722"/>
                </a:lnTo>
                <a:lnTo>
                  <a:pt x="330473" y="179325"/>
                </a:lnTo>
                <a:lnTo>
                  <a:pt x="342338" y="180927"/>
                </a:lnTo>
                <a:lnTo>
                  <a:pt x="354225" y="181638"/>
                </a:lnTo>
                <a:lnTo>
                  <a:pt x="366123" y="179309"/>
                </a:lnTo>
                <a:lnTo>
                  <a:pt x="372074" y="177298"/>
                </a:lnTo>
                <a:lnTo>
                  <a:pt x="378026" y="172982"/>
                </a:lnTo>
                <a:lnTo>
                  <a:pt x="389931" y="160248"/>
                </a:lnTo>
                <a:lnTo>
                  <a:pt x="396876" y="152685"/>
                </a:lnTo>
                <a:lnTo>
                  <a:pt x="428625" y="119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PenAnnotation102"/>
          <p:cNvSpPr/>
          <p:nvPr/>
        </p:nvSpPr>
        <p:spPr>
          <a:xfrm>
            <a:off x="1116330" y="4233402"/>
            <a:ext cx="482085" cy="293301"/>
          </a:xfrm>
          <a:custGeom>
            <a:avLst/>
            <a:gdLst/>
            <a:ahLst/>
            <a:cxnLst/>
            <a:rect l="0" t="0" r="0" b="0"/>
            <a:pathLst>
              <a:path w="482085" h="293301">
                <a:moveTo>
                  <a:pt x="17740" y="97496"/>
                </a:moveTo>
                <a:lnTo>
                  <a:pt x="22480" y="97496"/>
                </a:lnTo>
                <a:lnTo>
                  <a:pt x="23877" y="98488"/>
                </a:lnTo>
                <a:lnTo>
                  <a:pt x="24808" y="100142"/>
                </a:lnTo>
                <a:lnTo>
                  <a:pt x="26834" y="105617"/>
                </a:lnTo>
                <a:lnTo>
                  <a:pt x="31042" y="114665"/>
                </a:lnTo>
                <a:lnTo>
                  <a:pt x="33574" y="122655"/>
                </a:lnTo>
                <a:lnTo>
                  <a:pt x="35691" y="130506"/>
                </a:lnTo>
                <a:lnTo>
                  <a:pt x="37645" y="135378"/>
                </a:lnTo>
                <a:lnTo>
                  <a:pt x="39940" y="140610"/>
                </a:lnTo>
                <a:lnTo>
                  <a:pt x="41469" y="146083"/>
                </a:lnTo>
                <a:lnTo>
                  <a:pt x="42489" y="151715"/>
                </a:lnTo>
                <a:lnTo>
                  <a:pt x="43169" y="157454"/>
                </a:lnTo>
                <a:lnTo>
                  <a:pt x="46570" y="166477"/>
                </a:lnTo>
                <a:lnTo>
                  <a:pt x="50397" y="173795"/>
                </a:lnTo>
                <a:lnTo>
                  <a:pt x="52552" y="182501"/>
                </a:lnTo>
                <a:lnTo>
                  <a:pt x="53055" y="184885"/>
                </a:lnTo>
                <a:lnTo>
                  <a:pt x="54182" y="185521"/>
                </a:lnTo>
                <a:lnTo>
                  <a:pt x="61112" y="186625"/>
                </a:lnTo>
                <a:lnTo>
                  <a:pt x="61537" y="185689"/>
                </a:lnTo>
                <a:lnTo>
                  <a:pt x="62220" y="177057"/>
                </a:lnTo>
                <a:lnTo>
                  <a:pt x="62276" y="174349"/>
                </a:lnTo>
                <a:lnTo>
                  <a:pt x="61321" y="171552"/>
                </a:lnTo>
                <a:lnTo>
                  <a:pt x="57615" y="165798"/>
                </a:lnTo>
                <a:lnTo>
                  <a:pt x="52660" y="157287"/>
                </a:lnTo>
                <a:lnTo>
                  <a:pt x="49950" y="152239"/>
                </a:lnTo>
                <a:lnTo>
                  <a:pt x="48143" y="146890"/>
                </a:lnTo>
                <a:lnTo>
                  <a:pt x="46938" y="141340"/>
                </a:lnTo>
                <a:lnTo>
                  <a:pt x="46135" y="135655"/>
                </a:lnTo>
                <a:lnTo>
                  <a:pt x="42597" y="126692"/>
                </a:lnTo>
                <a:lnTo>
                  <a:pt x="37717" y="119402"/>
                </a:lnTo>
                <a:lnTo>
                  <a:pt x="32241" y="112854"/>
                </a:lnTo>
                <a:lnTo>
                  <a:pt x="29392" y="110711"/>
                </a:lnTo>
                <a:lnTo>
                  <a:pt x="19470" y="106990"/>
                </a:lnTo>
                <a:lnTo>
                  <a:pt x="17901" y="107794"/>
                </a:lnTo>
                <a:lnTo>
                  <a:pt x="13512" y="111333"/>
                </a:lnTo>
                <a:lnTo>
                  <a:pt x="11945" y="113666"/>
                </a:lnTo>
                <a:lnTo>
                  <a:pt x="8747" y="122682"/>
                </a:lnTo>
                <a:lnTo>
                  <a:pt x="6784" y="127185"/>
                </a:lnTo>
                <a:lnTo>
                  <a:pt x="4482" y="132171"/>
                </a:lnTo>
                <a:lnTo>
                  <a:pt x="2948" y="138472"/>
                </a:lnTo>
                <a:lnTo>
                  <a:pt x="1926" y="145650"/>
                </a:lnTo>
                <a:lnTo>
                  <a:pt x="1244" y="153411"/>
                </a:lnTo>
                <a:lnTo>
                  <a:pt x="789" y="160570"/>
                </a:lnTo>
                <a:lnTo>
                  <a:pt x="284" y="173815"/>
                </a:lnTo>
                <a:lnTo>
                  <a:pt x="0" y="197169"/>
                </a:lnTo>
                <a:lnTo>
                  <a:pt x="952" y="205616"/>
                </a:lnTo>
                <a:lnTo>
                  <a:pt x="2579" y="214225"/>
                </a:lnTo>
                <a:lnTo>
                  <a:pt x="4656" y="222940"/>
                </a:lnTo>
                <a:lnTo>
                  <a:pt x="7033" y="230735"/>
                </a:lnTo>
                <a:lnTo>
                  <a:pt x="9610" y="237916"/>
                </a:lnTo>
                <a:lnTo>
                  <a:pt x="12320" y="244687"/>
                </a:lnTo>
                <a:lnTo>
                  <a:pt x="16111" y="250194"/>
                </a:lnTo>
                <a:lnTo>
                  <a:pt x="25615" y="258958"/>
                </a:lnTo>
                <a:lnTo>
                  <a:pt x="30927" y="263676"/>
                </a:lnTo>
                <a:lnTo>
                  <a:pt x="42122" y="274211"/>
                </a:lnTo>
                <a:lnTo>
                  <a:pt x="54840" y="286557"/>
                </a:lnTo>
                <a:lnTo>
                  <a:pt x="59340" y="289021"/>
                </a:lnTo>
                <a:lnTo>
                  <a:pt x="69633" y="291759"/>
                </a:lnTo>
                <a:lnTo>
                  <a:pt x="80822" y="292975"/>
                </a:lnTo>
                <a:lnTo>
                  <a:pt x="86583" y="293300"/>
                </a:lnTo>
                <a:lnTo>
                  <a:pt x="92409" y="291532"/>
                </a:lnTo>
                <a:lnTo>
                  <a:pt x="104173" y="284276"/>
                </a:lnTo>
                <a:lnTo>
                  <a:pt x="109097" y="279563"/>
                </a:lnTo>
                <a:lnTo>
                  <a:pt x="113371" y="274436"/>
                </a:lnTo>
                <a:lnTo>
                  <a:pt x="121758" y="262456"/>
                </a:lnTo>
                <a:lnTo>
                  <a:pt x="132100" y="247210"/>
                </a:lnTo>
                <a:lnTo>
                  <a:pt x="136644" y="237985"/>
                </a:lnTo>
                <a:lnTo>
                  <a:pt x="140666" y="227866"/>
                </a:lnTo>
                <a:lnTo>
                  <a:pt x="144339" y="217152"/>
                </a:lnTo>
                <a:lnTo>
                  <a:pt x="147780" y="206040"/>
                </a:lnTo>
                <a:lnTo>
                  <a:pt x="154249" y="183110"/>
                </a:lnTo>
                <a:lnTo>
                  <a:pt x="163469" y="147888"/>
                </a:lnTo>
                <a:lnTo>
                  <a:pt x="165494" y="135060"/>
                </a:lnTo>
                <a:lnTo>
                  <a:pt x="166844" y="121546"/>
                </a:lnTo>
                <a:lnTo>
                  <a:pt x="167744" y="107576"/>
                </a:lnTo>
                <a:lnTo>
                  <a:pt x="168744" y="84117"/>
                </a:lnTo>
                <a:lnTo>
                  <a:pt x="169011" y="73694"/>
                </a:lnTo>
                <a:lnTo>
                  <a:pt x="168197" y="63769"/>
                </a:lnTo>
                <a:lnTo>
                  <a:pt x="166662" y="54175"/>
                </a:lnTo>
                <a:lnTo>
                  <a:pt x="164646" y="44803"/>
                </a:lnTo>
                <a:lnTo>
                  <a:pt x="162310" y="36570"/>
                </a:lnTo>
                <a:lnTo>
                  <a:pt x="159761" y="29098"/>
                </a:lnTo>
                <a:lnTo>
                  <a:pt x="157069" y="22131"/>
                </a:lnTo>
                <a:lnTo>
                  <a:pt x="154282" y="16495"/>
                </a:lnTo>
                <a:lnTo>
                  <a:pt x="148540" y="7587"/>
                </a:lnTo>
                <a:lnTo>
                  <a:pt x="143263" y="0"/>
                </a:lnTo>
                <a:lnTo>
                  <a:pt x="140335" y="2240"/>
                </a:lnTo>
                <a:lnTo>
                  <a:pt x="138166" y="4226"/>
                </a:lnTo>
                <a:lnTo>
                  <a:pt x="137711" y="7535"/>
                </a:lnTo>
                <a:lnTo>
                  <a:pt x="140820" y="22664"/>
                </a:lnTo>
                <a:lnTo>
                  <a:pt x="141465" y="29749"/>
                </a:lnTo>
                <a:lnTo>
                  <a:pt x="141895" y="37449"/>
                </a:lnTo>
                <a:lnTo>
                  <a:pt x="142373" y="53941"/>
                </a:lnTo>
                <a:lnTo>
                  <a:pt x="142501" y="62506"/>
                </a:lnTo>
                <a:lnTo>
                  <a:pt x="143578" y="71193"/>
                </a:lnTo>
                <a:lnTo>
                  <a:pt x="145288" y="79961"/>
                </a:lnTo>
                <a:lnTo>
                  <a:pt x="147420" y="88783"/>
                </a:lnTo>
                <a:lnTo>
                  <a:pt x="148842" y="98632"/>
                </a:lnTo>
                <a:lnTo>
                  <a:pt x="149790" y="109168"/>
                </a:lnTo>
                <a:lnTo>
                  <a:pt x="150421" y="120160"/>
                </a:lnTo>
                <a:lnTo>
                  <a:pt x="151835" y="131457"/>
                </a:lnTo>
                <a:lnTo>
                  <a:pt x="153769" y="142957"/>
                </a:lnTo>
                <a:lnTo>
                  <a:pt x="156051" y="154592"/>
                </a:lnTo>
                <a:lnTo>
                  <a:pt x="158565" y="165326"/>
                </a:lnTo>
                <a:lnTo>
                  <a:pt x="161232" y="175458"/>
                </a:lnTo>
                <a:lnTo>
                  <a:pt x="166842" y="194654"/>
                </a:lnTo>
                <a:lnTo>
                  <a:pt x="172643" y="213107"/>
                </a:lnTo>
                <a:lnTo>
                  <a:pt x="175579" y="221203"/>
                </a:lnTo>
                <a:lnTo>
                  <a:pt x="178528" y="228584"/>
                </a:lnTo>
                <a:lnTo>
                  <a:pt x="181487" y="235490"/>
                </a:lnTo>
                <a:lnTo>
                  <a:pt x="183459" y="242078"/>
                </a:lnTo>
                <a:lnTo>
                  <a:pt x="184774" y="248454"/>
                </a:lnTo>
                <a:lnTo>
                  <a:pt x="185651" y="254689"/>
                </a:lnTo>
                <a:lnTo>
                  <a:pt x="186235" y="259839"/>
                </a:lnTo>
                <a:lnTo>
                  <a:pt x="186884" y="268206"/>
                </a:lnTo>
                <a:lnTo>
                  <a:pt x="187358" y="275397"/>
                </a:lnTo>
                <a:lnTo>
                  <a:pt x="187395" y="267832"/>
                </a:lnTo>
                <a:lnTo>
                  <a:pt x="187400" y="258860"/>
                </a:lnTo>
                <a:lnTo>
                  <a:pt x="186409" y="252697"/>
                </a:lnTo>
                <a:lnTo>
                  <a:pt x="184756" y="245612"/>
                </a:lnTo>
                <a:lnTo>
                  <a:pt x="182662" y="237912"/>
                </a:lnTo>
                <a:lnTo>
                  <a:pt x="181266" y="229802"/>
                </a:lnTo>
                <a:lnTo>
                  <a:pt x="180336" y="221419"/>
                </a:lnTo>
                <a:lnTo>
                  <a:pt x="179715" y="212853"/>
                </a:lnTo>
                <a:lnTo>
                  <a:pt x="179301" y="204167"/>
                </a:lnTo>
                <a:lnTo>
                  <a:pt x="178842" y="186577"/>
                </a:lnTo>
                <a:lnTo>
                  <a:pt x="178583" y="164680"/>
                </a:lnTo>
                <a:lnTo>
                  <a:pt x="179539" y="158160"/>
                </a:lnTo>
                <a:lnTo>
                  <a:pt x="181168" y="151830"/>
                </a:lnTo>
                <a:lnTo>
                  <a:pt x="183247" y="145624"/>
                </a:lnTo>
                <a:lnTo>
                  <a:pt x="185625" y="139503"/>
                </a:lnTo>
                <a:lnTo>
                  <a:pt x="188202" y="133438"/>
                </a:lnTo>
                <a:lnTo>
                  <a:pt x="190913" y="127411"/>
                </a:lnTo>
                <a:lnTo>
                  <a:pt x="193712" y="123392"/>
                </a:lnTo>
                <a:lnTo>
                  <a:pt x="196570" y="120714"/>
                </a:lnTo>
                <a:lnTo>
                  <a:pt x="199468" y="118928"/>
                </a:lnTo>
                <a:lnTo>
                  <a:pt x="207979" y="116943"/>
                </a:lnTo>
                <a:lnTo>
                  <a:pt x="213027" y="116414"/>
                </a:lnTo>
                <a:lnTo>
                  <a:pt x="217384" y="117053"/>
                </a:lnTo>
                <a:lnTo>
                  <a:pt x="224872" y="120409"/>
                </a:lnTo>
                <a:lnTo>
                  <a:pt x="231507" y="127854"/>
                </a:lnTo>
                <a:lnTo>
                  <a:pt x="234665" y="132617"/>
                </a:lnTo>
                <a:lnTo>
                  <a:pt x="237763" y="137778"/>
                </a:lnTo>
                <a:lnTo>
                  <a:pt x="240820" y="143202"/>
                </a:lnTo>
                <a:lnTo>
                  <a:pt x="243851" y="148802"/>
                </a:lnTo>
                <a:lnTo>
                  <a:pt x="247856" y="155513"/>
                </a:lnTo>
                <a:lnTo>
                  <a:pt x="257597" y="170906"/>
                </a:lnTo>
                <a:lnTo>
                  <a:pt x="261980" y="178186"/>
                </a:lnTo>
                <a:lnTo>
                  <a:pt x="265895" y="185024"/>
                </a:lnTo>
                <a:lnTo>
                  <a:pt x="272890" y="197913"/>
                </a:lnTo>
                <a:lnTo>
                  <a:pt x="285466" y="222356"/>
                </a:lnTo>
                <a:lnTo>
                  <a:pt x="297504" y="246293"/>
                </a:lnTo>
                <a:lnTo>
                  <a:pt x="300492" y="251264"/>
                </a:lnTo>
                <a:lnTo>
                  <a:pt x="306457" y="259434"/>
                </a:lnTo>
                <a:lnTo>
                  <a:pt x="309437" y="262010"/>
                </a:lnTo>
                <a:lnTo>
                  <a:pt x="312415" y="263726"/>
                </a:lnTo>
                <a:lnTo>
                  <a:pt x="315393" y="264871"/>
                </a:lnTo>
                <a:lnTo>
                  <a:pt x="318371" y="264642"/>
                </a:lnTo>
                <a:lnTo>
                  <a:pt x="321348" y="263497"/>
                </a:lnTo>
                <a:lnTo>
                  <a:pt x="327302" y="259579"/>
                </a:lnTo>
                <a:lnTo>
                  <a:pt x="333255" y="254531"/>
                </a:lnTo>
                <a:lnTo>
                  <a:pt x="339208" y="246333"/>
                </a:lnTo>
                <a:lnTo>
                  <a:pt x="342185" y="241369"/>
                </a:lnTo>
                <a:lnTo>
                  <a:pt x="345162" y="236075"/>
                </a:lnTo>
                <a:lnTo>
                  <a:pt x="351115" y="224902"/>
                </a:lnTo>
                <a:lnTo>
                  <a:pt x="354091" y="218152"/>
                </a:lnTo>
                <a:lnTo>
                  <a:pt x="357068" y="210675"/>
                </a:lnTo>
                <a:lnTo>
                  <a:pt x="363021" y="194431"/>
                </a:lnTo>
                <a:lnTo>
                  <a:pt x="377904" y="150904"/>
                </a:lnTo>
                <a:lnTo>
                  <a:pt x="379888" y="142031"/>
                </a:lnTo>
                <a:lnTo>
                  <a:pt x="381211" y="133139"/>
                </a:lnTo>
                <a:lnTo>
                  <a:pt x="382093" y="124235"/>
                </a:lnTo>
                <a:lnTo>
                  <a:pt x="382681" y="116314"/>
                </a:lnTo>
                <a:lnTo>
                  <a:pt x="383073" y="109049"/>
                </a:lnTo>
                <a:lnTo>
                  <a:pt x="383509" y="95685"/>
                </a:lnTo>
                <a:lnTo>
                  <a:pt x="383811" y="74388"/>
                </a:lnTo>
                <a:lnTo>
                  <a:pt x="382834" y="73161"/>
                </a:lnTo>
                <a:lnTo>
                  <a:pt x="381191" y="72343"/>
                </a:lnTo>
                <a:lnTo>
                  <a:pt x="379103" y="71798"/>
                </a:lnTo>
                <a:lnTo>
                  <a:pt x="376719" y="72426"/>
                </a:lnTo>
                <a:lnTo>
                  <a:pt x="371424" y="75771"/>
                </a:lnTo>
                <a:lnTo>
                  <a:pt x="369615" y="78051"/>
                </a:lnTo>
                <a:lnTo>
                  <a:pt x="368409" y="80564"/>
                </a:lnTo>
                <a:lnTo>
                  <a:pt x="367605" y="83232"/>
                </a:lnTo>
                <a:lnTo>
                  <a:pt x="367070" y="87986"/>
                </a:lnTo>
                <a:lnTo>
                  <a:pt x="366712" y="94133"/>
                </a:lnTo>
                <a:lnTo>
                  <a:pt x="366474" y="101207"/>
                </a:lnTo>
                <a:lnTo>
                  <a:pt x="365323" y="107908"/>
                </a:lnTo>
                <a:lnTo>
                  <a:pt x="363564" y="114359"/>
                </a:lnTo>
                <a:lnTo>
                  <a:pt x="361398" y="120644"/>
                </a:lnTo>
                <a:lnTo>
                  <a:pt x="359955" y="128803"/>
                </a:lnTo>
                <a:lnTo>
                  <a:pt x="358993" y="138211"/>
                </a:lnTo>
                <a:lnTo>
                  <a:pt x="358351" y="148452"/>
                </a:lnTo>
                <a:lnTo>
                  <a:pt x="357638" y="167768"/>
                </a:lnTo>
                <a:lnTo>
                  <a:pt x="357448" y="177086"/>
                </a:lnTo>
                <a:lnTo>
                  <a:pt x="358314" y="185282"/>
                </a:lnTo>
                <a:lnTo>
                  <a:pt x="359883" y="192731"/>
                </a:lnTo>
                <a:lnTo>
                  <a:pt x="361921" y="199682"/>
                </a:lnTo>
                <a:lnTo>
                  <a:pt x="369530" y="223685"/>
                </a:lnTo>
                <a:lnTo>
                  <a:pt x="372321" y="231231"/>
                </a:lnTo>
                <a:lnTo>
                  <a:pt x="375174" y="238246"/>
                </a:lnTo>
                <a:lnTo>
                  <a:pt x="378069" y="244908"/>
                </a:lnTo>
                <a:lnTo>
                  <a:pt x="380990" y="250341"/>
                </a:lnTo>
                <a:lnTo>
                  <a:pt x="386882" y="259023"/>
                </a:lnTo>
                <a:lnTo>
                  <a:pt x="392808" y="266190"/>
                </a:lnTo>
                <a:lnTo>
                  <a:pt x="395778" y="269490"/>
                </a:lnTo>
                <a:lnTo>
                  <a:pt x="399742" y="271690"/>
                </a:lnTo>
                <a:lnTo>
                  <a:pt x="409438" y="274134"/>
                </a:lnTo>
                <a:lnTo>
                  <a:pt x="420362" y="275221"/>
                </a:lnTo>
                <a:lnTo>
                  <a:pt x="426053" y="275510"/>
                </a:lnTo>
                <a:lnTo>
                  <a:pt x="430839" y="274711"/>
                </a:lnTo>
                <a:lnTo>
                  <a:pt x="443308" y="268846"/>
                </a:lnTo>
                <a:lnTo>
                  <a:pt x="453605" y="263610"/>
                </a:lnTo>
                <a:lnTo>
                  <a:pt x="458137" y="259833"/>
                </a:lnTo>
                <a:lnTo>
                  <a:pt x="462150" y="255330"/>
                </a:lnTo>
                <a:lnTo>
                  <a:pt x="465818" y="250344"/>
                </a:lnTo>
                <a:lnTo>
                  <a:pt x="472539" y="242158"/>
                </a:lnTo>
                <a:lnTo>
                  <a:pt x="482084" y="23144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PenAnnotation103"/>
          <p:cNvSpPr/>
          <p:nvPr/>
        </p:nvSpPr>
        <p:spPr>
          <a:xfrm>
            <a:off x="1732359" y="4206578"/>
            <a:ext cx="303610" cy="279967"/>
          </a:xfrm>
          <a:custGeom>
            <a:avLst/>
            <a:gdLst/>
            <a:ahLst/>
            <a:cxnLst/>
            <a:rect l="0" t="0" r="0" b="0"/>
            <a:pathLst>
              <a:path w="303610" h="279967">
                <a:moveTo>
                  <a:pt x="0" y="258265"/>
                </a:moveTo>
                <a:lnTo>
                  <a:pt x="7688" y="265954"/>
                </a:lnTo>
                <a:lnTo>
                  <a:pt x="11024" y="266643"/>
                </a:lnTo>
                <a:lnTo>
                  <a:pt x="16806" y="266950"/>
                </a:lnTo>
                <a:lnTo>
                  <a:pt x="25990" y="267086"/>
                </a:lnTo>
                <a:lnTo>
                  <a:pt x="31217" y="266130"/>
                </a:lnTo>
                <a:lnTo>
                  <a:pt x="36686" y="264501"/>
                </a:lnTo>
                <a:lnTo>
                  <a:pt x="42317" y="262422"/>
                </a:lnTo>
                <a:lnTo>
                  <a:pt x="47063" y="259052"/>
                </a:lnTo>
                <a:lnTo>
                  <a:pt x="51219" y="254821"/>
                </a:lnTo>
                <a:lnTo>
                  <a:pt x="54982" y="250016"/>
                </a:lnTo>
                <a:lnTo>
                  <a:pt x="59475" y="244828"/>
                </a:lnTo>
                <a:lnTo>
                  <a:pt x="64454" y="239386"/>
                </a:lnTo>
                <a:lnTo>
                  <a:pt x="69759" y="233773"/>
                </a:lnTo>
                <a:lnTo>
                  <a:pt x="75279" y="227054"/>
                </a:lnTo>
                <a:lnTo>
                  <a:pt x="80944" y="219599"/>
                </a:lnTo>
                <a:lnTo>
                  <a:pt x="86705" y="211651"/>
                </a:lnTo>
                <a:lnTo>
                  <a:pt x="91538" y="204369"/>
                </a:lnTo>
                <a:lnTo>
                  <a:pt x="95752" y="197530"/>
                </a:lnTo>
                <a:lnTo>
                  <a:pt x="99553" y="190986"/>
                </a:lnTo>
                <a:lnTo>
                  <a:pt x="103080" y="183647"/>
                </a:lnTo>
                <a:lnTo>
                  <a:pt x="106423" y="175777"/>
                </a:lnTo>
                <a:lnTo>
                  <a:pt x="109644" y="167555"/>
                </a:lnTo>
                <a:lnTo>
                  <a:pt x="115869" y="150481"/>
                </a:lnTo>
                <a:lnTo>
                  <a:pt x="118917" y="141760"/>
                </a:lnTo>
                <a:lnTo>
                  <a:pt x="120950" y="133962"/>
                </a:lnTo>
                <a:lnTo>
                  <a:pt x="122305" y="126779"/>
                </a:lnTo>
                <a:lnTo>
                  <a:pt x="123209" y="120007"/>
                </a:lnTo>
                <a:lnTo>
                  <a:pt x="123811" y="114499"/>
                </a:lnTo>
                <a:lnTo>
                  <a:pt x="124212" y="109836"/>
                </a:lnTo>
                <a:lnTo>
                  <a:pt x="124480" y="105734"/>
                </a:lnTo>
                <a:lnTo>
                  <a:pt x="123666" y="102007"/>
                </a:lnTo>
                <a:lnTo>
                  <a:pt x="120116" y="95221"/>
                </a:lnTo>
                <a:lnTo>
                  <a:pt x="117280" y="90563"/>
                </a:lnTo>
                <a:lnTo>
                  <a:pt x="115890" y="90901"/>
                </a:lnTo>
                <a:lnTo>
                  <a:pt x="111699" y="93923"/>
                </a:lnTo>
                <a:lnTo>
                  <a:pt x="110185" y="97110"/>
                </a:lnTo>
                <a:lnTo>
                  <a:pt x="109175" y="101219"/>
                </a:lnTo>
                <a:lnTo>
                  <a:pt x="108502" y="105943"/>
                </a:lnTo>
                <a:lnTo>
                  <a:pt x="107061" y="112069"/>
                </a:lnTo>
                <a:lnTo>
                  <a:pt x="105109" y="119129"/>
                </a:lnTo>
                <a:lnTo>
                  <a:pt x="100293" y="134912"/>
                </a:lnTo>
                <a:lnTo>
                  <a:pt x="94845" y="151848"/>
                </a:lnTo>
                <a:lnTo>
                  <a:pt x="92996" y="160531"/>
                </a:lnTo>
                <a:lnTo>
                  <a:pt x="91763" y="169297"/>
                </a:lnTo>
                <a:lnTo>
                  <a:pt x="90941" y="178117"/>
                </a:lnTo>
                <a:lnTo>
                  <a:pt x="90393" y="185982"/>
                </a:lnTo>
                <a:lnTo>
                  <a:pt x="90028" y="193209"/>
                </a:lnTo>
                <a:lnTo>
                  <a:pt x="89784" y="200011"/>
                </a:lnTo>
                <a:lnTo>
                  <a:pt x="90614" y="207523"/>
                </a:lnTo>
                <a:lnTo>
                  <a:pt x="92159" y="215508"/>
                </a:lnTo>
                <a:lnTo>
                  <a:pt x="94182" y="223807"/>
                </a:lnTo>
                <a:lnTo>
                  <a:pt x="96522" y="231324"/>
                </a:lnTo>
                <a:lnTo>
                  <a:pt x="99075" y="238320"/>
                </a:lnTo>
                <a:lnTo>
                  <a:pt x="101768" y="244968"/>
                </a:lnTo>
                <a:lnTo>
                  <a:pt x="104556" y="250393"/>
                </a:lnTo>
                <a:lnTo>
                  <a:pt x="110300" y="259066"/>
                </a:lnTo>
                <a:lnTo>
                  <a:pt x="118806" y="266228"/>
                </a:lnTo>
                <a:lnTo>
                  <a:pt x="123852" y="269527"/>
                </a:lnTo>
                <a:lnTo>
                  <a:pt x="129201" y="272718"/>
                </a:lnTo>
                <a:lnTo>
                  <a:pt x="134751" y="275838"/>
                </a:lnTo>
                <a:lnTo>
                  <a:pt x="140436" y="278910"/>
                </a:lnTo>
                <a:lnTo>
                  <a:pt x="146210" y="279966"/>
                </a:lnTo>
                <a:lnTo>
                  <a:pt x="152044" y="279678"/>
                </a:lnTo>
                <a:lnTo>
                  <a:pt x="157917" y="278493"/>
                </a:lnTo>
                <a:lnTo>
                  <a:pt x="163817" y="276712"/>
                </a:lnTo>
                <a:lnTo>
                  <a:pt x="169735" y="274532"/>
                </a:lnTo>
                <a:lnTo>
                  <a:pt x="175664" y="272086"/>
                </a:lnTo>
                <a:lnTo>
                  <a:pt x="181602" y="269464"/>
                </a:lnTo>
                <a:lnTo>
                  <a:pt x="193490" y="263904"/>
                </a:lnTo>
                <a:lnTo>
                  <a:pt x="198447" y="260040"/>
                </a:lnTo>
                <a:lnTo>
                  <a:pt x="202743" y="255480"/>
                </a:lnTo>
                <a:lnTo>
                  <a:pt x="206599" y="250455"/>
                </a:lnTo>
                <a:lnTo>
                  <a:pt x="211155" y="244129"/>
                </a:lnTo>
                <a:lnTo>
                  <a:pt x="221508" y="229162"/>
                </a:lnTo>
                <a:lnTo>
                  <a:pt x="226055" y="221004"/>
                </a:lnTo>
                <a:lnTo>
                  <a:pt x="230078" y="212588"/>
                </a:lnTo>
                <a:lnTo>
                  <a:pt x="233753" y="204002"/>
                </a:lnTo>
                <a:lnTo>
                  <a:pt x="237195" y="193316"/>
                </a:lnTo>
                <a:lnTo>
                  <a:pt x="240481" y="181232"/>
                </a:lnTo>
                <a:lnTo>
                  <a:pt x="261901" y="94749"/>
                </a:lnTo>
                <a:lnTo>
                  <a:pt x="263898" y="83770"/>
                </a:lnTo>
                <a:lnTo>
                  <a:pt x="265229" y="73474"/>
                </a:lnTo>
                <a:lnTo>
                  <a:pt x="266116" y="63634"/>
                </a:lnTo>
                <a:lnTo>
                  <a:pt x="265715" y="55089"/>
                </a:lnTo>
                <a:lnTo>
                  <a:pt x="264456" y="47408"/>
                </a:lnTo>
                <a:lnTo>
                  <a:pt x="262624" y="40303"/>
                </a:lnTo>
                <a:lnTo>
                  <a:pt x="261403" y="33582"/>
                </a:lnTo>
                <a:lnTo>
                  <a:pt x="260589" y="27117"/>
                </a:lnTo>
                <a:lnTo>
                  <a:pt x="260046" y="20823"/>
                </a:lnTo>
                <a:lnTo>
                  <a:pt x="259684" y="15635"/>
                </a:lnTo>
                <a:lnTo>
                  <a:pt x="259282" y="7224"/>
                </a:lnTo>
                <a:lnTo>
                  <a:pt x="258183" y="4584"/>
                </a:lnTo>
                <a:lnTo>
                  <a:pt x="256458" y="2824"/>
                </a:lnTo>
                <a:lnTo>
                  <a:pt x="254316" y="1651"/>
                </a:lnTo>
                <a:lnTo>
                  <a:pt x="253880" y="869"/>
                </a:lnTo>
                <a:lnTo>
                  <a:pt x="254581" y="347"/>
                </a:lnTo>
                <a:lnTo>
                  <a:pt x="256041" y="0"/>
                </a:lnTo>
                <a:lnTo>
                  <a:pt x="257014" y="760"/>
                </a:lnTo>
                <a:lnTo>
                  <a:pt x="257663" y="2259"/>
                </a:lnTo>
                <a:lnTo>
                  <a:pt x="258576" y="9110"/>
                </a:lnTo>
                <a:lnTo>
                  <a:pt x="258790" y="15568"/>
                </a:lnTo>
                <a:lnTo>
                  <a:pt x="258938" y="41550"/>
                </a:lnTo>
                <a:lnTo>
                  <a:pt x="259938" y="48304"/>
                </a:lnTo>
                <a:lnTo>
                  <a:pt x="261597" y="55783"/>
                </a:lnTo>
                <a:lnTo>
                  <a:pt x="263695" y="63746"/>
                </a:lnTo>
                <a:lnTo>
                  <a:pt x="265093" y="73023"/>
                </a:lnTo>
                <a:lnTo>
                  <a:pt x="266026" y="83177"/>
                </a:lnTo>
                <a:lnTo>
                  <a:pt x="266647" y="93915"/>
                </a:lnTo>
                <a:lnTo>
                  <a:pt x="268054" y="104050"/>
                </a:lnTo>
                <a:lnTo>
                  <a:pt x="269984" y="113783"/>
                </a:lnTo>
                <a:lnTo>
                  <a:pt x="272263" y="123249"/>
                </a:lnTo>
                <a:lnTo>
                  <a:pt x="273782" y="133528"/>
                </a:lnTo>
                <a:lnTo>
                  <a:pt x="274795" y="144349"/>
                </a:lnTo>
                <a:lnTo>
                  <a:pt x="275470" y="155532"/>
                </a:lnTo>
                <a:lnTo>
                  <a:pt x="276912" y="165964"/>
                </a:lnTo>
                <a:lnTo>
                  <a:pt x="278866" y="175895"/>
                </a:lnTo>
                <a:lnTo>
                  <a:pt x="281160" y="185493"/>
                </a:lnTo>
                <a:lnTo>
                  <a:pt x="282690" y="193875"/>
                </a:lnTo>
                <a:lnTo>
                  <a:pt x="283710" y="201448"/>
                </a:lnTo>
                <a:lnTo>
                  <a:pt x="284390" y="208481"/>
                </a:lnTo>
                <a:lnTo>
                  <a:pt x="285836" y="215154"/>
                </a:lnTo>
                <a:lnTo>
                  <a:pt x="287791" y="221587"/>
                </a:lnTo>
                <a:lnTo>
                  <a:pt x="290087" y="227860"/>
                </a:lnTo>
                <a:lnTo>
                  <a:pt x="291618" y="234026"/>
                </a:lnTo>
                <a:lnTo>
                  <a:pt x="292639" y="240122"/>
                </a:lnTo>
                <a:lnTo>
                  <a:pt x="293319" y="246169"/>
                </a:lnTo>
                <a:lnTo>
                  <a:pt x="293772" y="251194"/>
                </a:lnTo>
                <a:lnTo>
                  <a:pt x="294276" y="259422"/>
                </a:lnTo>
                <a:lnTo>
                  <a:pt x="294560" y="264892"/>
                </a:lnTo>
                <a:lnTo>
                  <a:pt x="295592" y="265660"/>
                </a:lnTo>
                <a:lnTo>
                  <a:pt x="303609" y="26719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PenAnnotation104"/>
          <p:cNvSpPr/>
          <p:nvPr/>
        </p:nvSpPr>
        <p:spPr>
          <a:xfrm>
            <a:off x="1928812" y="4180480"/>
            <a:ext cx="294681" cy="61122"/>
          </a:xfrm>
          <a:custGeom>
            <a:avLst/>
            <a:gdLst/>
            <a:ahLst/>
            <a:cxnLst/>
            <a:rect l="0" t="0" r="0" b="0"/>
            <a:pathLst>
              <a:path w="294681" h="61122">
                <a:moveTo>
                  <a:pt x="0" y="61121"/>
                </a:moveTo>
                <a:lnTo>
                  <a:pt x="29888" y="61121"/>
                </a:lnTo>
                <a:lnTo>
                  <a:pt x="33816" y="60129"/>
                </a:lnTo>
                <a:lnTo>
                  <a:pt x="38419" y="58475"/>
                </a:lnTo>
                <a:lnTo>
                  <a:pt x="43472" y="56381"/>
                </a:lnTo>
                <a:lnTo>
                  <a:pt x="49817" y="54984"/>
                </a:lnTo>
                <a:lnTo>
                  <a:pt x="57024" y="54053"/>
                </a:lnTo>
                <a:lnTo>
                  <a:pt x="64805" y="53433"/>
                </a:lnTo>
                <a:lnTo>
                  <a:pt x="71977" y="52027"/>
                </a:lnTo>
                <a:lnTo>
                  <a:pt x="78742" y="50097"/>
                </a:lnTo>
                <a:lnTo>
                  <a:pt x="125657" y="34148"/>
                </a:lnTo>
                <a:lnTo>
                  <a:pt x="134373" y="31233"/>
                </a:lnTo>
                <a:lnTo>
                  <a:pt x="143160" y="29289"/>
                </a:lnTo>
                <a:lnTo>
                  <a:pt x="151995" y="27994"/>
                </a:lnTo>
                <a:lnTo>
                  <a:pt x="160861" y="27130"/>
                </a:lnTo>
                <a:lnTo>
                  <a:pt x="169749" y="25562"/>
                </a:lnTo>
                <a:lnTo>
                  <a:pt x="178650" y="23525"/>
                </a:lnTo>
                <a:lnTo>
                  <a:pt x="187561" y="21174"/>
                </a:lnTo>
                <a:lnTo>
                  <a:pt x="196478" y="18615"/>
                </a:lnTo>
                <a:lnTo>
                  <a:pt x="214324" y="13126"/>
                </a:lnTo>
                <a:lnTo>
                  <a:pt x="222258" y="11265"/>
                </a:lnTo>
                <a:lnTo>
                  <a:pt x="229531" y="10024"/>
                </a:lnTo>
                <a:lnTo>
                  <a:pt x="236364" y="9197"/>
                </a:lnTo>
                <a:lnTo>
                  <a:pt x="242905" y="7653"/>
                </a:lnTo>
                <a:lnTo>
                  <a:pt x="249249" y="5632"/>
                </a:lnTo>
                <a:lnTo>
                  <a:pt x="255463" y="3292"/>
                </a:lnTo>
                <a:lnTo>
                  <a:pt x="261590" y="1733"/>
                </a:lnTo>
                <a:lnTo>
                  <a:pt x="267659" y="693"/>
                </a:lnTo>
                <a:lnTo>
                  <a:pt x="273689" y="0"/>
                </a:lnTo>
                <a:lnTo>
                  <a:pt x="278702" y="530"/>
                </a:lnTo>
                <a:lnTo>
                  <a:pt x="283035" y="1875"/>
                </a:lnTo>
                <a:lnTo>
                  <a:pt x="294680" y="75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PenAnnotation105"/>
          <p:cNvSpPr/>
          <p:nvPr/>
        </p:nvSpPr>
        <p:spPr>
          <a:xfrm>
            <a:off x="848320" y="4205928"/>
            <a:ext cx="178595" cy="80323"/>
          </a:xfrm>
          <a:custGeom>
            <a:avLst/>
            <a:gdLst/>
            <a:ahLst/>
            <a:cxnLst/>
            <a:rect l="0" t="0" r="0" b="0"/>
            <a:pathLst>
              <a:path w="178595" h="80323">
                <a:moveTo>
                  <a:pt x="0" y="80322"/>
                </a:moveTo>
                <a:lnTo>
                  <a:pt x="0" y="75581"/>
                </a:lnTo>
                <a:lnTo>
                  <a:pt x="1984" y="74185"/>
                </a:lnTo>
                <a:lnTo>
                  <a:pt x="5291" y="73254"/>
                </a:lnTo>
                <a:lnTo>
                  <a:pt x="9481" y="72633"/>
                </a:lnTo>
                <a:lnTo>
                  <a:pt x="13266" y="71227"/>
                </a:lnTo>
                <a:lnTo>
                  <a:pt x="16781" y="69297"/>
                </a:lnTo>
                <a:lnTo>
                  <a:pt x="20117" y="67019"/>
                </a:lnTo>
                <a:lnTo>
                  <a:pt x="23333" y="64508"/>
                </a:lnTo>
                <a:lnTo>
                  <a:pt x="26470" y="61842"/>
                </a:lnTo>
                <a:lnTo>
                  <a:pt x="29552" y="59072"/>
                </a:lnTo>
                <a:lnTo>
                  <a:pt x="35624" y="53348"/>
                </a:lnTo>
                <a:lnTo>
                  <a:pt x="38632" y="50433"/>
                </a:lnTo>
                <a:lnTo>
                  <a:pt x="42622" y="47498"/>
                </a:lnTo>
                <a:lnTo>
                  <a:pt x="47266" y="44548"/>
                </a:lnTo>
                <a:lnTo>
                  <a:pt x="52347" y="41590"/>
                </a:lnTo>
                <a:lnTo>
                  <a:pt x="56726" y="38626"/>
                </a:lnTo>
                <a:lnTo>
                  <a:pt x="60637" y="35657"/>
                </a:lnTo>
                <a:lnTo>
                  <a:pt x="64237" y="32686"/>
                </a:lnTo>
                <a:lnTo>
                  <a:pt x="67630" y="29713"/>
                </a:lnTo>
                <a:lnTo>
                  <a:pt x="70883" y="26739"/>
                </a:lnTo>
                <a:lnTo>
                  <a:pt x="74045" y="23764"/>
                </a:lnTo>
                <a:lnTo>
                  <a:pt x="78136" y="20788"/>
                </a:lnTo>
                <a:lnTo>
                  <a:pt x="82849" y="17812"/>
                </a:lnTo>
                <a:lnTo>
                  <a:pt x="87975" y="14836"/>
                </a:lnTo>
                <a:lnTo>
                  <a:pt x="92384" y="11860"/>
                </a:lnTo>
                <a:lnTo>
                  <a:pt x="96316" y="8884"/>
                </a:lnTo>
                <a:lnTo>
                  <a:pt x="105015" y="1718"/>
                </a:lnTo>
                <a:lnTo>
                  <a:pt x="106721" y="1130"/>
                </a:lnTo>
                <a:lnTo>
                  <a:pt x="111262" y="477"/>
                </a:lnTo>
                <a:lnTo>
                  <a:pt x="116125" y="57"/>
                </a:lnTo>
                <a:lnTo>
                  <a:pt x="120403" y="0"/>
                </a:lnTo>
                <a:lnTo>
                  <a:pt x="122933" y="977"/>
                </a:lnTo>
                <a:lnTo>
                  <a:pt x="125611" y="2620"/>
                </a:lnTo>
                <a:lnTo>
                  <a:pt x="128389" y="4708"/>
                </a:lnTo>
                <a:lnTo>
                  <a:pt x="130241" y="7092"/>
                </a:lnTo>
                <a:lnTo>
                  <a:pt x="131476" y="9674"/>
                </a:lnTo>
                <a:lnTo>
                  <a:pt x="132299" y="12387"/>
                </a:lnTo>
                <a:lnTo>
                  <a:pt x="133840" y="15188"/>
                </a:lnTo>
                <a:lnTo>
                  <a:pt x="135859" y="18048"/>
                </a:lnTo>
                <a:lnTo>
                  <a:pt x="138198" y="20946"/>
                </a:lnTo>
                <a:lnTo>
                  <a:pt x="140749" y="23871"/>
                </a:lnTo>
                <a:lnTo>
                  <a:pt x="143442" y="26813"/>
                </a:lnTo>
                <a:lnTo>
                  <a:pt x="146230" y="29766"/>
                </a:lnTo>
                <a:lnTo>
                  <a:pt x="148088" y="32727"/>
                </a:lnTo>
                <a:lnTo>
                  <a:pt x="149327" y="35694"/>
                </a:lnTo>
                <a:lnTo>
                  <a:pt x="150153" y="38663"/>
                </a:lnTo>
                <a:lnTo>
                  <a:pt x="150703" y="41635"/>
                </a:lnTo>
                <a:lnTo>
                  <a:pt x="151070" y="44609"/>
                </a:lnTo>
                <a:lnTo>
                  <a:pt x="151315" y="47584"/>
                </a:lnTo>
                <a:lnTo>
                  <a:pt x="152470" y="50559"/>
                </a:lnTo>
                <a:lnTo>
                  <a:pt x="154233" y="53534"/>
                </a:lnTo>
                <a:lnTo>
                  <a:pt x="159450" y="60699"/>
                </a:lnTo>
                <a:lnTo>
                  <a:pt x="160870" y="62279"/>
                </a:lnTo>
                <a:lnTo>
                  <a:pt x="168310" y="69996"/>
                </a:lnTo>
                <a:lnTo>
                  <a:pt x="178594" y="8032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PenAnnotation106"/>
          <p:cNvSpPr/>
          <p:nvPr/>
        </p:nvSpPr>
        <p:spPr>
          <a:xfrm>
            <a:off x="2259252" y="4234072"/>
            <a:ext cx="98186" cy="175381"/>
          </a:xfrm>
          <a:custGeom>
            <a:avLst/>
            <a:gdLst/>
            <a:ahLst/>
            <a:cxnLst/>
            <a:rect l="0" t="0" r="0" b="0"/>
            <a:pathLst>
              <a:path w="98186" h="175381">
                <a:moveTo>
                  <a:pt x="17818" y="16459"/>
                </a:moveTo>
                <a:lnTo>
                  <a:pt x="13077" y="16459"/>
                </a:lnTo>
                <a:lnTo>
                  <a:pt x="10689" y="17451"/>
                </a:lnTo>
                <a:lnTo>
                  <a:pt x="8104" y="19105"/>
                </a:lnTo>
                <a:lnTo>
                  <a:pt x="1567" y="24147"/>
                </a:lnTo>
                <a:lnTo>
                  <a:pt x="1031" y="26545"/>
                </a:lnTo>
                <a:lnTo>
                  <a:pt x="674" y="30128"/>
                </a:lnTo>
                <a:lnTo>
                  <a:pt x="435" y="34501"/>
                </a:lnTo>
                <a:lnTo>
                  <a:pt x="170" y="47298"/>
                </a:lnTo>
                <a:lnTo>
                  <a:pt x="0" y="75026"/>
                </a:lnTo>
                <a:lnTo>
                  <a:pt x="979" y="82293"/>
                </a:lnTo>
                <a:lnTo>
                  <a:pt x="2623" y="90114"/>
                </a:lnTo>
                <a:lnTo>
                  <a:pt x="4711" y="98304"/>
                </a:lnTo>
                <a:lnTo>
                  <a:pt x="6104" y="105749"/>
                </a:lnTo>
                <a:lnTo>
                  <a:pt x="7032" y="112697"/>
                </a:lnTo>
                <a:lnTo>
                  <a:pt x="7651" y="119313"/>
                </a:lnTo>
                <a:lnTo>
                  <a:pt x="9055" y="125708"/>
                </a:lnTo>
                <a:lnTo>
                  <a:pt x="10984" y="131956"/>
                </a:lnTo>
                <a:lnTo>
                  <a:pt x="13262" y="138105"/>
                </a:lnTo>
                <a:lnTo>
                  <a:pt x="14781" y="143197"/>
                </a:lnTo>
                <a:lnTo>
                  <a:pt x="15793" y="147584"/>
                </a:lnTo>
                <a:lnTo>
                  <a:pt x="16468" y="151501"/>
                </a:lnTo>
                <a:lnTo>
                  <a:pt x="17910" y="155103"/>
                </a:lnTo>
                <a:lnTo>
                  <a:pt x="19864" y="158498"/>
                </a:lnTo>
                <a:lnTo>
                  <a:pt x="22158" y="161753"/>
                </a:lnTo>
                <a:lnTo>
                  <a:pt x="23688" y="164915"/>
                </a:lnTo>
                <a:lnTo>
                  <a:pt x="24708" y="168016"/>
                </a:lnTo>
                <a:lnTo>
                  <a:pt x="26345" y="175380"/>
                </a:lnTo>
                <a:lnTo>
                  <a:pt x="26479" y="174992"/>
                </a:lnTo>
                <a:lnTo>
                  <a:pt x="26694" y="169887"/>
                </a:lnTo>
                <a:lnTo>
                  <a:pt x="26712" y="169346"/>
                </a:lnTo>
                <a:lnTo>
                  <a:pt x="24086" y="166098"/>
                </a:lnTo>
                <a:lnTo>
                  <a:pt x="21997" y="163844"/>
                </a:lnTo>
                <a:lnTo>
                  <a:pt x="20604" y="161348"/>
                </a:lnTo>
                <a:lnTo>
                  <a:pt x="19056" y="155930"/>
                </a:lnTo>
                <a:lnTo>
                  <a:pt x="18643" y="152104"/>
                </a:lnTo>
                <a:lnTo>
                  <a:pt x="18368" y="147568"/>
                </a:lnTo>
                <a:lnTo>
                  <a:pt x="18185" y="142560"/>
                </a:lnTo>
                <a:lnTo>
                  <a:pt x="17070" y="137237"/>
                </a:lnTo>
                <a:lnTo>
                  <a:pt x="15335" y="131704"/>
                </a:lnTo>
                <a:lnTo>
                  <a:pt x="13186" y="126032"/>
                </a:lnTo>
                <a:lnTo>
                  <a:pt x="11753" y="120265"/>
                </a:lnTo>
                <a:lnTo>
                  <a:pt x="10798" y="114436"/>
                </a:lnTo>
                <a:lnTo>
                  <a:pt x="10161" y="108566"/>
                </a:lnTo>
                <a:lnTo>
                  <a:pt x="8745" y="101676"/>
                </a:lnTo>
                <a:lnTo>
                  <a:pt x="6808" y="94106"/>
                </a:lnTo>
                <a:lnTo>
                  <a:pt x="4525" y="86083"/>
                </a:lnTo>
                <a:lnTo>
                  <a:pt x="3003" y="78750"/>
                </a:lnTo>
                <a:lnTo>
                  <a:pt x="1988" y="71877"/>
                </a:lnTo>
                <a:lnTo>
                  <a:pt x="1312" y="65310"/>
                </a:lnTo>
                <a:lnTo>
                  <a:pt x="1853" y="58948"/>
                </a:lnTo>
                <a:lnTo>
                  <a:pt x="3206" y="52723"/>
                </a:lnTo>
                <a:lnTo>
                  <a:pt x="5100" y="46588"/>
                </a:lnTo>
                <a:lnTo>
                  <a:pt x="6363" y="41506"/>
                </a:lnTo>
                <a:lnTo>
                  <a:pt x="7204" y="37126"/>
                </a:lnTo>
                <a:lnTo>
                  <a:pt x="7766" y="33214"/>
                </a:lnTo>
                <a:lnTo>
                  <a:pt x="9132" y="29613"/>
                </a:lnTo>
                <a:lnTo>
                  <a:pt x="11035" y="26221"/>
                </a:lnTo>
                <a:lnTo>
                  <a:pt x="13296" y="22966"/>
                </a:lnTo>
                <a:lnTo>
                  <a:pt x="15795" y="19805"/>
                </a:lnTo>
                <a:lnTo>
                  <a:pt x="18454" y="16705"/>
                </a:lnTo>
                <a:lnTo>
                  <a:pt x="21219" y="13647"/>
                </a:lnTo>
                <a:lnTo>
                  <a:pt x="24054" y="11607"/>
                </a:lnTo>
                <a:lnTo>
                  <a:pt x="26936" y="10248"/>
                </a:lnTo>
                <a:lnTo>
                  <a:pt x="29850" y="9341"/>
                </a:lnTo>
                <a:lnTo>
                  <a:pt x="32785" y="7745"/>
                </a:lnTo>
                <a:lnTo>
                  <a:pt x="35733" y="5689"/>
                </a:lnTo>
                <a:lnTo>
                  <a:pt x="38691" y="3326"/>
                </a:lnTo>
                <a:lnTo>
                  <a:pt x="41655" y="1750"/>
                </a:lnTo>
                <a:lnTo>
                  <a:pt x="44624" y="700"/>
                </a:lnTo>
                <a:lnTo>
                  <a:pt x="47595" y="0"/>
                </a:lnTo>
                <a:lnTo>
                  <a:pt x="51560" y="525"/>
                </a:lnTo>
                <a:lnTo>
                  <a:pt x="56187" y="1868"/>
                </a:lnTo>
                <a:lnTo>
                  <a:pt x="61257" y="3755"/>
                </a:lnTo>
                <a:lnTo>
                  <a:pt x="65629" y="5013"/>
                </a:lnTo>
                <a:lnTo>
                  <a:pt x="69536" y="5852"/>
                </a:lnTo>
                <a:lnTo>
                  <a:pt x="73132" y="6411"/>
                </a:lnTo>
                <a:lnTo>
                  <a:pt x="76522" y="7776"/>
                </a:lnTo>
                <a:lnTo>
                  <a:pt x="79774" y="9678"/>
                </a:lnTo>
                <a:lnTo>
                  <a:pt x="82935" y="11938"/>
                </a:lnTo>
                <a:lnTo>
                  <a:pt x="86034" y="13445"/>
                </a:lnTo>
                <a:lnTo>
                  <a:pt x="89092" y="14450"/>
                </a:lnTo>
                <a:lnTo>
                  <a:pt x="92123" y="15119"/>
                </a:lnTo>
                <a:lnTo>
                  <a:pt x="94144" y="16558"/>
                </a:lnTo>
                <a:lnTo>
                  <a:pt x="95491" y="18509"/>
                </a:lnTo>
                <a:lnTo>
                  <a:pt x="98185" y="253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PenAnnotation107"/>
          <p:cNvSpPr/>
          <p:nvPr/>
        </p:nvSpPr>
        <p:spPr>
          <a:xfrm>
            <a:off x="2411015" y="4224191"/>
            <a:ext cx="169665" cy="168647"/>
          </a:xfrm>
          <a:custGeom>
            <a:avLst/>
            <a:gdLst/>
            <a:ahLst/>
            <a:cxnLst/>
            <a:rect l="0" t="0" r="0" b="0"/>
            <a:pathLst>
              <a:path w="169665" h="168647">
                <a:moveTo>
                  <a:pt x="0" y="88848"/>
                </a:moveTo>
                <a:lnTo>
                  <a:pt x="37577" y="88848"/>
                </a:lnTo>
                <a:lnTo>
                  <a:pt x="41918" y="87855"/>
                </a:lnTo>
                <a:lnTo>
                  <a:pt x="46797" y="86202"/>
                </a:lnTo>
                <a:lnTo>
                  <a:pt x="52034" y="84107"/>
                </a:lnTo>
                <a:lnTo>
                  <a:pt x="57510" y="81719"/>
                </a:lnTo>
                <a:lnTo>
                  <a:pt x="68885" y="76419"/>
                </a:lnTo>
                <a:lnTo>
                  <a:pt x="75689" y="73616"/>
                </a:lnTo>
                <a:lnTo>
                  <a:pt x="83202" y="70756"/>
                </a:lnTo>
                <a:lnTo>
                  <a:pt x="91187" y="67857"/>
                </a:lnTo>
                <a:lnTo>
                  <a:pt x="97502" y="64932"/>
                </a:lnTo>
                <a:lnTo>
                  <a:pt x="102705" y="61990"/>
                </a:lnTo>
                <a:lnTo>
                  <a:pt x="107165" y="59036"/>
                </a:lnTo>
                <a:lnTo>
                  <a:pt x="112123" y="55083"/>
                </a:lnTo>
                <a:lnTo>
                  <a:pt x="117413" y="50463"/>
                </a:lnTo>
                <a:lnTo>
                  <a:pt x="122924" y="45398"/>
                </a:lnTo>
                <a:lnTo>
                  <a:pt x="126598" y="41030"/>
                </a:lnTo>
                <a:lnTo>
                  <a:pt x="129047" y="37126"/>
                </a:lnTo>
                <a:lnTo>
                  <a:pt x="130680" y="33530"/>
                </a:lnTo>
                <a:lnTo>
                  <a:pt x="141347" y="11594"/>
                </a:lnTo>
                <a:lnTo>
                  <a:pt x="142196" y="7219"/>
                </a:lnTo>
                <a:lnTo>
                  <a:pt x="142422" y="4662"/>
                </a:lnTo>
                <a:lnTo>
                  <a:pt x="141581" y="2959"/>
                </a:lnTo>
                <a:lnTo>
                  <a:pt x="140028" y="1823"/>
                </a:lnTo>
                <a:lnTo>
                  <a:pt x="138001" y="1066"/>
                </a:lnTo>
                <a:lnTo>
                  <a:pt x="134665" y="561"/>
                </a:lnTo>
                <a:lnTo>
                  <a:pt x="130456" y="224"/>
                </a:lnTo>
                <a:lnTo>
                  <a:pt x="125666" y="0"/>
                </a:lnTo>
                <a:lnTo>
                  <a:pt x="121481" y="842"/>
                </a:lnTo>
                <a:lnTo>
                  <a:pt x="117698" y="2396"/>
                </a:lnTo>
                <a:lnTo>
                  <a:pt x="114184" y="4424"/>
                </a:lnTo>
                <a:lnTo>
                  <a:pt x="109857" y="7761"/>
                </a:lnTo>
                <a:lnTo>
                  <a:pt x="104988" y="11969"/>
                </a:lnTo>
                <a:lnTo>
                  <a:pt x="99758" y="16760"/>
                </a:lnTo>
                <a:lnTo>
                  <a:pt x="95279" y="21937"/>
                </a:lnTo>
                <a:lnTo>
                  <a:pt x="91301" y="27374"/>
                </a:lnTo>
                <a:lnTo>
                  <a:pt x="87656" y="32982"/>
                </a:lnTo>
                <a:lnTo>
                  <a:pt x="84234" y="38706"/>
                </a:lnTo>
                <a:lnTo>
                  <a:pt x="80961" y="44505"/>
                </a:lnTo>
                <a:lnTo>
                  <a:pt x="74678" y="56241"/>
                </a:lnTo>
                <a:lnTo>
                  <a:pt x="68578" y="68072"/>
                </a:lnTo>
                <a:lnTo>
                  <a:pt x="66555" y="74005"/>
                </a:lnTo>
                <a:lnTo>
                  <a:pt x="65206" y="79945"/>
                </a:lnTo>
                <a:lnTo>
                  <a:pt x="64306" y="85889"/>
                </a:lnTo>
                <a:lnTo>
                  <a:pt x="62715" y="91836"/>
                </a:lnTo>
                <a:lnTo>
                  <a:pt x="60662" y="97785"/>
                </a:lnTo>
                <a:lnTo>
                  <a:pt x="58301" y="103735"/>
                </a:lnTo>
                <a:lnTo>
                  <a:pt x="57719" y="109687"/>
                </a:lnTo>
                <a:lnTo>
                  <a:pt x="58323" y="115639"/>
                </a:lnTo>
                <a:lnTo>
                  <a:pt x="59718" y="121591"/>
                </a:lnTo>
                <a:lnTo>
                  <a:pt x="60648" y="127544"/>
                </a:lnTo>
                <a:lnTo>
                  <a:pt x="61268" y="133497"/>
                </a:lnTo>
                <a:lnTo>
                  <a:pt x="61681" y="139450"/>
                </a:lnTo>
                <a:lnTo>
                  <a:pt x="62949" y="144410"/>
                </a:lnTo>
                <a:lnTo>
                  <a:pt x="64786" y="148710"/>
                </a:lnTo>
                <a:lnTo>
                  <a:pt x="67004" y="152568"/>
                </a:lnTo>
                <a:lnTo>
                  <a:pt x="70466" y="156133"/>
                </a:lnTo>
                <a:lnTo>
                  <a:pt x="74759" y="159501"/>
                </a:lnTo>
                <a:lnTo>
                  <a:pt x="79605" y="162739"/>
                </a:lnTo>
                <a:lnTo>
                  <a:pt x="83828" y="164898"/>
                </a:lnTo>
                <a:lnTo>
                  <a:pt x="87635" y="166337"/>
                </a:lnTo>
                <a:lnTo>
                  <a:pt x="91166" y="167296"/>
                </a:lnTo>
                <a:lnTo>
                  <a:pt x="94512" y="167936"/>
                </a:lnTo>
                <a:lnTo>
                  <a:pt x="97734" y="168362"/>
                </a:lnTo>
                <a:lnTo>
                  <a:pt x="100875" y="168646"/>
                </a:lnTo>
                <a:lnTo>
                  <a:pt x="104953" y="167844"/>
                </a:lnTo>
                <a:lnTo>
                  <a:pt x="109656" y="166316"/>
                </a:lnTo>
                <a:lnTo>
                  <a:pt x="114776" y="164306"/>
                </a:lnTo>
                <a:lnTo>
                  <a:pt x="120174" y="161973"/>
                </a:lnTo>
                <a:lnTo>
                  <a:pt x="131463" y="156736"/>
                </a:lnTo>
                <a:lnTo>
                  <a:pt x="138243" y="152958"/>
                </a:lnTo>
                <a:lnTo>
                  <a:pt x="145741" y="148455"/>
                </a:lnTo>
                <a:lnTo>
                  <a:pt x="169664" y="1334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PenAnnotation108"/>
          <p:cNvSpPr/>
          <p:nvPr/>
        </p:nvSpPr>
        <p:spPr>
          <a:xfrm>
            <a:off x="2670489" y="3970248"/>
            <a:ext cx="713863" cy="365114"/>
          </a:xfrm>
          <a:custGeom>
            <a:avLst/>
            <a:gdLst/>
            <a:ahLst/>
            <a:cxnLst/>
            <a:rect l="0" t="0" r="0" b="0"/>
            <a:pathLst>
              <a:path w="713863" h="365114">
                <a:moveTo>
                  <a:pt x="35206" y="226705"/>
                </a:moveTo>
                <a:lnTo>
                  <a:pt x="42894" y="234393"/>
                </a:lnTo>
                <a:lnTo>
                  <a:pt x="43584" y="237729"/>
                </a:lnTo>
                <a:lnTo>
                  <a:pt x="43768" y="240007"/>
                </a:lnTo>
                <a:lnTo>
                  <a:pt x="44883" y="241526"/>
                </a:lnTo>
                <a:lnTo>
                  <a:pt x="46618" y="242539"/>
                </a:lnTo>
                <a:lnTo>
                  <a:pt x="48767" y="243214"/>
                </a:lnTo>
                <a:lnTo>
                  <a:pt x="50200" y="244656"/>
                </a:lnTo>
                <a:lnTo>
                  <a:pt x="51155" y="246610"/>
                </a:lnTo>
                <a:lnTo>
                  <a:pt x="52216" y="251426"/>
                </a:lnTo>
                <a:lnTo>
                  <a:pt x="53062" y="262381"/>
                </a:lnTo>
                <a:lnTo>
                  <a:pt x="53065" y="242302"/>
                </a:lnTo>
                <a:lnTo>
                  <a:pt x="50419" y="233306"/>
                </a:lnTo>
                <a:lnTo>
                  <a:pt x="46928" y="223685"/>
                </a:lnTo>
                <a:lnTo>
                  <a:pt x="45377" y="216102"/>
                </a:lnTo>
                <a:lnTo>
                  <a:pt x="43971" y="213683"/>
                </a:lnTo>
                <a:lnTo>
                  <a:pt x="42041" y="212071"/>
                </a:lnTo>
                <a:lnTo>
                  <a:pt x="39763" y="210996"/>
                </a:lnTo>
                <a:lnTo>
                  <a:pt x="34585" y="209801"/>
                </a:lnTo>
                <a:lnTo>
                  <a:pt x="27917" y="209034"/>
                </a:lnTo>
                <a:lnTo>
                  <a:pt x="24360" y="211575"/>
                </a:lnTo>
                <a:lnTo>
                  <a:pt x="22022" y="213642"/>
                </a:lnTo>
                <a:lnTo>
                  <a:pt x="16779" y="221230"/>
                </a:lnTo>
                <a:lnTo>
                  <a:pt x="11141" y="231217"/>
                </a:lnTo>
                <a:lnTo>
                  <a:pt x="5328" y="242270"/>
                </a:lnTo>
                <a:lnTo>
                  <a:pt x="3381" y="247996"/>
                </a:lnTo>
                <a:lnTo>
                  <a:pt x="2083" y="253797"/>
                </a:lnTo>
                <a:lnTo>
                  <a:pt x="1218" y="259649"/>
                </a:lnTo>
                <a:lnTo>
                  <a:pt x="641" y="265535"/>
                </a:lnTo>
                <a:lnTo>
                  <a:pt x="256" y="271443"/>
                </a:lnTo>
                <a:lnTo>
                  <a:pt x="0" y="277366"/>
                </a:lnTo>
                <a:lnTo>
                  <a:pt x="821" y="284292"/>
                </a:lnTo>
                <a:lnTo>
                  <a:pt x="2361" y="291885"/>
                </a:lnTo>
                <a:lnTo>
                  <a:pt x="4379" y="299924"/>
                </a:lnTo>
                <a:lnTo>
                  <a:pt x="6717" y="306275"/>
                </a:lnTo>
                <a:lnTo>
                  <a:pt x="11961" y="315978"/>
                </a:lnTo>
                <a:lnTo>
                  <a:pt x="17599" y="326244"/>
                </a:lnTo>
                <a:lnTo>
                  <a:pt x="29303" y="349003"/>
                </a:lnTo>
                <a:lnTo>
                  <a:pt x="33255" y="352885"/>
                </a:lnTo>
                <a:lnTo>
                  <a:pt x="37874" y="355474"/>
                </a:lnTo>
                <a:lnTo>
                  <a:pt x="47306" y="359341"/>
                </a:lnTo>
                <a:lnTo>
                  <a:pt x="54805" y="364368"/>
                </a:lnTo>
                <a:lnTo>
                  <a:pt x="59186" y="365113"/>
                </a:lnTo>
                <a:lnTo>
                  <a:pt x="80475" y="361825"/>
                </a:lnTo>
                <a:lnTo>
                  <a:pt x="86221" y="361433"/>
                </a:lnTo>
                <a:lnTo>
                  <a:pt x="92037" y="359188"/>
                </a:lnTo>
                <a:lnTo>
                  <a:pt x="103790" y="351401"/>
                </a:lnTo>
                <a:lnTo>
                  <a:pt x="115627" y="341326"/>
                </a:lnTo>
                <a:lnTo>
                  <a:pt x="126511" y="330234"/>
                </a:lnTo>
                <a:lnTo>
                  <a:pt x="130803" y="324497"/>
                </a:lnTo>
                <a:lnTo>
                  <a:pt x="149560" y="296293"/>
                </a:lnTo>
                <a:lnTo>
                  <a:pt x="154106" y="287979"/>
                </a:lnTo>
                <a:lnTo>
                  <a:pt x="158129" y="279461"/>
                </a:lnTo>
                <a:lnTo>
                  <a:pt x="161803" y="270805"/>
                </a:lnTo>
                <a:lnTo>
                  <a:pt x="164252" y="263050"/>
                </a:lnTo>
                <a:lnTo>
                  <a:pt x="165885" y="255896"/>
                </a:lnTo>
                <a:lnTo>
                  <a:pt x="166974" y="249142"/>
                </a:lnTo>
                <a:lnTo>
                  <a:pt x="167700" y="242655"/>
                </a:lnTo>
                <a:lnTo>
                  <a:pt x="168183" y="236346"/>
                </a:lnTo>
                <a:lnTo>
                  <a:pt x="168721" y="225037"/>
                </a:lnTo>
                <a:lnTo>
                  <a:pt x="169134" y="209535"/>
                </a:lnTo>
                <a:lnTo>
                  <a:pt x="169146" y="213790"/>
                </a:lnTo>
                <a:lnTo>
                  <a:pt x="166503" y="221296"/>
                </a:lnTo>
                <a:lnTo>
                  <a:pt x="164409" y="226075"/>
                </a:lnTo>
                <a:lnTo>
                  <a:pt x="163013" y="232238"/>
                </a:lnTo>
                <a:lnTo>
                  <a:pt x="162083" y="239323"/>
                </a:lnTo>
                <a:lnTo>
                  <a:pt x="161462" y="247024"/>
                </a:lnTo>
                <a:lnTo>
                  <a:pt x="162041" y="254141"/>
                </a:lnTo>
                <a:lnTo>
                  <a:pt x="163419" y="260871"/>
                </a:lnTo>
                <a:lnTo>
                  <a:pt x="165329" y="267341"/>
                </a:lnTo>
                <a:lnTo>
                  <a:pt x="166603" y="274632"/>
                </a:lnTo>
                <a:lnTo>
                  <a:pt x="167453" y="282469"/>
                </a:lnTo>
                <a:lnTo>
                  <a:pt x="168019" y="290670"/>
                </a:lnTo>
                <a:lnTo>
                  <a:pt x="169389" y="298122"/>
                </a:lnTo>
                <a:lnTo>
                  <a:pt x="171294" y="305074"/>
                </a:lnTo>
                <a:lnTo>
                  <a:pt x="173556" y="311693"/>
                </a:lnTo>
                <a:lnTo>
                  <a:pt x="176057" y="318090"/>
                </a:lnTo>
                <a:lnTo>
                  <a:pt x="178716" y="324339"/>
                </a:lnTo>
                <a:lnTo>
                  <a:pt x="184316" y="335582"/>
                </a:lnTo>
                <a:lnTo>
                  <a:pt x="190112" y="343886"/>
                </a:lnTo>
                <a:lnTo>
                  <a:pt x="198954" y="354139"/>
                </a:lnTo>
                <a:lnTo>
                  <a:pt x="201918" y="356310"/>
                </a:lnTo>
                <a:lnTo>
                  <a:pt x="207857" y="358721"/>
                </a:lnTo>
                <a:lnTo>
                  <a:pt x="229799" y="360396"/>
                </a:lnTo>
                <a:lnTo>
                  <a:pt x="233395" y="360481"/>
                </a:lnTo>
                <a:lnTo>
                  <a:pt x="235793" y="359545"/>
                </a:lnTo>
                <a:lnTo>
                  <a:pt x="237392" y="357929"/>
                </a:lnTo>
                <a:lnTo>
                  <a:pt x="238457" y="355859"/>
                </a:lnTo>
                <a:lnTo>
                  <a:pt x="239641" y="350914"/>
                </a:lnTo>
                <a:lnTo>
                  <a:pt x="241160" y="343424"/>
                </a:lnTo>
                <a:lnTo>
                  <a:pt x="242954" y="337260"/>
                </a:lnTo>
                <a:lnTo>
                  <a:pt x="245142" y="330174"/>
                </a:lnTo>
                <a:lnTo>
                  <a:pt x="245609" y="323465"/>
                </a:lnTo>
                <a:lnTo>
                  <a:pt x="244928" y="317009"/>
                </a:lnTo>
                <a:lnTo>
                  <a:pt x="243481" y="310720"/>
                </a:lnTo>
                <a:lnTo>
                  <a:pt x="242517" y="302559"/>
                </a:lnTo>
                <a:lnTo>
                  <a:pt x="241874" y="293149"/>
                </a:lnTo>
                <a:lnTo>
                  <a:pt x="241446" y="282907"/>
                </a:lnTo>
                <a:lnTo>
                  <a:pt x="240168" y="273103"/>
                </a:lnTo>
                <a:lnTo>
                  <a:pt x="238324" y="263590"/>
                </a:lnTo>
                <a:lnTo>
                  <a:pt x="236102" y="254271"/>
                </a:lnTo>
                <a:lnTo>
                  <a:pt x="233629" y="246074"/>
                </a:lnTo>
                <a:lnTo>
                  <a:pt x="230988" y="238626"/>
                </a:lnTo>
                <a:lnTo>
                  <a:pt x="228235" y="231676"/>
                </a:lnTo>
                <a:lnTo>
                  <a:pt x="225408" y="225057"/>
                </a:lnTo>
                <a:lnTo>
                  <a:pt x="219620" y="212413"/>
                </a:lnTo>
                <a:lnTo>
                  <a:pt x="215696" y="207255"/>
                </a:lnTo>
                <a:lnTo>
                  <a:pt x="206043" y="198878"/>
                </a:lnTo>
                <a:lnTo>
                  <a:pt x="200691" y="196248"/>
                </a:lnTo>
                <a:lnTo>
                  <a:pt x="189453" y="193324"/>
                </a:lnTo>
                <a:lnTo>
                  <a:pt x="171969" y="191678"/>
                </a:lnTo>
                <a:lnTo>
                  <a:pt x="158962" y="191191"/>
                </a:lnTo>
                <a:lnTo>
                  <a:pt x="155413" y="192115"/>
                </a:lnTo>
                <a:lnTo>
                  <a:pt x="148824" y="195787"/>
                </a:lnTo>
                <a:lnTo>
                  <a:pt x="146670" y="198156"/>
                </a:lnTo>
                <a:lnTo>
                  <a:pt x="145234" y="200726"/>
                </a:lnTo>
                <a:lnTo>
                  <a:pt x="143639" y="206229"/>
                </a:lnTo>
                <a:lnTo>
                  <a:pt x="142740" y="214905"/>
                </a:lnTo>
                <a:lnTo>
                  <a:pt x="142530" y="220799"/>
                </a:lnTo>
                <a:lnTo>
                  <a:pt x="143466" y="223760"/>
                </a:lnTo>
                <a:lnTo>
                  <a:pt x="147152" y="229696"/>
                </a:lnTo>
                <a:lnTo>
                  <a:pt x="154744" y="235641"/>
                </a:lnTo>
                <a:lnTo>
                  <a:pt x="167528" y="244566"/>
                </a:lnTo>
                <a:lnTo>
                  <a:pt x="171046" y="247542"/>
                </a:lnTo>
                <a:lnTo>
                  <a:pt x="175375" y="249526"/>
                </a:lnTo>
                <a:lnTo>
                  <a:pt x="185477" y="251730"/>
                </a:lnTo>
                <a:lnTo>
                  <a:pt x="196582" y="250064"/>
                </a:lnTo>
                <a:lnTo>
                  <a:pt x="224620" y="240910"/>
                </a:lnTo>
                <a:lnTo>
                  <a:pt x="238783" y="232688"/>
                </a:lnTo>
                <a:lnTo>
                  <a:pt x="245338" y="227717"/>
                </a:lnTo>
                <a:lnTo>
                  <a:pt x="250700" y="221426"/>
                </a:lnTo>
                <a:lnTo>
                  <a:pt x="255267" y="214256"/>
                </a:lnTo>
                <a:lnTo>
                  <a:pt x="259304" y="206499"/>
                </a:lnTo>
                <a:lnTo>
                  <a:pt x="263980" y="199344"/>
                </a:lnTo>
                <a:lnTo>
                  <a:pt x="269081" y="192589"/>
                </a:lnTo>
                <a:lnTo>
                  <a:pt x="274467" y="186102"/>
                </a:lnTo>
                <a:lnTo>
                  <a:pt x="279049" y="178800"/>
                </a:lnTo>
                <a:lnTo>
                  <a:pt x="283096" y="170956"/>
                </a:lnTo>
                <a:lnTo>
                  <a:pt x="286786" y="162750"/>
                </a:lnTo>
                <a:lnTo>
                  <a:pt x="290239" y="154302"/>
                </a:lnTo>
                <a:lnTo>
                  <a:pt x="293532" y="145694"/>
                </a:lnTo>
                <a:lnTo>
                  <a:pt x="296720" y="136979"/>
                </a:lnTo>
                <a:lnTo>
                  <a:pt x="299838" y="127200"/>
                </a:lnTo>
                <a:lnTo>
                  <a:pt x="302908" y="116712"/>
                </a:lnTo>
                <a:lnTo>
                  <a:pt x="305948" y="105751"/>
                </a:lnTo>
                <a:lnTo>
                  <a:pt x="307974" y="96459"/>
                </a:lnTo>
                <a:lnTo>
                  <a:pt x="309325" y="88281"/>
                </a:lnTo>
                <a:lnTo>
                  <a:pt x="310225" y="80844"/>
                </a:lnTo>
                <a:lnTo>
                  <a:pt x="310825" y="73902"/>
                </a:lnTo>
                <a:lnTo>
                  <a:pt x="311226" y="67289"/>
                </a:lnTo>
                <a:lnTo>
                  <a:pt x="311868" y="51899"/>
                </a:lnTo>
                <a:lnTo>
                  <a:pt x="311979" y="44493"/>
                </a:lnTo>
                <a:lnTo>
                  <a:pt x="311003" y="43714"/>
                </a:lnTo>
                <a:lnTo>
                  <a:pt x="309360" y="44188"/>
                </a:lnTo>
                <a:lnTo>
                  <a:pt x="307272" y="45496"/>
                </a:lnTo>
                <a:lnTo>
                  <a:pt x="305880" y="47359"/>
                </a:lnTo>
                <a:lnTo>
                  <a:pt x="304952" y="49595"/>
                </a:lnTo>
                <a:lnTo>
                  <a:pt x="303921" y="55715"/>
                </a:lnTo>
                <a:lnTo>
                  <a:pt x="303463" y="65051"/>
                </a:lnTo>
                <a:lnTo>
                  <a:pt x="303205" y="86203"/>
                </a:lnTo>
                <a:lnTo>
                  <a:pt x="303106" y="145305"/>
                </a:lnTo>
                <a:lnTo>
                  <a:pt x="304095" y="155571"/>
                </a:lnTo>
                <a:lnTo>
                  <a:pt x="305747" y="166384"/>
                </a:lnTo>
                <a:lnTo>
                  <a:pt x="307840" y="177561"/>
                </a:lnTo>
                <a:lnTo>
                  <a:pt x="312811" y="200564"/>
                </a:lnTo>
                <a:lnTo>
                  <a:pt x="315526" y="212254"/>
                </a:lnTo>
                <a:lnTo>
                  <a:pt x="318328" y="223024"/>
                </a:lnTo>
                <a:lnTo>
                  <a:pt x="321189" y="233181"/>
                </a:lnTo>
                <a:lnTo>
                  <a:pt x="324088" y="242928"/>
                </a:lnTo>
                <a:lnTo>
                  <a:pt x="327012" y="251411"/>
                </a:lnTo>
                <a:lnTo>
                  <a:pt x="329954" y="259050"/>
                </a:lnTo>
                <a:lnTo>
                  <a:pt x="332908" y="266128"/>
                </a:lnTo>
                <a:lnTo>
                  <a:pt x="336862" y="272830"/>
                </a:lnTo>
                <a:lnTo>
                  <a:pt x="341481" y="279284"/>
                </a:lnTo>
                <a:lnTo>
                  <a:pt x="346546" y="285570"/>
                </a:lnTo>
                <a:lnTo>
                  <a:pt x="354819" y="295200"/>
                </a:lnTo>
                <a:lnTo>
                  <a:pt x="362795" y="302788"/>
                </a:lnTo>
                <a:lnTo>
                  <a:pt x="372955" y="309467"/>
                </a:lnTo>
                <a:lnTo>
                  <a:pt x="377450" y="310653"/>
                </a:lnTo>
                <a:lnTo>
                  <a:pt x="381439" y="310452"/>
                </a:lnTo>
                <a:lnTo>
                  <a:pt x="385090" y="309325"/>
                </a:lnTo>
                <a:lnTo>
                  <a:pt x="391794" y="305427"/>
                </a:lnTo>
                <a:lnTo>
                  <a:pt x="403791" y="295009"/>
                </a:lnTo>
                <a:lnTo>
                  <a:pt x="413334" y="284844"/>
                </a:lnTo>
                <a:lnTo>
                  <a:pt x="420883" y="273711"/>
                </a:lnTo>
                <a:lnTo>
                  <a:pt x="424285" y="265980"/>
                </a:lnTo>
                <a:lnTo>
                  <a:pt x="427545" y="256857"/>
                </a:lnTo>
                <a:lnTo>
                  <a:pt x="430711" y="246806"/>
                </a:lnTo>
                <a:lnTo>
                  <a:pt x="434805" y="235144"/>
                </a:lnTo>
                <a:lnTo>
                  <a:pt x="444647" y="208958"/>
                </a:lnTo>
                <a:lnTo>
                  <a:pt x="448065" y="195030"/>
                </a:lnTo>
                <a:lnTo>
                  <a:pt x="450344" y="180783"/>
                </a:lnTo>
                <a:lnTo>
                  <a:pt x="451863" y="166325"/>
                </a:lnTo>
                <a:lnTo>
                  <a:pt x="453868" y="152717"/>
                </a:lnTo>
                <a:lnTo>
                  <a:pt x="456197" y="139677"/>
                </a:lnTo>
                <a:lnTo>
                  <a:pt x="467063" y="85490"/>
                </a:lnTo>
                <a:lnTo>
                  <a:pt x="468962" y="73031"/>
                </a:lnTo>
                <a:lnTo>
                  <a:pt x="470229" y="61747"/>
                </a:lnTo>
                <a:lnTo>
                  <a:pt x="471073" y="51249"/>
                </a:lnTo>
                <a:lnTo>
                  <a:pt x="471635" y="42265"/>
                </a:lnTo>
                <a:lnTo>
                  <a:pt x="472261" y="26992"/>
                </a:lnTo>
                <a:lnTo>
                  <a:pt x="472612" y="11978"/>
                </a:lnTo>
                <a:lnTo>
                  <a:pt x="472731" y="0"/>
                </a:lnTo>
                <a:lnTo>
                  <a:pt x="472758" y="11149"/>
                </a:lnTo>
                <a:lnTo>
                  <a:pt x="472761" y="135861"/>
                </a:lnTo>
                <a:lnTo>
                  <a:pt x="473753" y="146298"/>
                </a:lnTo>
                <a:lnTo>
                  <a:pt x="475406" y="157226"/>
                </a:lnTo>
                <a:lnTo>
                  <a:pt x="477501" y="168479"/>
                </a:lnTo>
                <a:lnTo>
                  <a:pt x="479890" y="178958"/>
                </a:lnTo>
                <a:lnTo>
                  <a:pt x="482474" y="188920"/>
                </a:lnTo>
                <a:lnTo>
                  <a:pt x="485190" y="198538"/>
                </a:lnTo>
                <a:lnTo>
                  <a:pt x="490852" y="217163"/>
                </a:lnTo>
                <a:lnTo>
                  <a:pt x="493751" y="226297"/>
                </a:lnTo>
                <a:lnTo>
                  <a:pt x="497668" y="234370"/>
                </a:lnTo>
                <a:lnTo>
                  <a:pt x="502264" y="241737"/>
                </a:lnTo>
                <a:lnTo>
                  <a:pt x="507313" y="248633"/>
                </a:lnTo>
                <a:lnTo>
                  <a:pt x="518213" y="258940"/>
                </a:lnTo>
                <a:lnTo>
                  <a:pt x="532861" y="270321"/>
                </a:lnTo>
                <a:lnTo>
                  <a:pt x="536640" y="273642"/>
                </a:lnTo>
                <a:lnTo>
                  <a:pt x="541144" y="275856"/>
                </a:lnTo>
                <a:lnTo>
                  <a:pt x="551439" y="278315"/>
                </a:lnTo>
                <a:lnTo>
                  <a:pt x="556963" y="277979"/>
                </a:lnTo>
                <a:lnTo>
                  <a:pt x="568392" y="274959"/>
                </a:lnTo>
                <a:lnTo>
                  <a:pt x="577441" y="270310"/>
                </a:lnTo>
                <a:lnTo>
                  <a:pt x="590759" y="259469"/>
                </a:lnTo>
                <a:lnTo>
                  <a:pt x="596074" y="254500"/>
                </a:lnTo>
                <a:lnTo>
                  <a:pt x="600610" y="248212"/>
                </a:lnTo>
                <a:lnTo>
                  <a:pt x="604626" y="241043"/>
                </a:lnTo>
                <a:lnTo>
                  <a:pt x="608296" y="233287"/>
                </a:lnTo>
                <a:lnTo>
                  <a:pt x="611735" y="225140"/>
                </a:lnTo>
                <a:lnTo>
                  <a:pt x="615019" y="216732"/>
                </a:lnTo>
                <a:lnTo>
                  <a:pt x="618202" y="208150"/>
                </a:lnTo>
                <a:lnTo>
                  <a:pt x="620323" y="199452"/>
                </a:lnTo>
                <a:lnTo>
                  <a:pt x="621737" y="190677"/>
                </a:lnTo>
                <a:lnTo>
                  <a:pt x="622680" y="181850"/>
                </a:lnTo>
                <a:lnTo>
                  <a:pt x="624300" y="172989"/>
                </a:lnTo>
                <a:lnTo>
                  <a:pt x="626373" y="164105"/>
                </a:lnTo>
                <a:lnTo>
                  <a:pt x="628747" y="155206"/>
                </a:lnTo>
                <a:lnTo>
                  <a:pt x="630330" y="147289"/>
                </a:lnTo>
                <a:lnTo>
                  <a:pt x="631385" y="140027"/>
                </a:lnTo>
                <a:lnTo>
                  <a:pt x="632088" y="133200"/>
                </a:lnTo>
                <a:lnTo>
                  <a:pt x="631565" y="127658"/>
                </a:lnTo>
                <a:lnTo>
                  <a:pt x="630224" y="122970"/>
                </a:lnTo>
                <a:lnTo>
                  <a:pt x="626088" y="115116"/>
                </a:lnTo>
                <a:lnTo>
                  <a:pt x="617994" y="104635"/>
                </a:lnTo>
                <a:lnTo>
                  <a:pt x="617208" y="103653"/>
                </a:lnTo>
                <a:lnTo>
                  <a:pt x="615692" y="103991"/>
                </a:lnTo>
                <a:lnTo>
                  <a:pt x="611361" y="107012"/>
                </a:lnTo>
                <a:lnTo>
                  <a:pt x="603345" y="114290"/>
                </a:lnTo>
                <a:lnTo>
                  <a:pt x="597605" y="122503"/>
                </a:lnTo>
                <a:lnTo>
                  <a:pt x="594686" y="127472"/>
                </a:lnTo>
                <a:lnTo>
                  <a:pt x="591442" y="138283"/>
                </a:lnTo>
                <a:lnTo>
                  <a:pt x="590577" y="143945"/>
                </a:lnTo>
                <a:lnTo>
                  <a:pt x="590000" y="149703"/>
                </a:lnTo>
                <a:lnTo>
                  <a:pt x="589615" y="155526"/>
                </a:lnTo>
                <a:lnTo>
                  <a:pt x="589359" y="161393"/>
                </a:lnTo>
                <a:lnTo>
                  <a:pt x="589074" y="173203"/>
                </a:lnTo>
                <a:lnTo>
                  <a:pt x="588998" y="179131"/>
                </a:lnTo>
                <a:lnTo>
                  <a:pt x="589940" y="185067"/>
                </a:lnTo>
                <a:lnTo>
                  <a:pt x="591560" y="191009"/>
                </a:lnTo>
                <a:lnTo>
                  <a:pt x="593632" y="196954"/>
                </a:lnTo>
                <a:lnTo>
                  <a:pt x="596006" y="202902"/>
                </a:lnTo>
                <a:lnTo>
                  <a:pt x="598580" y="208852"/>
                </a:lnTo>
                <a:lnTo>
                  <a:pt x="604087" y="220755"/>
                </a:lnTo>
                <a:lnTo>
                  <a:pt x="609841" y="232659"/>
                </a:lnTo>
                <a:lnTo>
                  <a:pt x="613757" y="237619"/>
                </a:lnTo>
                <a:lnTo>
                  <a:pt x="623400" y="245777"/>
                </a:lnTo>
                <a:lnTo>
                  <a:pt x="639985" y="255948"/>
                </a:lnTo>
                <a:lnTo>
                  <a:pt x="648947" y="259545"/>
                </a:lnTo>
                <a:lnTo>
                  <a:pt x="657229" y="261144"/>
                </a:lnTo>
                <a:lnTo>
                  <a:pt x="676070" y="262171"/>
                </a:lnTo>
                <a:lnTo>
                  <a:pt x="679738" y="262255"/>
                </a:lnTo>
                <a:lnTo>
                  <a:pt x="689105" y="259703"/>
                </a:lnTo>
                <a:lnTo>
                  <a:pt x="698890" y="255261"/>
                </a:lnTo>
                <a:lnTo>
                  <a:pt x="706546" y="249980"/>
                </a:lnTo>
                <a:lnTo>
                  <a:pt x="708985" y="247182"/>
                </a:lnTo>
                <a:lnTo>
                  <a:pt x="710611" y="244325"/>
                </a:lnTo>
                <a:lnTo>
                  <a:pt x="713862" y="2356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PenAnnotation109"/>
          <p:cNvSpPr/>
          <p:nvPr/>
        </p:nvSpPr>
        <p:spPr>
          <a:xfrm>
            <a:off x="3125390" y="3946921"/>
            <a:ext cx="196454" cy="80369"/>
          </a:xfrm>
          <a:custGeom>
            <a:avLst/>
            <a:gdLst/>
            <a:ahLst/>
            <a:cxnLst/>
            <a:rect l="0" t="0" r="0" b="0"/>
            <a:pathLst>
              <a:path w="196454" h="80369">
                <a:moveTo>
                  <a:pt x="0" y="80368"/>
                </a:moveTo>
                <a:lnTo>
                  <a:pt x="0" y="75627"/>
                </a:lnTo>
                <a:lnTo>
                  <a:pt x="992" y="74231"/>
                </a:lnTo>
                <a:lnTo>
                  <a:pt x="2646" y="73300"/>
                </a:lnTo>
                <a:lnTo>
                  <a:pt x="4741" y="72679"/>
                </a:lnTo>
                <a:lnTo>
                  <a:pt x="7129" y="71273"/>
                </a:lnTo>
                <a:lnTo>
                  <a:pt x="9714" y="69343"/>
                </a:lnTo>
                <a:lnTo>
                  <a:pt x="12429" y="67065"/>
                </a:lnTo>
                <a:lnTo>
                  <a:pt x="16224" y="65546"/>
                </a:lnTo>
                <a:lnTo>
                  <a:pt x="20738" y="64534"/>
                </a:lnTo>
                <a:lnTo>
                  <a:pt x="25732" y="63858"/>
                </a:lnTo>
                <a:lnTo>
                  <a:pt x="32037" y="62416"/>
                </a:lnTo>
                <a:lnTo>
                  <a:pt x="39218" y="60463"/>
                </a:lnTo>
                <a:lnTo>
                  <a:pt x="46981" y="58168"/>
                </a:lnTo>
                <a:lnTo>
                  <a:pt x="54141" y="55646"/>
                </a:lnTo>
                <a:lnTo>
                  <a:pt x="60899" y="52972"/>
                </a:lnTo>
                <a:lnTo>
                  <a:pt x="67388" y="50198"/>
                </a:lnTo>
                <a:lnTo>
                  <a:pt x="74691" y="47356"/>
                </a:lnTo>
                <a:lnTo>
                  <a:pt x="90743" y="41552"/>
                </a:lnTo>
                <a:lnTo>
                  <a:pt x="98199" y="38616"/>
                </a:lnTo>
                <a:lnTo>
                  <a:pt x="105153" y="35666"/>
                </a:lnTo>
                <a:lnTo>
                  <a:pt x="111774" y="32707"/>
                </a:lnTo>
                <a:lnTo>
                  <a:pt x="119164" y="29742"/>
                </a:lnTo>
                <a:lnTo>
                  <a:pt x="135314" y="23802"/>
                </a:lnTo>
                <a:lnTo>
                  <a:pt x="142795" y="20829"/>
                </a:lnTo>
                <a:lnTo>
                  <a:pt x="149767" y="17855"/>
                </a:lnTo>
                <a:lnTo>
                  <a:pt x="162805" y="11905"/>
                </a:lnTo>
                <a:lnTo>
                  <a:pt x="175215" y="5953"/>
                </a:lnTo>
                <a:lnTo>
                  <a:pt x="180310" y="3968"/>
                </a:lnTo>
                <a:lnTo>
                  <a:pt x="184699" y="2646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PenAnnotation110"/>
          <p:cNvSpPr/>
          <p:nvPr/>
        </p:nvSpPr>
        <p:spPr>
          <a:xfrm>
            <a:off x="3518296" y="3973871"/>
            <a:ext cx="660798" cy="205223"/>
          </a:xfrm>
          <a:custGeom>
            <a:avLst/>
            <a:gdLst/>
            <a:ahLst/>
            <a:cxnLst/>
            <a:rect l="0" t="0" r="0" b="0"/>
            <a:pathLst>
              <a:path w="660798" h="205223">
                <a:moveTo>
                  <a:pt x="0" y="205222"/>
                </a:moveTo>
                <a:lnTo>
                  <a:pt x="4741" y="200482"/>
                </a:lnTo>
                <a:lnTo>
                  <a:pt x="6137" y="198093"/>
                </a:lnTo>
                <a:lnTo>
                  <a:pt x="7689" y="192794"/>
                </a:lnTo>
                <a:lnTo>
                  <a:pt x="8103" y="188999"/>
                </a:lnTo>
                <a:lnTo>
                  <a:pt x="8379" y="184485"/>
                </a:lnTo>
                <a:lnTo>
                  <a:pt x="8685" y="174177"/>
                </a:lnTo>
                <a:lnTo>
                  <a:pt x="8898" y="140782"/>
                </a:lnTo>
                <a:lnTo>
                  <a:pt x="9901" y="132496"/>
                </a:lnTo>
                <a:lnTo>
                  <a:pt x="11562" y="123996"/>
                </a:lnTo>
                <a:lnTo>
                  <a:pt x="13661" y="115353"/>
                </a:lnTo>
                <a:lnTo>
                  <a:pt x="15061" y="106614"/>
                </a:lnTo>
                <a:lnTo>
                  <a:pt x="15994" y="97811"/>
                </a:lnTo>
                <a:lnTo>
                  <a:pt x="16616" y="88967"/>
                </a:lnTo>
                <a:lnTo>
                  <a:pt x="18023" y="80093"/>
                </a:lnTo>
                <a:lnTo>
                  <a:pt x="19953" y="71202"/>
                </a:lnTo>
                <a:lnTo>
                  <a:pt x="22232" y="62297"/>
                </a:lnTo>
                <a:lnTo>
                  <a:pt x="23751" y="54376"/>
                </a:lnTo>
                <a:lnTo>
                  <a:pt x="24764" y="47111"/>
                </a:lnTo>
                <a:lnTo>
                  <a:pt x="25439" y="40284"/>
                </a:lnTo>
                <a:lnTo>
                  <a:pt x="26881" y="34740"/>
                </a:lnTo>
                <a:lnTo>
                  <a:pt x="28835" y="30052"/>
                </a:lnTo>
                <a:lnTo>
                  <a:pt x="31130" y="25934"/>
                </a:lnTo>
                <a:lnTo>
                  <a:pt x="33652" y="23189"/>
                </a:lnTo>
                <a:lnTo>
                  <a:pt x="36325" y="21359"/>
                </a:lnTo>
                <a:lnTo>
                  <a:pt x="41942" y="19325"/>
                </a:lnTo>
                <a:lnTo>
                  <a:pt x="47745" y="18422"/>
                </a:lnTo>
                <a:lnTo>
                  <a:pt x="50682" y="19173"/>
                </a:lnTo>
                <a:lnTo>
                  <a:pt x="56591" y="22654"/>
                </a:lnTo>
                <a:lnTo>
                  <a:pt x="62524" y="27508"/>
                </a:lnTo>
                <a:lnTo>
                  <a:pt x="65495" y="30191"/>
                </a:lnTo>
                <a:lnTo>
                  <a:pt x="68468" y="33964"/>
                </a:lnTo>
                <a:lnTo>
                  <a:pt x="71443" y="38465"/>
                </a:lnTo>
                <a:lnTo>
                  <a:pt x="74418" y="43449"/>
                </a:lnTo>
                <a:lnTo>
                  <a:pt x="77393" y="49748"/>
                </a:lnTo>
                <a:lnTo>
                  <a:pt x="80369" y="56925"/>
                </a:lnTo>
                <a:lnTo>
                  <a:pt x="83345" y="64685"/>
                </a:lnTo>
                <a:lnTo>
                  <a:pt x="89298" y="81246"/>
                </a:lnTo>
                <a:lnTo>
                  <a:pt x="92274" y="89829"/>
                </a:lnTo>
                <a:lnTo>
                  <a:pt x="94258" y="97536"/>
                </a:lnTo>
                <a:lnTo>
                  <a:pt x="95581" y="104658"/>
                </a:lnTo>
                <a:lnTo>
                  <a:pt x="96463" y="111390"/>
                </a:lnTo>
                <a:lnTo>
                  <a:pt x="98043" y="118855"/>
                </a:lnTo>
                <a:lnTo>
                  <a:pt x="100089" y="126808"/>
                </a:lnTo>
                <a:lnTo>
                  <a:pt x="102445" y="135087"/>
                </a:lnTo>
                <a:lnTo>
                  <a:pt x="103023" y="141598"/>
                </a:lnTo>
                <a:lnTo>
                  <a:pt x="102417" y="146931"/>
                </a:lnTo>
                <a:lnTo>
                  <a:pt x="101020" y="151479"/>
                </a:lnTo>
                <a:lnTo>
                  <a:pt x="100089" y="156495"/>
                </a:lnTo>
                <a:lnTo>
                  <a:pt x="99468" y="161823"/>
                </a:lnTo>
                <a:lnTo>
                  <a:pt x="99054" y="167360"/>
                </a:lnTo>
                <a:lnTo>
                  <a:pt x="97787" y="172043"/>
                </a:lnTo>
                <a:lnTo>
                  <a:pt x="95949" y="176158"/>
                </a:lnTo>
                <a:lnTo>
                  <a:pt x="93732" y="179893"/>
                </a:lnTo>
                <a:lnTo>
                  <a:pt x="91261" y="183375"/>
                </a:lnTo>
                <a:lnTo>
                  <a:pt x="88622" y="186688"/>
                </a:lnTo>
                <a:lnTo>
                  <a:pt x="85871" y="189890"/>
                </a:lnTo>
                <a:lnTo>
                  <a:pt x="83044" y="192024"/>
                </a:lnTo>
                <a:lnTo>
                  <a:pt x="77258" y="194395"/>
                </a:lnTo>
                <a:lnTo>
                  <a:pt x="68422" y="195731"/>
                </a:lnTo>
                <a:lnTo>
                  <a:pt x="66451" y="194926"/>
                </a:lnTo>
                <a:lnTo>
                  <a:pt x="65137" y="193397"/>
                </a:lnTo>
                <a:lnTo>
                  <a:pt x="64260" y="191386"/>
                </a:lnTo>
                <a:lnTo>
                  <a:pt x="57995" y="186505"/>
                </a:lnTo>
                <a:lnTo>
                  <a:pt x="49588" y="181028"/>
                </a:lnTo>
                <a:lnTo>
                  <a:pt x="42545" y="175287"/>
                </a:lnTo>
                <a:lnTo>
                  <a:pt x="36107" y="169428"/>
                </a:lnTo>
                <a:lnTo>
                  <a:pt x="26905" y="160552"/>
                </a:lnTo>
                <a:lnTo>
                  <a:pt x="14906" y="148663"/>
                </a:lnTo>
                <a:lnTo>
                  <a:pt x="12914" y="145688"/>
                </a:lnTo>
                <a:lnTo>
                  <a:pt x="10701" y="139737"/>
                </a:lnTo>
                <a:lnTo>
                  <a:pt x="9118" y="137753"/>
                </a:lnTo>
                <a:lnTo>
                  <a:pt x="7071" y="136430"/>
                </a:lnTo>
                <a:lnTo>
                  <a:pt x="414" y="133939"/>
                </a:lnTo>
                <a:lnTo>
                  <a:pt x="123" y="138571"/>
                </a:lnTo>
                <a:lnTo>
                  <a:pt x="37" y="146227"/>
                </a:lnTo>
                <a:lnTo>
                  <a:pt x="1017" y="149025"/>
                </a:lnTo>
                <a:lnTo>
                  <a:pt x="4752" y="154780"/>
                </a:lnTo>
                <a:lnTo>
                  <a:pt x="7137" y="158695"/>
                </a:lnTo>
                <a:lnTo>
                  <a:pt x="9719" y="163290"/>
                </a:lnTo>
                <a:lnTo>
                  <a:pt x="12433" y="168338"/>
                </a:lnTo>
                <a:lnTo>
                  <a:pt x="16226" y="171703"/>
                </a:lnTo>
                <a:lnTo>
                  <a:pt x="20739" y="173947"/>
                </a:lnTo>
                <a:lnTo>
                  <a:pt x="36572" y="179750"/>
                </a:lnTo>
                <a:lnTo>
                  <a:pt x="47012" y="183979"/>
                </a:lnTo>
                <a:lnTo>
                  <a:pt x="54960" y="185859"/>
                </a:lnTo>
                <a:lnTo>
                  <a:pt x="74493" y="186918"/>
                </a:lnTo>
                <a:lnTo>
                  <a:pt x="94392" y="187231"/>
                </a:lnTo>
                <a:lnTo>
                  <a:pt x="106775" y="184658"/>
                </a:lnTo>
                <a:lnTo>
                  <a:pt x="112856" y="182584"/>
                </a:lnTo>
                <a:lnTo>
                  <a:pt x="118894" y="179216"/>
                </a:lnTo>
                <a:lnTo>
                  <a:pt x="124903" y="174986"/>
                </a:lnTo>
                <a:lnTo>
                  <a:pt x="130894" y="170182"/>
                </a:lnTo>
                <a:lnTo>
                  <a:pt x="135880" y="165987"/>
                </a:lnTo>
                <a:lnTo>
                  <a:pt x="140196" y="162198"/>
                </a:lnTo>
                <a:lnTo>
                  <a:pt x="144066" y="158680"/>
                </a:lnTo>
                <a:lnTo>
                  <a:pt x="147638" y="154351"/>
                </a:lnTo>
                <a:lnTo>
                  <a:pt x="151011" y="149480"/>
                </a:lnTo>
                <a:lnTo>
                  <a:pt x="154253" y="144248"/>
                </a:lnTo>
                <a:lnTo>
                  <a:pt x="168295" y="122664"/>
                </a:lnTo>
                <a:lnTo>
                  <a:pt x="171728" y="115457"/>
                </a:lnTo>
                <a:lnTo>
                  <a:pt x="174017" y="108668"/>
                </a:lnTo>
                <a:lnTo>
                  <a:pt x="175542" y="102157"/>
                </a:lnTo>
                <a:lnTo>
                  <a:pt x="177552" y="95832"/>
                </a:lnTo>
                <a:lnTo>
                  <a:pt x="179884" y="89632"/>
                </a:lnTo>
                <a:lnTo>
                  <a:pt x="182431" y="83513"/>
                </a:lnTo>
                <a:lnTo>
                  <a:pt x="185120" y="77450"/>
                </a:lnTo>
                <a:lnTo>
                  <a:pt x="190755" y="65422"/>
                </a:lnTo>
                <a:lnTo>
                  <a:pt x="192655" y="60428"/>
                </a:lnTo>
                <a:lnTo>
                  <a:pt x="193921" y="56107"/>
                </a:lnTo>
                <a:lnTo>
                  <a:pt x="196305" y="45168"/>
                </a:lnTo>
                <a:lnTo>
                  <a:pt x="196410" y="49430"/>
                </a:lnTo>
                <a:lnTo>
                  <a:pt x="196452" y="86734"/>
                </a:lnTo>
                <a:lnTo>
                  <a:pt x="197445" y="93488"/>
                </a:lnTo>
                <a:lnTo>
                  <a:pt x="199099" y="100967"/>
                </a:lnTo>
                <a:lnTo>
                  <a:pt x="201194" y="108930"/>
                </a:lnTo>
                <a:lnTo>
                  <a:pt x="203583" y="116222"/>
                </a:lnTo>
                <a:lnTo>
                  <a:pt x="206167" y="123069"/>
                </a:lnTo>
                <a:lnTo>
                  <a:pt x="208882" y="129618"/>
                </a:lnTo>
                <a:lnTo>
                  <a:pt x="211685" y="135968"/>
                </a:lnTo>
                <a:lnTo>
                  <a:pt x="217444" y="148315"/>
                </a:lnTo>
                <a:lnTo>
                  <a:pt x="219377" y="153393"/>
                </a:lnTo>
                <a:lnTo>
                  <a:pt x="220666" y="157771"/>
                </a:lnTo>
                <a:lnTo>
                  <a:pt x="221525" y="161682"/>
                </a:lnTo>
                <a:lnTo>
                  <a:pt x="223089" y="165281"/>
                </a:lnTo>
                <a:lnTo>
                  <a:pt x="225125" y="168673"/>
                </a:lnTo>
                <a:lnTo>
                  <a:pt x="227474" y="171926"/>
                </a:lnTo>
                <a:lnTo>
                  <a:pt x="230032" y="174095"/>
                </a:lnTo>
                <a:lnTo>
                  <a:pt x="232730" y="175541"/>
                </a:lnTo>
                <a:lnTo>
                  <a:pt x="238373" y="177148"/>
                </a:lnTo>
                <a:lnTo>
                  <a:pt x="257781" y="178264"/>
                </a:lnTo>
                <a:lnTo>
                  <a:pt x="262143" y="177328"/>
                </a:lnTo>
                <a:lnTo>
                  <a:pt x="269636" y="173642"/>
                </a:lnTo>
                <a:lnTo>
                  <a:pt x="273023" y="170279"/>
                </a:lnTo>
                <a:lnTo>
                  <a:pt x="276273" y="166051"/>
                </a:lnTo>
                <a:lnTo>
                  <a:pt x="279433" y="161249"/>
                </a:lnTo>
                <a:lnTo>
                  <a:pt x="281538" y="155071"/>
                </a:lnTo>
                <a:lnTo>
                  <a:pt x="282942" y="147976"/>
                </a:lnTo>
                <a:lnTo>
                  <a:pt x="283878" y="140268"/>
                </a:lnTo>
                <a:lnTo>
                  <a:pt x="285495" y="133146"/>
                </a:lnTo>
                <a:lnTo>
                  <a:pt x="287564" y="126414"/>
                </a:lnTo>
                <a:lnTo>
                  <a:pt x="292510" y="112650"/>
                </a:lnTo>
                <a:lnTo>
                  <a:pt x="298015" y="96610"/>
                </a:lnTo>
                <a:lnTo>
                  <a:pt x="300872" y="89158"/>
                </a:lnTo>
                <a:lnTo>
                  <a:pt x="303769" y="82205"/>
                </a:lnTo>
                <a:lnTo>
                  <a:pt x="306693" y="75586"/>
                </a:lnTo>
                <a:lnTo>
                  <a:pt x="308641" y="69189"/>
                </a:lnTo>
                <a:lnTo>
                  <a:pt x="309941" y="62939"/>
                </a:lnTo>
                <a:lnTo>
                  <a:pt x="312026" y="48133"/>
                </a:lnTo>
                <a:lnTo>
                  <a:pt x="312311" y="43462"/>
                </a:lnTo>
                <a:lnTo>
                  <a:pt x="312494" y="37119"/>
                </a:lnTo>
                <a:lnTo>
                  <a:pt x="312536" y="43384"/>
                </a:lnTo>
                <a:lnTo>
                  <a:pt x="312539" y="86441"/>
                </a:lnTo>
                <a:lnTo>
                  <a:pt x="313532" y="91308"/>
                </a:lnTo>
                <a:lnTo>
                  <a:pt x="315185" y="95545"/>
                </a:lnTo>
                <a:lnTo>
                  <a:pt x="317280" y="99362"/>
                </a:lnTo>
                <a:lnTo>
                  <a:pt x="324969" y="114215"/>
                </a:lnTo>
                <a:lnTo>
                  <a:pt x="333530" y="131184"/>
                </a:lnTo>
                <a:lnTo>
                  <a:pt x="336455" y="136019"/>
                </a:lnTo>
                <a:lnTo>
                  <a:pt x="339397" y="140236"/>
                </a:lnTo>
                <a:lnTo>
                  <a:pt x="342351" y="144038"/>
                </a:lnTo>
                <a:lnTo>
                  <a:pt x="345312" y="147566"/>
                </a:lnTo>
                <a:lnTo>
                  <a:pt x="348279" y="150910"/>
                </a:lnTo>
                <a:lnTo>
                  <a:pt x="351248" y="154131"/>
                </a:lnTo>
                <a:lnTo>
                  <a:pt x="354221" y="156279"/>
                </a:lnTo>
                <a:lnTo>
                  <a:pt x="363144" y="160293"/>
                </a:lnTo>
                <a:lnTo>
                  <a:pt x="372072" y="166334"/>
                </a:lnTo>
                <a:lnTo>
                  <a:pt x="378024" y="168095"/>
                </a:lnTo>
                <a:lnTo>
                  <a:pt x="381000" y="167572"/>
                </a:lnTo>
                <a:lnTo>
                  <a:pt x="386954" y="164346"/>
                </a:lnTo>
                <a:lnTo>
                  <a:pt x="392907" y="159604"/>
                </a:lnTo>
                <a:lnTo>
                  <a:pt x="395883" y="156951"/>
                </a:lnTo>
                <a:lnTo>
                  <a:pt x="398860" y="153198"/>
                </a:lnTo>
                <a:lnTo>
                  <a:pt x="401836" y="148711"/>
                </a:lnTo>
                <a:lnTo>
                  <a:pt x="404813" y="143736"/>
                </a:lnTo>
                <a:lnTo>
                  <a:pt x="407789" y="138434"/>
                </a:lnTo>
                <a:lnTo>
                  <a:pt x="413743" y="127252"/>
                </a:lnTo>
                <a:lnTo>
                  <a:pt x="416719" y="120500"/>
                </a:lnTo>
                <a:lnTo>
                  <a:pt x="419696" y="113022"/>
                </a:lnTo>
                <a:lnTo>
                  <a:pt x="422672" y="105060"/>
                </a:lnTo>
                <a:lnTo>
                  <a:pt x="425649" y="97768"/>
                </a:lnTo>
                <a:lnTo>
                  <a:pt x="428625" y="90922"/>
                </a:lnTo>
                <a:lnTo>
                  <a:pt x="431602" y="84373"/>
                </a:lnTo>
                <a:lnTo>
                  <a:pt x="434579" y="77032"/>
                </a:lnTo>
                <a:lnTo>
                  <a:pt x="437555" y="69160"/>
                </a:lnTo>
                <a:lnTo>
                  <a:pt x="440532" y="60936"/>
                </a:lnTo>
                <a:lnTo>
                  <a:pt x="443508" y="53469"/>
                </a:lnTo>
                <a:lnTo>
                  <a:pt x="446485" y="46507"/>
                </a:lnTo>
                <a:lnTo>
                  <a:pt x="449461" y="39880"/>
                </a:lnTo>
                <a:lnTo>
                  <a:pt x="452438" y="34471"/>
                </a:lnTo>
                <a:lnTo>
                  <a:pt x="455414" y="29872"/>
                </a:lnTo>
                <a:lnTo>
                  <a:pt x="458391" y="25815"/>
                </a:lnTo>
                <a:lnTo>
                  <a:pt x="460375" y="22117"/>
                </a:lnTo>
                <a:lnTo>
                  <a:pt x="461698" y="18660"/>
                </a:lnTo>
                <a:lnTo>
                  <a:pt x="462580" y="15363"/>
                </a:lnTo>
                <a:lnTo>
                  <a:pt x="466206" y="9054"/>
                </a:lnTo>
                <a:lnTo>
                  <a:pt x="468562" y="5982"/>
                </a:lnTo>
                <a:lnTo>
                  <a:pt x="471125" y="3935"/>
                </a:lnTo>
                <a:lnTo>
                  <a:pt x="473826" y="2570"/>
                </a:lnTo>
                <a:lnTo>
                  <a:pt x="479472" y="1053"/>
                </a:lnTo>
                <a:lnTo>
                  <a:pt x="489402" y="0"/>
                </a:lnTo>
                <a:lnTo>
                  <a:pt x="493009" y="2556"/>
                </a:lnTo>
                <a:lnTo>
                  <a:pt x="497920" y="7000"/>
                </a:lnTo>
                <a:lnTo>
                  <a:pt x="506263" y="15080"/>
                </a:lnTo>
                <a:lnTo>
                  <a:pt x="512079" y="20834"/>
                </a:lnTo>
                <a:lnTo>
                  <a:pt x="514027" y="24750"/>
                </a:lnTo>
                <a:lnTo>
                  <a:pt x="515325" y="29345"/>
                </a:lnTo>
                <a:lnTo>
                  <a:pt x="516191" y="34393"/>
                </a:lnTo>
                <a:lnTo>
                  <a:pt x="517760" y="39742"/>
                </a:lnTo>
                <a:lnTo>
                  <a:pt x="519799" y="45293"/>
                </a:lnTo>
                <a:lnTo>
                  <a:pt x="522150" y="50978"/>
                </a:lnTo>
                <a:lnTo>
                  <a:pt x="524709" y="56752"/>
                </a:lnTo>
                <a:lnTo>
                  <a:pt x="530199" y="68459"/>
                </a:lnTo>
                <a:lnTo>
                  <a:pt x="532060" y="74360"/>
                </a:lnTo>
                <a:lnTo>
                  <a:pt x="533301" y="80278"/>
                </a:lnTo>
                <a:lnTo>
                  <a:pt x="534127" y="86207"/>
                </a:lnTo>
                <a:lnTo>
                  <a:pt x="535671" y="91152"/>
                </a:lnTo>
                <a:lnTo>
                  <a:pt x="537692" y="95441"/>
                </a:lnTo>
                <a:lnTo>
                  <a:pt x="540032" y="99293"/>
                </a:lnTo>
                <a:lnTo>
                  <a:pt x="542584" y="103845"/>
                </a:lnTo>
                <a:lnTo>
                  <a:pt x="548065" y="114194"/>
                </a:lnTo>
                <a:lnTo>
                  <a:pt x="550916" y="117748"/>
                </a:lnTo>
                <a:lnTo>
                  <a:pt x="553809" y="120117"/>
                </a:lnTo>
                <a:lnTo>
                  <a:pt x="559669" y="123742"/>
                </a:lnTo>
                <a:lnTo>
                  <a:pt x="565581" y="128660"/>
                </a:lnTo>
                <a:lnTo>
                  <a:pt x="568546" y="130368"/>
                </a:lnTo>
                <a:lnTo>
                  <a:pt x="574487" y="132266"/>
                </a:lnTo>
                <a:lnTo>
                  <a:pt x="592522" y="133485"/>
                </a:lnTo>
                <a:lnTo>
                  <a:pt x="600026" y="133651"/>
                </a:lnTo>
                <a:lnTo>
                  <a:pt x="603415" y="132704"/>
                </a:lnTo>
                <a:lnTo>
                  <a:pt x="613919" y="127622"/>
                </a:lnTo>
                <a:lnTo>
                  <a:pt x="628166" y="124683"/>
                </a:lnTo>
                <a:lnTo>
                  <a:pt x="639113" y="118961"/>
                </a:lnTo>
                <a:lnTo>
                  <a:pt x="645537" y="117275"/>
                </a:lnTo>
                <a:lnTo>
                  <a:pt x="654733" y="116325"/>
                </a:lnTo>
                <a:lnTo>
                  <a:pt x="656754" y="115200"/>
                </a:lnTo>
                <a:lnTo>
                  <a:pt x="658102" y="113457"/>
                </a:lnTo>
                <a:lnTo>
                  <a:pt x="660788" y="107018"/>
                </a:lnTo>
                <a:lnTo>
                  <a:pt x="660796" y="106999"/>
                </a:lnTo>
                <a:lnTo>
                  <a:pt x="660797" y="115558"/>
                </a:lnTo>
                <a:lnTo>
                  <a:pt x="660797" y="1069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PenAnnotation111"/>
          <p:cNvSpPr/>
          <p:nvPr/>
        </p:nvSpPr>
        <p:spPr>
          <a:xfrm>
            <a:off x="857772" y="4643437"/>
            <a:ext cx="294158" cy="303005"/>
          </a:xfrm>
          <a:custGeom>
            <a:avLst/>
            <a:gdLst/>
            <a:ahLst/>
            <a:cxnLst/>
            <a:rect l="0" t="0" r="0" b="0"/>
            <a:pathLst>
              <a:path w="294158" h="303005">
                <a:moveTo>
                  <a:pt x="97704" y="0"/>
                </a:moveTo>
                <a:lnTo>
                  <a:pt x="97704" y="191901"/>
                </a:lnTo>
                <a:lnTo>
                  <a:pt x="98696" y="202348"/>
                </a:lnTo>
                <a:lnTo>
                  <a:pt x="100350" y="212289"/>
                </a:lnTo>
                <a:lnTo>
                  <a:pt x="102445" y="221893"/>
                </a:lnTo>
                <a:lnTo>
                  <a:pt x="103841" y="230281"/>
                </a:lnTo>
                <a:lnTo>
                  <a:pt x="104772" y="237856"/>
                </a:lnTo>
                <a:lnTo>
                  <a:pt x="105393" y="244891"/>
                </a:lnTo>
                <a:lnTo>
                  <a:pt x="105806" y="252557"/>
                </a:lnTo>
                <a:lnTo>
                  <a:pt x="106266" y="269014"/>
                </a:lnTo>
                <a:lnTo>
                  <a:pt x="106624" y="301565"/>
                </a:lnTo>
                <a:lnTo>
                  <a:pt x="107620" y="302246"/>
                </a:lnTo>
                <a:lnTo>
                  <a:pt x="111371" y="303004"/>
                </a:lnTo>
                <a:lnTo>
                  <a:pt x="111777" y="302214"/>
                </a:lnTo>
                <a:lnTo>
                  <a:pt x="111055" y="300694"/>
                </a:lnTo>
                <a:lnTo>
                  <a:pt x="109581" y="298690"/>
                </a:lnTo>
                <a:lnTo>
                  <a:pt x="107944" y="291170"/>
                </a:lnTo>
                <a:lnTo>
                  <a:pt x="107507" y="286387"/>
                </a:lnTo>
                <a:lnTo>
                  <a:pt x="107216" y="281214"/>
                </a:lnTo>
                <a:lnTo>
                  <a:pt x="106892" y="270174"/>
                </a:lnTo>
                <a:lnTo>
                  <a:pt x="105814" y="263460"/>
                </a:lnTo>
                <a:lnTo>
                  <a:pt x="104103" y="256007"/>
                </a:lnTo>
                <a:lnTo>
                  <a:pt x="101970" y="248062"/>
                </a:lnTo>
                <a:lnTo>
                  <a:pt x="100548" y="240781"/>
                </a:lnTo>
                <a:lnTo>
                  <a:pt x="99600" y="233943"/>
                </a:lnTo>
                <a:lnTo>
                  <a:pt x="98968" y="227399"/>
                </a:lnTo>
                <a:lnTo>
                  <a:pt x="97555" y="220060"/>
                </a:lnTo>
                <a:lnTo>
                  <a:pt x="95620" y="212191"/>
                </a:lnTo>
                <a:lnTo>
                  <a:pt x="93338" y="203969"/>
                </a:lnTo>
                <a:lnTo>
                  <a:pt x="88157" y="186895"/>
                </a:lnTo>
                <a:lnTo>
                  <a:pt x="85386" y="178175"/>
                </a:lnTo>
                <a:lnTo>
                  <a:pt x="81555" y="171369"/>
                </a:lnTo>
                <a:lnTo>
                  <a:pt x="77016" y="165840"/>
                </a:lnTo>
                <a:lnTo>
                  <a:pt x="72006" y="161161"/>
                </a:lnTo>
                <a:lnTo>
                  <a:pt x="67673" y="156058"/>
                </a:lnTo>
                <a:lnTo>
                  <a:pt x="63793" y="150671"/>
                </a:lnTo>
                <a:lnTo>
                  <a:pt x="60214" y="145096"/>
                </a:lnTo>
                <a:lnTo>
                  <a:pt x="56836" y="141379"/>
                </a:lnTo>
                <a:lnTo>
                  <a:pt x="53591" y="138901"/>
                </a:lnTo>
                <a:lnTo>
                  <a:pt x="47341" y="135156"/>
                </a:lnTo>
                <a:lnTo>
                  <a:pt x="41255" y="130184"/>
                </a:lnTo>
                <a:lnTo>
                  <a:pt x="38243" y="129453"/>
                </a:lnTo>
                <a:lnTo>
                  <a:pt x="35243" y="129958"/>
                </a:lnTo>
                <a:lnTo>
                  <a:pt x="29264" y="133166"/>
                </a:lnTo>
                <a:lnTo>
                  <a:pt x="20320" y="140550"/>
                </a:lnTo>
                <a:lnTo>
                  <a:pt x="11386" y="149021"/>
                </a:lnTo>
                <a:lnTo>
                  <a:pt x="5431" y="154867"/>
                </a:lnTo>
                <a:lnTo>
                  <a:pt x="3447" y="158807"/>
                </a:lnTo>
                <a:lnTo>
                  <a:pt x="2124" y="163419"/>
                </a:lnTo>
                <a:lnTo>
                  <a:pt x="1242" y="168477"/>
                </a:lnTo>
                <a:lnTo>
                  <a:pt x="654" y="173834"/>
                </a:lnTo>
                <a:lnTo>
                  <a:pt x="262" y="179389"/>
                </a:lnTo>
                <a:lnTo>
                  <a:pt x="0" y="185077"/>
                </a:lnTo>
                <a:lnTo>
                  <a:pt x="818" y="190853"/>
                </a:lnTo>
                <a:lnTo>
                  <a:pt x="2356" y="196689"/>
                </a:lnTo>
                <a:lnTo>
                  <a:pt x="4373" y="202563"/>
                </a:lnTo>
                <a:lnTo>
                  <a:pt x="6710" y="208464"/>
                </a:lnTo>
                <a:lnTo>
                  <a:pt x="9260" y="214382"/>
                </a:lnTo>
                <a:lnTo>
                  <a:pt x="14739" y="226250"/>
                </a:lnTo>
                <a:lnTo>
                  <a:pt x="20482" y="238139"/>
                </a:lnTo>
                <a:lnTo>
                  <a:pt x="24395" y="243095"/>
                </a:lnTo>
                <a:lnTo>
                  <a:pt x="28987" y="247392"/>
                </a:lnTo>
                <a:lnTo>
                  <a:pt x="34034" y="251248"/>
                </a:lnTo>
                <a:lnTo>
                  <a:pt x="38390" y="255803"/>
                </a:lnTo>
                <a:lnTo>
                  <a:pt x="42286" y="260825"/>
                </a:lnTo>
                <a:lnTo>
                  <a:pt x="45876" y="266156"/>
                </a:lnTo>
                <a:lnTo>
                  <a:pt x="51246" y="269711"/>
                </a:lnTo>
                <a:lnTo>
                  <a:pt x="57802" y="272081"/>
                </a:lnTo>
                <a:lnTo>
                  <a:pt x="65150" y="273661"/>
                </a:lnTo>
                <a:lnTo>
                  <a:pt x="72032" y="274714"/>
                </a:lnTo>
                <a:lnTo>
                  <a:pt x="78605" y="275417"/>
                </a:lnTo>
                <a:lnTo>
                  <a:pt x="84972" y="275884"/>
                </a:lnTo>
                <a:lnTo>
                  <a:pt x="91200" y="276196"/>
                </a:lnTo>
                <a:lnTo>
                  <a:pt x="103412" y="276543"/>
                </a:lnTo>
                <a:lnTo>
                  <a:pt x="109447" y="275643"/>
                </a:lnTo>
                <a:lnTo>
                  <a:pt x="115455" y="274051"/>
                </a:lnTo>
                <a:lnTo>
                  <a:pt x="121444" y="271997"/>
                </a:lnTo>
                <a:lnTo>
                  <a:pt x="127421" y="269636"/>
                </a:lnTo>
                <a:lnTo>
                  <a:pt x="133391" y="267071"/>
                </a:lnTo>
                <a:lnTo>
                  <a:pt x="139354" y="264367"/>
                </a:lnTo>
                <a:lnTo>
                  <a:pt x="145315" y="259588"/>
                </a:lnTo>
                <a:lnTo>
                  <a:pt x="151273" y="253426"/>
                </a:lnTo>
                <a:lnTo>
                  <a:pt x="157229" y="246342"/>
                </a:lnTo>
                <a:lnTo>
                  <a:pt x="163184" y="239634"/>
                </a:lnTo>
                <a:lnTo>
                  <a:pt x="175093" y="226890"/>
                </a:lnTo>
                <a:lnTo>
                  <a:pt x="180054" y="220713"/>
                </a:lnTo>
                <a:lnTo>
                  <a:pt x="184354" y="214611"/>
                </a:lnTo>
                <a:lnTo>
                  <a:pt x="197792" y="193896"/>
                </a:lnTo>
                <a:lnTo>
                  <a:pt x="203125" y="185819"/>
                </a:lnTo>
                <a:lnTo>
                  <a:pt x="206680" y="177457"/>
                </a:lnTo>
                <a:lnTo>
                  <a:pt x="209050" y="168906"/>
                </a:lnTo>
                <a:lnTo>
                  <a:pt x="210630" y="160229"/>
                </a:lnTo>
                <a:lnTo>
                  <a:pt x="212676" y="152460"/>
                </a:lnTo>
                <a:lnTo>
                  <a:pt x="215031" y="145297"/>
                </a:lnTo>
                <a:lnTo>
                  <a:pt x="217594" y="138536"/>
                </a:lnTo>
                <a:lnTo>
                  <a:pt x="219303" y="132045"/>
                </a:lnTo>
                <a:lnTo>
                  <a:pt x="220442" y="125733"/>
                </a:lnTo>
                <a:lnTo>
                  <a:pt x="221201" y="119541"/>
                </a:lnTo>
                <a:lnTo>
                  <a:pt x="221707" y="114420"/>
                </a:lnTo>
                <a:lnTo>
                  <a:pt x="222270" y="106085"/>
                </a:lnTo>
                <a:lnTo>
                  <a:pt x="222586" y="100555"/>
                </a:lnTo>
                <a:lnTo>
                  <a:pt x="221639" y="99779"/>
                </a:lnTo>
                <a:lnTo>
                  <a:pt x="217940" y="98916"/>
                </a:lnTo>
                <a:lnTo>
                  <a:pt x="215564" y="99678"/>
                </a:lnTo>
                <a:lnTo>
                  <a:pt x="210279" y="103172"/>
                </a:lnTo>
                <a:lnTo>
                  <a:pt x="204623" y="110677"/>
                </a:lnTo>
                <a:lnTo>
                  <a:pt x="201725" y="115457"/>
                </a:lnTo>
                <a:lnTo>
                  <a:pt x="198802" y="120627"/>
                </a:lnTo>
                <a:lnTo>
                  <a:pt x="192907" y="131664"/>
                </a:lnTo>
                <a:lnTo>
                  <a:pt x="190938" y="137385"/>
                </a:lnTo>
                <a:lnTo>
                  <a:pt x="189626" y="143184"/>
                </a:lnTo>
                <a:lnTo>
                  <a:pt x="188751" y="149034"/>
                </a:lnTo>
                <a:lnTo>
                  <a:pt x="187175" y="155911"/>
                </a:lnTo>
                <a:lnTo>
                  <a:pt x="185133" y="163472"/>
                </a:lnTo>
                <a:lnTo>
                  <a:pt x="182779" y="171489"/>
                </a:lnTo>
                <a:lnTo>
                  <a:pt x="181210" y="178818"/>
                </a:lnTo>
                <a:lnTo>
                  <a:pt x="180164" y="185689"/>
                </a:lnTo>
                <a:lnTo>
                  <a:pt x="179466" y="192254"/>
                </a:lnTo>
                <a:lnTo>
                  <a:pt x="179001" y="199607"/>
                </a:lnTo>
                <a:lnTo>
                  <a:pt x="178691" y="207485"/>
                </a:lnTo>
                <a:lnTo>
                  <a:pt x="178485" y="215714"/>
                </a:lnTo>
                <a:lnTo>
                  <a:pt x="179339" y="223184"/>
                </a:lnTo>
                <a:lnTo>
                  <a:pt x="180901" y="230149"/>
                </a:lnTo>
                <a:lnTo>
                  <a:pt x="182934" y="236776"/>
                </a:lnTo>
                <a:lnTo>
                  <a:pt x="185282" y="242187"/>
                </a:lnTo>
                <a:lnTo>
                  <a:pt x="190536" y="250844"/>
                </a:lnTo>
                <a:lnTo>
                  <a:pt x="193327" y="255534"/>
                </a:lnTo>
                <a:lnTo>
                  <a:pt x="196179" y="260645"/>
                </a:lnTo>
                <a:lnTo>
                  <a:pt x="199073" y="266037"/>
                </a:lnTo>
                <a:lnTo>
                  <a:pt x="204934" y="274674"/>
                </a:lnTo>
                <a:lnTo>
                  <a:pt x="207886" y="278366"/>
                </a:lnTo>
                <a:lnTo>
                  <a:pt x="211838" y="280827"/>
                </a:lnTo>
                <a:lnTo>
                  <a:pt x="216458" y="282468"/>
                </a:lnTo>
                <a:lnTo>
                  <a:pt x="221522" y="283562"/>
                </a:lnTo>
                <a:lnTo>
                  <a:pt x="226882" y="284292"/>
                </a:lnTo>
                <a:lnTo>
                  <a:pt x="232440" y="284778"/>
                </a:lnTo>
                <a:lnTo>
                  <a:pt x="238129" y="285102"/>
                </a:lnTo>
                <a:lnTo>
                  <a:pt x="243907" y="283333"/>
                </a:lnTo>
                <a:lnTo>
                  <a:pt x="249743" y="280170"/>
                </a:lnTo>
                <a:lnTo>
                  <a:pt x="270083" y="266238"/>
                </a:lnTo>
                <a:lnTo>
                  <a:pt x="294157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PenAnnotation112"/>
          <p:cNvSpPr/>
          <p:nvPr/>
        </p:nvSpPr>
        <p:spPr>
          <a:xfrm>
            <a:off x="1312664" y="4466812"/>
            <a:ext cx="1325808" cy="613052"/>
          </a:xfrm>
          <a:custGeom>
            <a:avLst/>
            <a:gdLst/>
            <a:ahLst/>
            <a:cxnLst/>
            <a:rect l="0" t="0" r="0" b="0"/>
            <a:pathLst>
              <a:path w="1325808" h="613052">
                <a:moveTo>
                  <a:pt x="0" y="382008"/>
                </a:moveTo>
                <a:lnTo>
                  <a:pt x="4740" y="377268"/>
                </a:lnTo>
                <a:lnTo>
                  <a:pt x="15231" y="359648"/>
                </a:lnTo>
                <a:lnTo>
                  <a:pt x="23915" y="340877"/>
                </a:lnTo>
                <a:lnTo>
                  <a:pt x="29811" y="321725"/>
                </a:lnTo>
                <a:lnTo>
                  <a:pt x="38385" y="302629"/>
                </a:lnTo>
                <a:lnTo>
                  <a:pt x="43449" y="293371"/>
                </a:lnTo>
                <a:lnTo>
                  <a:pt x="47817" y="283229"/>
                </a:lnTo>
                <a:lnTo>
                  <a:pt x="51722" y="272499"/>
                </a:lnTo>
                <a:lnTo>
                  <a:pt x="55317" y="261377"/>
                </a:lnTo>
                <a:lnTo>
                  <a:pt x="59698" y="250986"/>
                </a:lnTo>
                <a:lnTo>
                  <a:pt x="64603" y="241081"/>
                </a:lnTo>
                <a:lnTo>
                  <a:pt x="74353" y="223131"/>
                </a:lnTo>
                <a:lnTo>
                  <a:pt x="81993" y="208539"/>
                </a:lnTo>
                <a:lnTo>
                  <a:pt x="91873" y="193908"/>
                </a:lnTo>
                <a:lnTo>
                  <a:pt x="94983" y="191124"/>
                </a:lnTo>
                <a:lnTo>
                  <a:pt x="98048" y="189267"/>
                </a:lnTo>
                <a:lnTo>
                  <a:pt x="101084" y="188030"/>
                </a:lnTo>
                <a:lnTo>
                  <a:pt x="104100" y="188197"/>
                </a:lnTo>
                <a:lnTo>
                  <a:pt x="107103" y="189301"/>
                </a:lnTo>
                <a:lnTo>
                  <a:pt x="113086" y="193172"/>
                </a:lnTo>
                <a:lnTo>
                  <a:pt x="119052" y="198201"/>
                </a:lnTo>
                <a:lnTo>
                  <a:pt x="127989" y="211350"/>
                </a:lnTo>
                <a:lnTo>
                  <a:pt x="136921" y="227814"/>
                </a:lnTo>
                <a:lnTo>
                  <a:pt x="140228" y="239394"/>
                </a:lnTo>
                <a:lnTo>
                  <a:pt x="142091" y="257070"/>
                </a:lnTo>
                <a:lnTo>
                  <a:pt x="142720" y="276079"/>
                </a:lnTo>
                <a:lnTo>
                  <a:pt x="142870" y="292143"/>
                </a:lnTo>
                <a:lnTo>
                  <a:pt x="142873" y="287802"/>
                </a:lnTo>
                <a:lnTo>
                  <a:pt x="141882" y="285470"/>
                </a:lnTo>
                <a:lnTo>
                  <a:pt x="138134" y="280233"/>
                </a:lnTo>
                <a:lnTo>
                  <a:pt x="136737" y="276455"/>
                </a:lnTo>
                <a:lnTo>
                  <a:pt x="133780" y="261657"/>
                </a:lnTo>
                <a:lnTo>
                  <a:pt x="121625" y="228270"/>
                </a:lnTo>
                <a:lnTo>
                  <a:pt x="115902" y="214130"/>
                </a:lnTo>
                <a:lnTo>
                  <a:pt x="107101" y="195013"/>
                </a:lnTo>
                <a:lnTo>
                  <a:pt x="98210" y="179428"/>
                </a:lnTo>
                <a:lnTo>
                  <a:pt x="95239" y="175517"/>
                </a:lnTo>
                <a:lnTo>
                  <a:pt x="92266" y="172910"/>
                </a:lnTo>
                <a:lnTo>
                  <a:pt x="89292" y="171171"/>
                </a:lnTo>
                <a:lnTo>
                  <a:pt x="86317" y="170013"/>
                </a:lnTo>
                <a:lnTo>
                  <a:pt x="83341" y="170232"/>
                </a:lnTo>
                <a:lnTo>
                  <a:pt x="80365" y="171371"/>
                </a:lnTo>
                <a:lnTo>
                  <a:pt x="77389" y="173122"/>
                </a:lnTo>
                <a:lnTo>
                  <a:pt x="71437" y="180360"/>
                </a:lnTo>
                <a:lnTo>
                  <a:pt x="68460" y="185068"/>
                </a:lnTo>
                <a:lnTo>
                  <a:pt x="65153" y="195591"/>
                </a:lnTo>
                <a:lnTo>
                  <a:pt x="62691" y="208867"/>
                </a:lnTo>
                <a:lnTo>
                  <a:pt x="58290" y="227996"/>
                </a:lnTo>
                <a:lnTo>
                  <a:pt x="55672" y="247082"/>
                </a:lnTo>
                <a:lnTo>
                  <a:pt x="55501" y="265486"/>
                </a:lnTo>
                <a:lnTo>
                  <a:pt x="59990" y="292582"/>
                </a:lnTo>
                <a:lnTo>
                  <a:pt x="61389" y="310513"/>
                </a:lnTo>
                <a:lnTo>
                  <a:pt x="64656" y="328404"/>
                </a:lnTo>
                <a:lnTo>
                  <a:pt x="69415" y="345286"/>
                </a:lnTo>
                <a:lnTo>
                  <a:pt x="74838" y="359403"/>
                </a:lnTo>
                <a:lnTo>
                  <a:pt x="83469" y="373766"/>
                </a:lnTo>
                <a:lnTo>
                  <a:pt x="91998" y="380991"/>
                </a:lnTo>
                <a:lnTo>
                  <a:pt x="101411" y="386517"/>
                </a:lnTo>
                <a:lnTo>
                  <a:pt x="108902" y="388973"/>
                </a:lnTo>
                <a:lnTo>
                  <a:pt x="118698" y="390355"/>
                </a:lnTo>
                <a:lnTo>
                  <a:pt x="121796" y="388565"/>
                </a:lnTo>
                <a:lnTo>
                  <a:pt x="136889" y="370769"/>
                </a:lnTo>
                <a:lnTo>
                  <a:pt x="138885" y="365586"/>
                </a:lnTo>
                <a:lnTo>
                  <a:pt x="142684" y="344069"/>
                </a:lnTo>
                <a:lnTo>
                  <a:pt x="147090" y="327443"/>
                </a:lnTo>
                <a:lnTo>
                  <a:pt x="149709" y="310132"/>
                </a:lnTo>
                <a:lnTo>
                  <a:pt x="150873" y="292516"/>
                </a:lnTo>
                <a:lnTo>
                  <a:pt x="151390" y="274765"/>
                </a:lnTo>
                <a:lnTo>
                  <a:pt x="151682" y="252777"/>
                </a:lnTo>
                <a:lnTo>
                  <a:pt x="150730" y="247237"/>
                </a:lnTo>
                <a:lnTo>
                  <a:pt x="144720" y="231216"/>
                </a:lnTo>
                <a:lnTo>
                  <a:pt x="143239" y="223238"/>
                </a:lnTo>
                <a:lnTo>
                  <a:pt x="143118" y="223575"/>
                </a:lnTo>
                <a:lnTo>
                  <a:pt x="142884" y="242315"/>
                </a:lnTo>
                <a:lnTo>
                  <a:pt x="147618" y="260581"/>
                </a:lnTo>
                <a:lnTo>
                  <a:pt x="155304" y="284845"/>
                </a:lnTo>
                <a:lnTo>
                  <a:pt x="163866" y="310885"/>
                </a:lnTo>
                <a:lnTo>
                  <a:pt x="167783" y="320702"/>
                </a:lnTo>
                <a:lnTo>
                  <a:pt x="172378" y="331216"/>
                </a:lnTo>
                <a:lnTo>
                  <a:pt x="182776" y="353480"/>
                </a:lnTo>
                <a:lnTo>
                  <a:pt x="211494" y="411937"/>
                </a:lnTo>
                <a:lnTo>
                  <a:pt x="216402" y="424781"/>
                </a:lnTo>
                <a:lnTo>
                  <a:pt x="220667" y="438304"/>
                </a:lnTo>
                <a:lnTo>
                  <a:pt x="231408" y="478394"/>
                </a:lnTo>
                <a:lnTo>
                  <a:pt x="234639" y="490914"/>
                </a:lnTo>
                <a:lnTo>
                  <a:pt x="238778" y="502237"/>
                </a:lnTo>
                <a:lnTo>
                  <a:pt x="243521" y="512762"/>
                </a:lnTo>
                <a:lnTo>
                  <a:pt x="248667" y="522755"/>
                </a:lnTo>
                <a:lnTo>
                  <a:pt x="252099" y="533386"/>
                </a:lnTo>
                <a:lnTo>
                  <a:pt x="254386" y="544443"/>
                </a:lnTo>
                <a:lnTo>
                  <a:pt x="255911" y="555782"/>
                </a:lnTo>
                <a:lnTo>
                  <a:pt x="257605" y="573674"/>
                </a:lnTo>
                <a:lnTo>
                  <a:pt x="258358" y="588239"/>
                </a:lnTo>
                <a:lnTo>
                  <a:pt x="258937" y="613051"/>
                </a:lnTo>
                <a:lnTo>
                  <a:pt x="256304" y="611033"/>
                </a:lnTo>
                <a:lnTo>
                  <a:pt x="254213" y="609105"/>
                </a:lnTo>
                <a:lnTo>
                  <a:pt x="246530" y="596912"/>
                </a:lnTo>
                <a:lnTo>
                  <a:pt x="240868" y="583685"/>
                </a:lnTo>
                <a:lnTo>
                  <a:pt x="235044" y="565900"/>
                </a:lnTo>
                <a:lnTo>
                  <a:pt x="232102" y="554212"/>
                </a:lnTo>
                <a:lnTo>
                  <a:pt x="229149" y="541459"/>
                </a:lnTo>
                <a:lnTo>
                  <a:pt x="223221" y="511414"/>
                </a:lnTo>
                <a:lnTo>
                  <a:pt x="211331" y="443619"/>
                </a:lnTo>
                <a:lnTo>
                  <a:pt x="209348" y="426058"/>
                </a:lnTo>
                <a:lnTo>
                  <a:pt x="208026" y="408398"/>
                </a:lnTo>
                <a:lnTo>
                  <a:pt x="207145" y="390672"/>
                </a:lnTo>
                <a:lnTo>
                  <a:pt x="206166" y="357747"/>
                </a:lnTo>
                <a:lnTo>
                  <a:pt x="205905" y="342021"/>
                </a:lnTo>
                <a:lnTo>
                  <a:pt x="206723" y="327569"/>
                </a:lnTo>
                <a:lnTo>
                  <a:pt x="208260" y="313965"/>
                </a:lnTo>
                <a:lnTo>
                  <a:pt x="210278" y="300927"/>
                </a:lnTo>
                <a:lnTo>
                  <a:pt x="212615" y="288267"/>
                </a:lnTo>
                <a:lnTo>
                  <a:pt x="217857" y="263616"/>
                </a:lnTo>
                <a:lnTo>
                  <a:pt x="223495" y="244722"/>
                </a:lnTo>
                <a:lnTo>
                  <a:pt x="230299" y="229711"/>
                </a:lnTo>
                <a:lnTo>
                  <a:pt x="239938" y="216425"/>
                </a:lnTo>
                <a:lnTo>
                  <a:pt x="248191" y="209197"/>
                </a:lnTo>
                <a:lnTo>
                  <a:pt x="255166" y="205984"/>
                </a:lnTo>
                <a:lnTo>
                  <a:pt x="261574" y="204557"/>
                </a:lnTo>
                <a:lnTo>
                  <a:pt x="265664" y="206160"/>
                </a:lnTo>
                <a:lnTo>
                  <a:pt x="283840" y="220346"/>
                </a:lnTo>
                <a:lnTo>
                  <a:pt x="287453" y="223632"/>
                </a:lnTo>
                <a:lnTo>
                  <a:pt x="294113" y="235220"/>
                </a:lnTo>
                <a:lnTo>
                  <a:pt x="301373" y="249300"/>
                </a:lnTo>
                <a:lnTo>
                  <a:pt x="311214" y="262172"/>
                </a:lnTo>
                <a:lnTo>
                  <a:pt x="319557" y="277154"/>
                </a:lnTo>
                <a:lnTo>
                  <a:pt x="326572" y="291750"/>
                </a:lnTo>
                <a:lnTo>
                  <a:pt x="336099" y="306537"/>
                </a:lnTo>
                <a:lnTo>
                  <a:pt x="345206" y="322053"/>
                </a:lnTo>
                <a:lnTo>
                  <a:pt x="355413" y="335148"/>
                </a:lnTo>
                <a:lnTo>
                  <a:pt x="356997" y="335885"/>
                </a:lnTo>
                <a:lnTo>
                  <a:pt x="361402" y="336704"/>
                </a:lnTo>
                <a:lnTo>
                  <a:pt x="363966" y="335930"/>
                </a:lnTo>
                <a:lnTo>
                  <a:pt x="369460" y="332425"/>
                </a:lnTo>
                <a:lnTo>
                  <a:pt x="375210" y="324914"/>
                </a:lnTo>
                <a:lnTo>
                  <a:pt x="381072" y="313969"/>
                </a:lnTo>
                <a:lnTo>
                  <a:pt x="386985" y="299183"/>
                </a:lnTo>
                <a:lnTo>
                  <a:pt x="390274" y="282689"/>
                </a:lnTo>
                <a:lnTo>
                  <a:pt x="392728" y="265436"/>
                </a:lnTo>
                <a:lnTo>
                  <a:pt x="397126" y="247847"/>
                </a:lnTo>
                <a:lnTo>
                  <a:pt x="402388" y="230107"/>
                </a:lnTo>
                <a:lnTo>
                  <a:pt x="413851" y="194465"/>
                </a:lnTo>
                <a:lnTo>
                  <a:pt x="417963" y="177171"/>
                </a:lnTo>
                <a:lnTo>
                  <a:pt x="419533" y="174012"/>
                </a:lnTo>
                <a:lnTo>
                  <a:pt x="421571" y="171907"/>
                </a:lnTo>
                <a:lnTo>
                  <a:pt x="423922" y="170503"/>
                </a:lnTo>
                <a:lnTo>
                  <a:pt x="429181" y="168943"/>
                </a:lnTo>
                <a:lnTo>
                  <a:pt x="435900" y="167942"/>
                </a:lnTo>
                <a:lnTo>
                  <a:pt x="439465" y="170451"/>
                </a:lnTo>
                <a:lnTo>
                  <a:pt x="441805" y="172509"/>
                </a:lnTo>
                <a:lnTo>
                  <a:pt x="452689" y="190070"/>
                </a:lnTo>
                <a:lnTo>
                  <a:pt x="462434" y="206847"/>
                </a:lnTo>
                <a:lnTo>
                  <a:pt x="472094" y="218499"/>
                </a:lnTo>
                <a:lnTo>
                  <a:pt x="475463" y="224385"/>
                </a:lnTo>
                <a:lnTo>
                  <a:pt x="483517" y="248089"/>
                </a:lnTo>
                <a:lnTo>
                  <a:pt x="488876" y="263284"/>
                </a:lnTo>
                <a:lnTo>
                  <a:pt x="490934" y="276482"/>
                </a:lnTo>
                <a:lnTo>
                  <a:pt x="491044" y="279545"/>
                </a:lnTo>
                <a:lnTo>
                  <a:pt x="491129" y="270352"/>
                </a:lnTo>
                <a:lnTo>
                  <a:pt x="486391" y="257754"/>
                </a:lnTo>
                <a:lnTo>
                  <a:pt x="478703" y="241453"/>
                </a:lnTo>
                <a:lnTo>
                  <a:pt x="470142" y="224056"/>
                </a:lnTo>
                <a:lnTo>
                  <a:pt x="464275" y="209611"/>
                </a:lnTo>
                <a:lnTo>
                  <a:pt x="458360" y="194262"/>
                </a:lnTo>
                <a:lnTo>
                  <a:pt x="450444" y="175456"/>
                </a:lnTo>
                <a:lnTo>
                  <a:pt x="448244" y="166845"/>
                </a:lnTo>
                <a:lnTo>
                  <a:pt x="446665" y="164152"/>
                </a:lnTo>
                <a:lnTo>
                  <a:pt x="444620" y="162357"/>
                </a:lnTo>
                <a:lnTo>
                  <a:pt x="442265" y="161159"/>
                </a:lnTo>
                <a:lnTo>
                  <a:pt x="437002" y="159830"/>
                </a:lnTo>
                <a:lnTo>
                  <a:pt x="434209" y="159475"/>
                </a:lnTo>
                <a:lnTo>
                  <a:pt x="432348" y="160231"/>
                </a:lnTo>
                <a:lnTo>
                  <a:pt x="431107" y="161727"/>
                </a:lnTo>
                <a:lnTo>
                  <a:pt x="430279" y="163716"/>
                </a:lnTo>
                <a:lnTo>
                  <a:pt x="424374" y="171257"/>
                </a:lnTo>
                <a:lnTo>
                  <a:pt x="422815" y="175031"/>
                </a:lnTo>
                <a:lnTo>
                  <a:pt x="421081" y="184515"/>
                </a:lnTo>
                <a:lnTo>
                  <a:pt x="420311" y="197991"/>
                </a:lnTo>
                <a:lnTo>
                  <a:pt x="419969" y="213903"/>
                </a:lnTo>
                <a:lnTo>
                  <a:pt x="419817" y="230896"/>
                </a:lnTo>
                <a:lnTo>
                  <a:pt x="422395" y="245725"/>
                </a:lnTo>
                <a:lnTo>
                  <a:pt x="426848" y="258930"/>
                </a:lnTo>
                <a:lnTo>
                  <a:pt x="433941" y="277520"/>
                </a:lnTo>
                <a:lnTo>
                  <a:pt x="435949" y="289597"/>
                </a:lnTo>
                <a:lnTo>
                  <a:pt x="438468" y="294604"/>
                </a:lnTo>
                <a:lnTo>
                  <a:pt x="442132" y="298934"/>
                </a:lnTo>
                <a:lnTo>
                  <a:pt x="460794" y="315175"/>
                </a:lnTo>
                <a:lnTo>
                  <a:pt x="467065" y="317578"/>
                </a:lnTo>
                <a:lnTo>
                  <a:pt x="470127" y="317226"/>
                </a:lnTo>
                <a:lnTo>
                  <a:pt x="473160" y="316000"/>
                </a:lnTo>
                <a:lnTo>
                  <a:pt x="482169" y="309533"/>
                </a:lnTo>
                <a:lnTo>
                  <a:pt x="494102" y="298459"/>
                </a:lnTo>
                <a:lnTo>
                  <a:pt x="503037" y="284934"/>
                </a:lnTo>
                <a:lnTo>
                  <a:pt x="506345" y="271395"/>
                </a:lnTo>
                <a:lnTo>
                  <a:pt x="508808" y="256448"/>
                </a:lnTo>
                <a:lnTo>
                  <a:pt x="513210" y="243191"/>
                </a:lnTo>
                <a:lnTo>
                  <a:pt x="515827" y="228038"/>
                </a:lnTo>
                <a:lnTo>
                  <a:pt x="516991" y="212374"/>
                </a:lnTo>
                <a:lnTo>
                  <a:pt x="517508" y="198797"/>
                </a:lnTo>
                <a:lnTo>
                  <a:pt x="516653" y="193391"/>
                </a:lnTo>
                <a:lnTo>
                  <a:pt x="510197" y="174288"/>
                </a:lnTo>
                <a:lnTo>
                  <a:pt x="509349" y="169649"/>
                </a:lnTo>
                <a:lnTo>
                  <a:pt x="509230" y="169990"/>
                </a:lnTo>
                <a:lnTo>
                  <a:pt x="509023" y="175555"/>
                </a:lnTo>
                <a:lnTo>
                  <a:pt x="515135" y="190672"/>
                </a:lnTo>
                <a:lnTo>
                  <a:pt x="517096" y="207025"/>
                </a:lnTo>
                <a:lnTo>
                  <a:pt x="518669" y="224438"/>
                </a:lnTo>
                <a:lnTo>
                  <a:pt x="524978" y="242165"/>
                </a:lnTo>
                <a:lnTo>
                  <a:pt x="533131" y="259985"/>
                </a:lnTo>
                <a:lnTo>
                  <a:pt x="538903" y="271882"/>
                </a:lnTo>
                <a:lnTo>
                  <a:pt x="542823" y="276841"/>
                </a:lnTo>
                <a:lnTo>
                  <a:pt x="570954" y="301409"/>
                </a:lnTo>
                <a:lnTo>
                  <a:pt x="574112" y="304463"/>
                </a:lnTo>
                <a:lnTo>
                  <a:pt x="577210" y="305507"/>
                </a:lnTo>
                <a:lnTo>
                  <a:pt x="580267" y="305210"/>
                </a:lnTo>
                <a:lnTo>
                  <a:pt x="586310" y="303227"/>
                </a:lnTo>
                <a:lnTo>
                  <a:pt x="592304" y="302346"/>
                </a:lnTo>
                <a:lnTo>
                  <a:pt x="595291" y="300126"/>
                </a:lnTo>
                <a:lnTo>
                  <a:pt x="609860" y="282307"/>
                </a:lnTo>
                <a:lnTo>
                  <a:pt x="614933" y="276845"/>
                </a:lnTo>
                <a:lnTo>
                  <a:pt x="623215" y="262839"/>
                </a:lnTo>
                <a:lnTo>
                  <a:pt x="630203" y="247685"/>
                </a:lnTo>
                <a:lnTo>
                  <a:pt x="636616" y="234335"/>
                </a:lnTo>
                <a:lnTo>
                  <a:pt x="640707" y="228989"/>
                </a:lnTo>
                <a:lnTo>
                  <a:pt x="662499" y="209992"/>
                </a:lnTo>
                <a:lnTo>
                  <a:pt x="672325" y="200622"/>
                </a:lnTo>
                <a:lnTo>
                  <a:pt x="675428" y="199569"/>
                </a:lnTo>
                <a:lnTo>
                  <a:pt x="678488" y="199858"/>
                </a:lnTo>
                <a:lnTo>
                  <a:pt x="681521" y="201044"/>
                </a:lnTo>
                <a:lnTo>
                  <a:pt x="683542" y="202826"/>
                </a:lnTo>
                <a:lnTo>
                  <a:pt x="684890" y="205007"/>
                </a:lnTo>
                <a:lnTo>
                  <a:pt x="691794" y="220375"/>
                </a:lnTo>
                <a:lnTo>
                  <a:pt x="699857" y="236772"/>
                </a:lnTo>
                <a:lnTo>
                  <a:pt x="702961" y="248336"/>
                </a:lnTo>
                <a:lnTo>
                  <a:pt x="705333" y="260091"/>
                </a:lnTo>
                <a:lnTo>
                  <a:pt x="711255" y="276872"/>
                </a:lnTo>
                <a:lnTo>
                  <a:pt x="712988" y="285010"/>
                </a:lnTo>
                <a:lnTo>
                  <a:pt x="716404" y="291934"/>
                </a:lnTo>
                <a:lnTo>
                  <a:pt x="722900" y="301073"/>
                </a:lnTo>
                <a:lnTo>
                  <a:pt x="723251" y="282139"/>
                </a:lnTo>
                <a:lnTo>
                  <a:pt x="723269" y="276733"/>
                </a:lnTo>
                <a:lnTo>
                  <a:pt x="725934" y="265435"/>
                </a:lnTo>
                <a:lnTo>
                  <a:pt x="729434" y="252807"/>
                </a:lnTo>
                <a:lnTo>
                  <a:pt x="730990" y="237272"/>
                </a:lnTo>
                <a:lnTo>
                  <a:pt x="734327" y="220447"/>
                </a:lnTo>
                <a:lnTo>
                  <a:pt x="739117" y="204039"/>
                </a:lnTo>
                <a:lnTo>
                  <a:pt x="744554" y="190132"/>
                </a:lnTo>
                <a:lnTo>
                  <a:pt x="753193" y="175887"/>
                </a:lnTo>
                <a:lnTo>
                  <a:pt x="762036" y="165382"/>
                </a:lnTo>
                <a:lnTo>
                  <a:pt x="765000" y="163177"/>
                </a:lnTo>
                <a:lnTo>
                  <a:pt x="770940" y="160726"/>
                </a:lnTo>
                <a:lnTo>
                  <a:pt x="772921" y="161065"/>
                </a:lnTo>
                <a:lnTo>
                  <a:pt x="774241" y="162283"/>
                </a:lnTo>
                <a:lnTo>
                  <a:pt x="789157" y="192237"/>
                </a:lnTo>
                <a:lnTo>
                  <a:pt x="792260" y="206384"/>
                </a:lnTo>
                <a:lnTo>
                  <a:pt x="794631" y="221601"/>
                </a:lnTo>
                <a:lnTo>
                  <a:pt x="798992" y="234979"/>
                </a:lnTo>
                <a:lnTo>
                  <a:pt x="807025" y="258407"/>
                </a:lnTo>
                <a:lnTo>
                  <a:pt x="812769" y="270189"/>
                </a:lnTo>
                <a:lnTo>
                  <a:pt x="815690" y="274720"/>
                </a:lnTo>
                <a:lnTo>
                  <a:pt x="824226" y="282400"/>
                </a:lnTo>
                <a:lnTo>
                  <a:pt x="833643" y="288128"/>
                </a:lnTo>
                <a:lnTo>
                  <a:pt x="841135" y="290674"/>
                </a:lnTo>
                <a:lnTo>
                  <a:pt x="844522" y="290361"/>
                </a:lnTo>
                <a:lnTo>
                  <a:pt x="847773" y="289160"/>
                </a:lnTo>
                <a:lnTo>
                  <a:pt x="854030" y="285180"/>
                </a:lnTo>
                <a:lnTo>
                  <a:pt x="860118" y="280104"/>
                </a:lnTo>
                <a:lnTo>
                  <a:pt x="869124" y="266927"/>
                </a:lnTo>
                <a:lnTo>
                  <a:pt x="875095" y="253470"/>
                </a:lnTo>
                <a:lnTo>
                  <a:pt x="881056" y="236576"/>
                </a:lnTo>
                <a:lnTo>
                  <a:pt x="884034" y="226514"/>
                </a:lnTo>
                <a:lnTo>
                  <a:pt x="887012" y="215837"/>
                </a:lnTo>
                <a:lnTo>
                  <a:pt x="892967" y="196037"/>
                </a:lnTo>
                <a:lnTo>
                  <a:pt x="899913" y="177315"/>
                </a:lnTo>
                <a:lnTo>
                  <a:pt x="909615" y="159073"/>
                </a:lnTo>
                <a:lnTo>
                  <a:pt x="921493" y="141548"/>
                </a:lnTo>
                <a:lnTo>
                  <a:pt x="931296" y="130072"/>
                </a:lnTo>
                <a:lnTo>
                  <a:pt x="934395" y="127730"/>
                </a:lnTo>
                <a:lnTo>
                  <a:pt x="940484" y="125128"/>
                </a:lnTo>
                <a:lnTo>
                  <a:pt x="949491" y="123664"/>
                </a:lnTo>
                <a:lnTo>
                  <a:pt x="951486" y="125443"/>
                </a:lnTo>
                <a:lnTo>
                  <a:pt x="952816" y="128613"/>
                </a:lnTo>
                <a:lnTo>
                  <a:pt x="953703" y="132711"/>
                </a:lnTo>
                <a:lnTo>
                  <a:pt x="957334" y="139910"/>
                </a:lnTo>
                <a:lnTo>
                  <a:pt x="967749" y="157356"/>
                </a:lnTo>
                <a:lnTo>
                  <a:pt x="970853" y="168392"/>
                </a:lnTo>
                <a:lnTo>
                  <a:pt x="971680" y="174113"/>
                </a:lnTo>
                <a:lnTo>
                  <a:pt x="975246" y="183115"/>
                </a:lnTo>
                <a:lnTo>
                  <a:pt x="979145" y="190424"/>
                </a:lnTo>
                <a:lnTo>
                  <a:pt x="980879" y="196979"/>
                </a:lnTo>
                <a:lnTo>
                  <a:pt x="982333" y="199124"/>
                </a:lnTo>
                <a:lnTo>
                  <a:pt x="984295" y="200554"/>
                </a:lnTo>
                <a:lnTo>
                  <a:pt x="990791" y="203247"/>
                </a:lnTo>
                <a:lnTo>
                  <a:pt x="991075" y="198624"/>
                </a:lnTo>
                <a:lnTo>
                  <a:pt x="990123" y="196252"/>
                </a:lnTo>
                <a:lnTo>
                  <a:pt x="986419" y="190971"/>
                </a:lnTo>
                <a:lnTo>
                  <a:pt x="985034" y="187181"/>
                </a:lnTo>
                <a:lnTo>
                  <a:pt x="982093" y="173359"/>
                </a:lnTo>
                <a:lnTo>
                  <a:pt x="972714" y="156650"/>
                </a:lnTo>
                <a:lnTo>
                  <a:pt x="969944" y="151403"/>
                </a:lnTo>
                <a:lnTo>
                  <a:pt x="966867" y="140280"/>
                </a:lnTo>
                <a:lnTo>
                  <a:pt x="966047" y="134535"/>
                </a:lnTo>
                <a:lnTo>
                  <a:pt x="962489" y="125507"/>
                </a:lnTo>
                <a:lnTo>
                  <a:pt x="954908" y="114847"/>
                </a:lnTo>
                <a:lnTo>
                  <a:pt x="952121" y="111627"/>
                </a:lnTo>
                <a:lnTo>
                  <a:pt x="949271" y="109480"/>
                </a:lnTo>
                <a:lnTo>
                  <a:pt x="943458" y="107096"/>
                </a:lnTo>
                <a:lnTo>
                  <a:pt x="941511" y="107452"/>
                </a:lnTo>
                <a:lnTo>
                  <a:pt x="940213" y="108681"/>
                </a:lnTo>
                <a:lnTo>
                  <a:pt x="939347" y="110493"/>
                </a:lnTo>
                <a:lnTo>
                  <a:pt x="933389" y="117784"/>
                </a:lnTo>
                <a:lnTo>
                  <a:pt x="931822" y="121523"/>
                </a:lnTo>
                <a:lnTo>
                  <a:pt x="928624" y="137258"/>
                </a:lnTo>
                <a:lnTo>
                  <a:pt x="924360" y="152183"/>
                </a:lnTo>
                <a:lnTo>
                  <a:pt x="921803" y="168739"/>
                </a:lnTo>
                <a:lnTo>
                  <a:pt x="921659" y="186019"/>
                </a:lnTo>
                <a:lnTo>
                  <a:pt x="926164" y="211489"/>
                </a:lnTo>
                <a:lnTo>
                  <a:pt x="927566" y="225524"/>
                </a:lnTo>
                <a:lnTo>
                  <a:pt x="929924" y="232045"/>
                </a:lnTo>
                <a:lnTo>
                  <a:pt x="941732" y="250703"/>
                </a:lnTo>
                <a:lnTo>
                  <a:pt x="951955" y="267807"/>
                </a:lnTo>
                <a:lnTo>
                  <a:pt x="967311" y="286222"/>
                </a:lnTo>
                <a:lnTo>
                  <a:pt x="970311" y="287393"/>
                </a:lnTo>
                <a:lnTo>
                  <a:pt x="973304" y="287181"/>
                </a:lnTo>
                <a:lnTo>
                  <a:pt x="979275" y="285293"/>
                </a:lnTo>
                <a:lnTo>
                  <a:pt x="985236" y="284453"/>
                </a:lnTo>
                <a:lnTo>
                  <a:pt x="988214" y="282245"/>
                </a:lnTo>
                <a:lnTo>
                  <a:pt x="994170" y="274500"/>
                </a:lnTo>
                <a:lnTo>
                  <a:pt x="997478" y="264443"/>
                </a:lnTo>
                <a:lnTo>
                  <a:pt x="999941" y="252366"/>
                </a:lnTo>
                <a:lnTo>
                  <a:pt x="1004342" y="237077"/>
                </a:lnTo>
                <a:lnTo>
                  <a:pt x="1006960" y="220360"/>
                </a:lnTo>
                <a:lnTo>
                  <a:pt x="1008123" y="202016"/>
                </a:lnTo>
                <a:lnTo>
                  <a:pt x="1008641" y="180634"/>
                </a:lnTo>
                <a:lnTo>
                  <a:pt x="1008932" y="146283"/>
                </a:lnTo>
                <a:lnTo>
                  <a:pt x="1007980" y="134569"/>
                </a:lnTo>
                <a:lnTo>
                  <a:pt x="1006354" y="122791"/>
                </a:lnTo>
                <a:lnTo>
                  <a:pt x="1004278" y="110970"/>
                </a:lnTo>
                <a:lnTo>
                  <a:pt x="1002893" y="100113"/>
                </a:lnTo>
                <a:lnTo>
                  <a:pt x="1001970" y="89898"/>
                </a:lnTo>
                <a:lnTo>
                  <a:pt x="1001355" y="80112"/>
                </a:lnTo>
                <a:lnTo>
                  <a:pt x="998026" y="61301"/>
                </a:lnTo>
                <a:lnTo>
                  <a:pt x="993239" y="44010"/>
                </a:lnTo>
                <a:lnTo>
                  <a:pt x="987804" y="29711"/>
                </a:lnTo>
                <a:lnTo>
                  <a:pt x="979166" y="15245"/>
                </a:lnTo>
                <a:lnTo>
                  <a:pt x="970323" y="4675"/>
                </a:lnTo>
                <a:lnTo>
                  <a:pt x="967358" y="2461"/>
                </a:lnTo>
                <a:lnTo>
                  <a:pt x="961418" y="0"/>
                </a:lnTo>
                <a:lnTo>
                  <a:pt x="959438" y="336"/>
                </a:lnTo>
                <a:lnTo>
                  <a:pt x="958117" y="1552"/>
                </a:lnTo>
                <a:lnTo>
                  <a:pt x="957237" y="3355"/>
                </a:lnTo>
                <a:lnTo>
                  <a:pt x="956259" y="8004"/>
                </a:lnTo>
                <a:lnTo>
                  <a:pt x="955998" y="10633"/>
                </a:lnTo>
                <a:lnTo>
                  <a:pt x="958354" y="18845"/>
                </a:lnTo>
                <a:lnTo>
                  <a:pt x="961716" y="29110"/>
                </a:lnTo>
                <a:lnTo>
                  <a:pt x="964601" y="47038"/>
                </a:lnTo>
                <a:lnTo>
                  <a:pt x="968792" y="62476"/>
                </a:lnTo>
                <a:lnTo>
                  <a:pt x="973962" y="79259"/>
                </a:lnTo>
                <a:lnTo>
                  <a:pt x="979567" y="97633"/>
                </a:lnTo>
                <a:lnTo>
                  <a:pt x="985366" y="119028"/>
                </a:lnTo>
                <a:lnTo>
                  <a:pt x="989293" y="129297"/>
                </a:lnTo>
                <a:lnTo>
                  <a:pt x="993896" y="139120"/>
                </a:lnTo>
                <a:lnTo>
                  <a:pt x="1004302" y="157971"/>
                </a:lnTo>
                <a:lnTo>
                  <a:pt x="1015541" y="176272"/>
                </a:lnTo>
                <a:lnTo>
                  <a:pt x="1027151" y="191682"/>
                </a:lnTo>
                <a:lnTo>
                  <a:pt x="1038925" y="205145"/>
                </a:lnTo>
                <a:lnTo>
                  <a:pt x="1056710" y="223881"/>
                </a:lnTo>
                <a:lnTo>
                  <a:pt x="1068599" y="235992"/>
                </a:lnTo>
                <a:lnTo>
                  <a:pt x="1074548" y="240016"/>
                </a:lnTo>
                <a:lnTo>
                  <a:pt x="1095707" y="249119"/>
                </a:lnTo>
                <a:lnTo>
                  <a:pt x="1099565" y="251744"/>
                </a:lnTo>
                <a:lnTo>
                  <a:pt x="1104121" y="252501"/>
                </a:lnTo>
                <a:lnTo>
                  <a:pt x="1126721" y="248843"/>
                </a:lnTo>
                <a:lnTo>
                  <a:pt x="1129171" y="246599"/>
                </a:lnTo>
                <a:lnTo>
                  <a:pt x="1130804" y="243118"/>
                </a:lnTo>
                <a:lnTo>
                  <a:pt x="1131892" y="238813"/>
                </a:lnTo>
                <a:lnTo>
                  <a:pt x="1135748" y="231384"/>
                </a:lnTo>
                <a:lnTo>
                  <a:pt x="1138165" y="228014"/>
                </a:lnTo>
                <a:lnTo>
                  <a:pt x="1140851" y="216332"/>
                </a:lnTo>
                <a:lnTo>
                  <a:pt x="1142045" y="201218"/>
                </a:lnTo>
                <a:lnTo>
                  <a:pt x="1142575" y="184578"/>
                </a:lnTo>
                <a:lnTo>
                  <a:pt x="1140165" y="167262"/>
                </a:lnTo>
                <a:lnTo>
                  <a:pt x="1136779" y="149643"/>
                </a:lnTo>
                <a:lnTo>
                  <a:pt x="1135274" y="131891"/>
                </a:lnTo>
                <a:lnTo>
                  <a:pt x="1131959" y="116725"/>
                </a:lnTo>
                <a:lnTo>
                  <a:pt x="1127179" y="104362"/>
                </a:lnTo>
                <a:lnTo>
                  <a:pt x="1121747" y="95560"/>
                </a:lnTo>
                <a:lnTo>
                  <a:pt x="1118909" y="92816"/>
                </a:lnTo>
                <a:lnTo>
                  <a:pt x="1116025" y="90987"/>
                </a:lnTo>
                <a:lnTo>
                  <a:pt x="1113110" y="89768"/>
                </a:lnTo>
                <a:lnTo>
                  <a:pt x="1110175" y="89947"/>
                </a:lnTo>
                <a:lnTo>
                  <a:pt x="1107226" y="91058"/>
                </a:lnTo>
                <a:lnTo>
                  <a:pt x="1101303" y="94939"/>
                </a:lnTo>
                <a:lnTo>
                  <a:pt x="1095364" y="99971"/>
                </a:lnTo>
                <a:lnTo>
                  <a:pt x="1093383" y="103695"/>
                </a:lnTo>
                <a:lnTo>
                  <a:pt x="1091182" y="113123"/>
                </a:lnTo>
                <a:lnTo>
                  <a:pt x="1092850" y="126574"/>
                </a:lnTo>
                <a:lnTo>
                  <a:pt x="1095906" y="142474"/>
                </a:lnTo>
                <a:lnTo>
                  <a:pt x="1097265" y="159462"/>
                </a:lnTo>
                <a:lnTo>
                  <a:pt x="1100514" y="174289"/>
                </a:lnTo>
                <a:lnTo>
                  <a:pt x="1110685" y="204717"/>
                </a:lnTo>
                <a:lnTo>
                  <a:pt x="1116400" y="219207"/>
                </a:lnTo>
                <a:lnTo>
                  <a:pt x="1122248" y="232261"/>
                </a:lnTo>
                <a:lnTo>
                  <a:pt x="1128154" y="244678"/>
                </a:lnTo>
                <a:lnTo>
                  <a:pt x="1132110" y="248783"/>
                </a:lnTo>
                <a:lnTo>
                  <a:pt x="1136732" y="251519"/>
                </a:lnTo>
                <a:lnTo>
                  <a:pt x="1146167" y="255552"/>
                </a:lnTo>
                <a:lnTo>
                  <a:pt x="1153668" y="260652"/>
                </a:lnTo>
                <a:lnTo>
                  <a:pt x="1158049" y="261416"/>
                </a:lnTo>
                <a:lnTo>
                  <a:pt x="1168209" y="259620"/>
                </a:lnTo>
                <a:lnTo>
                  <a:pt x="1185085" y="253030"/>
                </a:lnTo>
                <a:lnTo>
                  <a:pt x="1189908" y="249390"/>
                </a:lnTo>
                <a:lnTo>
                  <a:pt x="1202429" y="234786"/>
                </a:lnTo>
                <a:lnTo>
                  <a:pt x="1217273" y="216899"/>
                </a:lnTo>
                <a:lnTo>
                  <a:pt x="1229388" y="193188"/>
                </a:lnTo>
                <a:lnTo>
                  <a:pt x="1244113" y="168303"/>
                </a:lnTo>
                <a:lnTo>
                  <a:pt x="1251770" y="154406"/>
                </a:lnTo>
                <a:lnTo>
                  <a:pt x="1258480" y="138969"/>
                </a:lnTo>
                <a:lnTo>
                  <a:pt x="1264770" y="123178"/>
                </a:lnTo>
                <a:lnTo>
                  <a:pt x="1273889" y="104124"/>
                </a:lnTo>
                <a:lnTo>
                  <a:pt x="1279886" y="95454"/>
                </a:lnTo>
                <a:lnTo>
                  <a:pt x="1282875" y="92746"/>
                </a:lnTo>
                <a:lnTo>
                  <a:pt x="1285859" y="90940"/>
                </a:lnTo>
                <a:lnTo>
                  <a:pt x="1291821" y="88933"/>
                </a:lnTo>
                <a:lnTo>
                  <a:pt x="1306710" y="87540"/>
                </a:lnTo>
                <a:lnTo>
                  <a:pt x="1308694" y="89454"/>
                </a:lnTo>
                <a:lnTo>
                  <a:pt x="1310017" y="92714"/>
                </a:lnTo>
                <a:lnTo>
                  <a:pt x="1310900" y="96872"/>
                </a:lnTo>
                <a:lnTo>
                  <a:pt x="1314526" y="104138"/>
                </a:lnTo>
                <a:lnTo>
                  <a:pt x="1316881" y="107464"/>
                </a:lnTo>
                <a:lnTo>
                  <a:pt x="1324938" y="126368"/>
                </a:lnTo>
                <a:lnTo>
                  <a:pt x="1325807" y="133198"/>
                </a:lnTo>
                <a:lnTo>
                  <a:pt x="1323283" y="152292"/>
                </a:lnTo>
                <a:lnTo>
                  <a:pt x="1322344" y="164488"/>
                </a:lnTo>
                <a:lnTo>
                  <a:pt x="1319281" y="179168"/>
                </a:lnTo>
                <a:lnTo>
                  <a:pt x="1314613" y="194623"/>
                </a:lnTo>
                <a:lnTo>
                  <a:pt x="1309231" y="208106"/>
                </a:lnTo>
                <a:lnTo>
                  <a:pt x="1300622" y="226853"/>
                </a:lnTo>
                <a:lnTo>
                  <a:pt x="1296699" y="231939"/>
                </a:lnTo>
                <a:lnTo>
                  <a:pt x="1275198" y="250484"/>
                </a:lnTo>
                <a:lnTo>
                  <a:pt x="1271811" y="252653"/>
                </a:lnTo>
                <a:lnTo>
                  <a:pt x="1265403" y="255064"/>
                </a:lnTo>
                <a:lnTo>
                  <a:pt x="1256217" y="256421"/>
                </a:lnTo>
                <a:lnTo>
                  <a:pt x="1253204" y="255619"/>
                </a:lnTo>
                <a:lnTo>
                  <a:pt x="1247211" y="252082"/>
                </a:lnTo>
                <a:lnTo>
                  <a:pt x="1245216" y="249750"/>
                </a:lnTo>
                <a:lnTo>
                  <a:pt x="1243886" y="247204"/>
                </a:lnTo>
                <a:lnTo>
                  <a:pt x="1241226" y="2391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PenAnnotation113"/>
          <p:cNvSpPr/>
          <p:nvPr/>
        </p:nvSpPr>
        <p:spPr>
          <a:xfrm>
            <a:off x="2803921" y="4518993"/>
            <a:ext cx="241103" cy="168524"/>
          </a:xfrm>
          <a:custGeom>
            <a:avLst/>
            <a:gdLst/>
            <a:ahLst/>
            <a:cxnLst/>
            <a:rect l="0" t="0" r="0" b="0"/>
            <a:pathLst>
              <a:path w="241103" h="168524">
                <a:moveTo>
                  <a:pt x="0" y="142303"/>
                </a:moveTo>
                <a:lnTo>
                  <a:pt x="0" y="147044"/>
                </a:lnTo>
                <a:lnTo>
                  <a:pt x="993" y="148440"/>
                </a:lnTo>
                <a:lnTo>
                  <a:pt x="2646" y="149371"/>
                </a:lnTo>
                <a:lnTo>
                  <a:pt x="7130" y="150406"/>
                </a:lnTo>
                <a:lnTo>
                  <a:pt x="12429" y="150865"/>
                </a:lnTo>
                <a:lnTo>
                  <a:pt x="18092" y="151070"/>
                </a:lnTo>
                <a:lnTo>
                  <a:pt x="29504" y="151185"/>
                </a:lnTo>
                <a:lnTo>
                  <a:pt x="51138" y="151223"/>
                </a:lnTo>
                <a:lnTo>
                  <a:pt x="56913" y="150235"/>
                </a:lnTo>
                <a:lnTo>
                  <a:pt x="62747" y="148583"/>
                </a:lnTo>
                <a:lnTo>
                  <a:pt x="68620" y="146490"/>
                </a:lnTo>
                <a:lnTo>
                  <a:pt x="73528" y="144102"/>
                </a:lnTo>
                <a:lnTo>
                  <a:pt x="77792" y="141518"/>
                </a:lnTo>
                <a:lnTo>
                  <a:pt x="81627" y="138803"/>
                </a:lnTo>
                <a:lnTo>
                  <a:pt x="86168" y="135009"/>
                </a:lnTo>
                <a:lnTo>
                  <a:pt x="91180" y="130496"/>
                </a:lnTo>
                <a:lnTo>
                  <a:pt x="96506" y="125501"/>
                </a:lnTo>
                <a:lnTo>
                  <a:pt x="101048" y="120188"/>
                </a:lnTo>
                <a:lnTo>
                  <a:pt x="105069" y="114661"/>
                </a:lnTo>
                <a:lnTo>
                  <a:pt x="108741" y="108993"/>
                </a:lnTo>
                <a:lnTo>
                  <a:pt x="113174" y="103229"/>
                </a:lnTo>
                <a:lnTo>
                  <a:pt x="118114" y="97402"/>
                </a:lnTo>
                <a:lnTo>
                  <a:pt x="123391" y="91533"/>
                </a:lnTo>
                <a:lnTo>
                  <a:pt x="126909" y="84644"/>
                </a:lnTo>
                <a:lnTo>
                  <a:pt x="129255" y="77075"/>
                </a:lnTo>
                <a:lnTo>
                  <a:pt x="130818" y="69052"/>
                </a:lnTo>
                <a:lnTo>
                  <a:pt x="132853" y="61719"/>
                </a:lnTo>
                <a:lnTo>
                  <a:pt x="135202" y="54847"/>
                </a:lnTo>
                <a:lnTo>
                  <a:pt x="137759" y="48280"/>
                </a:lnTo>
                <a:lnTo>
                  <a:pt x="139465" y="41918"/>
                </a:lnTo>
                <a:lnTo>
                  <a:pt x="140602" y="35692"/>
                </a:lnTo>
                <a:lnTo>
                  <a:pt x="141360" y="29558"/>
                </a:lnTo>
                <a:lnTo>
                  <a:pt x="141865" y="24475"/>
                </a:lnTo>
                <a:lnTo>
                  <a:pt x="142202" y="20095"/>
                </a:lnTo>
                <a:lnTo>
                  <a:pt x="142426" y="16183"/>
                </a:lnTo>
                <a:lnTo>
                  <a:pt x="142676" y="9190"/>
                </a:lnTo>
                <a:lnTo>
                  <a:pt x="142742" y="5936"/>
                </a:lnTo>
                <a:lnTo>
                  <a:pt x="141795" y="3767"/>
                </a:lnTo>
                <a:lnTo>
                  <a:pt x="140171" y="2321"/>
                </a:lnTo>
                <a:lnTo>
                  <a:pt x="135175" y="0"/>
                </a:lnTo>
                <a:lnTo>
                  <a:pt x="133773" y="802"/>
                </a:lnTo>
                <a:lnTo>
                  <a:pt x="129569" y="4338"/>
                </a:lnTo>
                <a:lnTo>
                  <a:pt x="127059" y="8655"/>
                </a:lnTo>
                <a:lnTo>
                  <a:pt x="124394" y="14509"/>
                </a:lnTo>
                <a:lnTo>
                  <a:pt x="121625" y="21388"/>
                </a:lnTo>
                <a:lnTo>
                  <a:pt x="118786" y="27959"/>
                </a:lnTo>
                <a:lnTo>
                  <a:pt x="112987" y="40551"/>
                </a:lnTo>
                <a:lnTo>
                  <a:pt x="104144" y="58797"/>
                </a:lnTo>
                <a:lnTo>
                  <a:pt x="102171" y="65796"/>
                </a:lnTo>
                <a:lnTo>
                  <a:pt x="100857" y="73439"/>
                </a:lnTo>
                <a:lnTo>
                  <a:pt x="99980" y="81511"/>
                </a:lnTo>
                <a:lnTo>
                  <a:pt x="99396" y="88877"/>
                </a:lnTo>
                <a:lnTo>
                  <a:pt x="99006" y="95772"/>
                </a:lnTo>
                <a:lnTo>
                  <a:pt x="98573" y="108724"/>
                </a:lnTo>
                <a:lnTo>
                  <a:pt x="98381" y="121095"/>
                </a:lnTo>
                <a:lnTo>
                  <a:pt x="99322" y="127173"/>
                </a:lnTo>
                <a:lnTo>
                  <a:pt x="100941" y="133209"/>
                </a:lnTo>
                <a:lnTo>
                  <a:pt x="103013" y="139217"/>
                </a:lnTo>
                <a:lnTo>
                  <a:pt x="105386" y="144214"/>
                </a:lnTo>
                <a:lnTo>
                  <a:pt x="107961" y="148539"/>
                </a:lnTo>
                <a:lnTo>
                  <a:pt x="110669" y="152413"/>
                </a:lnTo>
                <a:lnTo>
                  <a:pt x="114459" y="155989"/>
                </a:lnTo>
                <a:lnTo>
                  <a:pt x="118971" y="159364"/>
                </a:lnTo>
                <a:lnTo>
                  <a:pt x="123962" y="162607"/>
                </a:lnTo>
                <a:lnTo>
                  <a:pt x="128282" y="164769"/>
                </a:lnTo>
                <a:lnTo>
                  <a:pt x="135728" y="167171"/>
                </a:lnTo>
                <a:lnTo>
                  <a:pt x="140095" y="167811"/>
                </a:lnTo>
                <a:lnTo>
                  <a:pt x="144991" y="168238"/>
                </a:lnTo>
                <a:lnTo>
                  <a:pt x="150239" y="168523"/>
                </a:lnTo>
                <a:lnTo>
                  <a:pt x="154730" y="167720"/>
                </a:lnTo>
                <a:lnTo>
                  <a:pt x="158716" y="166193"/>
                </a:lnTo>
                <a:lnTo>
                  <a:pt x="162365" y="164183"/>
                </a:lnTo>
                <a:lnTo>
                  <a:pt x="176983" y="156613"/>
                </a:lnTo>
                <a:lnTo>
                  <a:pt x="182481" y="152836"/>
                </a:lnTo>
                <a:lnTo>
                  <a:pt x="188130" y="148333"/>
                </a:lnTo>
                <a:lnTo>
                  <a:pt x="193882" y="143347"/>
                </a:lnTo>
                <a:lnTo>
                  <a:pt x="198707" y="138037"/>
                </a:lnTo>
                <a:lnTo>
                  <a:pt x="202917" y="132514"/>
                </a:lnTo>
                <a:lnTo>
                  <a:pt x="206716" y="126848"/>
                </a:lnTo>
                <a:lnTo>
                  <a:pt x="211233" y="122077"/>
                </a:lnTo>
                <a:lnTo>
                  <a:pt x="216228" y="117905"/>
                </a:lnTo>
                <a:lnTo>
                  <a:pt x="221543" y="114132"/>
                </a:lnTo>
                <a:lnTo>
                  <a:pt x="226078" y="110624"/>
                </a:lnTo>
                <a:lnTo>
                  <a:pt x="230094" y="107293"/>
                </a:lnTo>
                <a:lnTo>
                  <a:pt x="241102" y="976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PenAnnotation114"/>
          <p:cNvSpPr/>
          <p:nvPr/>
        </p:nvSpPr>
        <p:spPr>
          <a:xfrm>
            <a:off x="2941673" y="4375546"/>
            <a:ext cx="14054" cy="89298"/>
          </a:xfrm>
          <a:custGeom>
            <a:avLst/>
            <a:gdLst/>
            <a:ahLst/>
            <a:cxnLst/>
            <a:rect l="0" t="0" r="0" b="0"/>
            <a:pathLst>
              <a:path w="14054" h="89298">
                <a:moveTo>
                  <a:pt x="14053" y="0"/>
                </a:moveTo>
                <a:lnTo>
                  <a:pt x="14053" y="4741"/>
                </a:lnTo>
                <a:lnTo>
                  <a:pt x="13061" y="7129"/>
                </a:lnTo>
                <a:lnTo>
                  <a:pt x="11407" y="9714"/>
                </a:lnTo>
                <a:lnTo>
                  <a:pt x="9313" y="12429"/>
                </a:lnTo>
                <a:lnTo>
                  <a:pt x="7916" y="15232"/>
                </a:lnTo>
                <a:lnTo>
                  <a:pt x="6985" y="18092"/>
                </a:lnTo>
                <a:lnTo>
                  <a:pt x="6365" y="20991"/>
                </a:lnTo>
                <a:lnTo>
                  <a:pt x="5951" y="24908"/>
                </a:lnTo>
                <a:lnTo>
                  <a:pt x="5675" y="29504"/>
                </a:lnTo>
                <a:lnTo>
                  <a:pt x="5369" y="39902"/>
                </a:lnTo>
                <a:lnTo>
                  <a:pt x="5232" y="51138"/>
                </a:lnTo>
                <a:lnTo>
                  <a:pt x="4204" y="56912"/>
                </a:lnTo>
                <a:lnTo>
                  <a:pt x="2526" y="62747"/>
                </a:lnTo>
                <a:lnTo>
                  <a:pt x="415" y="68620"/>
                </a:lnTo>
                <a:lnTo>
                  <a:pt x="0" y="73528"/>
                </a:lnTo>
                <a:lnTo>
                  <a:pt x="716" y="77792"/>
                </a:lnTo>
                <a:lnTo>
                  <a:pt x="5123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PenAnnotation115"/>
          <p:cNvSpPr/>
          <p:nvPr/>
        </p:nvSpPr>
        <p:spPr>
          <a:xfrm>
            <a:off x="3081119" y="4313039"/>
            <a:ext cx="26413" cy="312540"/>
          </a:xfrm>
          <a:custGeom>
            <a:avLst/>
            <a:gdLst/>
            <a:ahLst/>
            <a:cxnLst/>
            <a:rect l="0" t="0" r="0" b="0"/>
            <a:pathLst>
              <a:path w="26413" h="312540">
                <a:moveTo>
                  <a:pt x="26412" y="0"/>
                </a:moveTo>
                <a:lnTo>
                  <a:pt x="26412" y="36367"/>
                </a:lnTo>
                <a:lnTo>
                  <a:pt x="25420" y="42104"/>
                </a:lnTo>
                <a:lnTo>
                  <a:pt x="23766" y="48905"/>
                </a:lnTo>
                <a:lnTo>
                  <a:pt x="21671" y="56415"/>
                </a:lnTo>
                <a:lnTo>
                  <a:pt x="20275" y="65392"/>
                </a:lnTo>
                <a:lnTo>
                  <a:pt x="19344" y="75344"/>
                </a:lnTo>
                <a:lnTo>
                  <a:pt x="18723" y="85948"/>
                </a:lnTo>
                <a:lnTo>
                  <a:pt x="18034" y="108313"/>
                </a:lnTo>
                <a:lnTo>
                  <a:pt x="17850" y="119834"/>
                </a:lnTo>
                <a:lnTo>
                  <a:pt x="16735" y="131483"/>
                </a:lnTo>
                <a:lnTo>
                  <a:pt x="15000" y="143218"/>
                </a:lnTo>
                <a:lnTo>
                  <a:pt x="12851" y="155009"/>
                </a:lnTo>
                <a:lnTo>
                  <a:pt x="11418" y="166840"/>
                </a:lnTo>
                <a:lnTo>
                  <a:pt x="10463" y="178695"/>
                </a:lnTo>
                <a:lnTo>
                  <a:pt x="9826" y="190567"/>
                </a:lnTo>
                <a:lnTo>
                  <a:pt x="9118" y="211696"/>
                </a:lnTo>
                <a:lnTo>
                  <a:pt x="8930" y="221498"/>
                </a:lnTo>
                <a:lnTo>
                  <a:pt x="7812" y="230017"/>
                </a:lnTo>
                <a:lnTo>
                  <a:pt x="6074" y="237680"/>
                </a:lnTo>
                <a:lnTo>
                  <a:pt x="3924" y="244774"/>
                </a:lnTo>
                <a:lnTo>
                  <a:pt x="2490" y="251487"/>
                </a:lnTo>
                <a:lnTo>
                  <a:pt x="1534" y="257947"/>
                </a:lnTo>
                <a:lnTo>
                  <a:pt x="897" y="264238"/>
                </a:lnTo>
                <a:lnTo>
                  <a:pt x="472" y="270416"/>
                </a:lnTo>
                <a:lnTo>
                  <a:pt x="189" y="276520"/>
                </a:lnTo>
                <a:lnTo>
                  <a:pt x="0" y="282573"/>
                </a:lnTo>
                <a:lnTo>
                  <a:pt x="867" y="287601"/>
                </a:lnTo>
                <a:lnTo>
                  <a:pt x="2436" y="291944"/>
                </a:lnTo>
                <a:lnTo>
                  <a:pt x="4475" y="295833"/>
                </a:lnTo>
                <a:lnTo>
                  <a:pt x="5834" y="299417"/>
                </a:lnTo>
                <a:lnTo>
                  <a:pt x="6740" y="302799"/>
                </a:lnTo>
                <a:lnTo>
                  <a:pt x="8552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PenAnnotation116"/>
          <p:cNvSpPr/>
          <p:nvPr/>
        </p:nvSpPr>
        <p:spPr>
          <a:xfrm>
            <a:off x="3089671" y="4625578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PenAnnotation117"/>
          <p:cNvSpPr/>
          <p:nvPr/>
        </p:nvSpPr>
        <p:spPr>
          <a:xfrm>
            <a:off x="3009304" y="4429125"/>
            <a:ext cx="169665" cy="53211"/>
          </a:xfrm>
          <a:custGeom>
            <a:avLst/>
            <a:gdLst/>
            <a:ahLst/>
            <a:cxnLst/>
            <a:rect l="0" t="0" r="0" b="0"/>
            <a:pathLst>
              <a:path w="169665" h="53211">
                <a:moveTo>
                  <a:pt x="0" y="44648"/>
                </a:moveTo>
                <a:lnTo>
                  <a:pt x="0" y="49388"/>
                </a:lnTo>
                <a:lnTo>
                  <a:pt x="992" y="50785"/>
                </a:lnTo>
                <a:lnTo>
                  <a:pt x="2646" y="51716"/>
                </a:lnTo>
                <a:lnTo>
                  <a:pt x="7129" y="52750"/>
                </a:lnTo>
                <a:lnTo>
                  <a:pt x="12429" y="53210"/>
                </a:lnTo>
                <a:lnTo>
                  <a:pt x="16224" y="52340"/>
                </a:lnTo>
                <a:lnTo>
                  <a:pt x="20738" y="50768"/>
                </a:lnTo>
                <a:lnTo>
                  <a:pt x="25732" y="48728"/>
                </a:lnTo>
                <a:lnTo>
                  <a:pt x="30053" y="47368"/>
                </a:lnTo>
                <a:lnTo>
                  <a:pt x="33926" y="46461"/>
                </a:lnTo>
                <a:lnTo>
                  <a:pt x="37500" y="45857"/>
                </a:lnTo>
                <a:lnTo>
                  <a:pt x="42860" y="44462"/>
                </a:lnTo>
                <a:lnTo>
                  <a:pt x="49409" y="42540"/>
                </a:lnTo>
                <a:lnTo>
                  <a:pt x="56752" y="40266"/>
                </a:lnTo>
                <a:lnTo>
                  <a:pt x="63632" y="37758"/>
                </a:lnTo>
                <a:lnTo>
                  <a:pt x="70202" y="35093"/>
                </a:lnTo>
                <a:lnTo>
                  <a:pt x="76567" y="32325"/>
                </a:lnTo>
                <a:lnTo>
                  <a:pt x="88931" y="26604"/>
                </a:lnTo>
                <a:lnTo>
                  <a:pt x="113037" y="14846"/>
                </a:lnTo>
                <a:lnTo>
                  <a:pt x="119015" y="12874"/>
                </a:lnTo>
                <a:lnTo>
                  <a:pt x="124984" y="11559"/>
                </a:lnTo>
                <a:lnTo>
                  <a:pt x="130948" y="10682"/>
                </a:lnTo>
                <a:lnTo>
                  <a:pt x="137900" y="9106"/>
                </a:lnTo>
                <a:lnTo>
                  <a:pt x="145511" y="7063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PenAnnotation118"/>
          <p:cNvSpPr/>
          <p:nvPr/>
        </p:nvSpPr>
        <p:spPr>
          <a:xfrm>
            <a:off x="3170039" y="4277522"/>
            <a:ext cx="972814" cy="330197"/>
          </a:xfrm>
          <a:custGeom>
            <a:avLst/>
            <a:gdLst/>
            <a:ahLst/>
            <a:cxnLst/>
            <a:rect l="0" t="0" r="0" b="0"/>
            <a:pathLst>
              <a:path w="972814" h="330197">
                <a:moveTo>
                  <a:pt x="0" y="330196"/>
                </a:moveTo>
                <a:lnTo>
                  <a:pt x="13302" y="330196"/>
                </a:lnTo>
                <a:lnTo>
                  <a:pt x="15813" y="329204"/>
                </a:lnTo>
                <a:lnTo>
                  <a:pt x="21249" y="325456"/>
                </a:lnTo>
                <a:lnTo>
                  <a:pt x="26973" y="317837"/>
                </a:lnTo>
                <a:lnTo>
                  <a:pt x="29888" y="313027"/>
                </a:lnTo>
                <a:lnTo>
                  <a:pt x="32823" y="306844"/>
                </a:lnTo>
                <a:lnTo>
                  <a:pt x="35773" y="299745"/>
                </a:lnTo>
                <a:lnTo>
                  <a:pt x="38731" y="292036"/>
                </a:lnTo>
                <a:lnTo>
                  <a:pt x="42688" y="283920"/>
                </a:lnTo>
                <a:lnTo>
                  <a:pt x="47310" y="275533"/>
                </a:lnTo>
                <a:lnTo>
                  <a:pt x="52376" y="266965"/>
                </a:lnTo>
                <a:lnTo>
                  <a:pt x="56745" y="258276"/>
                </a:lnTo>
                <a:lnTo>
                  <a:pt x="60650" y="249507"/>
                </a:lnTo>
                <a:lnTo>
                  <a:pt x="64246" y="240685"/>
                </a:lnTo>
                <a:lnTo>
                  <a:pt x="67635" y="231827"/>
                </a:lnTo>
                <a:lnTo>
                  <a:pt x="74047" y="214047"/>
                </a:lnTo>
                <a:lnTo>
                  <a:pt x="76153" y="205138"/>
                </a:lnTo>
                <a:lnTo>
                  <a:pt x="77558" y="196223"/>
                </a:lnTo>
                <a:lnTo>
                  <a:pt x="78494" y="187302"/>
                </a:lnTo>
                <a:lnTo>
                  <a:pt x="80111" y="179371"/>
                </a:lnTo>
                <a:lnTo>
                  <a:pt x="82180" y="172100"/>
                </a:lnTo>
                <a:lnTo>
                  <a:pt x="84552" y="165267"/>
                </a:lnTo>
                <a:lnTo>
                  <a:pt x="86134" y="158728"/>
                </a:lnTo>
                <a:lnTo>
                  <a:pt x="87188" y="152384"/>
                </a:lnTo>
                <a:lnTo>
                  <a:pt x="87891" y="146170"/>
                </a:lnTo>
                <a:lnTo>
                  <a:pt x="87367" y="141036"/>
                </a:lnTo>
                <a:lnTo>
                  <a:pt x="86026" y="136620"/>
                </a:lnTo>
                <a:lnTo>
                  <a:pt x="81485" y="127145"/>
                </a:lnTo>
                <a:lnTo>
                  <a:pt x="80120" y="127360"/>
                </a:lnTo>
                <a:lnTo>
                  <a:pt x="75958" y="130245"/>
                </a:lnTo>
                <a:lnTo>
                  <a:pt x="74451" y="132403"/>
                </a:lnTo>
                <a:lnTo>
                  <a:pt x="72777" y="137447"/>
                </a:lnTo>
                <a:lnTo>
                  <a:pt x="72033" y="145642"/>
                </a:lnTo>
                <a:lnTo>
                  <a:pt x="71834" y="150605"/>
                </a:lnTo>
                <a:lnTo>
                  <a:pt x="70709" y="155899"/>
                </a:lnTo>
                <a:lnTo>
                  <a:pt x="68968" y="161412"/>
                </a:lnTo>
                <a:lnTo>
                  <a:pt x="66814" y="167072"/>
                </a:lnTo>
                <a:lnTo>
                  <a:pt x="65379" y="173822"/>
                </a:lnTo>
                <a:lnTo>
                  <a:pt x="64422" y="181298"/>
                </a:lnTo>
                <a:lnTo>
                  <a:pt x="63783" y="189259"/>
                </a:lnTo>
                <a:lnTo>
                  <a:pt x="63358" y="196551"/>
                </a:lnTo>
                <a:lnTo>
                  <a:pt x="62885" y="209944"/>
                </a:lnTo>
                <a:lnTo>
                  <a:pt x="62619" y="233381"/>
                </a:lnTo>
                <a:lnTo>
                  <a:pt x="63574" y="239856"/>
                </a:lnTo>
                <a:lnTo>
                  <a:pt x="67281" y="249696"/>
                </a:lnTo>
                <a:lnTo>
                  <a:pt x="68666" y="254701"/>
                </a:lnTo>
                <a:lnTo>
                  <a:pt x="69590" y="260023"/>
                </a:lnTo>
                <a:lnTo>
                  <a:pt x="70206" y="265555"/>
                </a:lnTo>
                <a:lnTo>
                  <a:pt x="73536" y="274347"/>
                </a:lnTo>
                <a:lnTo>
                  <a:pt x="75813" y="278081"/>
                </a:lnTo>
                <a:lnTo>
                  <a:pt x="78323" y="280569"/>
                </a:lnTo>
                <a:lnTo>
                  <a:pt x="80989" y="282229"/>
                </a:lnTo>
                <a:lnTo>
                  <a:pt x="86596" y="284073"/>
                </a:lnTo>
                <a:lnTo>
                  <a:pt x="92396" y="284892"/>
                </a:lnTo>
                <a:lnTo>
                  <a:pt x="100927" y="282611"/>
                </a:lnTo>
                <a:lnTo>
                  <a:pt x="110341" y="278289"/>
                </a:lnTo>
                <a:lnTo>
                  <a:pt x="117832" y="273062"/>
                </a:lnTo>
                <a:lnTo>
                  <a:pt x="124469" y="264785"/>
                </a:lnTo>
                <a:lnTo>
                  <a:pt x="131717" y="254492"/>
                </a:lnTo>
                <a:lnTo>
                  <a:pt x="136429" y="248969"/>
                </a:lnTo>
                <a:lnTo>
                  <a:pt x="141554" y="243302"/>
                </a:lnTo>
                <a:lnTo>
                  <a:pt x="145963" y="237540"/>
                </a:lnTo>
                <a:lnTo>
                  <a:pt x="149894" y="231715"/>
                </a:lnTo>
                <a:lnTo>
                  <a:pt x="153508" y="225846"/>
                </a:lnTo>
                <a:lnTo>
                  <a:pt x="168074" y="203366"/>
                </a:lnTo>
                <a:lnTo>
                  <a:pt x="173565" y="197026"/>
                </a:lnTo>
                <a:lnTo>
                  <a:pt x="184957" y="187335"/>
                </a:lnTo>
                <a:lnTo>
                  <a:pt x="193989" y="179721"/>
                </a:lnTo>
                <a:lnTo>
                  <a:pt x="197787" y="176301"/>
                </a:lnTo>
                <a:lnTo>
                  <a:pt x="201311" y="174021"/>
                </a:lnTo>
                <a:lnTo>
                  <a:pt x="207872" y="171488"/>
                </a:lnTo>
                <a:lnTo>
                  <a:pt x="211011" y="171805"/>
                </a:lnTo>
                <a:lnTo>
                  <a:pt x="214096" y="173008"/>
                </a:lnTo>
                <a:lnTo>
                  <a:pt x="220169" y="176991"/>
                </a:lnTo>
                <a:lnTo>
                  <a:pt x="226176" y="182068"/>
                </a:lnTo>
                <a:lnTo>
                  <a:pt x="228174" y="185804"/>
                </a:lnTo>
                <a:lnTo>
                  <a:pt x="230395" y="195246"/>
                </a:lnTo>
                <a:lnTo>
                  <a:pt x="230987" y="200542"/>
                </a:lnTo>
                <a:lnTo>
                  <a:pt x="231382" y="206057"/>
                </a:lnTo>
                <a:lnTo>
                  <a:pt x="231645" y="211718"/>
                </a:lnTo>
                <a:lnTo>
                  <a:pt x="231938" y="223300"/>
                </a:lnTo>
                <a:lnTo>
                  <a:pt x="232170" y="283263"/>
                </a:lnTo>
                <a:lnTo>
                  <a:pt x="231178" y="283032"/>
                </a:lnTo>
                <a:lnTo>
                  <a:pt x="224483" y="277659"/>
                </a:lnTo>
                <a:lnTo>
                  <a:pt x="226439" y="271789"/>
                </a:lnTo>
                <a:lnTo>
                  <a:pt x="228350" y="267446"/>
                </a:lnTo>
                <a:lnTo>
                  <a:pt x="229624" y="261574"/>
                </a:lnTo>
                <a:lnTo>
                  <a:pt x="230473" y="254682"/>
                </a:lnTo>
                <a:lnTo>
                  <a:pt x="231039" y="247111"/>
                </a:lnTo>
                <a:lnTo>
                  <a:pt x="232409" y="240080"/>
                </a:lnTo>
                <a:lnTo>
                  <a:pt x="234314" y="233408"/>
                </a:lnTo>
                <a:lnTo>
                  <a:pt x="244501" y="203701"/>
                </a:lnTo>
                <a:lnTo>
                  <a:pt x="246344" y="196257"/>
                </a:lnTo>
                <a:lnTo>
                  <a:pt x="247573" y="189310"/>
                </a:lnTo>
                <a:lnTo>
                  <a:pt x="248393" y="182694"/>
                </a:lnTo>
                <a:lnTo>
                  <a:pt x="249931" y="176299"/>
                </a:lnTo>
                <a:lnTo>
                  <a:pt x="251949" y="170051"/>
                </a:lnTo>
                <a:lnTo>
                  <a:pt x="254286" y="163901"/>
                </a:lnTo>
                <a:lnTo>
                  <a:pt x="259529" y="154423"/>
                </a:lnTo>
                <a:lnTo>
                  <a:pt x="262316" y="150506"/>
                </a:lnTo>
                <a:lnTo>
                  <a:pt x="265166" y="147895"/>
                </a:lnTo>
                <a:lnTo>
                  <a:pt x="268059" y="146154"/>
                </a:lnTo>
                <a:lnTo>
                  <a:pt x="273918" y="144220"/>
                </a:lnTo>
                <a:lnTo>
                  <a:pt x="279830" y="143360"/>
                </a:lnTo>
                <a:lnTo>
                  <a:pt x="281803" y="145116"/>
                </a:lnTo>
                <a:lnTo>
                  <a:pt x="283118" y="148270"/>
                </a:lnTo>
                <a:lnTo>
                  <a:pt x="283995" y="152357"/>
                </a:lnTo>
                <a:lnTo>
                  <a:pt x="287616" y="159545"/>
                </a:lnTo>
                <a:lnTo>
                  <a:pt x="289970" y="162850"/>
                </a:lnTo>
                <a:lnTo>
                  <a:pt x="291540" y="168031"/>
                </a:lnTo>
                <a:lnTo>
                  <a:pt x="292586" y="174461"/>
                </a:lnTo>
                <a:lnTo>
                  <a:pt x="293284" y="181724"/>
                </a:lnTo>
                <a:lnTo>
                  <a:pt x="294741" y="188551"/>
                </a:lnTo>
                <a:lnTo>
                  <a:pt x="296705" y="195087"/>
                </a:lnTo>
                <a:lnTo>
                  <a:pt x="299007" y="201428"/>
                </a:lnTo>
                <a:lnTo>
                  <a:pt x="301533" y="207639"/>
                </a:lnTo>
                <a:lnTo>
                  <a:pt x="304209" y="213765"/>
                </a:lnTo>
                <a:lnTo>
                  <a:pt x="309829" y="225863"/>
                </a:lnTo>
                <a:lnTo>
                  <a:pt x="315634" y="237855"/>
                </a:lnTo>
                <a:lnTo>
                  <a:pt x="321521" y="247153"/>
                </a:lnTo>
                <a:lnTo>
                  <a:pt x="327445" y="254593"/>
                </a:lnTo>
                <a:lnTo>
                  <a:pt x="336686" y="264808"/>
                </a:lnTo>
                <a:lnTo>
                  <a:pt x="337567" y="265768"/>
                </a:lnTo>
                <a:lnTo>
                  <a:pt x="339146" y="265416"/>
                </a:lnTo>
                <a:lnTo>
                  <a:pt x="343546" y="262379"/>
                </a:lnTo>
                <a:lnTo>
                  <a:pt x="351602" y="255091"/>
                </a:lnTo>
                <a:lnTo>
                  <a:pt x="357351" y="246876"/>
                </a:lnTo>
                <a:lnTo>
                  <a:pt x="360273" y="241907"/>
                </a:lnTo>
                <a:lnTo>
                  <a:pt x="363213" y="235618"/>
                </a:lnTo>
                <a:lnTo>
                  <a:pt x="366165" y="228449"/>
                </a:lnTo>
                <a:lnTo>
                  <a:pt x="369125" y="220693"/>
                </a:lnTo>
                <a:lnTo>
                  <a:pt x="373083" y="212546"/>
                </a:lnTo>
                <a:lnTo>
                  <a:pt x="377707" y="204137"/>
                </a:lnTo>
                <a:lnTo>
                  <a:pt x="382773" y="195556"/>
                </a:lnTo>
                <a:lnTo>
                  <a:pt x="387143" y="187850"/>
                </a:lnTo>
                <a:lnTo>
                  <a:pt x="394644" y="173996"/>
                </a:lnTo>
                <a:lnTo>
                  <a:pt x="398033" y="166531"/>
                </a:lnTo>
                <a:lnTo>
                  <a:pt x="401285" y="158579"/>
                </a:lnTo>
                <a:lnTo>
                  <a:pt x="404445" y="150300"/>
                </a:lnTo>
                <a:lnTo>
                  <a:pt x="407544" y="143789"/>
                </a:lnTo>
                <a:lnTo>
                  <a:pt x="413633" y="133909"/>
                </a:lnTo>
                <a:lnTo>
                  <a:pt x="422292" y="126210"/>
                </a:lnTo>
                <a:lnTo>
                  <a:pt x="431764" y="120473"/>
                </a:lnTo>
                <a:lnTo>
                  <a:pt x="439280" y="117924"/>
                </a:lnTo>
                <a:lnTo>
                  <a:pt x="449090" y="116488"/>
                </a:lnTo>
                <a:lnTo>
                  <a:pt x="451198" y="117279"/>
                </a:lnTo>
                <a:lnTo>
                  <a:pt x="452603" y="118798"/>
                </a:lnTo>
                <a:lnTo>
                  <a:pt x="457227" y="128323"/>
                </a:lnTo>
                <a:lnTo>
                  <a:pt x="462173" y="137287"/>
                </a:lnTo>
                <a:lnTo>
                  <a:pt x="467678" y="144579"/>
                </a:lnTo>
                <a:lnTo>
                  <a:pt x="473432" y="153773"/>
                </a:lnTo>
                <a:lnTo>
                  <a:pt x="478304" y="163481"/>
                </a:lnTo>
                <a:lnTo>
                  <a:pt x="480470" y="171103"/>
                </a:lnTo>
                <a:lnTo>
                  <a:pt x="481689" y="180972"/>
                </a:lnTo>
                <a:lnTo>
                  <a:pt x="482199" y="187272"/>
                </a:lnTo>
                <a:lnTo>
                  <a:pt x="482203" y="158641"/>
                </a:lnTo>
                <a:lnTo>
                  <a:pt x="479557" y="149439"/>
                </a:lnTo>
                <a:lnTo>
                  <a:pt x="477462" y="144207"/>
                </a:lnTo>
                <a:lnTo>
                  <a:pt x="476066" y="138735"/>
                </a:lnTo>
                <a:lnTo>
                  <a:pt x="475135" y="133102"/>
                </a:lnTo>
                <a:lnTo>
                  <a:pt x="474514" y="127363"/>
                </a:lnTo>
                <a:lnTo>
                  <a:pt x="471179" y="118340"/>
                </a:lnTo>
                <a:lnTo>
                  <a:pt x="466389" y="111022"/>
                </a:lnTo>
                <a:lnTo>
                  <a:pt x="457876" y="100886"/>
                </a:lnTo>
                <a:lnTo>
                  <a:pt x="457055" y="99932"/>
                </a:lnTo>
                <a:lnTo>
                  <a:pt x="455516" y="100288"/>
                </a:lnTo>
                <a:lnTo>
                  <a:pt x="451160" y="103330"/>
                </a:lnTo>
                <a:lnTo>
                  <a:pt x="443129" y="110621"/>
                </a:lnTo>
                <a:lnTo>
                  <a:pt x="437386" y="118836"/>
                </a:lnTo>
                <a:lnTo>
                  <a:pt x="434466" y="123805"/>
                </a:lnTo>
                <a:lnTo>
                  <a:pt x="432519" y="129102"/>
                </a:lnTo>
                <a:lnTo>
                  <a:pt x="431221" y="134618"/>
                </a:lnTo>
                <a:lnTo>
                  <a:pt x="430355" y="140280"/>
                </a:lnTo>
                <a:lnTo>
                  <a:pt x="428786" y="146038"/>
                </a:lnTo>
                <a:lnTo>
                  <a:pt x="426748" y="151862"/>
                </a:lnTo>
                <a:lnTo>
                  <a:pt x="424397" y="157728"/>
                </a:lnTo>
                <a:lnTo>
                  <a:pt x="422830" y="164616"/>
                </a:lnTo>
                <a:lnTo>
                  <a:pt x="421785" y="172185"/>
                </a:lnTo>
                <a:lnTo>
                  <a:pt x="421088" y="180207"/>
                </a:lnTo>
                <a:lnTo>
                  <a:pt x="420624" y="188532"/>
                </a:lnTo>
                <a:lnTo>
                  <a:pt x="420108" y="205718"/>
                </a:lnTo>
                <a:lnTo>
                  <a:pt x="419817" y="232129"/>
                </a:lnTo>
                <a:lnTo>
                  <a:pt x="420768" y="240013"/>
                </a:lnTo>
                <a:lnTo>
                  <a:pt x="422395" y="247254"/>
                </a:lnTo>
                <a:lnTo>
                  <a:pt x="424471" y="254066"/>
                </a:lnTo>
                <a:lnTo>
                  <a:pt x="429425" y="264280"/>
                </a:lnTo>
                <a:lnTo>
                  <a:pt x="434933" y="272127"/>
                </a:lnTo>
                <a:lnTo>
                  <a:pt x="443613" y="282122"/>
                </a:lnTo>
                <a:lnTo>
                  <a:pt x="449507" y="288325"/>
                </a:lnTo>
                <a:lnTo>
                  <a:pt x="452468" y="290376"/>
                </a:lnTo>
                <a:lnTo>
                  <a:pt x="458404" y="292655"/>
                </a:lnTo>
                <a:lnTo>
                  <a:pt x="461376" y="292270"/>
                </a:lnTo>
                <a:lnTo>
                  <a:pt x="464350" y="291022"/>
                </a:lnTo>
                <a:lnTo>
                  <a:pt x="467324" y="289197"/>
                </a:lnTo>
                <a:lnTo>
                  <a:pt x="473275" y="281878"/>
                </a:lnTo>
                <a:lnTo>
                  <a:pt x="476251" y="277148"/>
                </a:lnTo>
                <a:lnTo>
                  <a:pt x="478235" y="272011"/>
                </a:lnTo>
                <a:lnTo>
                  <a:pt x="479558" y="266601"/>
                </a:lnTo>
                <a:lnTo>
                  <a:pt x="480439" y="261011"/>
                </a:lnTo>
                <a:lnTo>
                  <a:pt x="482019" y="254307"/>
                </a:lnTo>
                <a:lnTo>
                  <a:pt x="484065" y="246861"/>
                </a:lnTo>
                <a:lnTo>
                  <a:pt x="486421" y="238921"/>
                </a:lnTo>
                <a:lnTo>
                  <a:pt x="487991" y="229659"/>
                </a:lnTo>
                <a:lnTo>
                  <a:pt x="489038" y="219515"/>
                </a:lnTo>
                <a:lnTo>
                  <a:pt x="489736" y="208784"/>
                </a:lnTo>
                <a:lnTo>
                  <a:pt x="490512" y="188923"/>
                </a:lnTo>
                <a:lnTo>
                  <a:pt x="490949" y="158361"/>
                </a:lnTo>
                <a:lnTo>
                  <a:pt x="491096" y="112479"/>
                </a:lnTo>
                <a:lnTo>
                  <a:pt x="490116" y="101707"/>
                </a:lnTo>
                <a:lnTo>
                  <a:pt x="488471" y="91550"/>
                </a:lnTo>
                <a:lnTo>
                  <a:pt x="486381" y="81802"/>
                </a:lnTo>
                <a:lnTo>
                  <a:pt x="483996" y="73319"/>
                </a:lnTo>
                <a:lnTo>
                  <a:pt x="481414" y="65679"/>
                </a:lnTo>
                <a:lnTo>
                  <a:pt x="478700" y="58601"/>
                </a:lnTo>
                <a:lnTo>
                  <a:pt x="475899" y="51899"/>
                </a:lnTo>
                <a:lnTo>
                  <a:pt x="473039" y="45446"/>
                </a:lnTo>
                <a:lnTo>
                  <a:pt x="467216" y="32984"/>
                </a:lnTo>
                <a:lnTo>
                  <a:pt x="461321" y="20831"/>
                </a:lnTo>
                <a:lnTo>
                  <a:pt x="455393" y="11461"/>
                </a:lnTo>
                <a:lnTo>
                  <a:pt x="446639" y="0"/>
                </a:lnTo>
                <a:lnTo>
                  <a:pt x="446515" y="7959"/>
                </a:lnTo>
                <a:lnTo>
                  <a:pt x="446498" y="16985"/>
                </a:lnTo>
                <a:lnTo>
                  <a:pt x="447485" y="22170"/>
                </a:lnTo>
                <a:lnTo>
                  <a:pt x="449136" y="27611"/>
                </a:lnTo>
                <a:lnTo>
                  <a:pt x="451228" y="33223"/>
                </a:lnTo>
                <a:lnTo>
                  <a:pt x="453616" y="38948"/>
                </a:lnTo>
                <a:lnTo>
                  <a:pt x="456200" y="44750"/>
                </a:lnTo>
                <a:lnTo>
                  <a:pt x="458914" y="50601"/>
                </a:lnTo>
                <a:lnTo>
                  <a:pt x="461716" y="57480"/>
                </a:lnTo>
                <a:lnTo>
                  <a:pt x="464576" y="65042"/>
                </a:lnTo>
                <a:lnTo>
                  <a:pt x="467475" y="73059"/>
                </a:lnTo>
                <a:lnTo>
                  <a:pt x="470400" y="82373"/>
                </a:lnTo>
                <a:lnTo>
                  <a:pt x="476296" y="103305"/>
                </a:lnTo>
                <a:lnTo>
                  <a:pt x="480249" y="113451"/>
                </a:lnTo>
                <a:lnTo>
                  <a:pt x="484869" y="123192"/>
                </a:lnTo>
                <a:lnTo>
                  <a:pt x="489933" y="132662"/>
                </a:lnTo>
                <a:lnTo>
                  <a:pt x="494302" y="141952"/>
                </a:lnTo>
                <a:lnTo>
                  <a:pt x="498206" y="151122"/>
                </a:lnTo>
                <a:lnTo>
                  <a:pt x="501801" y="160212"/>
                </a:lnTo>
                <a:lnTo>
                  <a:pt x="505190" y="168256"/>
                </a:lnTo>
                <a:lnTo>
                  <a:pt x="511602" y="182486"/>
                </a:lnTo>
                <a:lnTo>
                  <a:pt x="515693" y="189059"/>
                </a:lnTo>
                <a:lnTo>
                  <a:pt x="520404" y="195425"/>
                </a:lnTo>
                <a:lnTo>
                  <a:pt x="525530" y="201653"/>
                </a:lnTo>
                <a:lnTo>
                  <a:pt x="529939" y="207790"/>
                </a:lnTo>
                <a:lnTo>
                  <a:pt x="533871" y="213866"/>
                </a:lnTo>
                <a:lnTo>
                  <a:pt x="537484" y="219900"/>
                </a:lnTo>
                <a:lnTo>
                  <a:pt x="544145" y="229251"/>
                </a:lnTo>
                <a:lnTo>
                  <a:pt x="550412" y="236715"/>
                </a:lnTo>
                <a:lnTo>
                  <a:pt x="556505" y="243339"/>
                </a:lnTo>
                <a:lnTo>
                  <a:pt x="559519" y="245502"/>
                </a:lnTo>
                <a:lnTo>
                  <a:pt x="565513" y="247906"/>
                </a:lnTo>
                <a:lnTo>
                  <a:pt x="574466" y="249259"/>
                </a:lnTo>
                <a:lnTo>
                  <a:pt x="576454" y="248457"/>
                </a:lnTo>
                <a:lnTo>
                  <a:pt x="577779" y="246930"/>
                </a:lnTo>
                <a:lnTo>
                  <a:pt x="578663" y="244920"/>
                </a:lnTo>
                <a:lnTo>
                  <a:pt x="579644" y="237395"/>
                </a:lnTo>
                <a:lnTo>
                  <a:pt x="580080" y="227435"/>
                </a:lnTo>
                <a:lnTo>
                  <a:pt x="580326" y="210672"/>
                </a:lnTo>
                <a:lnTo>
                  <a:pt x="580429" y="108882"/>
                </a:lnTo>
                <a:lnTo>
                  <a:pt x="580429" y="119552"/>
                </a:lnTo>
                <a:lnTo>
                  <a:pt x="581421" y="122298"/>
                </a:lnTo>
                <a:lnTo>
                  <a:pt x="585170" y="127995"/>
                </a:lnTo>
                <a:lnTo>
                  <a:pt x="587497" y="136480"/>
                </a:lnTo>
                <a:lnTo>
                  <a:pt x="588118" y="141521"/>
                </a:lnTo>
                <a:lnTo>
                  <a:pt x="589524" y="146866"/>
                </a:lnTo>
                <a:lnTo>
                  <a:pt x="591453" y="152413"/>
                </a:lnTo>
                <a:lnTo>
                  <a:pt x="593732" y="158096"/>
                </a:lnTo>
                <a:lnTo>
                  <a:pt x="596243" y="163869"/>
                </a:lnTo>
                <a:lnTo>
                  <a:pt x="601679" y="175575"/>
                </a:lnTo>
                <a:lnTo>
                  <a:pt x="610318" y="193322"/>
                </a:lnTo>
                <a:lnTo>
                  <a:pt x="616203" y="202556"/>
                </a:lnTo>
                <a:lnTo>
                  <a:pt x="622125" y="209967"/>
                </a:lnTo>
                <a:lnTo>
                  <a:pt x="631038" y="219718"/>
                </a:lnTo>
                <a:lnTo>
                  <a:pt x="636987" y="225863"/>
                </a:lnTo>
                <a:lnTo>
                  <a:pt x="639962" y="227899"/>
                </a:lnTo>
                <a:lnTo>
                  <a:pt x="645914" y="230160"/>
                </a:lnTo>
                <a:lnTo>
                  <a:pt x="648891" y="229771"/>
                </a:lnTo>
                <a:lnTo>
                  <a:pt x="651867" y="228520"/>
                </a:lnTo>
                <a:lnTo>
                  <a:pt x="654844" y="226693"/>
                </a:lnTo>
                <a:lnTo>
                  <a:pt x="656828" y="224483"/>
                </a:lnTo>
                <a:lnTo>
                  <a:pt x="658151" y="222018"/>
                </a:lnTo>
                <a:lnTo>
                  <a:pt x="659033" y="219382"/>
                </a:lnTo>
                <a:lnTo>
                  <a:pt x="662658" y="213808"/>
                </a:lnTo>
                <a:lnTo>
                  <a:pt x="665014" y="210932"/>
                </a:lnTo>
                <a:lnTo>
                  <a:pt x="666585" y="207031"/>
                </a:lnTo>
                <a:lnTo>
                  <a:pt x="669788" y="191067"/>
                </a:lnTo>
                <a:lnTo>
                  <a:pt x="671752" y="183865"/>
                </a:lnTo>
                <a:lnTo>
                  <a:pt x="674053" y="176087"/>
                </a:lnTo>
                <a:lnTo>
                  <a:pt x="675587" y="168918"/>
                </a:lnTo>
                <a:lnTo>
                  <a:pt x="676610" y="162154"/>
                </a:lnTo>
                <a:lnTo>
                  <a:pt x="677292" y="155660"/>
                </a:lnTo>
                <a:lnTo>
                  <a:pt x="677747" y="148355"/>
                </a:lnTo>
                <a:lnTo>
                  <a:pt x="678252" y="132300"/>
                </a:lnTo>
                <a:lnTo>
                  <a:pt x="679379" y="125835"/>
                </a:lnTo>
                <a:lnTo>
                  <a:pt x="683276" y="116007"/>
                </a:lnTo>
                <a:lnTo>
                  <a:pt x="684713" y="111005"/>
                </a:lnTo>
                <a:lnTo>
                  <a:pt x="685671" y="105686"/>
                </a:lnTo>
                <a:lnTo>
                  <a:pt x="687552" y="89382"/>
                </a:lnTo>
                <a:lnTo>
                  <a:pt x="687585" y="122522"/>
                </a:lnTo>
                <a:lnTo>
                  <a:pt x="688577" y="128247"/>
                </a:lnTo>
                <a:lnTo>
                  <a:pt x="690231" y="134047"/>
                </a:lnTo>
                <a:lnTo>
                  <a:pt x="692326" y="139899"/>
                </a:lnTo>
                <a:lnTo>
                  <a:pt x="694715" y="145785"/>
                </a:lnTo>
                <a:lnTo>
                  <a:pt x="697299" y="151693"/>
                </a:lnTo>
                <a:lnTo>
                  <a:pt x="702817" y="163549"/>
                </a:lnTo>
                <a:lnTo>
                  <a:pt x="717397" y="193279"/>
                </a:lnTo>
                <a:lnTo>
                  <a:pt x="723325" y="202537"/>
                </a:lnTo>
                <a:lnTo>
                  <a:pt x="726294" y="206395"/>
                </a:lnTo>
                <a:lnTo>
                  <a:pt x="734886" y="213327"/>
                </a:lnTo>
                <a:lnTo>
                  <a:pt x="744327" y="218723"/>
                </a:lnTo>
                <a:lnTo>
                  <a:pt x="751830" y="221122"/>
                </a:lnTo>
                <a:lnTo>
                  <a:pt x="778509" y="222872"/>
                </a:lnTo>
                <a:lnTo>
                  <a:pt x="787858" y="220320"/>
                </a:lnTo>
                <a:lnTo>
                  <a:pt x="793129" y="218250"/>
                </a:lnTo>
                <a:lnTo>
                  <a:pt x="797635" y="214885"/>
                </a:lnTo>
                <a:lnTo>
                  <a:pt x="805288" y="205856"/>
                </a:lnTo>
                <a:lnTo>
                  <a:pt x="808718" y="200670"/>
                </a:lnTo>
                <a:lnTo>
                  <a:pt x="811997" y="195228"/>
                </a:lnTo>
                <a:lnTo>
                  <a:pt x="815175" y="189616"/>
                </a:lnTo>
                <a:lnTo>
                  <a:pt x="818286" y="182898"/>
                </a:lnTo>
                <a:lnTo>
                  <a:pt x="821352" y="175443"/>
                </a:lnTo>
                <a:lnTo>
                  <a:pt x="824388" y="167496"/>
                </a:lnTo>
                <a:lnTo>
                  <a:pt x="826412" y="160214"/>
                </a:lnTo>
                <a:lnTo>
                  <a:pt x="827762" y="153374"/>
                </a:lnTo>
                <a:lnTo>
                  <a:pt x="828661" y="146831"/>
                </a:lnTo>
                <a:lnTo>
                  <a:pt x="829261" y="139492"/>
                </a:lnTo>
                <a:lnTo>
                  <a:pt x="829661" y="131622"/>
                </a:lnTo>
                <a:lnTo>
                  <a:pt x="830105" y="115934"/>
                </a:lnTo>
                <a:lnTo>
                  <a:pt x="830414" y="83540"/>
                </a:lnTo>
                <a:lnTo>
                  <a:pt x="829437" y="78446"/>
                </a:lnTo>
                <a:lnTo>
                  <a:pt x="825706" y="70141"/>
                </a:lnTo>
                <a:lnTo>
                  <a:pt x="818028" y="59887"/>
                </a:lnTo>
                <a:lnTo>
                  <a:pt x="815227" y="57716"/>
                </a:lnTo>
                <a:lnTo>
                  <a:pt x="809469" y="55305"/>
                </a:lnTo>
                <a:lnTo>
                  <a:pt x="806544" y="55654"/>
                </a:lnTo>
                <a:lnTo>
                  <a:pt x="803602" y="56879"/>
                </a:lnTo>
                <a:lnTo>
                  <a:pt x="794721" y="63344"/>
                </a:lnTo>
                <a:lnTo>
                  <a:pt x="791752" y="65974"/>
                </a:lnTo>
                <a:lnTo>
                  <a:pt x="785806" y="74189"/>
                </a:lnTo>
                <a:lnTo>
                  <a:pt x="782832" y="79157"/>
                </a:lnTo>
                <a:lnTo>
                  <a:pt x="780848" y="84454"/>
                </a:lnTo>
                <a:lnTo>
                  <a:pt x="779526" y="89970"/>
                </a:lnTo>
                <a:lnTo>
                  <a:pt x="778645" y="95631"/>
                </a:lnTo>
                <a:lnTo>
                  <a:pt x="777065" y="102382"/>
                </a:lnTo>
                <a:lnTo>
                  <a:pt x="775020" y="109859"/>
                </a:lnTo>
                <a:lnTo>
                  <a:pt x="772664" y="117821"/>
                </a:lnTo>
                <a:lnTo>
                  <a:pt x="771094" y="125113"/>
                </a:lnTo>
                <a:lnTo>
                  <a:pt x="770047" y="131958"/>
                </a:lnTo>
                <a:lnTo>
                  <a:pt x="769349" y="138506"/>
                </a:lnTo>
                <a:lnTo>
                  <a:pt x="768883" y="144856"/>
                </a:lnTo>
                <a:lnTo>
                  <a:pt x="768573" y="151074"/>
                </a:lnTo>
                <a:lnTo>
                  <a:pt x="768366" y="157203"/>
                </a:lnTo>
                <a:lnTo>
                  <a:pt x="769221" y="163274"/>
                </a:lnTo>
                <a:lnTo>
                  <a:pt x="770782" y="169305"/>
                </a:lnTo>
                <a:lnTo>
                  <a:pt x="772816" y="175311"/>
                </a:lnTo>
                <a:lnTo>
                  <a:pt x="777721" y="184629"/>
                </a:lnTo>
                <a:lnTo>
                  <a:pt x="783208" y="192078"/>
                </a:lnTo>
                <a:lnTo>
                  <a:pt x="788955" y="198696"/>
                </a:lnTo>
                <a:lnTo>
                  <a:pt x="791876" y="200858"/>
                </a:lnTo>
                <a:lnTo>
                  <a:pt x="797768" y="203259"/>
                </a:lnTo>
                <a:lnTo>
                  <a:pt x="806663" y="204611"/>
                </a:lnTo>
                <a:lnTo>
                  <a:pt x="815254" y="202282"/>
                </a:lnTo>
                <a:lnTo>
                  <a:pt x="824694" y="197939"/>
                </a:lnTo>
                <a:lnTo>
                  <a:pt x="835587" y="189916"/>
                </a:lnTo>
                <a:lnTo>
                  <a:pt x="846091" y="180263"/>
                </a:lnTo>
                <a:lnTo>
                  <a:pt x="872623" y="154042"/>
                </a:lnTo>
                <a:lnTo>
                  <a:pt x="877420" y="148268"/>
                </a:lnTo>
                <a:lnTo>
                  <a:pt x="881611" y="142434"/>
                </a:lnTo>
                <a:lnTo>
                  <a:pt x="885397" y="136560"/>
                </a:lnTo>
                <a:lnTo>
                  <a:pt x="888913" y="130660"/>
                </a:lnTo>
                <a:lnTo>
                  <a:pt x="892249" y="124743"/>
                </a:lnTo>
                <a:lnTo>
                  <a:pt x="895465" y="118813"/>
                </a:lnTo>
                <a:lnTo>
                  <a:pt x="904331" y="109579"/>
                </a:lnTo>
                <a:lnTo>
                  <a:pt x="913893" y="102168"/>
                </a:lnTo>
                <a:lnTo>
                  <a:pt x="924855" y="93409"/>
                </a:lnTo>
                <a:lnTo>
                  <a:pt x="931283" y="91012"/>
                </a:lnTo>
                <a:lnTo>
                  <a:pt x="943495" y="89473"/>
                </a:lnTo>
                <a:lnTo>
                  <a:pt x="949490" y="89263"/>
                </a:lnTo>
                <a:lnTo>
                  <a:pt x="952477" y="91191"/>
                </a:lnTo>
                <a:lnTo>
                  <a:pt x="958443" y="98626"/>
                </a:lnTo>
                <a:lnTo>
                  <a:pt x="964402" y="105898"/>
                </a:lnTo>
                <a:lnTo>
                  <a:pt x="967379" y="109227"/>
                </a:lnTo>
                <a:lnTo>
                  <a:pt x="969365" y="113430"/>
                </a:lnTo>
                <a:lnTo>
                  <a:pt x="971571" y="123392"/>
                </a:lnTo>
                <a:lnTo>
                  <a:pt x="972551" y="131789"/>
                </a:lnTo>
                <a:lnTo>
                  <a:pt x="972813" y="135417"/>
                </a:lnTo>
                <a:lnTo>
                  <a:pt x="970457" y="144739"/>
                </a:lnTo>
                <a:lnTo>
                  <a:pt x="968440" y="150004"/>
                </a:lnTo>
                <a:lnTo>
                  <a:pt x="966103" y="155498"/>
                </a:lnTo>
                <a:lnTo>
                  <a:pt x="960861" y="166894"/>
                </a:lnTo>
                <a:lnTo>
                  <a:pt x="957081" y="172711"/>
                </a:lnTo>
                <a:lnTo>
                  <a:pt x="952578" y="178573"/>
                </a:lnTo>
                <a:lnTo>
                  <a:pt x="947591" y="184466"/>
                </a:lnTo>
                <a:lnTo>
                  <a:pt x="936758" y="193659"/>
                </a:lnTo>
                <a:lnTo>
                  <a:pt x="925329" y="202044"/>
                </a:lnTo>
                <a:lnTo>
                  <a:pt x="919503" y="207058"/>
                </a:lnTo>
                <a:lnTo>
                  <a:pt x="913635" y="212386"/>
                </a:lnTo>
                <a:lnTo>
                  <a:pt x="907738" y="215937"/>
                </a:lnTo>
                <a:lnTo>
                  <a:pt x="886662" y="224283"/>
                </a:lnTo>
                <a:lnTo>
                  <a:pt x="882811" y="226845"/>
                </a:lnTo>
                <a:lnTo>
                  <a:pt x="873240" y="229692"/>
                </a:lnTo>
                <a:lnTo>
                  <a:pt x="848320" y="2319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PenAnnotation119"/>
          <p:cNvSpPr/>
          <p:nvPr/>
        </p:nvSpPr>
        <p:spPr>
          <a:xfrm>
            <a:off x="4250695" y="4179093"/>
            <a:ext cx="267727" cy="267246"/>
          </a:xfrm>
          <a:custGeom>
            <a:avLst/>
            <a:gdLst/>
            <a:ahLst/>
            <a:cxnLst/>
            <a:rect l="0" t="0" r="0" b="0"/>
            <a:pathLst>
              <a:path w="267727" h="267246">
                <a:moveTo>
                  <a:pt x="80203" y="0"/>
                </a:moveTo>
                <a:lnTo>
                  <a:pt x="80203" y="43114"/>
                </a:lnTo>
                <a:lnTo>
                  <a:pt x="81195" y="50571"/>
                </a:lnTo>
                <a:lnTo>
                  <a:pt x="82849" y="59511"/>
                </a:lnTo>
                <a:lnTo>
                  <a:pt x="84943" y="69440"/>
                </a:lnTo>
                <a:lnTo>
                  <a:pt x="87332" y="79035"/>
                </a:lnTo>
                <a:lnTo>
                  <a:pt x="89917" y="88409"/>
                </a:lnTo>
                <a:lnTo>
                  <a:pt x="92632" y="97635"/>
                </a:lnTo>
                <a:lnTo>
                  <a:pt x="94442" y="107754"/>
                </a:lnTo>
                <a:lnTo>
                  <a:pt x="95649" y="118469"/>
                </a:lnTo>
                <a:lnTo>
                  <a:pt x="96453" y="129581"/>
                </a:lnTo>
                <a:lnTo>
                  <a:pt x="97982" y="139965"/>
                </a:lnTo>
                <a:lnTo>
                  <a:pt x="99993" y="149865"/>
                </a:lnTo>
                <a:lnTo>
                  <a:pt x="102326" y="159442"/>
                </a:lnTo>
                <a:lnTo>
                  <a:pt x="104874" y="167810"/>
                </a:lnTo>
                <a:lnTo>
                  <a:pt x="107564" y="175373"/>
                </a:lnTo>
                <a:lnTo>
                  <a:pt x="110350" y="182400"/>
                </a:lnTo>
                <a:lnTo>
                  <a:pt x="112207" y="189069"/>
                </a:lnTo>
                <a:lnTo>
                  <a:pt x="113445" y="195499"/>
                </a:lnTo>
                <a:lnTo>
                  <a:pt x="114271" y="201770"/>
                </a:lnTo>
                <a:lnTo>
                  <a:pt x="114821" y="206943"/>
                </a:lnTo>
                <a:lnTo>
                  <a:pt x="115188" y="211384"/>
                </a:lnTo>
                <a:lnTo>
                  <a:pt x="115433" y="215337"/>
                </a:lnTo>
                <a:lnTo>
                  <a:pt x="116588" y="218964"/>
                </a:lnTo>
                <a:lnTo>
                  <a:pt x="120518" y="225641"/>
                </a:lnTo>
                <a:lnTo>
                  <a:pt x="124471" y="231599"/>
                </a:lnTo>
                <a:lnTo>
                  <a:pt x="124776" y="224930"/>
                </a:lnTo>
                <a:lnTo>
                  <a:pt x="124818" y="219693"/>
                </a:lnTo>
                <a:lnTo>
                  <a:pt x="122191" y="211413"/>
                </a:lnTo>
                <a:lnTo>
                  <a:pt x="120101" y="206426"/>
                </a:lnTo>
                <a:lnTo>
                  <a:pt x="118708" y="201117"/>
                </a:lnTo>
                <a:lnTo>
                  <a:pt x="117779" y="195594"/>
                </a:lnTo>
                <a:lnTo>
                  <a:pt x="117160" y="189927"/>
                </a:lnTo>
                <a:lnTo>
                  <a:pt x="115755" y="184165"/>
                </a:lnTo>
                <a:lnTo>
                  <a:pt x="113826" y="178339"/>
                </a:lnTo>
                <a:lnTo>
                  <a:pt x="111548" y="172471"/>
                </a:lnTo>
                <a:lnTo>
                  <a:pt x="106371" y="158013"/>
                </a:lnTo>
                <a:lnTo>
                  <a:pt x="103602" y="149991"/>
                </a:lnTo>
                <a:lnTo>
                  <a:pt x="99771" y="142658"/>
                </a:lnTo>
                <a:lnTo>
                  <a:pt x="95233" y="135785"/>
                </a:lnTo>
                <a:lnTo>
                  <a:pt x="90222" y="129219"/>
                </a:lnTo>
                <a:lnTo>
                  <a:pt x="85891" y="123849"/>
                </a:lnTo>
                <a:lnTo>
                  <a:pt x="82011" y="119277"/>
                </a:lnTo>
                <a:lnTo>
                  <a:pt x="78431" y="115237"/>
                </a:lnTo>
                <a:lnTo>
                  <a:pt x="74061" y="112543"/>
                </a:lnTo>
                <a:lnTo>
                  <a:pt x="69163" y="110748"/>
                </a:lnTo>
                <a:lnTo>
                  <a:pt x="63913" y="109551"/>
                </a:lnTo>
                <a:lnTo>
                  <a:pt x="59421" y="108753"/>
                </a:lnTo>
                <a:lnTo>
                  <a:pt x="51785" y="107866"/>
                </a:lnTo>
                <a:lnTo>
                  <a:pt x="45083" y="107472"/>
                </a:lnTo>
                <a:lnTo>
                  <a:pt x="41907" y="107367"/>
                </a:lnTo>
                <a:lnTo>
                  <a:pt x="37805" y="109281"/>
                </a:lnTo>
                <a:lnTo>
                  <a:pt x="33086" y="112541"/>
                </a:lnTo>
                <a:lnTo>
                  <a:pt x="27956" y="116700"/>
                </a:lnTo>
                <a:lnTo>
                  <a:pt x="19609" y="123966"/>
                </a:lnTo>
                <a:lnTo>
                  <a:pt x="12593" y="131494"/>
                </a:lnTo>
                <a:lnTo>
                  <a:pt x="9333" y="136280"/>
                </a:lnTo>
                <a:lnTo>
                  <a:pt x="6167" y="141455"/>
                </a:lnTo>
                <a:lnTo>
                  <a:pt x="4057" y="146889"/>
                </a:lnTo>
                <a:lnTo>
                  <a:pt x="2650" y="152497"/>
                </a:lnTo>
                <a:lnTo>
                  <a:pt x="1712" y="158219"/>
                </a:lnTo>
                <a:lnTo>
                  <a:pt x="1086" y="165011"/>
                </a:lnTo>
                <a:lnTo>
                  <a:pt x="670" y="172515"/>
                </a:lnTo>
                <a:lnTo>
                  <a:pt x="206" y="187798"/>
                </a:lnTo>
                <a:lnTo>
                  <a:pt x="0" y="201206"/>
                </a:lnTo>
                <a:lnTo>
                  <a:pt x="938" y="207559"/>
                </a:lnTo>
                <a:lnTo>
                  <a:pt x="2555" y="213779"/>
                </a:lnTo>
                <a:lnTo>
                  <a:pt x="4625" y="219910"/>
                </a:lnTo>
                <a:lnTo>
                  <a:pt x="6997" y="224990"/>
                </a:lnTo>
                <a:lnTo>
                  <a:pt x="12279" y="233279"/>
                </a:lnTo>
                <a:lnTo>
                  <a:pt x="16069" y="237871"/>
                </a:lnTo>
                <a:lnTo>
                  <a:pt x="20580" y="242917"/>
                </a:lnTo>
                <a:lnTo>
                  <a:pt x="25571" y="248265"/>
                </a:lnTo>
                <a:lnTo>
                  <a:pt x="30883" y="252822"/>
                </a:lnTo>
                <a:lnTo>
                  <a:pt x="36409" y="256853"/>
                </a:lnTo>
                <a:lnTo>
                  <a:pt x="42077" y="260532"/>
                </a:lnTo>
                <a:lnTo>
                  <a:pt x="47841" y="262985"/>
                </a:lnTo>
                <a:lnTo>
                  <a:pt x="53667" y="264621"/>
                </a:lnTo>
                <a:lnTo>
                  <a:pt x="59536" y="265711"/>
                </a:lnTo>
                <a:lnTo>
                  <a:pt x="65433" y="266437"/>
                </a:lnTo>
                <a:lnTo>
                  <a:pt x="71348" y="266922"/>
                </a:lnTo>
                <a:lnTo>
                  <a:pt x="77276" y="267245"/>
                </a:lnTo>
                <a:lnTo>
                  <a:pt x="83213" y="266468"/>
                </a:lnTo>
                <a:lnTo>
                  <a:pt x="89155" y="264958"/>
                </a:lnTo>
                <a:lnTo>
                  <a:pt x="95100" y="262959"/>
                </a:lnTo>
                <a:lnTo>
                  <a:pt x="101049" y="259642"/>
                </a:lnTo>
                <a:lnTo>
                  <a:pt x="106999" y="255446"/>
                </a:lnTo>
                <a:lnTo>
                  <a:pt x="112950" y="250665"/>
                </a:lnTo>
                <a:lnTo>
                  <a:pt x="119894" y="245493"/>
                </a:lnTo>
                <a:lnTo>
                  <a:pt x="135546" y="234455"/>
                </a:lnTo>
                <a:lnTo>
                  <a:pt x="142896" y="228733"/>
                </a:lnTo>
                <a:lnTo>
                  <a:pt x="149779" y="222934"/>
                </a:lnTo>
                <a:lnTo>
                  <a:pt x="156353" y="217084"/>
                </a:lnTo>
                <a:lnTo>
                  <a:pt x="168948" y="205292"/>
                </a:lnTo>
                <a:lnTo>
                  <a:pt x="175086" y="199369"/>
                </a:lnTo>
                <a:lnTo>
                  <a:pt x="180169" y="192444"/>
                </a:lnTo>
                <a:lnTo>
                  <a:pt x="184550" y="184851"/>
                </a:lnTo>
                <a:lnTo>
                  <a:pt x="208031" y="137288"/>
                </a:lnTo>
                <a:lnTo>
                  <a:pt x="210070" y="131213"/>
                </a:lnTo>
                <a:lnTo>
                  <a:pt x="211429" y="125179"/>
                </a:lnTo>
                <a:lnTo>
                  <a:pt x="212336" y="119171"/>
                </a:lnTo>
                <a:lnTo>
                  <a:pt x="212940" y="114174"/>
                </a:lnTo>
                <a:lnTo>
                  <a:pt x="213611" y="105976"/>
                </a:lnTo>
                <a:lnTo>
                  <a:pt x="213910" y="99025"/>
                </a:lnTo>
                <a:lnTo>
                  <a:pt x="214101" y="91219"/>
                </a:lnTo>
                <a:lnTo>
                  <a:pt x="213125" y="90578"/>
                </a:lnTo>
                <a:lnTo>
                  <a:pt x="209394" y="89867"/>
                </a:lnTo>
                <a:lnTo>
                  <a:pt x="207010" y="90669"/>
                </a:lnTo>
                <a:lnTo>
                  <a:pt x="201715" y="94207"/>
                </a:lnTo>
                <a:lnTo>
                  <a:pt x="196055" y="99086"/>
                </a:lnTo>
                <a:lnTo>
                  <a:pt x="193157" y="101776"/>
                </a:lnTo>
                <a:lnTo>
                  <a:pt x="187290" y="110057"/>
                </a:lnTo>
                <a:lnTo>
                  <a:pt x="184337" y="115043"/>
                </a:lnTo>
                <a:lnTo>
                  <a:pt x="178409" y="123230"/>
                </a:lnTo>
                <a:lnTo>
                  <a:pt x="175439" y="126802"/>
                </a:lnTo>
                <a:lnTo>
                  <a:pt x="173459" y="131167"/>
                </a:lnTo>
                <a:lnTo>
                  <a:pt x="172140" y="136062"/>
                </a:lnTo>
                <a:lnTo>
                  <a:pt x="171260" y="141310"/>
                </a:lnTo>
                <a:lnTo>
                  <a:pt x="170673" y="145800"/>
                </a:lnTo>
                <a:lnTo>
                  <a:pt x="170021" y="153436"/>
                </a:lnTo>
                <a:lnTo>
                  <a:pt x="169847" y="157853"/>
                </a:lnTo>
                <a:lnTo>
                  <a:pt x="169654" y="168053"/>
                </a:lnTo>
                <a:lnTo>
                  <a:pt x="170595" y="172559"/>
                </a:lnTo>
                <a:lnTo>
                  <a:pt x="174286" y="180211"/>
                </a:lnTo>
                <a:lnTo>
                  <a:pt x="179234" y="186919"/>
                </a:lnTo>
                <a:lnTo>
                  <a:pt x="184740" y="193208"/>
                </a:lnTo>
                <a:lnTo>
                  <a:pt x="190495" y="199311"/>
                </a:lnTo>
                <a:lnTo>
                  <a:pt x="193418" y="201335"/>
                </a:lnTo>
                <a:lnTo>
                  <a:pt x="199313" y="203584"/>
                </a:lnTo>
                <a:lnTo>
                  <a:pt x="205239" y="207229"/>
                </a:lnTo>
                <a:lnTo>
                  <a:pt x="208209" y="209591"/>
                </a:lnTo>
                <a:lnTo>
                  <a:pt x="211181" y="211165"/>
                </a:lnTo>
                <a:lnTo>
                  <a:pt x="217129" y="212914"/>
                </a:lnTo>
                <a:lnTo>
                  <a:pt x="223080" y="213691"/>
                </a:lnTo>
                <a:lnTo>
                  <a:pt x="229032" y="214036"/>
                </a:lnTo>
                <a:lnTo>
                  <a:pt x="234985" y="214190"/>
                </a:lnTo>
                <a:lnTo>
                  <a:pt x="237961" y="213239"/>
                </a:lnTo>
                <a:lnTo>
                  <a:pt x="243914" y="209536"/>
                </a:lnTo>
                <a:lnTo>
                  <a:pt x="249867" y="207229"/>
                </a:lnTo>
                <a:lnTo>
                  <a:pt x="257033" y="205748"/>
                </a:lnTo>
                <a:lnTo>
                  <a:pt x="264585" y="205455"/>
                </a:lnTo>
                <a:lnTo>
                  <a:pt x="267726" y="20538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PenAnnotation120"/>
          <p:cNvSpPr/>
          <p:nvPr/>
        </p:nvSpPr>
        <p:spPr>
          <a:xfrm>
            <a:off x="919866" y="4955976"/>
            <a:ext cx="71330" cy="375048"/>
          </a:xfrm>
          <a:custGeom>
            <a:avLst/>
            <a:gdLst/>
            <a:ahLst/>
            <a:cxnLst/>
            <a:rect l="0" t="0" r="0" b="0"/>
            <a:pathLst>
              <a:path w="71330" h="375048">
                <a:moveTo>
                  <a:pt x="8821" y="0"/>
                </a:moveTo>
                <a:lnTo>
                  <a:pt x="1133" y="0"/>
                </a:lnTo>
                <a:lnTo>
                  <a:pt x="443" y="5292"/>
                </a:lnTo>
                <a:lnTo>
                  <a:pt x="137" y="14258"/>
                </a:lnTo>
                <a:lnTo>
                  <a:pt x="0" y="24858"/>
                </a:lnTo>
                <a:lnTo>
                  <a:pt x="956" y="30463"/>
                </a:lnTo>
                <a:lnTo>
                  <a:pt x="2586" y="36184"/>
                </a:lnTo>
                <a:lnTo>
                  <a:pt x="4664" y="41982"/>
                </a:lnTo>
                <a:lnTo>
                  <a:pt x="6050" y="49816"/>
                </a:lnTo>
                <a:lnTo>
                  <a:pt x="6974" y="59008"/>
                </a:lnTo>
                <a:lnTo>
                  <a:pt x="7589" y="69104"/>
                </a:lnTo>
                <a:lnTo>
                  <a:pt x="8992" y="78812"/>
                </a:lnTo>
                <a:lnTo>
                  <a:pt x="10919" y="88260"/>
                </a:lnTo>
                <a:lnTo>
                  <a:pt x="21142" y="129551"/>
                </a:lnTo>
                <a:lnTo>
                  <a:pt x="22988" y="141930"/>
                </a:lnTo>
                <a:lnTo>
                  <a:pt x="24219" y="155144"/>
                </a:lnTo>
                <a:lnTo>
                  <a:pt x="25039" y="168914"/>
                </a:lnTo>
                <a:lnTo>
                  <a:pt x="26579" y="182062"/>
                </a:lnTo>
                <a:lnTo>
                  <a:pt x="28597" y="194797"/>
                </a:lnTo>
                <a:lnTo>
                  <a:pt x="30935" y="207255"/>
                </a:lnTo>
                <a:lnTo>
                  <a:pt x="36178" y="231681"/>
                </a:lnTo>
                <a:lnTo>
                  <a:pt x="38965" y="243751"/>
                </a:lnTo>
                <a:lnTo>
                  <a:pt x="40823" y="255767"/>
                </a:lnTo>
                <a:lnTo>
                  <a:pt x="42062" y="267745"/>
                </a:lnTo>
                <a:lnTo>
                  <a:pt x="42888" y="279700"/>
                </a:lnTo>
                <a:lnTo>
                  <a:pt x="44431" y="290647"/>
                </a:lnTo>
                <a:lnTo>
                  <a:pt x="46451" y="300921"/>
                </a:lnTo>
                <a:lnTo>
                  <a:pt x="48791" y="310747"/>
                </a:lnTo>
                <a:lnTo>
                  <a:pt x="50350" y="319282"/>
                </a:lnTo>
                <a:lnTo>
                  <a:pt x="51390" y="326956"/>
                </a:lnTo>
                <a:lnTo>
                  <a:pt x="52083" y="334057"/>
                </a:lnTo>
                <a:lnTo>
                  <a:pt x="53537" y="340775"/>
                </a:lnTo>
                <a:lnTo>
                  <a:pt x="55499" y="347238"/>
                </a:lnTo>
                <a:lnTo>
                  <a:pt x="57799" y="353531"/>
                </a:lnTo>
                <a:lnTo>
                  <a:pt x="59332" y="358718"/>
                </a:lnTo>
                <a:lnTo>
                  <a:pt x="61490" y="369768"/>
                </a:lnTo>
                <a:lnTo>
                  <a:pt x="61995" y="372701"/>
                </a:lnTo>
                <a:lnTo>
                  <a:pt x="63122" y="373483"/>
                </a:lnTo>
                <a:lnTo>
                  <a:pt x="64866" y="374004"/>
                </a:lnTo>
                <a:lnTo>
                  <a:pt x="71329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PenAnnotation121"/>
          <p:cNvSpPr/>
          <p:nvPr/>
        </p:nvSpPr>
        <p:spPr>
          <a:xfrm>
            <a:off x="776882" y="4991695"/>
            <a:ext cx="294681" cy="53579"/>
          </a:xfrm>
          <a:custGeom>
            <a:avLst/>
            <a:gdLst/>
            <a:ahLst/>
            <a:cxnLst/>
            <a:rect l="0" t="0" r="0" b="0"/>
            <a:pathLst>
              <a:path w="294681" h="53579">
                <a:moveTo>
                  <a:pt x="0" y="53578"/>
                </a:moveTo>
                <a:lnTo>
                  <a:pt x="29889" y="53578"/>
                </a:lnTo>
                <a:lnTo>
                  <a:pt x="33816" y="52586"/>
                </a:lnTo>
                <a:lnTo>
                  <a:pt x="38419" y="50932"/>
                </a:lnTo>
                <a:lnTo>
                  <a:pt x="43472" y="48838"/>
                </a:lnTo>
                <a:lnTo>
                  <a:pt x="48825" y="47441"/>
                </a:lnTo>
                <a:lnTo>
                  <a:pt x="54379" y="46510"/>
                </a:lnTo>
                <a:lnTo>
                  <a:pt x="60065" y="45889"/>
                </a:lnTo>
                <a:lnTo>
                  <a:pt x="66832" y="45476"/>
                </a:lnTo>
                <a:lnTo>
                  <a:pt x="82289" y="45016"/>
                </a:lnTo>
                <a:lnTo>
                  <a:pt x="89586" y="43901"/>
                </a:lnTo>
                <a:lnTo>
                  <a:pt x="96435" y="42166"/>
                </a:lnTo>
                <a:lnTo>
                  <a:pt x="126426" y="32252"/>
                </a:lnTo>
                <a:lnTo>
                  <a:pt x="134886" y="30431"/>
                </a:lnTo>
                <a:lnTo>
                  <a:pt x="143502" y="29217"/>
                </a:lnTo>
                <a:lnTo>
                  <a:pt x="152223" y="28408"/>
                </a:lnTo>
                <a:lnTo>
                  <a:pt x="160021" y="26876"/>
                </a:lnTo>
                <a:lnTo>
                  <a:pt x="167204" y="24863"/>
                </a:lnTo>
                <a:lnTo>
                  <a:pt x="173977" y="22528"/>
                </a:lnTo>
                <a:lnTo>
                  <a:pt x="181469" y="20972"/>
                </a:lnTo>
                <a:lnTo>
                  <a:pt x="189441" y="19934"/>
                </a:lnTo>
                <a:lnTo>
                  <a:pt x="197731" y="19242"/>
                </a:lnTo>
                <a:lnTo>
                  <a:pt x="205243" y="17789"/>
                </a:lnTo>
                <a:lnTo>
                  <a:pt x="212235" y="15828"/>
                </a:lnTo>
                <a:lnTo>
                  <a:pt x="218881" y="13529"/>
                </a:lnTo>
                <a:lnTo>
                  <a:pt x="224303" y="11996"/>
                </a:lnTo>
                <a:lnTo>
                  <a:pt x="228911" y="10974"/>
                </a:lnTo>
                <a:lnTo>
                  <a:pt x="232974" y="10292"/>
                </a:lnTo>
                <a:lnTo>
                  <a:pt x="237668" y="8845"/>
                </a:lnTo>
                <a:lnTo>
                  <a:pt x="242781" y="6889"/>
                </a:lnTo>
                <a:lnTo>
                  <a:pt x="248175" y="4593"/>
                </a:lnTo>
                <a:lnTo>
                  <a:pt x="252762" y="3062"/>
                </a:lnTo>
                <a:lnTo>
                  <a:pt x="256813" y="2042"/>
                </a:lnTo>
                <a:lnTo>
                  <a:pt x="263960" y="907"/>
                </a:lnTo>
                <a:lnTo>
                  <a:pt x="270443" y="403"/>
                </a:lnTo>
                <a:lnTo>
                  <a:pt x="276632" y="179"/>
                </a:lnTo>
                <a:lnTo>
                  <a:pt x="2946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PenAnnotation122"/>
          <p:cNvSpPr/>
          <p:nvPr/>
        </p:nvSpPr>
        <p:spPr>
          <a:xfrm>
            <a:off x="1080492" y="4947046"/>
            <a:ext cx="732235" cy="321470"/>
          </a:xfrm>
          <a:custGeom>
            <a:avLst/>
            <a:gdLst/>
            <a:ahLst/>
            <a:cxnLst/>
            <a:rect l="0" t="0" r="0" b="0"/>
            <a:pathLst>
              <a:path w="732235" h="321470">
                <a:moveTo>
                  <a:pt x="0" y="321469"/>
                </a:moveTo>
                <a:lnTo>
                  <a:pt x="13302" y="308167"/>
                </a:lnTo>
                <a:lnTo>
                  <a:pt x="18480" y="300343"/>
                </a:lnTo>
                <a:lnTo>
                  <a:pt x="21249" y="295479"/>
                </a:lnTo>
                <a:lnTo>
                  <a:pt x="29618" y="287429"/>
                </a:lnTo>
                <a:lnTo>
                  <a:pt x="38960" y="280543"/>
                </a:lnTo>
                <a:lnTo>
                  <a:pt x="46420" y="274176"/>
                </a:lnTo>
                <a:lnTo>
                  <a:pt x="55688" y="265393"/>
                </a:lnTo>
                <a:lnTo>
                  <a:pt x="73067" y="248325"/>
                </a:lnTo>
                <a:lnTo>
                  <a:pt x="75500" y="243933"/>
                </a:lnTo>
                <a:lnTo>
                  <a:pt x="77122" y="239021"/>
                </a:lnTo>
                <a:lnTo>
                  <a:pt x="78204" y="233762"/>
                </a:lnTo>
                <a:lnTo>
                  <a:pt x="82051" y="225272"/>
                </a:lnTo>
                <a:lnTo>
                  <a:pt x="84466" y="221619"/>
                </a:lnTo>
                <a:lnTo>
                  <a:pt x="87150" y="212268"/>
                </a:lnTo>
                <a:lnTo>
                  <a:pt x="88342" y="202490"/>
                </a:lnTo>
                <a:lnTo>
                  <a:pt x="88873" y="194837"/>
                </a:lnTo>
                <a:lnTo>
                  <a:pt x="89108" y="185483"/>
                </a:lnTo>
                <a:lnTo>
                  <a:pt x="89171" y="180210"/>
                </a:lnTo>
                <a:lnTo>
                  <a:pt x="88221" y="176695"/>
                </a:lnTo>
                <a:lnTo>
                  <a:pt x="86595" y="174351"/>
                </a:lnTo>
                <a:lnTo>
                  <a:pt x="76857" y="165850"/>
                </a:lnTo>
                <a:lnTo>
                  <a:pt x="74058" y="164145"/>
                </a:lnTo>
                <a:lnTo>
                  <a:pt x="68302" y="162251"/>
                </a:lnTo>
                <a:lnTo>
                  <a:pt x="65379" y="162738"/>
                </a:lnTo>
                <a:lnTo>
                  <a:pt x="59484" y="165924"/>
                </a:lnTo>
                <a:lnTo>
                  <a:pt x="50587" y="173296"/>
                </a:lnTo>
                <a:lnTo>
                  <a:pt x="44642" y="181531"/>
                </a:lnTo>
                <a:lnTo>
                  <a:pt x="41667" y="186506"/>
                </a:lnTo>
                <a:lnTo>
                  <a:pt x="39684" y="191806"/>
                </a:lnTo>
                <a:lnTo>
                  <a:pt x="38362" y="197324"/>
                </a:lnTo>
                <a:lnTo>
                  <a:pt x="37481" y="202987"/>
                </a:lnTo>
                <a:lnTo>
                  <a:pt x="36502" y="211925"/>
                </a:lnTo>
                <a:lnTo>
                  <a:pt x="36067" y="221189"/>
                </a:lnTo>
                <a:lnTo>
                  <a:pt x="35873" y="235228"/>
                </a:lnTo>
                <a:lnTo>
                  <a:pt x="36814" y="242147"/>
                </a:lnTo>
                <a:lnTo>
                  <a:pt x="38433" y="248744"/>
                </a:lnTo>
                <a:lnTo>
                  <a:pt x="40505" y="255127"/>
                </a:lnTo>
                <a:lnTo>
                  <a:pt x="45452" y="264864"/>
                </a:lnTo>
                <a:lnTo>
                  <a:pt x="50959" y="273491"/>
                </a:lnTo>
                <a:lnTo>
                  <a:pt x="53816" y="278570"/>
                </a:lnTo>
                <a:lnTo>
                  <a:pt x="59637" y="288512"/>
                </a:lnTo>
                <a:lnTo>
                  <a:pt x="65531" y="296238"/>
                </a:lnTo>
                <a:lnTo>
                  <a:pt x="69484" y="298695"/>
                </a:lnTo>
                <a:lnTo>
                  <a:pt x="83536" y="303146"/>
                </a:lnTo>
                <a:lnTo>
                  <a:pt x="91036" y="307703"/>
                </a:lnTo>
                <a:lnTo>
                  <a:pt x="95417" y="308323"/>
                </a:lnTo>
                <a:lnTo>
                  <a:pt x="116707" y="304835"/>
                </a:lnTo>
                <a:lnTo>
                  <a:pt x="122453" y="304427"/>
                </a:lnTo>
                <a:lnTo>
                  <a:pt x="127276" y="303162"/>
                </a:lnTo>
                <a:lnTo>
                  <a:pt x="135280" y="299111"/>
                </a:lnTo>
                <a:lnTo>
                  <a:pt x="144791" y="291358"/>
                </a:lnTo>
                <a:lnTo>
                  <a:pt x="150105" y="286512"/>
                </a:lnTo>
                <a:lnTo>
                  <a:pt x="154641" y="281298"/>
                </a:lnTo>
                <a:lnTo>
                  <a:pt x="158656" y="275836"/>
                </a:lnTo>
                <a:lnTo>
                  <a:pt x="162325" y="270211"/>
                </a:lnTo>
                <a:lnTo>
                  <a:pt x="165764" y="264477"/>
                </a:lnTo>
                <a:lnTo>
                  <a:pt x="169048" y="258670"/>
                </a:lnTo>
                <a:lnTo>
                  <a:pt x="172230" y="252814"/>
                </a:lnTo>
                <a:lnTo>
                  <a:pt x="175343" y="245933"/>
                </a:lnTo>
                <a:lnTo>
                  <a:pt x="178411" y="238370"/>
                </a:lnTo>
                <a:lnTo>
                  <a:pt x="181448" y="230351"/>
                </a:lnTo>
                <a:lnTo>
                  <a:pt x="184466" y="223020"/>
                </a:lnTo>
                <a:lnTo>
                  <a:pt x="187469" y="216149"/>
                </a:lnTo>
                <a:lnTo>
                  <a:pt x="190464" y="209584"/>
                </a:lnTo>
                <a:lnTo>
                  <a:pt x="192460" y="202231"/>
                </a:lnTo>
                <a:lnTo>
                  <a:pt x="193791" y="194352"/>
                </a:lnTo>
                <a:lnTo>
                  <a:pt x="194678" y="186123"/>
                </a:lnTo>
                <a:lnTo>
                  <a:pt x="196262" y="179644"/>
                </a:lnTo>
                <a:lnTo>
                  <a:pt x="200667" y="169801"/>
                </a:lnTo>
                <a:lnTo>
                  <a:pt x="202239" y="164794"/>
                </a:lnTo>
                <a:lnTo>
                  <a:pt x="203287" y="159472"/>
                </a:lnTo>
                <a:lnTo>
                  <a:pt x="203985" y="153940"/>
                </a:lnTo>
                <a:lnTo>
                  <a:pt x="205443" y="150252"/>
                </a:lnTo>
                <a:lnTo>
                  <a:pt x="207407" y="147793"/>
                </a:lnTo>
                <a:lnTo>
                  <a:pt x="213908" y="143163"/>
                </a:lnTo>
                <a:lnTo>
                  <a:pt x="218933" y="152441"/>
                </a:lnTo>
                <a:lnTo>
                  <a:pt x="221327" y="159695"/>
                </a:lnTo>
                <a:lnTo>
                  <a:pt x="223383" y="168210"/>
                </a:lnTo>
                <a:lnTo>
                  <a:pt x="227604" y="181916"/>
                </a:lnTo>
                <a:lnTo>
                  <a:pt x="230119" y="188747"/>
                </a:lnTo>
                <a:lnTo>
                  <a:pt x="232787" y="195285"/>
                </a:lnTo>
                <a:lnTo>
                  <a:pt x="235559" y="201628"/>
                </a:lnTo>
                <a:lnTo>
                  <a:pt x="241284" y="213967"/>
                </a:lnTo>
                <a:lnTo>
                  <a:pt x="253044" y="238057"/>
                </a:lnTo>
                <a:lnTo>
                  <a:pt x="257000" y="244033"/>
                </a:lnTo>
                <a:lnTo>
                  <a:pt x="261622" y="250001"/>
                </a:lnTo>
                <a:lnTo>
                  <a:pt x="266688" y="255964"/>
                </a:lnTo>
                <a:lnTo>
                  <a:pt x="274963" y="265236"/>
                </a:lnTo>
                <a:lnTo>
                  <a:pt x="278558" y="269098"/>
                </a:lnTo>
                <a:lnTo>
                  <a:pt x="281948" y="271672"/>
                </a:lnTo>
                <a:lnTo>
                  <a:pt x="294516" y="278450"/>
                </a:lnTo>
                <a:lnTo>
                  <a:pt x="297547" y="280883"/>
                </a:lnTo>
                <a:lnTo>
                  <a:pt x="299568" y="281513"/>
                </a:lnTo>
                <a:lnTo>
                  <a:pt x="300915" y="280942"/>
                </a:lnTo>
                <a:lnTo>
                  <a:pt x="301813" y="279568"/>
                </a:lnTo>
                <a:lnTo>
                  <a:pt x="303404" y="278652"/>
                </a:lnTo>
                <a:lnTo>
                  <a:pt x="307817" y="277635"/>
                </a:lnTo>
                <a:lnTo>
                  <a:pt x="310383" y="275379"/>
                </a:lnTo>
                <a:lnTo>
                  <a:pt x="315880" y="267581"/>
                </a:lnTo>
                <a:lnTo>
                  <a:pt x="317743" y="262723"/>
                </a:lnTo>
                <a:lnTo>
                  <a:pt x="318985" y="257501"/>
                </a:lnTo>
                <a:lnTo>
                  <a:pt x="319813" y="252035"/>
                </a:lnTo>
                <a:lnTo>
                  <a:pt x="321357" y="245414"/>
                </a:lnTo>
                <a:lnTo>
                  <a:pt x="323378" y="238024"/>
                </a:lnTo>
                <a:lnTo>
                  <a:pt x="325718" y="230120"/>
                </a:lnTo>
                <a:lnTo>
                  <a:pt x="328270" y="222867"/>
                </a:lnTo>
                <a:lnTo>
                  <a:pt x="330964" y="216046"/>
                </a:lnTo>
                <a:lnTo>
                  <a:pt x="333752" y="209515"/>
                </a:lnTo>
                <a:lnTo>
                  <a:pt x="336603" y="202185"/>
                </a:lnTo>
                <a:lnTo>
                  <a:pt x="342416" y="186102"/>
                </a:lnTo>
                <a:lnTo>
                  <a:pt x="344363" y="177647"/>
                </a:lnTo>
                <a:lnTo>
                  <a:pt x="345661" y="169033"/>
                </a:lnTo>
                <a:lnTo>
                  <a:pt x="346527" y="160313"/>
                </a:lnTo>
                <a:lnTo>
                  <a:pt x="348096" y="153509"/>
                </a:lnTo>
                <a:lnTo>
                  <a:pt x="350134" y="147980"/>
                </a:lnTo>
                <a:lnTo>
                  <a:pt x="352485" y="143302"/>
                </a:lnTo>
                <a:lnTo>
                  <a:pt x="354052" y="138199"/>
                </a:lnTo>
                <a:lnTo>
                  <a:pt x="355097" y="132812"/>
                </a:lnTo>
                <a:lnTo>
                  <a:pt x="355794" y="127237"/>
                </a:lnTo>
                <a:lnTo>
                  <a:pt x="357251" y="123520"/>
                </a:lnTo>
                <a:lnTo>
                  <a:pt x="359214" y="121042"/>
                </a:lnTo>
                <a:lnTo>
                  <a:pt x="369494" y="112325"/>
                </a:lnTo>
                <a:lnTo>
                  <a:pt x="373401" y="108688"/>
                </a:lnTo>
                <a:lnTo>
                  <a:pt x="374942" y="109170"/>
                </a:lnTo>
                <a:lnTo>
                  <a:pt x="381851" y="113596"/>
                </a:lnTo>
                <a:lnTo>
                  <a:pt x="387331" y="114979"/>
                </a:lnTo>
                <a:lnTo>
                  <a:pt x="389189" y="117333"/>
                </a:lnTo>
                <a:lnTo>
                  <a:pt x="390428" y="120886"/>
                </a:lnTo>
                <a:lnTo>
                  <a:pt x="391254" y="125240"/>
                </a:lnTo>
                <a:lnTo>
                  <a:pt x="394818" y="132722"/>
                </a:lnTo>
                <a:lnTo>
                  <a:pt x="397157" y="136107"/>
                </a:lnTo>
                <a:lnTo>
                  <a:pt x="399709" y="141339"/>
                </a:lnTo>
                <a:lnTo>
                  <a:pt x="402402" y="147805"/>
                </a:lnTo>
                <a:lnTo>
                  <a:pt x="405190" y="155091"/>
                </a:lnTo>
                <a:lnTo>
                  <a:pt x="408040" y="161933"/>
                </a:lnTo>
                <a:lnTo>
                  <a:pt x="410933" y="168479"/>
                </a:lnTo>
                <a:lnTo>
                  <a:pt x="416793" y="181044"/>
                </a:lnTo>
                <a:lnTo>
                  <a:pt x="422705" y="193243"/>
                </a:lnTo>
                <a:lnTo>
                  <a:pt x="428639" y="202633"/>
                </a:lnTo>
                <a:lnTo>
                  <a:pt x="434584" y="211106"/>
                </a:lnTo>
                <a:lnTo>
                  <a:pt x="437559" y="216144"/>
                </a:lnTo>
                <a:lnTo>
                  <a:pt x="443509" y="226041"/>
                </a:lnTo>
                <a:lnTo>
                  <a:pt x="449461" y="233747"/>
                </a:lnTo>
                <a:lnTo>
                  <a:pt x="452438" y="236198"/>
                </a:lnTo>
                <a:lnTo>
                  <a:pt x="455414" y="237833"/>
                </a:lnTo>
                <a:lnTo>
                  <a:pt x="461367" y="239649"/>
                </a:lnTo>
                <a:lnTo>
                  <a:pt x="476250" y="240910"/>
                </a:lnTo>
                <a:lnTo>
                  <a:pt x="479226" y="239983"/>
                </a:lnTo>
                <a:lnTo>
                  <a:pt x="485179" y="236305"/>
                </a:lnTo>
                <a:lnTo>
                  <a:pt x="494109" y="228656"/>
                </a:lnTo>
                <a:lnTo>
                  <a:pt x="500062" y="220357"/>
                </a:lnTo>
                <a:lnTo>
                  <a:pt x="503039" y="215366"/>
                </a:lnTo>
                <a:lnTo>
                  <a:pt x="506015" y="210054"/>
                </a:lnTo>
                <a:lnTo>
                  <a:pt x="511968" y="198860"/>
                </a:lnTo>
                <a:lnTo>
                  <a:pt x="514945" y="192105"/>
                </a:lnTo>
                <a:lnTo>
                  <a:pt x="517922" y="184625"/>
                </a:lnTo>
                <a:lnTo>
                  <a:pt x="520898" y="176661"/>
                </a:lnTo>
                <a:lnTo>
                  <a:pt x="523875" y="169368"/>
                </a:lnTo>
                <a:lnTo>
                  <a:pt x="526851" y="162522"/>
                </a:lnTo>
                <a:lnTo>
                  <a:pt x="529828" y="155973"/>
                </a:lnTo>
                <a:lnTo>
                  <a:pt x="531812" y="148630"/>
                </a:lnTo>
                <a:lnTo>
                  <a:pt x="533135" y="140759"/>
                </a:lnTo>
                <a:lnTo>
                  <a:pt x="534017" y="132535"/>
                </a:lnTo>
                <a:lnTo>
                  <a:pt x="534605" y="125067"/>
                </a:lnTo>
                <a:lnTo>
                  <a:pt x="534997" y="118105"/>
                </a:lnTo>
                <a:lnTo>
                  <a:pt x="535433" y="106069"/>
                </a:lnTo>
                <a:lnTo>
                  <a:pt x="535626" y="97413"/>
                </a:lnTo>
                <a:lnTo>
                  <a:pt x="536670" y="93716"/>
                </a:lnTo>
                <a:lnTo>
                  <a:pt x="541887" y="83771"/>
                </a:lnTo>
                <a:lnTo>
                  <a:pt x="543456" y="77581"/>
                </a:lnTo>
                <a:lnTo>
                  <a:pt x="542882" y="75533"/>
                </a:lnTo>
                <a:lnTo>
                  <a:pt x="541507" y="74168"/>
                </a:lnTo>
                <a:lnTo>
                  <a:pt x="539598" y="73258"/>
                </a:lnTo>
                <a:lnTo>
                  <a:pt x="538326" y="73644"/>
                </a:lnTo>
                <a:lnTo>
                  <a:pt x="537478" y="74893"/>
                </a:lnTo>
                <a:lnTo>
                  <a:pt x="536535" y="78927"/>
                </a:lnTo>
                <a:lnTo>
                  <a:pt x="536004" y="86776"/>
                </a:lnTo>
                <a:lnTo>
                  <a:pt x="535847" y="96377"/>
                </a:lnTo>
                <a:lnTo>
                  <a:pt x="535810" y="106004"/>
                </a:lnTo>
                <a:lnTo>
                  <a:pt x="536793" y="111349"/>
                </a:lnTo>
                <a:lnTo>
                  <a:pt x="538440" y="116897"/>
                </a:lnTo>
                <a:lnTo>
                  <a:pt x="540530" y="122580"/>
                </a:lnTo>
                <a:lnTo>
                  <a:pt x="542916" y="128353"/>
                </a:lnTo>
                <a:lnTo>
                  <a:pt x="545498" y="134186"/>
                </a:lnTo>
                <a:lnTo>
                  <a:pt x="551014" y="145959"/>
                </a:lnTo>
                <a:lnTo>
                  <a:pt x="556772" y="157806"/>
                </a:lnTo>
                <a:lnTo>
                  <a:pt x="560689" y="162751"/>
                </a:lnTo>
                <a:lnTo>
                  <a:pt x="570333" y="170891"/>
                </a:lnTo>
                <a:lnTo>
                  <a:pt x="578588" y="177816"/>
                </a:lnTo>
                <a:lnTo>
                  <a:pt x="582178" y="181052"/>
                </a:lnTo>
                <a:lnTo>
                  <a:pt x="586556" y="183209"/>
                </a:lnTo>
                <a:lnTo>
                  <a:pt x="596712" y="185606"/>
                </a:lnTo>
                <a:lnTo>
                  <a:pt x="619401" y="187145"/>
                </a:lnTo>
                <a:lnTo>
                  <a:pt x="631154" y="187355"/>
                </a:lnTo>
                <a:lnTo>
                  <a:pt x="636074" y="186420"/>
                </a:lnTo>
                <a:lnTo>
                  <a:pt x="644186" y="182733"/>
                </a:lnTo>
                <a:lnTo>
                  <a:pt x="653745" y="175142"/>
                </a:lnTo>
                <a:lnTo>
                  <a:pt x="664608" y="165154"/>
                </a:lnTo>
                <a:lnTo>
                  <a:pt x="676050" y="154099"/>
                </a:lnTo>
                <a:lnTo>
                  <a:pt x="680888" y="148374"/>
                </a:lnTo>
                <a:lnTo>
                  <a:pt x="685105" y="142572"/>
                </a:lnTo>
                <a:lnTo>
                  <a:pt x="703742" y="114263"/>
                </a:lnTo>
                <a:lnTo>
                  <a:pt x="707286" y="106933"/>
                </a:lnTo>
                <a:lnTo>
                  <a:pt x="709649" y="100062"/>
                </a:lnTo>
                <a:lnTo>
                  <a:pt x="711224" y="93498"/>
                </a:lnTo>
                <a:lnTo>
                  <a:pt x="713267" y="86144"/>
                </a:lnTo>
                <a:lnTo>
                  <a:pt x="718182" y="70037"/>
                </a:lnTo>
                <a:lnTo>
                  <a:pt x="720881" y="62566"/>
                </a:lnTo>
                <a:lnTo>
                  <a:pt x="723674" y="55602"/>
                </a:lnTo>
                <a:lnTo>
                  <a:pt x="726527" y="48974"/>
                </a:lnTo>
                <a:lnTo>
                  <a:pt x="728429" y="42572"/>
                </a:lnTo>
                <a:lnTo>
                  <a:pt x="729698" y="36319"/>
                </a:lnTo>
                <a:lnTo>
                  <a:pt x="730543" y="30165"/>
                </a:lnTo>
                <a:lnTo>
                  <a:pt x="731483" y="20683"/>
                </a:lnTo>
                <a:lnTo>
                  <a:pt x="731900" y="13162"/>
                </a:lnTo>
                <a:lnTo>
                  <a:pt x="7322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PenAnnotation123"/>
          <p:cNvSpPr/>
          <p:nvPr/>
        </p:nvSpPr>
        <p:spPr>
          <a:xfrm>
            <a:off x="339449" y="5665578"/>
            <a:ext cx="53458" cy="111930"/>
          </a:xfrm>
          <a:custGeom>
            <a:avLst/>
            <a:gdLst/>
            <a:ahLst/>
            <a:cxnLst/>
            <a:rect l="0" t="0" r="0" b="0"/>
            <a:pathLst>
              <a:path w="53458" h="111930">
                <a:moveTo>
                  <a:pt x="17738" y="40492"/>
                </a:moveTo>
                <a:lnTo>
                  <a:pt x="9176" y="40492"/>
                </a:lnTo>
                <a:lnTo>
                  <a:pt x="8972" y="43138"/>
                </a:lnTo>
                <a:lnTo>
                  <a:pt x="8917" y="45233"/>
                </a:lnTo>
                <a:lnTo>
                  <a:pt x="7889" y="47621"/>
                </a:lnTo>
                <a:lnTo>
                  <a:pt x="6211" y="50205"/>
                </a:lnTo>
                <a:lnTo>
                  <a:pt x="4100" y="52921"/>
                </a:lnTo>
                <a:lnTo>
                  <a:pt x="2693" y="55723"/>
                </a:lnTo>
                <a:lnTo>
                  <a:pt x="1755" y="58583"/>
                </a:lnTo>
                <a:lnTo>
                  <a:pt x="1129" y="61482"/>
                </a:lnTo>
                <a:lnTo>
                  <a:pt x="713" y="64407"/>
                </a:lnTo>
                <a:lnTo>
                  <a:pt x="435" y="67349"/>
                </a:lnTo>
                <a:lnTo>
                  <a:pt x="249" y="70304"/>
                </a:lnTo>
                <a:lnTo>
                  <a:pt x="1118" y="72272"/>
                </a:lnTo>
                <a:lnTo>
                  <a:pt x="2689" y="73585"/>
                </a:lnTo>
                <a:lnTo>
                  <a:pt x="4729" y="74461"/>
                </a:lnTo>
                <a:lnTo>
                  <a:pt x="6089" y="76036"/>
                </a:lnTo>
                <a:lnTo>
                  <a:pt x="6995" y="78078"/>
                </a:lnTo>
                <a:lnTo>
                  <a:pt x="7600" y="80432"/>
                </a:lnTo>
                <a:lnTo>
                  <a:pt x="8995" y="82002"/>
                </a:lnTo>
                <a:lnTo>
                  <a:pt x="10917" y="83048"/>
                </a:lnTo>
                <a:lnTo>
                  <a:pt x="13191" y="83745"/>
                </a:lnTo>
                <a:lnTo>
                  <a:pt x="14706" y="85202"/>
                </a:lnTo>
                <a:lnTo>
                  <a:pt x="15717" y="87166"/>
                </a:lnTo>
                <a:lnTo>
                  <a:pt x="17339" y="92706"/>
                </a:lnTo>
                <a:lnTo>
                  <a:pt x="18464" y="93161"/>
                </a:lnTo>
                <a:lnTo>
                  <a:pt x="20206" y="93464"/>
                </a:lnTo>
                <a:lnTo>
                  <a:pt x="25391" y="93950"/>
                </a:lnTo>
                <a:lnTo>
                  <a:pt x="26809" y="92998"/>
                </a:lnTo>
                <a:lnTo>
                  <a:pt x="28746" y="91371"/>
                </a:lnTo>
                <a:lnTo>
                  <a:pt x="31030" y="89294"/>
                </a:lnTo>
                <a:lnTo>
                  <a:pt x="32552" y="86918"/>
                </a:lnTo>
                <a:lnTo>
                  <a:pt x="33567" y="84341"/>
                </a:lnTo>
                <a:lnTo>
                  <a:pt x="35196" y="77816"/>
                </a:lnTo>
                <a:lnTo>
                  <a:pt x="35330" y="76289"/>
                </a:lnTo>
                <a:lnTo>
                  <a:pt x="35419" y="74279"/>
                </a:lnTo>
                <a:lnTo>
                  <a:pt x="35479" y="71946"/>
                </a:lnTo>
                <a:lnTo>
                  <a:pt x="35594" y="33109"/>
                </a:lnTo>
                <a:lnTo>
                  <a:pt x="34603" y="28625"/>
                </a:lnTo>
                <a:lnTo>
                  <a:pt x="32950" y="24643"/>
                </a:lnTo>
                <a:lnTo>
                  <a:pt x="30856" y="20996"/>
                </a:lnTo>
                <a:lnTo>
                  <a:pt x="29460" y="17573"/>
                </a:lnTo>
                <a:lnTo>
                  <a:pt x="28529" y="14298"/>
                </a:lnTo>
                <a:lnTo>
                  <a:pt x="27909" y="11124"/>
                </a:lnTo>
                <a:lnTo>
                  <a:pt x="26503" y="9007"/>
                </a:lnTo>
                <a:lnTo>
                  <a:pt x="24573" y="7596"/>
                </a:lnTo>
                <a:lnTo>
                  <a:pt x="22295" y="6655"/>
                </a:lnTo>
                <a:lnTo>
                  <a:pt x="19784" y="5035"/>
                </a:lnTo>
                <a:lnTo>
                  <a:pt x="17117" y="2963"/>
                </a:lnTo>
                <a:lnTo>
                  <a:pt x="14348" y="590"/>
                </a:lnTo>
                <a:lnTo>
                  <a:pt x="12501" y="0"/>
                </a:lnTo>
                <a:lnTo>
                  <a:pt x="11270" y="599"/>
                </a:lnTo>
                <a:lnTo>
                  <a:pt x="10450" y="1990"/>
                </a:lnTo>
                <a:lnTo>
                  <a:pt x="8910" y="2918"/>
                </a:lnTo>
                <a:lnTo>
                  <a:pt x="6892" y="3536"/>
                </a:lnTo>
                <a:lnTo>
                  <a:pt x="4554" y="3948"/>
                </a:lnTo>
                <a:lnTo>
                  <a:pt x="2996" y="5216"/>
                </a:lnTo>
                <a:lnTo>
                  <a:pt x="1957" y="7052"/>
                </a:lnTo>
                <a:lnTo>
                  <a:pt x="1264" y="9270"/>
                </a:lnTo>
                <a:lnTo>
                  <a:pt x="802" y="11740"/>
                </a:lnTo>
                <a:lnTo>
                  <a:pt x="494" y="14378"/>
                </a:lnTo>
                <a:lnTo>
                  <a:pt x="289" y="17129"/>
                </a:lnTo>
                <a:lnTo>
                  <a:pt x="152" y="20948"/>
                </a:lnTo>
                <a:lnTo>
                  <a:pt x="0" y="30483"/>
                </a:lnTo>
                <a:lnTo>
                  <a:pt x="952" y="35803"/>
                </a:lnTo>
                <a:lnTo>
                  <a:pt x="2579" y="41335"/>
                </a:lnTo>
                <a:lnTo>
                  <a:pt x="4655" y="47007"/>
                </a:lnTo>
                <a:lnTo>
                  <a:pt x="6040" y="51781"/>
                </a:lnTo>
                <a:lnTo>
                  <a:pt x="6962" y="55955"/>
                </a:lnTo>
                <a:lnTo>
                  <a:pt x="7578" y="59731"/>
                </a:lnTo>
                <a:lnTo>
                  <a:pt x="8980" y="63240"/>
                </a:lnTo>
                <a:lnTo>
                  <a:pt x="10907" y="66571"/>
                </a:lnTo>
                <a:lnTo>
                  <a:pt x="13184" y="69784"/>
                </a:lnTo>
                <a:lnTo>
                  <a:pt x="15694" y="72919"/>
                </a:lnTo>
                <a:lnTo>
                  <a:pt x="18360" y="76000"/>
                </a:lnTo>
                <a:lnTo>
                  <a:pt x="25027" y="83335"/>
                </a:lnTo>
                <a:lnTo>
                  <a:pt x="30922" y="89346"/>
                </a:lnTo>
                <a:lnTo>
                  <a:pt x="33473" y="90921"/>
                </a:lnTo>
                <a:lnTo>
                  <a:pt x="36165" y="91970"/>
                </a:lnTo>
                <a:lnTo>
                  <a:pt x="38953" y="92670"/>
                </a:lnTo>
                <a:lnTo>
                  <a:pt x="40811" y="92144"/>
                </a:lnTo>
                <a:lnTo>
                  <a:pt x="42049" y="90802"/>
                </a:lnTo>
                <a:lnTo>
                  <a:pt x="42875" y="88915"/>
                </a:lnTo>
                <a:lnTo>
                  <a:pt x="44418" y="87657"/>
                </a:lnTo>
                <a:lnTo>
                  <a:pt x="46439" y="86818"/>
                </a:lnTo>
                <a:lnTo>
                  <a:pt x="48778" y="86259"/>
                </a:lnTo>
                <a:lnTo>
                  <a:pt x="50338" y="84894"/>
                </a:lnTo>
                <a:lnTo>
                  <a:pt x="51377" y="82992"/>
                </a:lnTo>
                <a:lnTo>
                  <a:pt x="52070" y="80732"/>
                </a:lnTo>
                <a:lnTo>
                  <a:pt x="52533" y="78232"/>
                </a:lnTo>
                <a:lnTo>
                  <a:pt x="52841" y="75574"/>
                </a:lnTo>
                <a:lnTo>
                  <a:pt x="53046" y="72810"/>
                </a:lnTo>
                <a:lnTo>
                  <a:pt x="53183" y="69975"/>
                </a:lnTo>
                <a:lnTo>
                  <a:pt x="53335" y="64179"/>
                </a:lnTo>
                <a:lnTo>
                  <a:pt x="53454" y="24210"/>
                </a:lnTo>
                <a:lnTo>
                  <a:pt x="52462" y="20707"/>
                </a:lnTo>
                <a:lnTo>
                  <a:pt x="50810" y="18373"/>
                </a:lnTo>
                <a:lnTo>
                  <a:pt x="48715" y="16816"/>
                </a:lnTo>
                <a:lnTo>
                  <a:pt x="46327" y="15778"/>
                </a:lnTo>
                <a:lnTo>
                  <a:pt x="43743" y="15086"/>
                </a:lnTo>
                <a:lnTo>
                  <a:pt x="37206" y="13976"/>
                </a:lnTo>
                <a:lnTo>
                  <a:pt x="35678" y="13885"/>
                </a:lnTo>
                <a:lnTo>
                  <a:pt x="31334" y="13784"/>
                </a:lnTo>
                <a:lnTo>
                  <a:pt x="28786" y="14749"/>
                </a:lnTo>
                <a:lnTo>
                  <a:pt x="26096" y="16385"/>
                </a:lnTo>
                <a:lnTo>
                  <a:pt x="23310" y="18467"/>
                </a:lnTo>
                <a:lnTo>
                  <a:pt x="21453" y="21840"/>
                </a:lnTo>
                <a:lnTo>
                  <a:pt x="20214" y="26073"/>
                </a:lnTo>
                <a:lnTo>
                  <a:pt x="19389" y="30879"/>
                </a:lnTo>
                <a:lnTo>
                  <a:pt x="17846" y="35076"/>
                </a:lnTo>
                <a:lnTo>
                  <a:pt x="15826" y="38866"/>
                </a:lnTo>
                <a:lnTo>
                  <a:pt x="13487" y="42384"/>
                </a:lnTo>
                <a:lnTo>
                  <a:pt x="11927" y="46714"/>
                </a:lnTo>
                <a:lnTo>
                  <a:pt x="10888" y="51586"/>
                </a:lnTo>
                <a:lnTo>
                  <a:pt x="10195" y="56818"/>
                </a:lnTo>
                <a:lnTo>
                  <a:pt x="9732" y="61298"/>
                </a:lnTo>
                <a:lnTo>
                  <a:pt x="9424" y="65276"/>
                </a:lnTo>
                <a:lnTo>
                  <a:pt x="9219" y="68921"/>
                </a:lnTo>
                <a:lnTo>
                  <a:pt x="8991" y="78263"/>
                </a:lnTo>
                <a:lnTo>
                  <a:pt x="8930" y="83531"/>
                </a:lnTo>
                <a:lnTo>
                  <a:pt x="9882" y="87044"/>
                </a:lnTo>
                <a:lnTo>
                  <a:pt x="11508" y="89387"/>
                </a:lnTo>
                <a:lnTo>
                  <a:pt x="13585" y="90948"/>
                </a:lnTo>
                <a:lnTo>
                  <a:pt x="14969" y="93973"/>
                </a:lnTo>
                <a:lnTo>
                  <a:pt x="15892" y="97974"/>
                </a:lnTo>
                <a:lnTo>
                  <a:pt x="16507" y="102626"/>
                </a:lnTo>
                <a:lnTo>
                  <a:pt x="17910" y="105727"/>
                </a:lnTo>
                <a:lnTo>
                  <a:pt x="19837" y="107794"/>
                </a:lnTo>
                <a:lnTo>
                  <a:pt x="22114" y="109173"/>
                </a:lnTo>
                <a:lnTo>
                  <a:pt x="24624" y="110091"/>
                </a:lnTo>
                <a:lnTo>
                  <a:pt x="27290" y="110704"/>
                </a:lnTo>
                <a:lnTo>
                  <a:pt x="30059" y="111112"/>
                </a:lnTo>
                <a:lnTo>
                  <a:pt x="32897" y="111385"/>
                </a:lnTo>
                <a:lnTo>
                  <a:pt x="35782" y="111566"/>
                </a:lnTo>
                <a:lnTo>
                  <a:pt x="41632" y="111768"/>
                </a:lnTo>
                <a:lnTo>
                  <a:pt x="53457" y="111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PenAnnotation124"/>
          <p:cNvSpPr/>
          <p:nvPr/>
        </p:nvSpPr>
        <p:spPr>
          <a:xfrm>
            <a:off x="616194" y="5376366"/>
            <a:ext cx="482158" cy="578886"/>
          </a:xfrm>
          <a:custGeom>
            <a:avLst/>
            <a:gdLst/>
            <a:ahLst/>
            <a:cxnLst/>
            <a:rect l="0" t="0" r="0" b="0"/>
            <a:pathLst>
              <a:path w="482158" h="578886">
                <a:moveTo>
                  <a:pt x="53532" y="249337"/>
                </a:moveTo>
                <a:lnTo>
                  <a:pt x="53532" y="254077"/>
                </a:lnTo>
                <a:lnTo>
                  <a:pt x="54524" y="255473"/>
                </a:lnTo>
                <a:lnTo>
                  <a:pt x="56178" y="256404"/>
                </a:lnTo>
                <a:lnTo>
                  <a:pt x="61221" y="257899"/>
                </a:lnTo>
                <a:lnTo>
                  <a:pt x="74658" y="258218"/>
                </a:lnTo>
                <a:lnTo>
                  <a:pt x="91109" y="258257"/>
                </a:lnTo>
                <a:lnTo>
                  <a:pt x="100329" y="255616"/>
                </a:lnTo>
                <a:lnTo>
                  <a:pt x="110049" y="252128"/>
                </a:lnTo>
                <a:lnTo>
                  <a:pt x="117677" y="250577"/>
                </a:lnTo>
                <a:lnTo>
                  <a:pt x="124374" y="247242"/>
                </a:lnTo>
                <a:lnTo>
                  <a:pt x="127549" y="244964"/>
                </a:lnTo>
                <a:lnTo>
                  <a:pt x="133723" y="237140"/>
                </a:lnTo>
                <a:lnTo>
                  <a:pt x="145771" y="220690"/>
                </a:lnTo>
                <a:lnTo>
                  <a:pt x="151743" y="208823"/>
                </a:lnTo>
                <a:lnTo>
                  <a:pt x="156713" y="194620"/>
                </a:lnTo>
                <a:lnTo>
                  <a:pt x="158921" y="181693"/>
                </a:lnTo>
                <a:lnTo>
                  <a:pt x="159903" y="164041"/>
                </a:lnTo>
                <a:lnTo>
                  <a:pt x="160456" y="134436"/>
                </a:lnTo>
                <a:lnTo>
                  <a:pt x="160675" y="63124"/>
                </a:lnTo>
                <a:lnTo>
                  <a:pt x="158036" y="47182"/>
                </a:lnTo>
                <a:lnTo>
                  <a:pt x="153557" y="33482"/>
                </a:lnTo>
                <a:lnTo>
                  <a:pt x="145456" y="15606"/>
                </a:lnTo>
                <a:lnTo>
                  <a:pt x="139697" y="7211"/>
                </a:lnTo>
                <a:lnTo>
                  <a:pt x="135780" y="4576"/>
                </a:lnTo>
                <a:lnTo>
                  <a:pt x="126136" y="1648"/>
                </a:lnTo>
                <a:lnTo>
                  <a:pt x="114291" y="0"/>
                </a:lnTo>
                <a:lnTo>
                  <a:pt x="110905" y="761"/>
                </a:lnTo>
                <a:lnTo>
                  <a:pt x="104497" y="4252"/>
                </a:lnTo>
                <a:lnTo>
                  <a:pt x="98342" y="11757"/>
                </a:lnTo>
                <a:lnTo>
                  <a:pt x="95312" y="16536"/>
                </a:lnTo>
                <a:lnTo>
                  <a:pt x="91945" y="29784"/>
                </a:lnTo>
                <a:lnTo>
                  <a:pt x="89456" y="45593"/>
                </a:lnTo>
                <a:lnTo>
                  <a:pt x="85042" y="62542"/>
                </a:lnTo>
                <a:lnTo>
                  <a:pt x="76980" y="93559"/>
                </a:lnTo>
                <a:lnTo>
                  <a:pt x="75117" y="104805"/>
                </a:lnTo>
                <a:lnTo>
                  <a:pt x="73875" y="116271"/>
                </a:lnTo>
                <a:lnTo>
                  <a:pt x="73047" y="127884"/>
                </a:lnTo>
                <a:lnTo>
                  <a:pt x="73487" y="140587"/>
                </a:lnTo>
                <a:lnTo>
                  <a:pt x="74773" y="154017"/>
                </a:lnTo>
                <a:lnTo>
                  <a:pt x="76622" y="167931"/>
                </a:lnTo>
                <a:lnTo>
                  <a:pt x="77855" y="182167"/>
                </a:lnTo>
                <a:lnTo>
                  <a:pt x="78677" y="196620"/>
                </a:lnTo>
                <a:lnTo>
                  <a:pt x="79225" y="211215"/>
                </a:lnTo>
                <a:lnTo>
                  <a:pt x="79996" y="260201"/>
                </a:lnTo>
                <a:lnTo>
                  <a:pt x="80293" y="357904"/>
                </a:lnTo>
                <a:lnTo>
                  <a:pt x="81294" y="374301"/>
                </a:lnTo>
                <a:lnTo>
                  <a:pt x="82954" y="390193"/>
                </a:lnTo>
                <a:lnTo>
                  <a:pt x="85053" y="405748"/>
                </a:lnTo>
                <a:lnTo>
                  <a:pt x="86452" y="421080"/>
                </a:lnTo>
                <a:lnTo>
                  <a:pt x="87385" y="436262"/>
                </a:lnTo>
                <a:lnTo>
                  <a:pt x="88422" y="465368"/>
                </a:lnTo>
                <a:lnTo>
                  <a:pt x="89087" y="513745"/>
                </a:lnTo>
                <a:lnTo>
                  <a:pt x="89218" y="552258"/>
                </a:lnTo>
                <a:lnTo>
                  <a:pt x="86591" y="565208"/>
                </a:lnTo>
                <a:lnTo>
                  <a:pt x="84501" y="570050"/>
                </a:lnTo>
                <a:lnTo>
                  <a:pt x="82115" y="573279"/>
                </a:lnTo>
                <a:lnTo>
                  <a:pt x="79533" y="575431"/>
                </a:lnTo>
                <a:lnTo>
                  <a:pt x="76819" y="576865"/>
                </a:lnTo>
                <a:lnTo>
                  <a:pt x="71158" y="578460"/>
                </a:lnTo>
                <a:lnTo>
                  <a:pt x="68259" y="578885"/>
                </a:lnTo>
                <a:lnTo>
                  <a:pt x="65334" y="578176"/>
                </a:lnTo>
                <a:lnTo>
                  <a:pt x="59439" y="574743"/>
                </a:lnTo>
                <a:lnTo>
                  <a:pt x="45801" y="562492"/>
                </a:lnTo>
                <a:lnTo>
                  <a:pt x="33933" y="546293"/>
                </a:lnTo>
                <a:lnTo>
                  <a:pt x="27293" y="532130"/>
                </a:lnTo>
                <a:lnTo>
                  <a:pt x="21034" y="515913"/>
                </a:lnTo>
                <a:lnTo>
                  <a:pt x="14945" y="498784"/>
                </a:lnTo>
                <a:lnTo>
                  <a:pt x="8932" y="483895"/>
                </a:lnTo>
                <a:lnTo>
                  <a:pt x="3944" y="470663"/>
                </a:lnTo>
                <a:lnTo>
                  <a:pt x="1727" y="458168"/>
                </a:lnTo>
                <a:lnTo>
                  <a:pt x="742" y="445999"/>
                </a:lnTo>
                <a:lnTo>
                  <a:pt x="187" y="430639"/>
                </a:lnTo>
                <a:lnTo>
                  <a:pt x="0" y="416559"/>
                </a:lnTo>
                <a:lnTo>
                  <a:pt x="977" y="414396"/>
                </a:lnTo>
                <a:lnTo>
                  <a:pt x="2620" y="412955"/>
                </a:lnTo>
                <a:lnTo>
                  <a:pt x="4708" y="411993"/>
                </a:lnTo>
                <a:lnTo>
                  <a:pt x="7092" y="412345"/>
                </a:lnTo>
                <a:lnTo>
                  <a:pt x="12387" y="415381"/>
                </a:lnTo>
                <a:lnTo>
                  <a:pt x="24863" y="426407"/>
                </a:lnTo>
                <a:lnTo>
                  <a:pt x="39856" y="440157"/>
                </a:lnTo>
                <a:lnTo>
                  <a:pt x="51092" y="447586"/>
                </a:lnTo>
                <a:lnTo>
                  <a:pt x="60054" y="456841"/>
                </a:lnTo>
                <a:lnTo>
                  <a:pt x="73324" y="473207"/>
                </a:lnTo>
                <a:lnTo>
                  <a:pt x="84157" y="483772"/>
                </a:lnTo>
                <a:lnTo>
                  <a:pt x="95586" y="491775"/>
                </a:lnTo>
                <a:lnTo>
                  <a:pt x="107280" y="498639"/>
                </a:lnTo>
                <a:lnTo>
                  <a:pt x="119092" y="504997"/>
                </a:lnTo>
                <a:lnTo>
                  <a:pt x="130956" y="511130"/>
                </a:lnTo>
                <a:lnTo>
                  <a:pt x="142844" y="514517"/>
                </a:lnTo>
                <a:lnTo>
                  <a:pt x="148792" y="515421"/>
                </a:lnTo>
                <a:lnTo>
                  <a:pt x="153750" y="515031"/>
                </a:lnTo>
                <a:lnTo>
                  <a:pt x="158047" y="513779"/>
                </a:lnTo>
                <a:lnTo>
                  <a:pt x="161904" y="511952"/>
                </a:lnTo>
                <a:lnTo>
                  <a:pt x="176813" y="499899"/>
                </a:lnTo>
                <a:lnTo>
                  <a:pt x="189058" y="483761"/>
                </a:lnTo>
                <a:lnTo>
                  <a:pt x="203710" y="461671"/>
                </a:lnTo>
                <a:lnTo>
                  <a:pt x="208221" y="452408"/>
                </a:lnTo>
                <a:lnTo>
                  <a:pt x="212221" y="442264"/>
                </a:lnTo>
                <a:lnTo>
                  <a:pt x="215879" y="431534"/>
                </a:lnTo>
                <a:lnTo>
                  <a:pt x="219310" y="419418"/>
                </a:lnTo>
                <a:lnTo>
                  <a:pt x="222590" y="406381"/>
                </a:lnTo>
                <a:lnTo>
                  <a:pt x="225769" y="392728"/>
                </a:lnTo>
                <a:lnTo>
                  <a:pt x="227888" y="379657"/>
                </a:lnTo>
                <a:lnTo>
                  <a:pt x="229300" y="366975"/>
                </a:lnTo>
                <a:lnTo>
                  <a:pt x="230242" y="354552"/>
                </a:lnTo>
                <a:lnTo>
                  <a:pt x="231862" y="343293"/>
                </a:lnTo>
                <a:lnTo>
                  <a:pt x="233935" y="332810"/>
                </a:lnTo>
                <a:lnTo>
                  <a:pt x="236308" y="322845"/>
                </a:lnTo>
                <a:lnTo>
                  <a:pt x="237891" y="313225"/>
                </a:lnTo>
                <a:lnTo>
                  <a:pt x="238946" y="303835"/>
                </a:lnTo>
                <a:lnTo>
                  <a:pt x="241110" y="287449"/>
                </a:lnTo>
                <a:lnTo>
                  <a:pt x="245379" y="276859"/>
                </a:lnTo>
                <a:lnTo>
                  <a:pt x="253361" y="265318"/>
                </a:lnTo>
                <a:lnTo>
                  <a:pt x="257197" y="262968"/>
                </a:lnTo>
                <a:lnTo>
                  <a:pt x="266750" y="260356"/>
                </a:lnTo>
                <a:lnTo>
                  <a:pt x="278545" y="258886"/>
                </a:lnTo>
                <a:lnTo>
                  <a:pt x="282915" y="260663"/>
                </a:lnTo>
                <a:lnTo>
                  <a:pt x="297556" y="271655"/>
                </a:lnTo>
                <a:lnTo>
                  <a:pt x="309611" y="282628"/>
                </a:lnTo>
                <a:lnTo>
                  <a:pt x="324317" y="298006"/>
                </a:lnTo>
                <a:lnTo>
                  <a:pt x="335399" y="314138"/>
                </a:lnTo>
                <a:lnTo>
                  <a:pt x="348033" y="328981"/>
                </a:lnTo>
                <a:lnTo>
                  <a:pt x="355342" y="336727"/>
                </a:lnTo>
                <a:lnTo>
                  <a:pt x="355942" y="338354"/>
                </a:lnTo>
                <a:lnTo>
                  <a:pt x="356608" y="342809"/>
                </a:lnTo>
                <a:lnTo>
                  <a:pt x="357778" y="343401"/>
                </a:lnTo>
                <a:lnTo>
                  <a:pt x="359550" y="342805"/>
                </a:lnTo>
                <a:lnTo>
                  <a:pt x="361724" y="341414"/>
                </a:lnTo>
                <a:lnTo>
                  <a:pt x="362181" y="340487"/>
                </a:lnTo>
                <a:lnTo>
                  <a:pt x="361493" y="339869"/>
                </a:lnTo>
                <a:lnTo>
                  <a:pt x="360043" y="339457"/>
                </a:lnTo>
                <a:lnTo>
                  <a:pt x="359076" y="338191"/>
                </a:lnTo>
                <a:lnTo>
                  <a:pt x="356722" y="331668"/>
                </a:lnTo>
                <a:lnTo>
                  <a:pt x="347541" y="317928"/>
                </a:lnTo>
                <a:lnTo>
                  <a:pt x="340968" y="306611"/>
                </a:lnTo>
                <a:lnTo>
                  <a:pt x="331433" y="291659"/>
                </a:lnTo>
                <a:lnTo>
                  <a:pt x="314908" y="266507"/>
                </a:lnTo>
                <a:lnTo>
                  <a:pt x="303314" y="251676"/>
                </a:lnTo>
                <a:lnTo>
                  <a:pt x="288276" y="234817"/>
                </a:lnTo>
                <a:lnTo>
                  <a:pt x="274306" y="220231"/>
                </a:lnTo>
                <a:lnTo>
                  <a:pt x="271160" y="218027"/>
                </a:lnTo>
                <a:lnTo>
                  <a:pt x="265019" y="215577"/>
                </a:lnTo>
                <a:lnTo>
                  <a:pt x="262984" y="215916"/>
                </a:lnTo>
                <a:lnTo>
                  <a:pt x="261628" y="217134"/>
                </a:lnTo>
                <a:lnTo>
                  <a:pt x="254710" y="230959"/>
                </a:lnTo>
                <a:lnTo>
                  <a:pt x="252085" y="244145"/>
                </a:lnTo>
                <a:lnTo>
                  <a:pt x="250919" y="260920"/>
                </a:lnTo>
                <a:lnTo>
                  <a:pt x="250400" y="281605"/>
                </a:lnTo>
                <a:lnTo>
                  <a:pt x="250108" y="315562"/>
                </a:lnTo>
                <a:lnTo>
                  <a:pt x="251059" y="327222"/>
                </a:lnTo>
                <a:lnTo>
                  <a:pt x="252686" y="338963"/>
                </a:lnTo>
                <a:lnTo>
                  <a:pt x="254762" y="350759"/>
                </a:lnTo>
                <a:lnTo>
                  <a:pt x="257139" y="362592"/>
                </a:lnTo>
                <a:lnTo>
                  <a:pt x="262425" y="386324"/>
                </a:lnTo>
                <a:lnTo>
                  <a:pt x="270979" y="421997"/>
                </a:lnTo>
                <a:lnTo>
                  <a:pt x="273903" y="432904"/>
                </a:lnTo>
                <a:lnTo>
                  <a:pt x="279798" y="452962"/>
                </a:lnTo>
                <a:lnTo>
                  <a:pt x="288371" y="469152"/>
                </a:lnTo>
                <a:lnTo>
                  <a:pt x="298795" y="482962"/>
                </a:lnTo>
                <a:lnTo>
                  <a:pt x="310043" y="495715"/>
                </a:lnTo>
                <a:lnTo>
                  <a:pt x="322791" y="509310"/>
                </a:lnTo>
                <a:lnTo>
                  <a:pt x="332853" y="519622"/>
                </a:lnTo>
                <a:lnTo>
                  <a:pt x="334996" y="520808"/>
                </a:lnTo>
                <a:lnTo>
                  <a:pt x="336424" y="520607"/>
                </a:lnTo>
                <a:lnTo>
                  <a:pt x="337377" y="519480"/>
                </a:lnTo>
                <a:lnTo>
                  <a:pt x="339004" y="518729"/>
                </a:lnTo>
                <a:lnTo>
                  <a:pt x="343458" y="517895"/>
                </a:lnTo>
                <a:lnTo>
                  <a:pt x="346035" y="515688"/>
                </a:lnTo>
                <a:lnTo>
                  <a:pt x="351544" y="507944"/>
                </a:lnTo>
                <a:lnTo>
                  <a:pt x="354654" y="495242"/>
                </a:lnTo>
                <a:lnTo>
                  <a:pt x="356036" y="479675"/>
                </a:lnTo>
                <a:lnTo>
                  <a:pt x="356650" y="462834"/>
                </a:lnTo>
                <a:lnTo>
                  <a:pt x="355822" y="453184"/>
                </a:lnTo>
                <a:lnTo>
                  <a:pt x="354277" y="442782"/>
                </a:lnTo>
                <a:lnTo>
                  <a:pt x="352255" y="431878"/>
                </a:lnTo>
                <a:lnTo>
                  <a:pt x="350908" y="420640"/>
                </a:lnTo>
                <a:lnTo>
                  <a:pt x="350009" y="409180"/>
                </a:lnTo>
                <a:lnTo>
                  <a:pt x="349410" y="397570"/>
                </a:lnTo>
                <a:lnTo>
                  <a:pt x="348018" y="386855"/>
                </a:lnTo>
                <a:lnTo>
                  <a:pt x="346098" y="376734"/>
                </a:lnTo>
                <a:lnTo>
                  <a:pt x="343826" y="367010"/>
                </a:lnTo>
                <a:lnTo>
                  <a:pt x="341302" y="350915"/>
                </a:lnTo>
                <a:lnTo>
                  <a:pt x="339187" y="337147"/>
                </a:lnTo>
                <a:lnTo>
                  <a:pt x="333411" y="320224"/>
                </a:lnTo>
                <a:lnTo>
                  <a:pt x="331712" y="315569"/>
                </a:lnTo>
                <a:lnTo>
                  <a:pt x="330621" y="307435"/>
                </a:lnTo>
                <a:lnTo>
                  <a:pt x="330472" y="309223"/>
                </a:lnTo>
                <a:lnTo>
                  <a:pt x="335128" y="320549"/>
                </a:lnTo>
                <a:lnTo>
                  <a:pt x="345591" y="337009"/>
                </a:lnTo>
                <a:lnTo>
                  <a:pt x="351346" y="350810"/>
                </a:lnTo>
                <a:lnTo>
                  <a:pt x="357212" y="366866"/>
                </a:lnTo>
                <a:lnTo>
                  <a:pt x="364118" y="383923"/>
                </a:lnTo>
                <a:lnTo>
                  <a:pt x="373802" y="401426"/>
                </a:lnTo>
                <a:lnTo>
                  <a:pt x="382075" y="419128"/>
                </a:lnTo>
                <a:lnTo>
                  <a:pt x="389059" y="435924"/>
                </a:lnTo>
                <a:lnTo>
                  <a:pt x="395470" y="450004"/>
                </a:lnTo>
                <a:lnTo>
                  <a:pt x="404273" y="462876"/>
                </a:lnTo>
                <a:lnTo>
                  <a:pt x="414800" y="475212"/>
                </a:lnTo>
                <a:lnTo>
                  <a:pt x="426093" y="487309"/>
                </a:lnTo>
                <a:lnTo>
                  <a:pt x="437727" y="496654"/>
                </a:lnTo>
                <a:lnTo>
                  <a:pt x="443607" y="500535"/>
                </a:lnTo>
                <a:lnTo>
                  <a:pt x="455433" y="504847"/>
                </a:lnTo>
                <a:lnTo>
                  <a:pt x="466311" y="506764"/>
                </a:lnTo>
                <a:lnTo>
                  <a:pt x="470601" y="507276"/>
                </a:lnTo>
                <a:lnTo>
                  <a:pt x="482157" y="5082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PenAnnotation125"/>
          <p:cNvSpPr/>
          <p:nvPr/>
        </p:nvSpPr>
        <p:spPr>
          <a:xfrm>
            <a:off x="1125140" y="5447109"/>
            <a:ext cx="473275" cy="17860"/>
          </a:xfrm>
          <a:custGeom>
            <a:avLst/>
            <a:gdLst/>
            <a:ahLst/>
            <a:cxnLst/>
            <a:rect l="0" t="0" r="0" b="0"/>
            <a:pathLst>
              <a:path w="473275" h="17860">
                <a:moveTo>
                  <a:pt x="0" y="0"/>
                </a:moveTo>
                <a:lnTo>
                  <a:pt x="0" y="8562"/>
                </a:lnTo>
                <a:lnTo>
                  <a:pt x="12360" y="8881"/>
                </a:lnTo>
                <a:lnTo>
                  <a:pt x="33420" y="8920"/>
                </a:lnTo>
                <a:lnTo>
                  <a:pt x="39147" y="9916"/>
                </a:lnTo>
                <a:lnTo>
                  <a:pt x="44950" y="11571"/>
                </a:lnTo>
                <a:lnTo>
                  <a:pt x="50802" y="13668"/>
                </a:lnTo>
                <a:lnTo>
                  <a:pt x="57681" y="15065"/>
                </a:lnTo>
                <a:lnTo>
                  <a:pt x="65243" y="15996"/>
                </a:lnTo>
                <a:lnTo>
                  <a:pt x="73261" y="16617"/>
                </a:lnTo>
                <a:lnTo>
                  <a:pt x="80591" y="17031"/>
                </a:lnTo>
                <a:lnTo>
                  <a:pt x="94027" y="17491"/>
                </a:lnTo>
                <a:lnTo>
                  <a:pt x="101380" y="16622"/>
                </a:lnTo>
                <a:lnTo>
                  <a:pt x="109258" y="15050"/>
                </a:lnTo>
                <a:lnTo>
                  <a:pt x="117487" y="13010"/>
                </a:lnTo>
                <a:lnTo>
                  <a:pt x="125950" y="11650"/>
                </a:lnTo>
                <a:lnTo>
                  <a:pt x="134568" y="10743"/>
                </a:lnTo>
                <a:lnTo>
                  <a:pt x="143290" y="10138"/>
                </a:lnTo>
                <a:lnTo>
                  <a:pt x="152082" y="9736"/>
                </a:lnTo>
                <a:lnTo>
                  <a:pt x="169787" y="9288"/>
                </a:lnTo>
                <a:lnTo>
                  <a:pt x="178676" y="8177"/>
                </a:lnTo>
                <a:lnTo>
                  <a:pt x="187578" y="6443"/>
                </a:lnTo>
                <a:lnTo>
                  <a:pt x="196490" y="4295"/>
                </a:lnTo>
                <a:lnTo>
                  <a:pt x="206399" y="2863"/>
                </a:lnTo>
                <a:lnTo>
                  <a:pt x="216975" y="1909"/>
                </a:lnTo>
                <a:lnTo>
                  <a:pt x="227994" y="1273"/>
                </a:lnTo>
                <a:lnTo>
                  <a:pt x="248174" y="566"/>
                </a:lnTo>
                <a:lnTo>
                  <a:pt x="285383" y="111"/>
                </a:lnTo>
                <a:lnTo>
                  <a:pt x="366108" y="3"/>
                </a:lnTo>
                <a:lnTo>
                  <a:pt x="374049" y="994"/>
                </a:lnTo>
                <a:lnTo>
                  <a:pt x="381327" y="2647"/>
                </a:lnTo>
                <a:lnTo>
                  <a:pt x="388163" y="4741"/>
                </a:lnTo>
                <a:lnTo>
                  <a:pt x="394705" y="6137"/>
                </a:lnTo>
                <a:lnTo>
                  <a:pt x="401051" y="7068"/>
                </a:lnTo>
                <a:lnTo>
                  <a:pt x="407266" y="7689"/>
                </a:lnTo>
                <a:lnTo>
                  <a:pt x="413393" y="8102"/>
                </a:lnTo>
                <a:lnTo>
                  <a:pt x="425493" y="8562"/>
                </a:lnTo>
                <a:lnTo>
                  <a:pt x="430506" y="9677"/>
                </a:lnTo>
                <a:lnTo>
                  <a:pt x="434840" y="11412"/>
                </a:lnTo>
                <a:lnTo>
                  <a:pt x="438722" y="13561"/>
                </a:lnTo>
                <a:lnTo>
                  <a:pt x="442301" y="14994"/>
                </a:lnTo>
                <a:lnTo>
                  <a:pt x="445680" y="15949"/>
                </a:lnTo>
                <a:lnTo>
                  <a:pt x="448925" y="16586"/>
                </a:lnTo>
                <a:lnTo>
                  <a:pt x="452080" y="17010"/>
                </a:lnTo>
                <a:lnTo>
                  <a:pt x="458232" y="17482"/>
                </a:lnTo>
                <a:lnTo>
                  <a:pt x="466185" y="17810"/>
                </a:lnTo>
                <a:lnTo>
                  <a:pt x="473274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PenAnnotation126"/>
          <p:cNvSpPr/>
          <p:nvPr/>
        </p:nvSpPr>
        <p:spPr>
          <a:xfrm>
            <a:off x="1366274" y="5491757"/>
            <a:ext cx="62477" cy="383276"/>
          </a:xfrm>
          <a:custGeom>
            <a:avLst/>
            <a:gdLst/>
            <a:ahLst/>
            <a:cxnLst/>
            <a:rect l="0" t="0" r="0" b="0"/>
            <a:pathLst>
              <a:path w="62477" h="383276">
                <a:moveTo>
                  <a:pt x="8897" y="0"/>
                </a:moveTo>
                <a:lnTo>
                  <a:pt x="4157" y="4741"/>
                </a:lnTo>
                <a:lnTo>
                  <a:pt x="2761" y="7129"/>
                </a:lnTo>
                <a:lnTo>
                  <a:pt x="1209" y="12429"/>
                </a:lnTo>
                <a:lnTo>
                  <a:pt x="335" y="20991"/>
                </a:lnTo>
                <a:lnTo>
                  <a:pt x="131" y="32150"/>
                </a:lnTo>
                <a:lnTo>
                  <a:pt x="0" y="63567"/>
                </a:lnTo>
                <a:lnTo>
                  <a:pt x="981" y="72144"/>
                </a:lnTo>
                <a:lnTo>
                  <a:pt x="2628" y="80838"/>
                </a:lnTo>
                <a:lnTo>
                  <a:pt x="4718" y="89611"/>
                </a:lnTo>
                <a:lnTo>
                  <a:pt x="7103" y="98436"/>
                </a:lnTo>
                <a:lnTo>
                  <a:pt x="15201" y="126070"/>
                </a:lnTo>
                <a:lnTo>
                  <a:pt x="26826" y="170461"/>
                </a:lnTo>
                <a:lnTo>
                  <a:pt x="38677" y="217447"/>
                </a:lnTo>
                <a:lnTo>
                  <a:pt x="40656" y="229300"/>
                </a:lnTo>
                <a:lnTo>
                  <a:pt x="41976" y="241172"/>
                </a:lnTo>
                <a:lnTo>
                  <a:pt x="42856" y="253055"/>
                </a:lnTo>
                <a:lnTo>
                  <a:pt x="43443" y="263953"/>
                </a:lnTo>
                <a:lnTo>
                  <a:pt x="44095" y="284000"/>
                </a:lnTo>
                <a:lnTo>
                  <a:pt x="45261" y="294506"/>
                </a:lnTo>
                <a:lnTo>
                  <a:pt x="47030" y="305477"/>
                </a:lnTo>
                <a:lnTo>
                  <a:pt x="49202" y="316761"/>
                </a:lnTo>
                <a:lnTo>
                  <a:pt x="50650" y="326268"/>
                </a:lnTo>
                <a:lnTo>
                  <a:pt x="51615" y="334590"/>
                </a:lnTo>
                <a:lnTo>
                  <a:pt x="52259" y="342123"/>
                </a:lnTo>
                <a:lnTo>
                  <a:pt x="52688" y="349129"/>
                </a:lnTo>
                <a:lnTo>
                  <a:pt x="53164" y="362205"/>
                </a:lnTo>
                <a:lnTo>
                  <a:pt x="53433" y="375982"/>
                </a:lnTo>
                <a:lnTo>
                  <a:pt x="54463" y="378648"/>
                </a:lnTo>
                <a:lnTo>
                  <a:pt x="56141" y="380424"/>
                </a:lnTo>
                <a:lnTo>
                  <a:pt x="61224" y="383275"/>
                </a:lnTo>
                <a:lnTo>
                  <a:pt x="61641" y="382517"/>
                </a:lnTo>
                <a:lnTo>
                  <a:pt x="62476" y="3750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PenAnnotation127"/>
          <p:cNvSpPr/>
          <p:nvPr/>
        </p:nvSpPr>
        <p:spPr>
          <a:xfrm>
            <a:off x="1473398" y="5404537"/>
            <a:ext cx="839392" cy="388899"/>
          </a:xfrm>
          <a:custGeom>
            <a:avLst/>
            <a:gdLst/>
            <a:ahLst/>
            <a:cxnLst/>
            <a:rect l="0" t="0" r="0" b="0"/>
            <a:pathLst>
              <a:path w="839392" h="388899">
                <a:moveTo>
                  <a:pt x="0" y="310463"/>
                </a:moveTo>
                <a:lnTo>
                  <a:pt x="0" y="315203"/>
                </a:lnTo>
                <a:lnTo>
                  <a:pt x="992" y="317592"/>
                </a:lnTo>
                <a:lnTo>
                  <a:pt x="6137" y="325694"/>
                </a:lnTo>
                <a:lnTo>
                  <a:pt x="9094" y="334378"/>
                </a:lnTo>
                <a:lnTo>
                  <a:pt x="15813" y="344227"/>
                </a:lnTo>
                <a:lnTo>
                  <a:pt x="21250" y="353912"/>
                </a:lnTo>
                <a:lnTo>
                  <a:pt x="29619" y="362185"/>
                </a:lnTo>
                <a:lnTo>
                  <a:pt x="42841" y="372420"/>
                </a:lnTo>
                <a:lnTo>
                  <a:pt x="46420" y="375581"/>
                </a:lnTo>
                <a:lnTo>
                  <a:pt x="50790" y="377687"/>
                </a:lnTo>
                <a:lnTo>
                  <a:pt x="65430" y="380652"/>
                </a:lnTo>
                <a:lnTo>
                  <a:pt x="87685" y="381735"/>
                </a:lnTo>
                <a:lnTo>
                  <a:pt x="92191" y="380799"/>
                </a:lnTo>
                <a:lnTo>
                  <a:pt x="99844" y="377111"/>
                </a:lnTo>
                <a:lnTo>
                  <a:pt x="106552" y="369519"/>
                </a:lnTo>
                <a:lnTo>
                  <a:pt x="109730" y="364717"/>
                </a:lnTo>
                <a:lnTo>
                  <a:pt x="118553" y="356734"/>
                </a:lnTo>
                <a:lnTo>
                  <a:pt x="123683" y="353217"/>
                </a:lnTo>
                <a:lnTo>
                  <a:pt x="127104" y="347895"/>
                </a:lnTo>
                <a:lnTo>
                  <a:pt x="129384" y="341371"/>
                </a:lnTo>
                <a:lnTo>
                  <a:pt x="130905" y="334045"/>
                </a:lnTo>
                <a:lnTo>
                  <a:pt x="132910" y="326184"/>
                </a:lnTo>
                <a:lnTo>
                  <a:pt x="135240" y="317967"/>
                </a:lnTo>
                <a:lnTo>
                  <a:pt x="137785" y="309513"/>
                </a:lnTo>
                <a:lnTo>
                  <a:pt x="139481" y="300900"/>
                </a:lnTo>
                <a:lnTo>
                  <a:pt x="140613" y="292181"/>
                </a:lnTo>
                <a:lnTo>
                  <a:pt x="141367" y="283392"/>
                </a:lnTo>
                <a:lnTo>
                  <a:pt x="141869" y="273564"/>
                </a:lnTo>
                <a:lnTo>
                  <a:pt x="142428" y="252060"/>
                </a:lnTo>
                <a:lnTo>
                  <a:pt x="142742" y="227123"/>
                </a:lnTo>
                <a:lnTo>
                  <a:pt x="141794" y="220176"/>
                </a:lnTo>
                <a:lnTo>
                  <a:pt x="140170" y="213561"/>
                </a:lnTo>
                <a:lnTo>
                  <a:pt x="138095" y="207166"/>
                </a:lnTo>
                <a:lnTo>
                  <a:pt x="135720" y="200918"/>
                </a:lnTo>
                <a:lnTo>
                  <a:pt x="133144" y="194769"/>
                </a:lnTo>
                <a:lnTo>
                  <a:pt x="128628" y="183637"/>
                </a:lnTo>
                <a:lnTo>
                  <a:pt x="126621" y="175382"/>
                </a:lnTo>
                <a:lnTo>
                  <a:pt x="125094" y="173776"/>
                </a:lnTo>
                <a:lnTo>
                  <a:pt x="123083" y="173698"/>
                </a:lnTo>
                <a:lnTo>
                  <a:pt x="120751" y="174637"/>
                </a:lnTo>
                <a:lnTo>
                  <a:pt x="112728" y="180701"/>
                </a:lnTo>
                <a:lnTo>
                  <a:pt x="106987" y="188629"/>
                </a:lnTo>
                <a:lnTo>
                  <a:pt x="104067" y="193522"/>
                </a:lnTo>
                <a:lnTo>
                  <a:pt x="100822" y="204249"/>
                </a:lnTo>
                <a:lnTo>
                  <a:pt x="99957" y="209888"/>
                </a:lnTo>
                <a:lnTo>
                  <a:pt x="99380" y="217616"/>
                </a:lnTo>
                <a:lnTo>
                  <a:pt x="98996" y="226737"/>
                </a:lnTo>
                <a:lnTo>
                  <a:pt x="98739" y="236786"/>
                </a:lnTo>
                <a:lnTo>
                  <a:pt x="100553" y="246462"/>
                </a:lnTo>
                <a:lnTo>
                  <a:pt x="103746" y="255889"/>
                </a:lnTo>
                <a:lnTo>
                  <a:pt x="107859" y="265151"/>
                </a:lnTo>
                <a:lnTo>
                  <a:pt x="111594" y="274302"/>
                </a:lnTo>
                <a:lnTo>
                  <a:pt x="115076" y="283378"/>
                </a:lnTo>
                <a:lnTo>
                  <a:pt x="121590" y="301401"/>
                </a:lnTo>
                <a:lnTo>
                  <a:pt x="127793" y="319334"/>
                </a:lnTo>
                <a:lnTo>
                  <a:pt x="131828" y="327291"/>
                </a:lnTo>
                <a:lnTo>
                  <a:pt x="136502" y="334580"/>
                </a:lnTo>
                <a:lnTo>
                  <a:pt x="141603" y="341424"/>
                </a:lnTo>
                <a:lnTo>
                  <a:pt x="145996" y="347971"/>
                </a:lnTo>
                <a:lnTo>
                  <a:pt x="149917" y="354320"/>
                </a:lnTo>
                <a:lnTo>
                  <a:pt x="153522" y="360536"/>
                </a:lnTo>
                <a:lnTo>
                  <a:pt x="162821" y="370090"/>
                </a:lnTo>
                <a:lnTo>
                  <a:pt x="179212" y="381047"/>
                </a:lnTo>
                <a:lnTo>
                  <a:pt x="189783" y="386482"/>
                </a:lnTo>
                <a:lnTo>
                  <a:pt x="197788" y="388898"/>
                </a:lnTo>
                <a:lnTo>
                  <a:pt x="202304" y="388549"/>
                </a:lnTo>
                <a:lnTo>
                  <a:pt x="212613" y="385517"/>
                </a:lnTo>
                <a:lnTo>
                  <a:pt x="221164" y="380862"/>
                </a:lnTo>
                <a:lnTo>
                  <a:pt x="234202" y="370017"/>
                </a:lnTo>
                <a:lnTo>
                  <a:pt x="239478" y="365048"/>
                </a:lnTo>
                <a:lnTo>
                  <a:pt x="243988" y="358759"/>
                </a:lnTo>
                <a:lnTo>
                  <a:pt x="247987" y="351590"/>
                </a:lnTo>
                <a:lnTo>
                  <a:pt x="251645" y="343834"/>
                </a:lnTo>
                <a:lnTo>
                  <a:pt x="255076" y="335687"/>
                </a:lnTo>
                <a:lnTo>
                  <a:pt x="258355" y="327279"/>
                </a:lnTo>
                <a:lnTo>
                  <a:pt x="261534" y="318697"/>
                </a:lnTo>
                <a:lnTo>
                  <a:pt x="264645" y="309007"/>
                </a:lnTo>
                <a:lnTo>
                  <a:pt x="267711" y="298578"/>
                </a:lnTo>
                <a:lnTo>
                  <a:pt x="273764" y="276407"/>
                </a:lnTo>
                <a:lnTo>
                  <a:pt x="288716" y="218017"/>
                </a:lnTo>
                <a:lnTo>
                  <a:pt x="290704" y="207160"/>
                </a:lnTo>
                <a:lnTo>
                  <a:pt x="292029" y="196946"/>
                </a:lnTo>
                <a:lnTo>
                  <a:pt x="292913" y="187160"/>
                </a:lnTo>
                <a:lnTo>
                  <a:pt x="294494" y="178652"/>
                </a:lnTo>
                <a:lnTo>
                  <a:pt x="296540" y="170994"/>
                </a:lnTo>
                <a:lnTo>
                  <a:pt x="298896" y="163906"/>
                </a:lnTo>
                <a:lnTo>
                  <a:pt x="304161" y="153384"/>
                </a:lnTo>
                <a:lnTo>
                  <a:pt x="310884" y="143284"/>
                </a:lnTo>
                <a:lnTo>
                  <a:pt x="312428" y="142456"/>
                </a:lnTo>
                <a:lnTo>
                  <a:pt x="320082" y="141017"/>
                </a:lnTo>
                <a:lnTo>
                  <a:pt x="323498" y="143542"/>
                </a:lnTo>
                <a:lnTo>
                  <a:pt x="325798" y="145604"/>
                </a:lnTo>
                <a:lnTo>
                  <a:pt x="331000" y="153187"/>
                </a:lnTo>
                <a:lnTo>
                  <a:pt x="336619" y="164164"/>
                </a:lnTo>
                <a:lnTo>
                  <a:pt x="339506" y="171258"/>
                </a:lnTo>
                <a:lnTo>
                  <a:pt x="342423" y="178964"/>
                </a:lnTo>
                <a:lnTo>
                  <a:pt x="345360" y="186086"/>
                </a:lnTo>
                <a:lnTo>
                  <a:pt x="348311" y="192819"/>
                </a:lnTo>
                <a:lnTo>
                  <a:pt x="351270" y="199291"/>
                </a:lnTo>
                <a:lnTo>
                  <a:pt x="354234" y="206582"/>
                </a:lnTo>
                <a:lnTo>
                  <a:pt x="357203" y="214420"/>
                </a:lnTo>
                <a:lnTo>
                  <a:pt x="360174" y="222622"/>
                </a:lnTo>
                <a:lnTo>
                  <a:pt x="363148" y="230074"/>
                </a:lnTo>
                <a:lnTo>
                  <a:pt x="366122" y="237026"/>
                </a:lnTo>
                <a:lnTo>
                  <a:pt x="372072" y="250043"/>
                </a:lnTo>
                <a:lnTo>
                  <a:pt x="378024" y="262443"/>
                </a:lnTo>
                <a:lnTo>
                  <a:pt x="386623" y="274568"/>
                </a:lnTo>
                <a:lnTo>
                  <a:pt x="396067" y="285580"/>
                </a:lnTo>
                <a:lnTo>
                  <a:pt x="406962" y="297357"/>
                </a:lnTo>
                <a:lnTo>
                  <a:pt x="413375" y="303977"/>
                </a:lnTo>
                <a:lnTo>
                  <a:pt x="416474" y="306138"/>
                </a:lnTo>
                <a:lnTo>
                  <a:pt x="422563" y="308541"/>
                </a:lnTo>
                <a:lnTo>
                  <a:pt x="425576" y="308189"/>
                </a:lnTo>
                <a:lnTo>
                  <a:pt x="428576" y="306963"/>
                </a:lnTo>
                <a:lnTo>
                  <a:pt x="431569" y="305153"/>
                </a:lnTo>
                <a:lnTo>
                  <a:pt x="433564" y="302954"/>
                </a:lnTo>
                <a:lnTo>
                  <a:pt x="434895" y="300496"/>
                </a:lnTo>
                <a:lnTo>
                  <a:pt x="449828" y="255779"/>
                </a:lnTo>
                <a:lnTo>
                  <a:pt x="451690" y="246225"/>
                </a:lnTo>
                <a:lnTo>
                  <a:pt x="452931" y="235888"/>
                </a:lnTo>
                <a:lnTo>
                  <a:pt x="453759" y="225027"/>
                </a:lnTo>
                <a:lnTo>
                  <a:pt x="455303" y="213818"/>
                </a:lnTo>
                <a:lnTo>
                  <a:pt x="457324" y="202377"/>
                </a:lnTo>
                <a:lnTo>
                  <a:pt x="459664" y="190781"/>
                </a:lnTo>
                <a:lnTo>
                  <a:pt x="461224" y="179081"/>
                </a:lnTo>
                <a:lnTo>
                  <a:pt x="462264" y="167312"/>
                </a:lnTo>
                <a:lnTo>
                  <a:pt x="462957" y="155498"/>
                </a:lnTo>
                <a:lnTo>
                  <a:pt x="463727" y="134433"/>
                </a:lnTo>
                <a:lnTo>
                  <a:pt x="464222" y="101397"/>
                </a:lnTo>
                <a:lnTo>
                  <a:pt x="465255" y="94687"/>
                </a:lnTo>
                <a:lnTo>
                  <a:pt x="466935" y="88230"/>
                </a:lnTo>
                <a:lnTo>
                  <a:pt x="470456" y="76755"/>
                </a:lnTo>
                <a:lnTo>
                  <a:pt x="472022" y="68348"/>
                </a:lnTo>
                <a:lnTo>
                  <a:pt x="475363" y="61304"/>
                </a:lnTo>
                <a:lnTo>
                  <a:pt x="480852" y="53438"/>
                </a:lnTo>
                <a:lnTo>
                  <a:pt x="482295" y="53785"/>
                </a:lnTo>
                <a:lnTo>
                  <a:pt x="499254" y="64101"/>
                </a:lnTo>
                <a:lnTo>
                  <a:pt x="507310" y="72315"/>
                </a:lnTo>
                <a:lnTo>
                  <a:pt x="515190" y="83572"/>
                </a:lnTo>
                <a:lnTo>
                  <a:pt x="525306" y="98498"/>
                </a:lnTo>
                <a:lnTo>
                  <a:pt x="529790" y="106644"/>
                </a:lnTo>
                <a:lnTo>
                  <a:pt x="533772" y="115053"/>
                </a:lnTo>
                <a:lnTo>
                  <a:pt x="537418" y="123635"/>
                </a:lnTo>
                <a:lnTo>
                  <a:pt x="541833" y="132333"/>
                </a:lnTo>
                <a:lnTo>
                  <a:pt x="546761" y="141107"/>
                </a:lnTo>
                <a:lnTo>
                  <a:pt x="552031" y="149934"/>
                </a:lnTo>
                <a:lnTo>
                  <a:pt x="556536" y="158795"/>
                </a:lnTo>
                <a:lnTo>
                  <a:pt x="560532" y="167679"/>
                </a:lnTo>
                <a:lnTo>
                  <a:pt x="564188" y="176578"/>
                </a:lnTo>
                <a:lnTo>
                  <a:pt x="568610" y="184495"/>
                </a:lnTo>
                <a:lnTo>
                  <a:pt x="573542" y="191758"/>
                </a:lnTo>
                <a:lnTo>
                  <a:pt x="578814" y="198584"/>
                </a:lnTo>
                <a:lnTo>
                  <a:pt x="583322" y="205119"/>
                </a:lnTo>
                <a:lnTo>
                  <a:pt x="587319" y="211460"/>
                </a:lnTo>
                <a:lnTo>
                  <a:pt x="590975" y="217672"/>
                </a:lnTo>
                <a:lnTo>
                  <a:pt x="594406" y="223798"/>
                </a:lnTo>
                <a:lnTo>
                  <a:pt x="600862" y="235895"/>
                </a:lnTo>
                <a:lnTo>
                  <a:pt x="609685" y="245241"/>
                </a:lnTo>
                <a:lnTo>
                  <a:pt x="623163" y="256081"/>
                </a:lnTo>
                <a:lnTo>
                  <a:pt x="626778" y="259325"/>
                </a:lnTo>
                <a:lnTo>
                  <a:pt x="630180" y="261488"/>
                </a:lnTo>
                <a:lnTo>
                  <a:pt x="636606" y="263891"/>
                </a:lnTo>
                <a:lnTo>
                  <a:pt x="645802" y="265244"/>
                </a:lnTo>
                <a:lnTo>
                  <a:pt x="654463" y="262915"/>
                </a:lnTo>
                <a:lnTo>
                  <a:pt x="659551" y="260905"/>
                </a:lnTo>
                <a:lnTo>
                  <a:pt x="663935" y="257580"/>
                </a:lnTo>
                <a:lnTo>
                  <a:pt x="671452" y="248595"/>
                </a:lnTo>
                <a:lnTo>
                  <a:pt x="678100" y="237987"/>
                </a:lnTo>
                <a:lnTo>
                  <a:pt x="681262" y="232380"/>
                </a:lnTo>
                <a:lnTo>
                  <a:pt x="684362" y="225665"/>
                </a:lnTo>
                <a:lnTo>
                  <a:pt x="687421" y="218212"/>
                </a:lnTo>
                <a:lnTo>
                  <a:pt x="690453" y="210267"/>
                </a:lnTo>
                <a:lnTo>
                  <a:pt x="696467" y="193502"/>
                </a:lnTo>
                <a:lnTo>
                  <a:pt x="699460" y="184864"/>
                </a:lnTo>
                <a:lnTo>
                  <a:pt x="701455" y="175136"/>
                </a:lnTo>
                <a:lnTo>
                  <a:pt x="702785" y="164683"/>
                </a:lnTo>
                <a:lnTo>
                  <a:pt x="703672" y="153745"/>
                </a:lnTo>
                <a:lnTo>
                  <a:pt x="704263" y="142484"/>
                </a:lnTo>
                <a:lnTo>
                  <a:pt x="704920" y="119389"/>
                </a:lnTo>
                <a:lnTo>
                  <a:pt x="706087" y="108666"/>
                </a:lnTo>
                <a:lnTo>
                  <a:pt x="707858" y="98541"/>
                </a:lnTo>
                <a:lnTo>
                  <a:pt x="710030" y="88814"/>
                </a:lnTo>
                <a:lnTo>
                  <a:pt x="711478" y="79353"/>
                </a:lnTo>
                <a:lnTo>
                  <a:pt x="712444" y="70069"/>
                </a:lnTo>
                <a:lnTo>
                  <a:pt x="713088" y="60903"/>
                </a:lnTo>
                <a:lnTo>
                  <a:pt x="712524" y="51817"/>
                </a:lnTo>
                <a:lnTo>
                  <a:pt x="711157" y="42782"/>
                </a:lnTo>
                <a:lnTo>
                  <a:pt x="709253" y="33782"/>
                </a:lnTo>
                <a:lnTo>
                  <a:pt x="707984" y="26790"/>
                </a:lnTo>
                <a:lnTo>
                  <a:pt x="706573" y="16375"/>
                </a:lnTo>
                <a:lnTo>
                  <a:pt x="705205" y="12209"/>
                </a:lnTo>
                <a:lnTo>
                  <a:pt x="698526" y="1040"/>
                </a:lnTo>
                <a:lnTo>
                  <a:pt x="697856" y="0"/>
                </a:lnTo>
                <a:lnTo>
                  <a:pt x="697409" y="300"/>
                </a:lnTo>
                <a:lnTo>
                  <a:pt x="695788" y="6455"/>
                </a:lnTo>
                <a:lnTo>
                  <a:pt x="691893" y="15275"/>
                </a:lnTo>
                <a:lnTo>
                  <a:pt x="689500" y="25810"/>
                </a:lnTo>
                <a:lnTo>
                  <a:pt x="688862" y="31397"/>
                </a:lnTo>
                <a:lnTo>
                  <a:pt x="688437" y="39091"/>
                </a:lnTo>
                <a:lnTo>
                  <a:pt x="687964" y="58223"/>
                </a:lnTo>
                <a:lnTo>
                  <a:pt x="687619" y="118556"/>
                </a:lnTo>
                <a:lnTo>
                  <a:pt x="688600" y="128947"/>
                </a:lnTo>
                <a:lnTo>
                  <a:pt x="690247" y="138850"/>
                </a:lnTo>
                <a:lnTo>
                  <a:pt x="692336" y="148429"/>
                </a:lnTo>
                <a:lnTo>
                  <a:pt x="694722" y="157792"/>
                </a:lnTo>
                <a:lnTo>
                  <a:pt x="697304" y="167010"/>
                </a:lnTo>
                <a:lnTo>
                  <a:pt x="702819" y="185191"/>
                </a:lnTo>
                <a:lnTo>
                  <a:pt x="708578" y="203192"/>
                </a:lnTo>
                <a:lnTo>
                  <a:pt x="712494" y="211168"/>
                </a:lnTo>
                <a:lnTo>
                  <a:pt x="717090" y="218469"/>
                </a:lnTo>
                <a:lnTo>
                  <a:pt x="722138" y="225321"/>
                </a:lnTo>
                <a:lnTo>
                  <a:pt x="730393" y="235580"/>
                </a:lnTo>
                <a:lnTo>
                  <a:pt x="733983" y="239705"/>
                </a:lnTo>
                <a:lnTo>
                  <a:pt x="748517" y="250251"/>
                </a:lnTo>
                <a:lnTo>
                  <a:pt x="759646" y="253936"/>
                </a:lnTo>
                <a:lnTo>
                  <a:pt x="782959" y="256302"/>
                </a:lnTo>
                <a:lnTo>
                  <a:pt x="794797" y="253980"/>
                </a:lnTo>
                <a:lnTo>
                  <a:pt x="800732" y="251971"/>
                </a:lnTo>
                <a:lnTo>
                  <a:pt x="805680" y="248648"/>
                </a:lnTo>
                <a:lnTo>
                  <a:pt x="813825" y="239664"/>
                </a:lnTo>
                <a:lnTo>
                  <a:pt x="823398" y="231702"/>
                </a:lnTo>
                <a:lnTo>
                  <a:pt x="828729" y="228190"/>
                </a:lnTo>
                <a:lnTo>
                  <a:pt x="832283" y="223864"/>
                </a:lnTo>
                <a:lnTo>
                  <a:pt x="834652" y="218996"/>
                </a:lnTo>
                <a:lnTo>
                  <a:pt x="839391" y="2033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PenAnnotation128"/>
          <p:cNvSpPr/>
          <p:nvPr/>
        </p:nvSpPr>
        <p:spPr>
          <a:xfrm>
            <a:off x="2482453" y="5341048"/>
            <a:ext cx="223243" cy="247002"/>
          </a:xfrm>
          <a:custGeom>
            <a:avLst/>
            <a:gdLst/>
            <a:ahLst/>
            <a:cxnLst/>
            <a:rect l="0" t="0" r="0" b="0"/>
            <a:pathLst>
              <a:path w="223243" h="247002">
                <a:moveTo>
                  <a:pt x="0" y="70342"/>
                </a:moveTo>
                <a:lnTo>
                  <a:pt x="0" y="87512"/>
                </a:lnTo>
                <a:lnTo>
                  <a:pt x="992" y="91710"/>
                </a:lnTo>
                <a:lnTo>
                  <a:pt x="4740" y="99021"/>
                </a:lnTo>
                <a:lnTo>
                  <a:pt x="6137" y="104345"/>
                </a:lnTo>
                <a:lnTo>
                  <a:pt x="7067" y="110869"/>
                </a:lnTo>
                <a:lnTo>
                  <a:pt x="7688" y="118197"/>
                </a:lnTo>
                <a:lnTo>
                  <a:pt x="9094" y="127050"/>
                </a:lnTo>
                <a:lnTo>
                  <a:pt x="11024" y="136921"/>
                </a:lnTo>
                <a:lnTo>
                  <a:pt x="13302" y="147470"/>
                </a:lnTo>
                <a:lnTo>
                  <a:pt x="16805" y="157479"/>
                </a:lnTo>
                <a:lnTo>
                  <a:pt x="21125" y="167129"/>
                </a:lnTo>
                <a:lnTo>
                  <a:pt x="37576" y="199263"/>
                </a:lnTo>
                <a:lnTo>
                  <a:pt x="39934" y="205899"/>
                </a:lnTo>
                <a:lnTo>
                  <a:pt x="41505" y="212307"/>
                </a:lnTo>
                <a:lnTo>
                  <a:pt x="42553" y="218563"/>
                </a:lnTo>
                <a:lnTo>
                  <a:pt x="44243" y="223727"/>
                </a:lnTo>
                <a:lnTo>
                  <a:pt x="46363" y="228161"/>
                </a:lnTo>
                <a:lnTo>
                  <a:pt x="50371" y="235734"/>
                </a:lnTo>
                <a:lnTo>
                  <a:pt x="52152" y="242407"/>
                </a:lnTo>
                <a:lnTo>
                  <a:pt x="53155" y="247001"/>
                </a:lnTo>
                <a:lnTo>
                  <a:pt x="53296" y="246654"/>
                </a:lnTo>
                <a:lnTo>
                  <a:pt x="53453" y="243622"/>
                </a:lnTo>
                <a:lnTo>
                  <a:pt x="56168" y="236322"/>
                </a:lnTo>
                <a:lnTo>
                  <a:pt x="58281" y="231597"/>
                </a:lnTo>
                <a:lnTo>
                  <a:pt x="59690" y="225470"/>
                </a:lnTo>
                <a:lnTo>
                  <a:pt x="60629" y="218409"/>
                </a:lnTo>
                <a:lnTo>
                  <a:pt x="61255" y="210725"/>
                </a:lnTo>
                <a:lnTo>
                  <a:pt x="61673" y="201634"/>
                </a:lnTo>
                <a:lnTo>
                  <a:pt x="62137" y="180949"/>
                </a:lnTo>
                <a:lnTo>
                  <a:pt x="62475" y="111795"/>
                </a:lnTo>
                <a:lnTo>
                  <a:pt x="63478" y="100953"/>
                </a:lnTo>
                <a:lnTo>
                  <a:pt x="65139" y="90750"/>
                </a:lnTo>
                <a:lnTo>
                  <a:pt x="67238" y="80971"/>
                </a:lnTo>
                <a:lnTo>
                  <a:pt x="68638" y="71475"/>
                </a:lnTo>
                <a:lnTo>
                  <a:pt x="69571" y="62167"/>
                </a:lnTo>
                <a:lnTo>
                  <a:pt x="70193" y="52986"/>
                </a:lnTo>
                <a:lnTo>
                  <a:pt x="71600" y="44881"/>
                </a:lnTo>
                <a:lnTo>
                  <a:pt x="73530" y="37493"/>
                </a:lnTo>
                <a:lnTo>
                  <a:pt x="75809" y="30583"/>
                </a:lnTo>
                <a:lnTo>
                  <a:pt x="79313" y="23993"/>
                </a:lnTo>
                <a:lnTo>
                  <a:pt x="83633" y="17614"/>
                </a:lnTo>
                <a:lnTo>
                  <a:pt x="88497" y="11378"/>
                </a:lnTo>
                <a:lnTo>
                  <a:pt x="92732" y="7220"/>
                </a:lnTo>
                <a:lnTo>
                  <a:pt x="96548" y="4448"/>
                </a:lnTo>
                <a:lnTo>
                  <a:pt x="103433" y="1369"/>
                </a:lnTo>
                <a:lnTo>
                  <a:pt x="109801" y="0"/>
                </a:lnTo>
                <a:lnTo>
                  <a:pt x="113880" y="627"/>
                </a:lnTo>
                <a:lnTo>
                  <a:pt x="118584" y="2037"/>
                </a:lnTo>
                <a:lnTo>
                  <a:pt x="123704" y="3969"/>
                </a:lnTo>
                <a:lnTo>
                  <a:pt x="128110" y="7242"/>
                </a:lnTo>
                <a:lnTo>
                  <a:pt x="132040" y="11409"/>
                </a:lnTo>
                <a:lnTo>
                  <a:pt x="135651" y="16170"/>
                </a:lnTo>
                <a:lnTo>
                  <a:pt x="140043" y="21329"/>
                </a:lnTo>
                <a:lnTo>
                  <a:pt x="144956" y="26753"/>
                </a:lnTo>
                <a:lnTo>
                  <a:pt x="150215" y="32353"/>
                </a:lnTo>
                <a:lnTo>
                  <a:pt x="154714" y="39063"/>
                </a:lnTo>
                <a:lnTo>
                  <a:pt x="158705" y="46513"/>
                </a:lnTo>
                <a:lnTo>
                  <a:pt x="162358" y="54456"/>
                </a:lnTo>
                <a:lnTo>
                  <a:pt x="166777" y="62728"/>
                </a:lnTo>
                <a:lnTo>
                  <a:pt x="171708" y="71219"/>
                </a:lnTo>
                <a:lnTo>
                  <a:pt x="176980" y="79857"/>
                </a:lnTo>
                <a:lnTo>
                  <a:pt x="180494" y="88591"/>
                </a:lnTo>
                <a:lnTo>
                  <a:pt x="182837" y="97391"/>
                </a:lnTo>
                <a:lnTo>
                  <a:pt x="184399" y="106234"/>
                </a:lnTo>
                <a:lnTo>
                  <a:pt x="186433" y="115106"/>
                </a:lnTo>
                <a:lnTo>
                  <a:pt x="188780" y="123997"/>
                </a:lnTo>
                <a:lnTo>
                  <a:pt x="194035" y="141814"/>
                </a:lnTo>
                <a:lnTo>
                  <a:pt x="199678" y="159654"/>
                </a:lnTo>
                <a:lnTo>
                  <a:pt x="201579" y="166595"/>
                </a:lnTo>
                <a:lnTo>
                  <a:pt x="202847" y="172213"/>
                </a:lnTo>
                <a:lnTo>
                  <a:pt x="203692" y="176952"/>
                </a:lnTo>
                <a:lnTo>
                  <a:pt x="205248" y="181103"/>
                </a:lnTo>
                <a:lnTo>
                  <a:pt x="209622" y="188361"/>
                </a:lnTo>
                <a:lnTo>
                  <a:pt x="212228" y="194894"/>
                </a:lnTo>
                <a:lnTo>
                  <a:pt x="213900" y="202432"/>
                </a:lnTo>
                <a:lnTo>
                  <a:pt x="215030" y="202058"/>
                </a:lnTo>
                <a:lnTo>
                  <a:pt x="221326" y="196975"/>
                </a:lnTo>
                <a:lnTo>
                  <a:pt x="223242" y="1953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PenAnnotation129"/>
          <p:cNvSpPr/>
          <p:nvPr/>
        </p:nvSpPr>
        <p:spPr>
          <a:xfrm>
            <a:off x="2714625" y="5116710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0" y="0"/>
                </a:moveTo>
                <a:lnTo>
                  <a:pt x="0" y="28680"/>
                </a:lnTo>
                <a:lnTo>
                  <a:pt x="992" y="34003"/>
                </a:lnTo>
                <a:lnTo>
                  <a:pt x="2645" y="40528"/>
                </a:lnTo>
                <a:lnTo>
                  <a:pt x="4740" y="47855"/>
                </a:lnTo>
                <a:lnTo>
                  <a:pt x="9713" y="63933"/>
                </a:lnTo>
                <a:lnTo>
                  <a:pt x="29811" y="125099"/>
                </a:lnTo>
                <a:lnTo>
                  <a:pt x="32772" y="132017"/>
                </a:lnTo>
                <a:lnTo>
                  <a:pt x="35739" y="137621"/>
                </a:lnTo>
                <a:lnTo>
                  <a:pt x="44648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PenAnnotation130"/>
          <p:cNvSpPr/>
          <p:nvPr/>
        </p:nvSpPr>
        <p:spPr>
          <a:xfrm>
            <a:off x="2875492" y="4601291"/>
            <a:ext cx="2000118" cy="1048696"/>
          </a:xfrm>
          <a:custGeom>
            <a:avLst/>
            <a:gdLst/>
            <a:ahLst/>
            <a:cxnLst/>
            <a:rect l="0" t="0" r="0" b="0"/>
            <a:pathLst>
              <a:path w="2000118" h="1048696">
                <a:moveTo>
                  <a:pt x="133812" y="694013"/>
                </a:moveTo>
                <a:lnTo>
                  <a:pt x="129072" y="689273"/>
                </a:lnTo>
                <a:lnTo>
                  <a:pt x="126683" y="687876"/>
                </a:lnTo>
                <a:lnTo>
                  <a:pt x="121383" y="686325"/>
                </a:lnTo>
                <a:lnTo>
                  <a:pt x="118581" y="683927"/>
                </a:lnTo>
                <a:lnTo>
                  <a:pt x="108904" y="672063"/>
                </a:lnTo>
                <a:lnTo>
                  <a:pt x="71066" y="642406"/>
                </a:lnTo>
                <a:lnTo>
                  <a:pt x="47445" y="628918"/>
                </a:lnTo>
                <a:lnTo>
                  <a:pt x="42500" y="627796"/>
                </a:lnTo>
                <a:lnTo>
                  <a:pt x="38211" y="628040"/>
                </a:lnTo>
                <a:lnTo>
                  <a:pt x="19458" y="635561"/>
                </a:lnTo>
                <a:lnTo>
                  <a:pt x="15904" y="638178"/>
                </a:lnTo>
                <a:lnTo>
                  <a:pt x="13535" y="640915"/>
                </a:lnTo>
                <a:lnTo>
                  <a:pt x="9910" y="648586"/>
                </a:lnTo>
                <a:lnTo>
                  <a:pt x="3284" y="669639"/>
                </a:lnTo>
                <a:lnTo>
                  <a:pt x="879" y="695721"/>
                </a:lnTo>
                <a:lnTo>
                  <a:pt x="167" y="728143"/>
                </a:lnTo>
                <a:lnTo>
                  <a:pt x="0" y="751185"/>
                </a:lnTo>
                <a:lnTo>
                  <a:pt x="2572" y="774654"/>
                </a:lnTo>
                <a:lnTo>
                  <a:pt x="7022" y="797323"/>
                </a:lnTo>
                <a:lnTo>
                  <a:pt x="15106" y="825826"/>
                </a:lnTo>
                <a:lnTo>
                  <a:pt x="20861" y="840571"/>
                </a:lnTo>
                <a:lnTo>
                  <a:pt x="29372" y="853739"/>
                </a:lnTo>
                <a:lnTo>
                  <a:pt x="46265" y="873621"/>
                </a:lnTo>
                <a:lnTo>
                  <a:pt x="49650" y="876259"/>
                </a:lnTo>
                <a:lnTo>
                  <a:pt x="56058" y="879191"/>
                </a:lnTo>
                <a:lnTo>
                  <a:pt x="65244" y="880842"/>
                </a:lnTo>
                <a:lnTo>
                  <a:pt x="68256" y="880081"/>
                </a:lnTo>
                <a:lnTo>
                  <a:pt x="74249" y="876590"/>
                </a:lnTo>
                <a:lnTo>
                  <a:pt x="87942" y="864306"/>
                </a:lnTo>
                <a:lnTo>
                  <a:pt x="91326" y="858143"/>
                </a:lnTo>
                <a:lnTo>
                  <a:pt x="99403" y="826866"/>
                </a:lnTo>
                <a:lnTo>
                  <a:pt x="103636" y="808621"/>
                </a:lnTo>
                <a:lnTo>
                  <a:pt x="106020" y="776037"/>
                </a:lnTo>
                <a:lnTo>
                  <a:pt x="106577" y="752958"/>
                </a:lnTo>
                <a:lnTo>
                  <a:pt x="106891" y="722392"/>
                </a:lnTo>
                <a:lnTo>
                  <a:pt x="104319" y="708941"/>
                </a:lnTo>
                <a:lnTo>
                  <a:pt x="100860" y="699656"/>
                </a:lnTo>
                <a:lnTo>
                  <a:pt x="98913" y="688850"/>
                </a:lnTo>
                <a:lnTo>
                  <a:pt x="98336" y="681349"/>
                </a:lnTo>
                <a:lnTo>
                  <a:pt x="98255" y="681601"/>
                </a:lnTo>
                <a:lnTo>
                  <a:pt x="98098" y="712798"/>
                </a:lnTo>
                <a:lnTo>
                  <a:pt x="99088" y="725183"/>
                </a:lnTo>
                <a:lnTo>
                  <a:pt x="102835" y="740608"/>
                </a:lnTo>
                <a:lnTo>
                  <a:pt x="115263" y="766027"/>
                </a:lnTo>
                <a:lnTo>
                  <a:pt x="131104" y="794154"/>
                </a:lnTo>
                <a:lnTo>
                  <a:pt x="158052" y="824842"/>
                </a:lnTo>
                <a:lnTo>
                  <a:pt x="163863" y="828857"/>
                </a:lnTo>
                <a:lnTo>
                  <a:pt x="175611" y="833319"/>
                </a:lnTo>
                <a:lnTo>
                  <a:pt x="193381" y="835831"/>
                </a:lnTo>
                <a:lnTo>
                  <a:pt x="198330" y="835191"/>
                </a:lnTo>
                <a:lnTo>
                  <a:pt x="206473" y="831835"/>
                </a:lnTo>
                <a:lnTo>
                  <a:pt x="221377" y="819626"/>
                </a:lnTo>
                <a:lnTo>
                  <a:pt x="238361" y="798701"/>
                </a:lnTo>
                <a:lnTo>
                  <a:pt x="255961" y="768908"/>
                </a:lnTo>
                <a:lnTo>
                  <a:pt x="265160" y="746482"/>
                </a:lnTo>
                <a:lnTo>
                  <a:pt x="272556" y="722294"/>
                </a:lnTo>
                <a:lnTo>
                  <a:pt x="279151" y="695007"/>
                </a:lnTo>
                <a:lnTo>
                  <a:pt x="288442" y="651754"/>
                </a:lnTo>
                <a:lnTo>
                  <a:pt x="297478" y="607519"/>
                </a:lnTo>
                <a:lnTo>
                  <a:pt x="300811" y="580496"/>
                </a:lnTo>
                <a:lnTo>
                  <a:pt x="303284" y="557241"/>
                </a:lnTo>
                <a:lnTo>
                  <a:pt x="310310" y="528788"/>
                </a:lnTo>
                <a:lnTo>
                  <a:pt x="312283" y="508513"/>
                </a:lnTo>
                <a:lnTo>
                  <a:pt x="312399" y="537089"/>
                </a:lnTo>
                <a:lnTo>
                  <a:pt x="313396" y="568033"/>
                </a:lnTo>
                <a:lnTo>
                  <a:pt x="317146" y="590727"/>
                </a:lnTo>
                <a:lnTo>
                  <a:pt x="342217" y="738995"/>
                </a:lnTo>
                <a:lnTo>
                  <a:pt x="351115" y="797079"/>
                </a:lnTo>
                <a:lnTo>
                  <a:pt x="355079" y="816302"/>
                </a:lnTo>
                <a:lnTo>
                  <a:pt x="359706" y="835070"/>
                </a:lnTo>
                <a:lnTo>
                  <a:pt x="364775" y="853535"/>
                </a:lnTo>
                <a:lnTo>
                  <a:pt x="369147" y="871799"/>
                </a:lnTo>
                <a:lnTo>
                  <a:pt x="373054" y="889928"/>
                </a:lnTo>
                <a:lnTo>
                  <a:pt x="380040" y="923961"/>
                </a:lnTo>
                <a:lnTo>
                  <a:pt x="386453" y="952317"/>
                </a:lnTo>
                <a:lnTo>
                  <a:pt x="389964" y="978148"/>
                </a:lnTo>
                <a:lnTo>
                  <a:pt x="392517" y="1000874"/>
                </a:lnTo>
                <a:lnTo>
                  <a:pt x="399594" y="1031632"/>
                </a:lnTo>
                <a:lnTo>
                  <a:pt x="401287" y="1047335"/>
                </a:lnTo>
                <a:lnTo>
                  <a:pt x="400433" y="1047632"/>
                </a:lnTo>
                <a:lnTo>
                  <a:pt x="398872" y="1046837"/>
                </a:lnTo>
                <a:lnTo>
                  <a:pt x="396839" y="1045315"/>
                </a:lnTo>
                <a:lnTo>
                  <a:pt x="391934" y="1035687"/>
                </a:lnTo>
                <a:lnTo>
                  <a:pt x="380701" y="1005252"/>
                </a:lnTo>
                <a:lnTo>
                  <a:pt x="374840" y="982823"/>
                </a:lnTo>
                <a:lnTo>
                  <a:pt x="367936" y="955326"/>
                </a:lnTo>
                <a:lnTo>
                  <a:pt x="358253" y="923262"/>
                </a:lnTo>
                <a:lnTo>
                  <a:pt x="353884" y="906377"/>
                </a:lnTo>
                <a:lnTo>
                  <a:pt x="349980" y="889167"/>
                </a:lnTo>
                <a:lnTo>
                  <a:pt x="346385" y="871741"/>
                </a:lnTo>
                <a:lnTo>
                  <a:pt x="339745" y="833857"/>
                </a:lnTo>
                <a:lnTo>
                  <a:pt x="336585" y="814031"/>
                </a:lnTo>
                <a:lnTo>
                  <a:pt x="334478" y="795854"/>
                </a:lnTo>
                <a:lnTo>
                  <a:pt x="333074" y="778774"/>
                </a:lnTo>
                <a:lnTo>
                  <a:pt x="332138" y="762427"/>
                </a:lnTo>
                <a:lnTo>
                  <a:pt x="331098" y="728388"/>
                </a:lnTo>
                <a:lnTo>
                  <a:pt x="330820" y="710976"/>
                </a:lnTo>
                <a:lnTo>
                  <a:pt x="333158" y="678401"/>
                </a:lnTo>
                <a:lnTo>
                  <a:pt x="337504" y="649371"/>
                </a:lnTo>
                <a:lnTo>
                  <a:pt x="342743" y="626547"/>
                </a:lnTo>
                <a:lnTo>
                  <a:pt x="356011" y="596963"/>
                </a:lnTo>
                <a:lnTo>
                  <a:pt x="367770" y="578827"/>
                </a:lnTo>
                <a:lnTo>
                  <a:pt x="377030" y="570720"/>
                </a:lnTo>
                <a:lnTo>
                  <a:pt x="382278" y="567169"/>
                </a:lnTo>
                <a:lnTo>
                  <a:pt x="386768" y="565794"/>
                </a:lnTo>
                <a:lnTo>
                  <a:pt x="390754" y="565870"/>
                </a:lnTo>
                <a:lnTo>
                  <a:pt x="403750" y="570716"/>
                </a:lnTo>
                <a:lnTo>
                  <a:pt x="409021" y="573121"/>
                </a:lnTo>
                <a:lnTo>
                  <a:pt x="425920" y="585984"/>
                </a:lnTo>
                <a:lnTo>
                  <a:pt x="434955" y="599367"/>
                </a:lnTo>
                <a:lnTo>
                  <a:pt x="445621" y="623637"/>
                </a:lnTo>
                <a:lnTo>
                  <a:pt x="450987" y="640906"/>
                </a:lnTo>
                <a:lnTo>
                  <a:pt x="453373" y="658504"/>
                </a:lnTo>
                <a:lnTo>
                  <a:pt x="451787" y="676247"/>
                </a:lnTo>
                <a:lnTo>
                  <a:pt x="446075" y="713685"/>
                </a:lnTo>
                <a:lnTo>
                  <a:pt x="434017" y="744462"/>
                </a:lnTo>
                <a:lnTo>
                  <a:pt x="431183" y="748481"/>
                </a:lnTo>
                <a:lnTo>
                  <a:pt x="428302" y="751161"/>
                </a:lnTo>
                <a:lnTo>
                  <a:pt x="425389" y="752948"/>
                </a:lnTo>
                <a:lnTo>
                  <a:pt x="419506" y="754933"/>
                </a:lnTo>
                <a:lnTo>
                  <a:pt x="402904" y="756207"/>
                </a:lnTo>
                <a:lnTo>
                  <a:pt x="398535" y="754328"/>
                </a:lnTo>
                <a:lnTo>
                  <a:pt x="394630" y="751090"/>
                </a:lnTo>
                <a:lnTo>
                  <a:pt x="376493" y="731636"/>
                </a:lnTo>
                <a:lnTo>
                  <a:pt x="359617" y="719272"/>
                </a:lnTo>
                <a:lnTo>
                  <a:pt x="355786" y="714821"/>
                </a:lnTo>
                <a:lnTo>
                  <a:pt x="353232" y="709870"/>
                </a:lnTo>
                <a:lnTo>
                  <a:pt x="349403" y="700068"/>
                </a:lnTo>
                <a:lnTo>
                  <a:pt x="342660" y="688972"/>
                </a:lnTo>
                <a:lnTo>
                  <a:pt x="340735" y="682512"/>
                </a:lnTo>
                <a:lnTo>
                  <a:pt x="341214" y="680393"/>
                </a:lnTo>
                <a:lnTo>
                  <a:pt x="342525" y="678980"/>
                </a:lnTo>
                <a:lnTo>
                  <a:pt x="344392" y="678038"/>
                </a:lnTo>
                <a:lnTo>
                  <a:pt x="349111" y="676991"/>
                </a:lnTo>
                <a:lnTo>
                  <a:pt x="351759" y="676712"/>
                </a:lnTo>
                <a:lnTo>
                  <a:pt x="359993" y="679048"/>
                </a:lnTo>
                <a:lnTo>
                  <a:pt x="369274" y="683393"/>
                </a:lnTo>
                <a:lnTo>
                  <a:pt x="409399" y="712732"/>
                </a:lnTo>
                <a:lnTo>
                  <a:pt x="422983" y="723169"/>
                </a:lnTo>
                <a:lnTo>
                  <a:pt x="483445" y="750428"/>
                </a:lnTo>
                <a:lnTo>
                  <a:pt x="504526" y="754715"/>
                </a:lnTo>
                <a:lnTo>
                  <a:pt x="517186" y="753073"/>
                </a:lnTo>
                <a:lnTo>
                  <a:pt x="523340" y="751246"/>
                </a:lnTo>
                <a:lnTo>
                  <a:pt x="535469" y="743924"/>
                </a:lnTo>
                <a:lnTo>
                  <a:pt x="559425" y="723054"/>
                </a:lnTo>
                <a:lnTo>
                  <a:pt x="568705" y="708905"/>
                </a:lnTo>
                <a:lnTo>
                  <a:pt x="579508" y="681558"/>
                </a:lnTo>
                <a:lnTo>
                  <a:pt x="585899" y="658712"/>
                </a:lnTo>
                <a:lnTo>
                  <a:pt x="601086" y="593845"/>
                </a:lnTo>
                <a:lnTo>
                  <a:pt x="604420" y="566812"/>
                </a:lnTo>
                <a:lnTo>
                  <a:pt x="604909" y="539253"/>
                </a:lnTo>
                <a:lnTo>
                  <a:pt x="601819" y="513775"/>
                </a:lnTo>
                <a:lnTo>
                  <a:pt x="599241" y="486599"/>
                </a:lnTo>
                <a:lnTo>
                  <a:pt x="598184" y="454059"/>
                </a:lnTo>
                <a:lnTo>
                  <a:pt x="598157" y="482468"/>
                </a:lnTo>
                <a:lnTo>
                  <a:pt x="599149" y="509294"/>
                </a:lnTo>
                <a:lnTo>
                  <a:pt x="602897" y="534194"/>
                </a:lnTo>
                <a:lnTo>
                  <a:pt x="616248" y="617588"/>
                </a:lnTo>
                <a:lnTo>
                  <a:pt x="654712" y="879793"/>
                </a:lnTo>
                <a:lnTo>
                  <a:pt x="658680" y="897241"/>
                </a:lnTo>
                <a:lnTo>
                  <a:pt x="668381" y="929857"/>
                </a:lnTo>
                <a:lnTo>
                  <a:pt x="676662" y="958244"/>
                </a:lnTo>
                <a:lnTo>
                  <a:pt x="682657" y="983097"/>
                </a:lnTo>
                <a:lnTo>
                  <a:pt x="687024" y="1012832"/>
                </a:lnTo>
                <a:lnTo>
                  <a:pt x="691562" y="1027865"/>
                </a:lnTo>
                <a:lnTo>
                  <a:pt x="692177" y="1033658"/>
                </a:lnTo>
                <a:lnTo>
                  <a:pt x="691594" y="1038514"/>
                </a:lnTo>
                <a:lnTo>
                  <a:pt x="688271" y="1048695"/>
                </a:lnTo>
                <a:lnTo>
                  <a:pt x="687998" y="1047546"/>
                </a:lnTo>
                <a:lnTo>
                  <a:pt x="687695" y="1040977"/>
                </a:lnTo>
                <a:lnTo>
                  <a:pt x="684915" y="1031443"/>
                </a:lnTo>
                <a:lnTo>
                  <a:pt x="670305" y="994932"/>
                </a:lnTo>
                <a:lnTo>
                  <a:pt x="662303" y="968315"/>
                </a:lnTo>
                <a:lnTo>
                  <a:pt x="654447" y="938957"/>
                </a:lnTo>
                <a:lnTo>
                  <a:pt x="644341" y="906064"/>
                </a:lnTo>
                <a:lnTo>
                  <a:pt x="639860" y="888959"/>
                </a:lnTo>
                <a:lnTo>
                  <a:pt x="635880" y="871602"/>
                </a:lnTo>
                <a:lnTo>
                  <a:pt x="628813" y="836442"/>
                </a:lnTo>
                <a:lnTo>
                  <a:pt x="622365" y="800971"/>
                </a:lnTo>
                <a:lnTo>
                  <a:pt x="620248" y="783178"/>
                </a:lnTo>
                <a:lnTo>
                  <a:pt x="618837" y="765362"/>
                </a:lnTo>
                <a:lnTo>
                  <a:pt x="617897" y="747532"/>
                </a:lnTo>
                <a:lnTo>
                  <a:pt x="618262" y="730685"/>
                </a:lnTo>
                <a:lnTo>
                  <a:pt x="621313" y="698737"/>
                </a:lnTo>
                <a:lnTo>
                  <a:pt x="625977" y="668000"/>
                </a:lnTo>
                <a:lnTo>
                  <a:pt x="634180" y="622806"/>
                </a:lnTo>
                <a:lnTo>
                  <a:pt x="640956" y="594897"/>
                </a:lnTo>
                <a:lnTo>
                  <a:pt x="654935" y="563442"/>
                </a:lnTo>
                <a:lnTo>
                  <a:pt x="662417" y="548007"/>
                </a:lnTo>
                <a:lnTo>
                  <a:pt x="671696" y="537179"/>
                </a:lnTo>
                <a:lnTo>
                  <a:pt x="676948" y="532903"/>
                </a:lnTo>
                <a:lnTo>
                  <a:pt x="682434" y="530051"/>
                </a:lnTo>
                <a:lnTo>
                  <a:pt x="693821" y="526883"/>
                </a:lnTo>
                <a:lnTo>
                  <a:pt x="699636" y="527031"/>
                </a:lnTo>
                <a:lnTo>
                  <a:pt x="711389" y="529840"/>
                </a:lnTo>
                <a:lnTo>
                  <a:pt x="729161" y="537001"/>
                </a:lnTo>
                <a:lnTo>
                  <a:pt x="734110" y="541713"/>
                </a:lnTo>
                <a:lnTo>
                  <a:pt x="757158" y="574298"/>
                </a:lnTo>
                <a:lnTo>
                  <a:pt x="769401" y="597357"/>
                </a:lnTo>
                <a:lnTo>
                  <a:pt x="773484" y="611698"/>
                </a:lnTo>
                <a:lnTo>
                  <a:pt x="776105" y="641814"/>
                </a:lnTo>
                <a:lnTo>
                  <a:pt x="776558" y="662892"/>
                </a:lnTo>
                <a:lnTo>
                  <a:pt x="774638" y="669297"/>
                </a:lnTo>
                <a:lnTo>
                  <a:pt x="767212" y="681705"/>
                </a:lnTo>
                <a:lnTo>
                  <a:pt x="747192" y="705362"/>
                </a:lnTo>
                <a:lnTo>
                  <a:pt x="743154" y="706540"/>
                </a:lnTo>
                <a:lnTo>
                  <a:pt x="738478" y="706333"/>
                </a:lnTo>
                <a:lnTo>
                  <a:pt x="721455" y="703613"/>
                </a:lnTo>
                <a:lnTo>
                  <a:pt x="717066" y="701405"/>
                </a:lnTo>
                <a:lnTo>
                  <a:pt x="672448" y="668667"/>
                </a:lnTo>
                <a:lnTo>
                  <a:pt x="647115" y="636560"/>
                </a:lnTo>
                <a:lnTo>
                  <a:pt x="644720" y="633752"/>
                </a:lnTo>
                <a:lnTo>
                  <a:pt x="644081" y="632011"/>
                </a:lnTo>
                <a:lnTo>
                  <a:pt x="643372" y="627431"/>
                </a:lnTo>
                <a:lnTo>
                  <a:pt x="644175" y="626804"/>
                </a:lnTo>
                <a:lnTo>
                  <a:pt x="645703" y="627380"/>
                </a:lnTo>
                <a:lnTo>
                  <a:pt x="647713" y="628755"/>
                </a:lnTo>
                <a:lnTo>
                  <a:pt x="652593" y="630283"/>
                </a:lnTo>
                <a:lnTo>
                  <a:pt x="655283" y="630691"/>
                </a:lnTo>
                <a:lnTo>
                  <a:pt x="660918" y="633789"/>
                </a:lnTo>
                <a:lnTo>
                  <a:pt x="663810" y="636005"/>
                </a:lnTo>
                <a:lnTo>
                  <a:pt x="669669" y="643757"/>
                </a:lnTo>
                <a:lnTo>
                  <a:pt x="676572" y="653818"/>
                </a:lnTo>
                <a:lnTo>
                  <a:pt x="691615" y="669646"/>
                </a:lnTo>
                <a:lnTo>
                  <a:pt x="726252" y="695871"/>
                </a:lnTo>
                <a:lnTo>
                  <a:pt x="738101" y="699800"/>
                </a:lnTo>
                <a:lnTo>
                  <a:pt x="769037" y="702667"/>
                </a:lnTo>
                <a:lnTo>
                  <a:pt x="783945" y="702861"/>
                </a:lnTo>
                <a:lnTo>
                  <a:pt x="788492" y="700904"/>
                </a:lnTo>
                <a:lnTo>
                  <a:pt x="792516" y="697615"/>
                </a:lnTo>
                <a:lnTo>
                  <a:pt x="799632" y="688669"/>
                </a:lnTo>
                <a:lnTo>
                  <a:pt x="806102" y="678078"/>
                </a:lnTo>
                <a:lnTo>
                  <a:pt x="815323" y="651478"/>
                </a:lnTo>
                <a:lnTo>
                  <a:pt x="821343" y="629799"/>
                </a:lnTo>
                <a:lnTo>
                  <a:pt x="833294" y="583544"/>
                </a:lnTo>
                <a:lnTo>
                  <a:pt x="839253" y="557272"/>
                </a:lnTo>
                <a:lnTo>
                  <a:pt x="845209" y="531044"/>
                </a:lnTo>
                <a:lnTo>
                  <a:pt x="854140" y="499544"/>
                </a:lnTo>
                <a:lnTo>
                  <a:pt x="863070" y="472351"/>
                </a:lnTo>
                <a:lnTo>
                  <a:pt x="869023" y="457913"/>
                </a:lnTo>
                <a:lnTo>
                  <a:pt x="872000" y="453270"/>
                </a:lnTo>
                <a:lnTo>
                  <a:pt x="874976" y="450174"/>
                </a:lnTo>
                <a:lnTo>
                  <a:pt x="877953" y="448110"/>
                </a:lnTo>
                <a:lnTo>
                  <a:pt x="886552" y="445816"/>
                </a:lnTo>
                <a:lnTo>
                  <a:pt x="891623" y="445205"/>
                </a:lnTo>
                <a:lnTo>
                  <a:pt x="895996" y="445790"/>
                </a:lnTo>
                <a:lnTo>
                  <a:pt x="899903" y="447171"/>
                </a:lnTo>
                <a:lnTo>
                  <a:pt x="903501" y="449084"/>
                </a:lnTo>
                <a:lnTo>
                  <a:pt x="918044" y="461259"/>
                </a:lnTo>
                <a:lnTo>
                  <a:pt x="952489" y="502482"/>
                </a:lnTo>
                <a:lnTo>
                  <a:pt x="969074" y="527122"/>
                </a:lnTo>
                <a:lnTo>
                  <a:pt x="977822" y="544132"/>
                </a:lnTo>
                <a:lnTo>
                  <a:pt x="980855" y="555898"/>
                </a:lnTo>
                <a:lnTo>
                  <a:pt x="981565" y="562514"/>
                </a:lnTo>
                <a:lnTo>
                  <a:pt x="982746" y="564675"/>
                </a:lnTo>
                <a:lnTo>
                  <a:pt x="984526" y="566116"/>
                </a:lnTo>
                <a:lnTo>
                  <a:pt x="989771" y="568429"/>
                </a:lnTo>
                <a:lnTo>
                  <a:pt x="989209" y="568618"/>
                </a:lnTo>
                <a:lnTo>
                  <a:pt x="985939" y="568829"/>
                </a:lnTo>
                <a:lnTo>
                  <a:pt x="984670" y="566901"/>
                </a:lnTo>
                <a:lnTo>
                  <a:pt x="977726" y="544125"/>
                </a:lnTo>
                <a:lnTo>
                  <a:pt x="957017" y="512634"/>
                </a:lnTo>
                <a:lnTo>
                  <a:pt x="944264" y="487805"/>
                </a:lnTo>
                <a:lnTo>
                  <a:pt x="927918" y="464243"/>
                </a:lnTo>
                <a:lnTo>
                  <a:pt x="909357" y="443244"/>
                </a:lnTo>
                <a:lnTo>
                  <a:pt x="905834" y="440514"/>
                </a:lnTo>
                <a:lnTo>
                  <a:pt x="899274" y="437479"/>
                </a:lnTo>
                <a:lnTo>
                  <a:pt x="890003" y="435772"/>
                </a:lnTo>
                <a:lnTo>
                  <a:pt x="887971" y="436524"/>
                </a:lnTo>
                <a:lnTo>
                  <a:pt x="886616" y="438018"/>
                </a:lnTo>
                <a:lnTo>
                  <a:pt x="878126" y="457454"/>
                </a:lnTo>
                <a:lnTo>
                  <a:pt x="875910" y="475204"/>
                </a:lnTo>
                <a:lnTo>
                  <a:pt x="875253" y="499865"/>
                </a:lnTo>
                <a:lnTo>
                  <a:pt x="876051" y="531867"/>
                </a:lnTo>
                <a:lnTo>
                  <a:pt x="879753" y="554810"/>
                </a:lnTo>
                <a:lnTo>
                  <a:pt x="887416" y="585299"/>
                </a:lnTo>
                <a:lnTo>
                  <a:pt x="900711" y="613184"/>
                </a:lnTo>
                <a:lnTo>
                  <a:pt x="912477" y="640298"/>
                </a:lnTo>
                <a:lnTo>
                  <a:pt x="916844" y="647289"/>
                </a:lnTo>
                <a:lnTo>
                  <a:pt x="939115" y="669144"/>
                </a:lnTo>
                <a:lnTo>
                  <a:pt x="943532" y="671480"/>
                </a:lnTo>
                <a:lnTo>
                  <a:pt x="953732" y="674077"/>
                </a:lnTo>
                <a:lnTo>
                  <a:pt x="975777" y="675972"/>
                </a:lnTo>
                <a:lnTo>
                  <a:pt x="977895" y="674048"/>
                </a:lnTo>
                <a:lnTo>
                  <a:pt x="979307" y="670782"/>
                </a:lnTo>
                <a:lnTo>
                  <a:pt x="981869" y="661860"/>
                </a:lnTo>
                <a:lnTo>
                  <a:pt x="987897" y="644688"/>
                </a:lnTo>
                <a:lnTo>
                  <a:pt x="990125" y="620198"/>
                </a:lnTo>
                <a:lnTo>
                  <a:pt x="990784" y="588247"/>
                </a:lnTo>
                <a:lnTo>
                  <a:pt x="990939" y="565316"/>
                </a:lnTo>
                <a:lnTo>
                  <a:pt x="986285" y="534834"/>
                </a:lnTo>
                <a:lnTo>
                  <a:pt x="983363" y="506951"/>
                </a:lnTo>
                <a:lnTo>
                  <a:pt x="977757" y="484578"/>
                </a:lnTo>
                <a:lnTo>
                  <a:pt x="972581" y="474261"/>
                </a:lnTo>
                <a:lnTo>
                  <a:pt x="965914" y="464295"/>
                </a:lnTo>
                <a:lnTo>
                  <a:pt x="965367" y="464469"/>
                </a:lnTo>
                <a:lnTo>
                  <a:pt x="965003" y="465578"/>
                </a:lnTo>
                <a:lnTo>
                  <a:pt x="964417" y="474486"/>
                </a:lnTo>
                <a:lnTo>
                  <a:pt x="966983" y="482674"/>
                </a:lnTo>
                <a:lnTo>
                  <a:pt x="976715" y="508841"/>
                </a:lnTo>
                <a:lnTo>
                  <a:pt x="991133" y="544380"/>
                </a:lnTo>
                <a:lnTo>
                  <a:pt x="998039" y="560041"/>
                </a:lnTo>
                <a:lnTo>
                  <a:pt x="1018642" y="586264"/>
                </a:lnTo>
                <a:lnTo>
                  <a:pt x="1033299" y="604541"/>
                </a:lnTo>
                <a:lnTo>
                  <a:pt x="1037080" y="610552"/>
                </a:lnTo>
                <a:lnTo>
                  <a:pt x="1041584" y="614560"/>
                </a:lnTo>
                <a:lnTo>
                  <a:pt x="1046572" y="617232"/>
                </a:lnTo>
                <a:lnTo>
                  <a:pt x="1068834" y="626261"/>
                </a:lnTo>
                <a:lnTo>
                  <a:pt x="1073668" y="627017"/>
                </a:lnTo>
                <a:lnTo>
                  <a:pt x="1077883" y="626529"/>
                </a:lnTo>
                <a:lnTo>
                  <a:pt x="1081685" y="625211"/>
                </a:lnTo>
                <a:lnTo>
                  <a:pt x="1088555" y="621101"/>
                </a:lnTo>
                <a:lnTo>
                  <a:pt x="1091776" y="618616"/>
                </a:lnTo>
                <a:lnTo>
                  <a:pt x="1098001" y="610563"/>
                </a:lnTo>
                <a:lnTo>
                  <a:pt x="1110082" y="589225"/>
                </a:lnTo>
                <a:lnTo>
                  <a:pt x="1113413" y="575011"/>
                </a:lnTo>
                <a:lnTo>
                  <a:pt x="1117934" y="547628"/>
                </a:lnTo>
                <a:lnTo>
                  <a:pt x="1120292" y="536892"/>
                </a:lnTo>
                <a:lnTo>
                  <a:pt x="1120266" y="514380"/>
                </a:lnTo>
                <a:lnTo>
                  <a:pt x="1117319" y="482038"/>
                </a:lnTo>
                <a:lnTo>
                  <a:pt x="1116446" y="456250"/>
                </a:lnTo>
                <a:lnTo>
                  <a:pt x="1116151" y="434499"/>
                </a:lnTo>
                <a:lnTo>
                  <a:pt x="1117118" y="431707"/>
                </a:lnTo>
                <a:lnTo>
                  <a:pt x="1118756" y="429846"/>
                </a:lnTo>
                <a:lnTo>
                  <a:pt x="1123773" y="426858"/>
                </a:lnTo>
                <a:lnTo>
                  <a:pt x="1129382" y="426340"/>
                </a:lnTo>
                <a:lnTo>
                  <a:pt x="1130901" y="427260"/>
                </a:lnTo>
                <a:lnTo>
                  <a:pt x="1131913" y="428865"/>
                </a:lnTo>
                <a:lnTo>
                  <a:pt x="1132587" y="430928"/>
                </a:lnTo>
                <a:lnTo>
                  <a:pt x="1135983" y="435865"/>
                </a:lnTo>
                <a:lnTo>
                  <a:pt x="1140800" y="442359"/>
                </a:lnTo>
                <a:lnTo>
                  <a:pt x="1159633" y="473105"/>
                </a:lnTo>
                <a:lnTo>
                  <a:pt x="1171427" y="498252"/>
                </a:lnTo>
                <a:lnTo>
                  <a:pt x="1184301" y="532423"/>
                </a:lnTo>
                <a:lnTo>
                  <a:pt x="1199044" y="561957"/>
                </a:lnTo>
                <a:lnTo>
                  <a:pt x="1222678" y="597030"/>
                </a:lnTo>
                <a:lnTo>
                  <a:pt x="1225840" y="602569"/>
                </a:lnTo>
                <a:lnTo>
                  <a:pt x="1229932" y="606262"/>
                </a:lnTo>
                <a:lnTo>
                  <a:pt x="1234645" y="608723"/>
                </a:lnTo>
                <a:lnTo>
                  <a:pt x="1248112" y="612188"/>
                </a:lnTo>
                <a:lnTo>
                  <a:pt x="1266292" y="613358"/>
                </a:lnTo>
                <a:lnTo>
                  <a:pt x="1270791" y="611470"/>
                </a:lnTo>
                <a:lnTo>
                  <a:pt x="1274783" y="608226"/>
                </a:lnTo>
                <a:lnTo>
                  <a:pt x="1281863" y="599331"/>
                </a:lnTo>
                <a:lnTo>
                  <a:pt x="1288318" y="588763"/>
                </a:lnTo>
                <a:lnTo>
                  <a:pt x="1291848" y="572160"/>
                </a:lnTo>
                <a:lnTo>
                  <a:pt x="1296481" y="540500"/>
                </a:lnTo>
                <a:lnTo>
                  <a:pt x="1300437" y="517637"/>
                </a:lnTo>
                <a:lnTo>
                  <a:pt x="1302195" y="494246"/>
                </a:lnTo>
                <a:lnTo>
                  <a:pt x="1302976" y="465329"/>
                </a:lnTo>
                <a:lnTo>
                  <a:pt x="1303478" y="402999"/>
                </a:lnTo>
                <a:lnTo>
                  <a:pt x="1300901" y="372851"/>
                </a:lnTo>
                <a:lnTo>
                  <a:pt x="1297440" y="342915"/>
                </a:lnTo>
                <a:lnTo>
                  <a:pt x="1295902" y="313074"/>
                </a:lnTo>
                <a:lnTo>
                  <a:pt x="1292573" y="285920"/>
                </a:lnTo>
                <a:lnTo>
                  <a:pt x="1287786" y="261615"/>
                </a:lnTo>
                <a:lnTo>
                  <a:pt x="1280505" y="232189"/>
                </a:lnTo>
                <a:lnTo>
                  <a:pt x="1277137" y="200570"/>
                </a:lnTo>
                <a:lnTo>
                  <a:pt x="1277028" y="200348"/>
                </a:lnTo>
                <a:lnTo>
                  <a:pt x="1276855" y="207121"/>
                </a:lnTo>
                <a:lnTo>
                  <a:pt x="1283886" y="230620"/>
                </a:lnTo>
                <a:lnTo>
                  <a:pt x="1290116" y="263151"/>
                </a:lnTo>
                <a:lnTo>
                  <a:pt x="1298062" y="300995"/>
                </a:lnTo>
                <a:lnTo>
                  <a:pt x="1306431" y="326524"/>
                </a:lnTo>
                <a:lnTo>
                  <a:pt x="1315773" y="351099"/>
                </a:lnTo>
                <a:lnTo>
                  <a:pt x="1323232" y="375250"/>
                </a:lnTo>
                <a:lnTo>
                  <a:pt x="1332501" y="401859"/>
                </a:lnTo>
                <a:lnTo>
                  <a:pt x="1342242" y="428237"/>
                </a:lnTo>
                <a:lnTo>
                  <a:pt x="1354297" y="459822"/>
                </a:lnTo>
                <a:lnTo>
                  <a:pt x="1369003" y="487040"/>
                </a:lnTo>
                <a:lnTo>
                  <a:pt x="1383364" y="514518"/>
                </a:lnTo>
                <a:lnTo>
                  <a:pt x="1392719" y="530366"/>
                </a:lnTo>
                <a:lnTo>
                  <a:pt x="1400028" y="539869"/>
                </a:lnTo>
                <a:lnTo>
                  <a:pt x="1401620" y="540649"/>
                </a:lnTo>
                <a:lnTo>
                  <a:pt x="1409358" y="542003"/>
                </a:lnTo>
                <a:lnTo>
                  <a:pt x="1415083" y="532667"/>
                </a:lnTo>
                <a:lnTo>
                  <a:pt x="1417641" y="522754"/>
                </a:lnTo>
                <a:lnTo>
                  <a:pt x="1419283" y="495482"/>
                </a:lnTo>
                <a:lnTo>
                  <a:pt x="1419652" y="440851"/>
                </a:lnTo>
                <a:lnTo>
                  <a:pt x="1417026" y="427377"/>
                </a:lnTo>
                <a:lnTo>
                  <a:pt x="1412615" y="411281"/>
                </a:lnTo>
                <a:lnTo>
                  <a:pt x="1411124" y="396953"/>
                </a:lnTo>
                <a:lnTo>
                  <a:pt x="1411994" y="395762"/>
                </a:lnTo>
                <a:lnTo>
                  <a:pt x="1413567" y="395960"/>
                </a:lnTo>
                <a:lnTo>
                  <a:pt x="1415606" y="397085"/>
                </a:lnTo>
                <a:lnTo>
                  <a:pt x="1416967" y="398827"/>
                </a:lnTo>
                <a:lnTo>
                  <a:pt x="1417874" y="400980"/>
                </a:lnTo>
                <a:lnTo>
                  <a:pt x="1419874" y="407011"/>
                </a:lnTo>
                <a:lnTo>
                  <a:pt x="1435840" y="439434"/>
                </a:lnTo>
                <a:lnTo>
                  <a:pt x="1453599" y="468991"/>
                </a:lnTo>
                <a:lnTo>
                  <a:pt x="1471696" y="498972"/>
                </a:lnTo>
                <a:lnTo>
                  <a:pt x="1488565" y="520027"/>
                </a:lnTo>
                <a:lnTo>
                  <a:pt x="1506131" y="534093"/>
                </a:lnTo>
                <a:lnTo>
                  <a:pt x="1528852" y="546742"/>
                </a:lnTo>
                <a:lnTo>
                  <a:pt x="1536997" y="549184"/>
                </a:lnTo>
                <a:lnTo>
                  <a:pt x="1541550" y="548844"/>
                </a:lnTo>
                <a:lnTo>
                  <a:pt x="1557439" y="543624"/>
                </a:lnTo>
                <a:lnTo>
                  <a:pt x="1573722" y="535793"/>
                </a:lnTo>
                <a:lnTo>
                  <a:pt x="1581744" y="530096"/>
                </a:lnTo>
                <a:lnTo>
                  <a:pt x="1588616" y="518966"/>
                </a:lnTo>
                <a:lnTo>
                  <a:pt x="1601112" y="492308"/>
                </a:lnTo>
                <a:lnTo>
                  <a:pt x="1610144" y="464474"/>
                </a:lnTo>
                <a:lnTo>
                  <a:pt x="1613475" y="442506"/>
                </a:lnTo>
                <a:lnTo>
                  <a:pt x="1615351" y="410472"/>
                </a:lnTo>
                <a:lnTo>
                  <a:pt x="1614797" y="391386"/>
                </a:lnTo>
                <a:lnTo>
                  <a:pt x="1608907" y="364898"/>
                </a:lnTo>
                <a:lnTo>
                  <a:pt x="1600878" y="345033"/>
                </a:lnTo>
                <a:lnTo>
                  <a:pt x="1595136" y="336174"/>
                </a:lnTo>
                <a:lnTo>
                  <a:pt x="1592215" y="333414"/>
                </a:lnTo>
                <a:lnTo>
                  <a:pt x="1589276" y="331575"/>
                </a:lnTo>
                <a:lnTo>
                  <a:pt x="1586325" y="330349"/>
                </a:lnTo>
                <a:lnTo>
                  <a:pt x="1583365" y="330524"/>
                </a:lnTo>
                <a:lnTo>
                  <a:pt x="1580399" y="331632"/>
                </a:lnTo>
                <a:lnTo>
                  <a:pt x="1574458" y="335509"/>
                </a:lnTo>
                <a:lnTo>
                  <a:pt x="1568511" y="340540"/>
                </a:lnTo>
                <a:lnTo>
                  <a:pt x="1559584" y="353691"/>
                </a:lnTo>
                <a:lnTo>
                  <a:pt x="1556278" y="364496"/>
                </a:lnTo>
                <a:lnTo>
                  <a:pt x="1554155" y="392342"/>
                </a:lnTo>
                <a:lnTo>
                  <a:pt x="1553787" y="413027"/>
                </a:lnTo>
                <a:lnTo>
                  <a:pt x="1558419" y="436464"/>
                </a:lnTo>
                <a:lnTo>
                  <a:pt x="1570816" y="462260"/>
                </a:lnTo>
                <a:lnTo>
                  <a:pt x="1582316" y="484014"/>
                </a:lnTo>
                <a:lnTo>
                  <a:pt x="1591516" y="494185"/>
                </a:lnTo>
                <a:lnTo>
                  <a:pt x="1613592" y="508800"/>
                </a:lnTo>
                <a:lnTo>
                  <a:pt x="1622614" y="512477"/>
                </a:lnTo>
                <a:lnTo>
                  <a:pt x="1630924" y="514112"/>
                </a:lnTo>
                <a:lnTo>
                  <a:pt x="1641232" y="514838"/>
                </a:lnTo>
                <a:lnTo>
                  <a:pt x="1645766" y="513047"/>
                </a:lnTo>
                <a:lnTo>
                  <a:pt x="1649782" y="509869"/>
                </a:lnTo>
                <a:lnTo>
                  <a:pt x="1657881" y="502038"/>
                </a:lnTo>
                <a:lnTo>
                  <a:pt x="1668096" y="495251"/>
                </a:lnTo>
                <a:lnTo>
                  <a:pt x="1672605" y="490067"/>
                </a:lnTo>
                <a:lnTo>
                  <a:pt x="1686972" y="463007"/>
                </a:lnTo>
                <a:lnTo>
                  <a:pt x="1699365" y="433519"/>
                </a:lnTo>
                <a:lnTo>
                  <a:pt x="1711367" y="401015"/>
                </a:lnTo>
                <a:lnTo>
                  <a:pt x="1720313" y="386713"/>
                </a:lnTo>
                <a:lnTo>
                  <a:pt x="1726270" y="379503"/>
                </a:lnTo>
                <a:lnTo>
                  <a:pt x="1729248" y="377184"/>
                </a:lnTo>
                <a:lnTo>
                  <a:pt x="1735202" y="374606"/>
                </a:lnTo>
                <a:lnTo>
                  <a:pt x="1738179" y="374911"/>
                </a:lnTo>
                <a:lnTo>
                  <a:pt x="1741156" y="376107"/>
                </a:lnTo>
                <a:lnTo>
                  <a:pt x="1750086" y="382530"/>
                </a:lnTo>
                <a:lnTo>
                  <a:pt x="1766732" y="398330"/>
                </a:lnTo>
                <a:lnTo>
                  <a:pt x="1778610" y="414801"/>
                </a:lnTo>
                <a:lnTo>
                  <a:pt x="1788413" y="436989"/>
                </a:lnTo>
                <a:lnTo>
                  <a:pt x="1794478" y="464025"/>
                </a:lnTo>
                <a:lnTo>
                  <a:pt x="1802258" y="489738"/>
                </a:lnTo>
                <a:lnTo>
                  <a:pt x="1801734" y="492346"/>
                </a:lnTo>
                <a:lnTo>
                  <a:pt x="1800393" y="494084"/>
                </a:lnTo>
                <a:lnTo>
                  <a:pt x="1795065" y="497357"/>
                </a:lnTo>
                <a:lnTo>
                  <a:pt x="1794832" y="492760"/>
                </a:lnTo>
                <a:lnTo>
                  <a:pt x="1788617" y="474196"/>
                </a:lnTo>
                <a:lnTo>
                  <a:pt x="1785646" y="450289"/>
                </a:lnTo>
                <a:lnTo>
                  <a:pt x="1779914" y="419503"/>
                </a:lnTo>
                <a:lnTo>
                  <a:pt x="1777776" y="391088"/>
                </a:lnTo>
                <a:lnTo>
                  <a:pt x="1777142" y="363817"/>
                </a:lnTo>
                <a:lnTo>
                  <a:pt x="1777946" y="337878"/>
                </a:lnTo>
                <a:lnTo>
                  <a:pt x="1785976" y="305613"/>
                </a:lnTo>
                <a:lnTo>
                  <a:pt x="1790180" y="298810"/>
                </a:lnTo>
                <a:lnTo>
                  <a:pt x="1792690" y="296599"/>
                </a:lnTo>
                <a:lnTo>
                  <a:pt x="1795356" y="295125"/>
                </a:lnTo>
                <a:lnTo>
                  <a:pt x="1798125" y="294143"/>
                </a:lnTo>
                <a:lnTo>
                  <a:pt x="1800964" y="294479"/>
                </a:lnTo>
                <a:lnTo>
                  <a:pt x="1803848" y="295696"/>
                </a:lnTo>
                <a:lnTo>
                  <a:pt x="1806763" y="297500"/>
                </a:lnTo>
                <a:lnTo>
                  <a:pt x="1812648" y="304796"/>
                </a:lnTo>
                <a:lnTo>
                  <a:pt x="1833620" y="337495"/>
                </a:lnTo>
                <a:lnTo>
                  <a:pt x="1847762" y="365805"/>
                </a:lnTo>
                <a:lnTo>
                  <a:pt x="1857079" y="391053"/>
                </a:lnTo>
                <a:lnTo>
                  <a:pt x="1871111" y="427016"/>
                </a:lnTo>
                <a:lnTo>
                  <a:pt x="1874911" y="439506"/>
                </a:lnTo>
                <a:lnTo>
                  <a:pt x="1879316" y="446292"/>
                </a:lnTo>
                <a:lnTo>
                  <a:pt x="1881880" y="448499"/>
                </a:lnTo>
                <a:lnTo>
                  <a:pt x="1884581" y="449970"/>
                </a:lnTo>
                <a:lnTo>
                  <a:pt x="1890229" y="451604"/>
                </a:lnTo>
                <a:lnTo>
                  <a:pt x="1896046" y="452331"/>
                </a:lnTo>
                <a:lnTo>
                  <a:pt x="1897994" y="451532"/>
                </a:lnTo>
                <a:lnTo>
                  <a:pt x="1899293" y="450008"/>
                </a:lnTo>
                <a:lnTo>
                  <a:pt x="1900159" y="447999"/>
                </a:lnTo>
                <a:lnTo>
                  <a:pt x="1908677" y="435662"/>
                </a:lnTo>
                <a:lnTo>
                  <a:pt x="1914167" y="422425"/>
                </a:lnTo>
                <a:lnTo>
                  <a:pt x="1918096" y="398238"/>
                </a:lnTo>
                <a:lnTo>
                  <a:pt x="1919014" y="375696"/>
                </a:lnTo>
                <a:lnTo>
                  <a:pt x="1919532" y="332468"/>
                </a:lnTo>
                <a:lnTo>
                  <a:pt x="1919747" y="162897"/>
                </a:lnTo>
                <a:lnTo>
                  <a:pt x="1917103" y="132193"/>
                </a:lnTo>
                <a:lnTo>
                  <a:pt x="1912620" y="103003"/>
                </a:lnTo>
                <a:lnTo>
                  <a:pt x="1907320" y="76800"/>
                </a:lnTo>
                <a:lnTo>
                  <a:pt x="1903499" y="44476"/>
                </a:lnTo>
                <a:lnTo>
                  <a:pt x="1896072" y="15009"/>
                </a:lnTo>
                <a:lnTo>
                  <a:pt x="1893371" y="0"/>
                </a:lnTo>
                <a:lnTo>
                  <a:pt x="1893234" y="158"/>
                </a:lnTo>
                <a:lnTo>
                  <a:pt x="1892971" y="30982"/>
                </a:lnTo>
                <a:lnTo>
                  <a:pt x="1892964" y="57800"/>
                </a:lnTo>
                <a:lnTo>
                  <a:pt x="1895608" y="79531"/>
                </a:lnTo>
                <a:lnTo>
                  <a:pt x="1905390" y="130559"/>
                </a:lnTo>
                <a:lnTo>
                  <a:pt x="1911053" y="156516"/>
                </a:lnTo>
                <a:lnTo>
                  <a:pt x="1916876" y="182274"/>
                </a:lnTo>
                <a:lnTo>
                  <a:pt x="1931670" y="253904"/>
                </a:lnTo>
                <a:lnTo>
                  <a:pt x="1940261" y="280790"/>
                </a:lnTo>
                <a:lnTo>
                  <a:pt x="1949702" y="305967"/>
                </a:lnTo>
                <a:lnTo>
                  <a:pt x="1957205" y="330387"/>
                </a:lnTo>
                <a:lnTo>
                  <a:pt x="1971748" y="361707"/>
                </a:lnTo>
                <a:lnTo>
                  <a:pt x="1987310" y="390836"/>
                </a:lnTo>
                <a:lnTo>
                  <a:pt x="1995881" y="403651"/>
                </a:lnTo>
                <a:lnTo>
                  <a:pt x="2000117" y="4171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PenAnnotation131"/>
          <p:cNvSpPr/>
          <p:nvPr/>
        </p:nvSpPr>
        <p:spPr>
          <a:xfrm>
            <a:off x="4688085" y="4679156"/>
            <a:ext cx="321470" cy="17860"/>
          </a:xfrm>
          <a:custGeom>
            <a:avLst/>
            <a:gdLst/>
            <a:ahLst/>
            <a:cxnLst/>
            <a:rect l="0" t="0" r="0" b="0"/>
            <a:pathLst>
              <a:path w="321470" h="17860">
                <a:moveTo>
                  <a:pt x="0" y="0"/>
                </a:moveTo>
                <a:lnTo>
                  <a:pt x="0" y="7688"/>
                </a:lnTo>
                <a:lnTo>
                  <a:pt x="993" y="8102"/>
                </a:lnTo>
                <a:lnTo>
                  <a:pt x="4741" y="8562"/>
                </a:lnTo>
                <a:lnTo>
                  <a:pt x="12429" y="8821"/>
                </a:lnTo>
                <a:lnTo>
                  <a:pt x="15232" y="9849"/>
                </a:lnTo>
                <a:lnTo>
                  <a:pt x="18092" y="11527"/>
                </a:lnTo>
                <a:lnTo>
                  <a:pt x="20991" y="13638"/>
                </a:lnTo>
                <a:lnTo>
                  <a:pt x="25900" y="15045"/>
                </a:lnTo>
                <a:lnTo>
                  <a:pt x="32150" y="15983"/>
                </a:lnTo>
                <a:lnTo>
                  <a:pt x="39293" y="16608"/>
                </a:lnTo>
                <a:lnTo>
                  <a:pt x="46039" y="17025"/>
                </a:lnTo>
                <a:lnTo>
                  <a:pt x="58827" y="17489"/>
                </a:lnTo>
                <a:lnTo>
                  <a:pt x="90334" y="17786"/>
                </a:lnTo>
                <a:lnTo>
                  <a:pt x="321469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PenAnnotation132"/>
          <p:cNvSpPr/>
          <p:nvPr/>
        </p:nvSpPr>
        <p:spPr>
          <a:xfrm>
            <a:off x="4098726" y="4768453"/>
            <a:ext cx="276821" cy="98227"/>
          </a:xfrm>
          <a:custGeom>
            <a:avLst/>
            <a:gdLst/>
            <a:ahLst/>
            <a:cxnLst/>
            <a:rect l="0" t="0" r="0" b="0"/>
            <a:pathLst>
              <a:path w="276821" h="98227">
                <a:moveTo>
                  <a:pt x="0" y="98226"/>
                </a:moveTo>
                <a:lnTo>
                  <a:pt x="0" y="90538"/>
                </a:lnTo>
                <a:lnTo>
                  <a:pt x="992" y="89132"/>
                </a:lnTo>
                <a:lnTo>
                  <a:pt x="2646" y="87202"/>
                </a:lnTo>
                <a:lnTo>
                  <a:pt x="4740" y="84924"/>
                </a:lnTo>
                <a:lnTo>
                  <a:pt x="9714" y="79747"/>
                </a:lnTo>
                <a:lnTo>
                  <a:pt x="25731" y="63597"/>
                </a:lnTo>
                <a:lnTo>
                  <a:pt x="32037" y="59266"/>
                </a:lnTo>
                <a:lnTo>
                  <a:pt x="39217" y="55385"/>
                </a:lnTo>
                <a:lnTo>
                  <a:pt x="46981" y="51807"/>
                </a:lnTo>
                <a:lnTo>
                  <a:pt x="55133" y="48428"/>
                </a:lnTo>
                <a:lnTo>
                  <a:pt x="63545" y="45184"/>
                </a:lnTo>
                <a:lnTo>
                  <a:pt x="80828" y="38933"/>
                </a:lnTo>
                <a:lnTo>
                  <a:pt x="98432" y="32848"/>
                </a:lnTo>
                <a:lnTo>
                  <a:pt x="106301" y="29836"/>
                </a:lnTo>
                <a:lnTo>
                  <a:pt x="113531" y="26836"/>
                </a:lnTo>
                <a:lnTo>
                  <a:pt x="120336" y="23844"/>
                </a:lnTo>
                <a:lnTo>
                  <a:pt x="127849" y="20856"/>
                </a:lnTo>
                <a:lnTo>
                  <a:pt x="144134" y="14892"/>
                </a:lnTo>
                <a:lnTo>
                  <a:pt x="170037" y="5956"/>
                </a:lnTo>
                <a:lnTo>
                  <a:pt x="178843" y="3970"/>
                </a:lnTo>
                <a:lnTo>
                  <a:pt x="187689" y="2647"/>
                </a:lnTo>
                <a:lnTo>
                  <a:pt x="196564" y="1764"/>
                </a:lnTo>
                <a:lnTo>
                  <a:pt x="204464" y="1176"/>
                </a:lnTo>
                <a:lnTo>
                  <a:pt x="211716" y="784"/>
                </a:lnTo>
                <a:lnTo>
                  <a:pt x="225065" y="348"/>
                </a:lnTo>
                <a:lnTo>
                  <a:pt x="252449" y="69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PenAnnotation133"/>
          <p:cNvSpPr/>
          <p:nvPr/>
        </p:nvSpPr>
        <p:spPr>
          <a:xfrm>
            <a:off x="4330898" y="4866679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8930" y="0"/>
                </a:moveTo>
                <a:lnTo>
                  <a:pt x="8930" y="7689"/>
                </a:lnTo>
                <a:lnTo>
                  <a:pt x="7937" y="9095"/>
                </a:lnTo>
                <a:lnTo>
                  <a:pt x="6284" y="11024"/>
                </a:lnTo>
                <a:lnTo>
                  <a:pt x="4189" y="13302"/>
                </a:lnTo>
                <a:lnTo>
                  <a:pt x="2793" y="15814"/>
                </a:lnTo>
                <a:lnTo>
                  <a:pt x="1862" y="18480"/>
                </a:lnTo>
                <a:lnTo>
                  <a:pt x="1241" y="21250"/>
                </a:lnTo>
                <a:lnTo>
                  <a:pt x="827" y="24089"/>
                </a:lnTo>
                <a:lnTo>
                  <a:pt x="552" y="26973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PenAnnotation134"/>
          <p:cNvSpPr/>
          <p:nvPr/>
        </p:nvSpPr>
        <p:spPr>
          <a:xfrm>
            <a:off x="2178999" y="5895399"/>
            <a:ext cx="240947" cy="274430"/>
          </a:xfrm>
          <a:custGeom>
            <a:avLst/>
            <a:gdLst/>
            <a:ahLst/>
            <a:cxnLst/>
            <a:rect l="0" t="0" r="0" b="0"/>
            <a:pathLst>
              <a:path w="240947" h="274430">
                <a:moveTo>
                  <a:pt x="133790" y="60702"/>
                </a:moveTo>
                <a:lnTo>
                  <a:pt x="129049" y="60702"/>
                </a:lnTo>
                <a:lnTo>
                  <a:pt x="127653" y="61695"/>
                </a:lnTo>
                <a:lnTo>
                  <a:pt x="126722" y="63348"/>
                </a:lnTo>
                <a:lnTo>
                  <a:pt x="125227" y="68391"/>
                </a:lnTo>
                <a:lnTo>
                  <a:pt x="124933" y="76516"/>
                </a:lnTo>
                <a:lnTo>
                  <a:pt x="124869" y="90591"/>
                </a:lnTo>
                <a:lnTo>
                  <a:pt x="125858" y="92534"/>
                </a:lnTo>
                <a:lnTo>
                  <a:pt x="127510" y="93830"/>
                </a:lnTo>
                <a:lnTo>
                  <a:pt x="129603" y="94693"/>
                </a:lnTo>
                <a:lnTo>
                  <a:pt x="130998" y="96261"/>
                </a:lnTo>
                <a:lnTo>
                  <a:pt x="131929" y="98299"/>
                </a:lnTo>
                <a:lnTo>
                  <a:pt x="133422" y="103958"/>
                </a:lnTo>
                <a:lnTo>
                  <a:pt x="133545" y="103430"/>
                </a:lnTo>
                <a:lnTo>
                  <a:pt x="133681" y="100197"/>
                </a:lnTo>
                <a:lnTo>
                  <a:pt x="132725" y="98939"/>
                </a:lnTo>
                <a:lnTo>
                  <a:pt x="131096" y="98099"/>
                </a:lnTo>
                <a:lnTo>
                  <a:pt x="129017" y="97540"/>
                </a:lnTo>
                <a:lnTo>
                  <a:pt x="127631" y="96175"/>
                </a:lnTo>
                <a:lnTo>
                  <a:pt x="126707" y="94272"/>
                </a:lnTo>
                <a:lnTo>
                  <a:pt x="124689" y="88521"/>
                </a:lnTo>
                <a:lnTo>
                  <a:pt x="122762" y="84209"/>
                </a:lnTo>
                <a:lnTo>
                  <a:pt x="120484" y="79350"/>
                </a:lnTo>
                <a:lnTo>
                  <a:pt x="115309" y="71305"/>
                </a:lnTo>
                <a:lnTo>
                  <a:pt x="109701" y="63431"/>
                </a:lnTo>
                <a:lnTo>
                  <a:pt x="106816" y="58552"/>
                </a:lnTo>
                <a:lnTo>
                  <a:pt x="103901" y="53315"/>
                </a:lnTo>
                <a:lnTo>
                  <a:pt x="98016" y="42206"/>
                </a:lnTo>
                <a:lnTo>
                  <a:pt x="95058" y="36465"/>
                </a:lnTo>
                <a:lnTo>
                  <a:pt x="92093" y="31646"/>
                </a:lnTo>
                <a:lnTo>
                  <a:pt x="86154" y="23645"/>
                </a:lnTo>
                <a:lnTo>
                  <a:pt x="82189" y="20122"/>
                </a:lnTo>
                <a:lnTo>
                  <a:pt x="77561" y="16782"/>
                </a:lnTo>
                <a:lnTo>
                  <a:pt x="72491" y="13562"/>
                </a:lnTo>
                <a:lnTo>
                  <a:pt x="68119" y="10424"/>
                </a:lnTo>
                <a:lnTo>
                  <a:pt x="60616" y="4291"/>
                </a:lnTo>
                <a:lnTo>
                  <a:pt x="56234" y="2259"/>
                </a:lnTo>
                <a:lnTo>
                  <a:pt x="51328" y="904"/>
                </a:lnTo>
                <a:lnTo>
                  <a:pt x="46073" y="0"/>
                </a:lnTo>
                <a:lnTo>
                  <a:pt x="41577" y="391"/>
                </a:lnTo>
                <a:lnTo>
                  <a:pt x="37588" y="1643"/>
                </a:lnTo>
                <a:lnTo>
                  <a:pt x="33937" y="3470"/>
                </a:lnTo>
                <a:lnTo>
                  <a:pt x="27233" y="10792"/>
                </a:lnTo>
                <a:lnTo>
                  <a:pt x="24057" y="15522"/>
                </a:lnTo>
                <a:lnTo>
                  <a:pt x="20947" y="21653"/>
                </a:lnTo>
                <a:lnTo>
                  <a:pt x="17882" y="28716"/>
                </a:lnTo>
                <a:lnTo>
                  <a:pt x="14846" y="36402"/>
                </a:lnTo>
                <a:lnTo>
                  <a:pt x="8827" y="52878"/>
                </a:lnTo>
                <a:lnTo>
                  <a:pt x="5833" y="61440"/>
                </a:lnTo>
                <a:lnTo>
                  <a:pt x="3836" y="71115"/>
                </a:lnTo>
                <a:lnTo>
                  <a:pt x="2506" y="81535"/>
                </a:lnTo>
                <a:lnTo>
                  <a:pt x="1619" y="92450"/>
                </a:lnTo>
                <a:lnTo>
                  <a:pt x="1027" y="103696"/>
                </a:lnTo>
                <a:lnTo>
                  <a:pt x="370" y="126774"/>
                </a:lnTo>
                <a:lnTo>
                  <a:pt x="0" y="157339"/>
                </a:lnTo>
                <a:lnTo>
                  <a:pt x="940" y="167791"/>
                </a:lnTo>
                <a:lnTo>
                  <a:pt x="2559" y="178727"/>
                </a:lnTo>
                <a:lnTo>
                  <a:pt x="4631" y="189988"/>
                </a:lnTo>
                <a:lnTo>
                  <a:pt x="7004" y="200470"/>
                </a:lnTo>
                <a:lnTo>
                  <a:pt x="9579" y="210436"/>
                </a:lnTo>
                <a:lnTo>
                  <a:pt x="12287" y="220056"/>
                </a:lnTo>
                <a:lnTo>
                  <a:pt x="15085" y="228453"/>
                </a:lnTo>
                <a:lnTo>
                  <a:pt x="17942" y="236037"/>
                </a:lnTo>
                <a:lnTo>
                  <a:pt x="20839" y="243076"/>
                </a:lnTo>
                <a:lnTo>
                  <a:pt x="24755" y="248761"/>
                </a:lnTo>
                <a:lnTo>
                  <a:pt x="29350" y="253544"/>
                </a:lnTo>
                <a:lnTo>
                  <a:pt x="34397" y="257724"/>
                </a:lnTo>
                <a:lnTo>
                  <a:pt x="39747" y="261503"/>
                </a:lnTo>
                <a:lnTo>
                  <a:pt x="45297" y="265015"/>
                </a:lnTo>
                <a:lnTo>
                  <a:pt x="50982" y="268348"/>
                </a:lnTo>
                <a:lnTo>
                  <a:pt x="55764" y="270570"/>
                </a:lnTo>
                <a:lnTo>
                  <a:pt x="59945" y="272052"/>
                </a:lnTo>
                <a:lnTo>
                  <a:pt x="63724" y="273039"/>
                </a:lnTo>
                <a:lnTo>
                  <a:pt x="68227" y="273698"/>
                </a:lnTo>
                <a:lnTo>
                  <a:pt x="73214" y="274137"/>
                </a:lnTo>
                <a:lnTo>
                  <a:pt x="78523" y="274429"/>
                </a:lnTo>
                <a:lnTo>
                  <a:pt x="84047" y="273632"/>
                </a:lnTo>
                <a:lnTo>
                  <a:pt x="89714" y="272109"/>
                </a:lnTo>
                <a:lnTo>
                  <a:pt x="95476" y="270101"/>
                </a:lnTo>
                <a:lnTo>
                  <a:pt x="100310" y="265786"/>
                </a:lnTo>
                <a:lnTo>
                  <a:pt x="104524" y="259932"/>
                </a:lnTo>
                <a:lnTo>
                  <a:pt x="108326" y="253053"/>
                </a:lnTo>
                <a:lnTo>
                  <a:pt x="111853" y="245491"/>
                </a:lnTo>
                <a:lnTo>
                  <a:pt x="115197" y="237473"/>
                </a:lnTo>
                <a:lnTo>
                  <a:pt x="118418" y="229151"/>
                </a:lnTo>
                <a:lnTo>
                  <a:pt x="124642" y="211966"/>
                </a:lnTo>
                <a:lnTo>
                  <a:pt x="127691" y="203217"/>
                </a:lnTo>
                <a:lnTo>
                  <a:pt x="129724" y="192423"/>
                </a:lnTo>
                <a:lnTo>
                  <a:pt x="131079" y="180266"/>
                </a:lnTo>
                <a:lnTo>
                  <a:pt x="131983" y="167201"/>
                </a:lnTo>
                <a:lnTo>
                  <a:pt x="132585" y="154522"/>
                </a:lnTo>
                <a:lnTo>
                  <a:pt x="133254" y="129850"/>
                </a:lnTo>
                <a:lnTo>
                  <a:pt x="134425" y="117715"/>
                </a:lnTo>
                <a:lnTo>
                  <a:pt x="136198" y="105656"/>
                </a:lnTo>
                <a:lnTo>
                  <a:pt x="138372" y="93648"/>
                </a:lnTo>
                <a:lnTo>
                  <a:pt x="139821" y="82666"/>
                </a:lnTo>
                <a:lnTo>
                  <a:pt x="140787" y="72368"/>
                </a:lnTo>
                <a:lnTo>
                  <a:pt x="141431" y="62526"/>
                </a:lnTo>
                <a:lnTo>
                  <a:pt x="140868" y="53981"/>
                </a:lnTo>
                <a:lnTo>
                  <a:pt x="139501" y="46299"/>
                </a:lnTo>
                <a:lnTo>
                  <a:pt x="137597" y="39194"/>
                </a:lnTo>
                <a:lnTo>
                  <a:pt x="136328" y="33465"/>
                </a:lnTo>
                <a:lnTo>
                  <a:pt x="135482" y="28654"/>
                </a:lnTo>
                <a:lnTo>
                  <a:pt x="134124" y="18543"/>
                </a:lnTo>
                <a:lnTo>
                  <a:pt x="134012" y="18705"/>
                </a:lnTo>
                <a:lnTo>
                  <a:pt x="133855" y="24667"/>
                </a:lnTo>
                <a:lnTo>
                  <a:pt x="133792" y="76356"/>
                </a:lnTo>
                <a:lnTo>
                  <a:pt x="134783" y="86021"/>
                </a:lnTo>
                <a:lnTo>
                  <a:pt x="136436" y="95441"/>
                </a:lnTo>
                <a:lnTo>
                  <a:pt x="138531" y="104697"/>
                </a:lnTo>
                <a:lnTo>
                  <a:pt x="140919" y="113845"/>
                </a:lnTo>
                <a:lnTo>
                  <a:pt x="143504" y="122919"/>
                </a:lnTo>
                <a:lnTo>
                  <a:pt x="146219" y="131946"/>
                </a:lnTo>
                <a:lnTo>
                  <a:pt x="149021" y="139948"/>
                </a:lnTo>
                <a:lnTo>
                  <a:pt x="151881" y="147267"/>
                </a:lnTo>
                <a:lnTo>
                  <a:pt x="154780" y="154131"/>
                </a:lnTo>
                <a:lnTo>
                  <a:pt x="158698" y="160691"/>
                </a:lnTo>
                <a:lnTo>
                  <a:pt x="163293" y="167049"/>
                </a:lnTo>
                <a:lnTo>
                  <a:pt x="168342" y="173272"/>
                </a:lnTo>
                <a:lnTo>
                  <a:pt x="172699" y="179405"/>
                </a:lnTo>
                <a:lnTo>
                  <a:pt x="176597" y="185478"/>
                </a:lnTo>
                <a:lnTo>
                  <a:pt x="180187" y="191511"/>
                </a:lnTo>
                <a:lnTo>
                  <a:pt x="184565" y="195533"/>
                </a:lnTo>
                <a:lnTo>
                  <a:pt x="189468" y="198215"/>
                </a:lnTo>
                <a:lnTo>
                  <a:pt x="194721" y="200002"/>
                </a:lnTo>
                <a:lnTo>
                  <a:pt x="199215" y="202186"/>
                </a:lnTo>
                <a:lnTo>
                  <a:pt x="203204" y="204634"/>
                </a:lnTo>
                <a:lnTo>
                  <a:pt x="206854" y="207258"/>
                </a:lnTo>
                <a:lnTo>
                  <a:pt x="211273" y="208016"/>
                </a:lnTo>
                <a:lnTo>
                  <a:pt x="216203" y="207528"/>
                </a:lnTo>
                <a:lnTo>
                  <a:pt x="221474" y="206211"/>
                </a:lnTo>
                <a:lnTo>
                  <a:pt x="225980" y="204341"/>
                </a:lnTo>
                <a:lnTo>
                  <a:pt x="229977" y="202102"/>
                </a:lnTo>
                <a:lnTo>
                  <a:pt x="240946" y="1946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PenAnnotation135"/>
          <p:cNvSpPr/>
          <p:nvPr/>
        </p:nvSpPr>
        <p:spPr>
          <a:xfrm>
            <a:off x="2080617" y="5777507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0"/>
                </a:moveTo>
                <a:lnTo>
                  <a:pt x="9481" y="0"/>
                </a:lnTo>
                <a:lnTo>
                  <a:pt x="13266" y="993"/>
                </a:lnTo>
                <a:lnTo>
                  <a:pt x="16781" y="2646"/>
                </a:lnTo>
                <a:lnTo>
                  <a:pt x="20117" y="4741"/>
                </a:lnTo>
                <a:lnTo>
                  <a:pt x="24325" y="6137"/>
                </a:lnTo>
                <a:lnTo>
                  <a:pt x="29115" y="7068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PenAnnotation136"/>
          <p:cNvSpPr/>
          <p:nvPr/>
        </p:nvSpPr>
        <p:spPr>
          <a:xfrm>
            <a:off x="2571750" y="5699528"/>
            <a:ext cx="634008" cy="595128"/>
          </a:xfrm>
          <a:custGeom>
            <a:avLst/>
            <a:gdLst/>
            <a:ahLst/>
            <a:cxnLst/>
            <a:rect l="0" t="0" r="0" b="0"/>
            <a:pathLst>
              <a:path w="634008" h="595128">
                <a:moveTo>
                  <a:pt x="0" y="51190"/>
                </a:moveTo>
                <a:lnTo>
                  <a:pt x="0" y="73100"/>
                </a:lnTo>
                <a:lnTo>
                  <a:pt x="992" y="78696"/>
                </a:lnTo>
                <a:lnTo>
                  <a:pt x="7129" y="95279"/>
                </a:lnTo>
                <a:lnTo>
                  <a:pt x="9713" y="105388"/>
                </a:lnTo>
                <a:lnTo>
                  <a:pt x="12429" y="117087"/>
                </a:lnTo>
                <a:lnTo>
                  <a:pt x="16223" y="129848"/>
                </a:lnTo>
                <a:lnTo>
                  <a:pt x="20737" y="143316"/>
                </a:lnTo>
                <a:lnTo>
                  <a:pt x="36571" y="188620"/>
                </a:lnTo>
                <a:lnTo>
                  <a:pt x="59699" y="257261"/>
                </a:lnTo>
                <a:lnTo>
                  <a:pt x="66588" y="274891"/>
                </a:lnTo>
                <a:lnTo>
                  <a:pt x="74158" y="292598"/>
                </a:lnTo>
                <a:lnTo>
                  <a:pt x="82181" y="310355"/>
                </a:lnTo>
                <a:lnTo>
                  <a:pt x="89514" y="328146"/>
                </a:lnTo>
                <a:lnTo>
                  <a:pt x="96386" y="345960"/>
                </a:lnTo>
                <a:lnTo>
                  <a:pt x="109315" y="381629"/>
                </a:lnTo>
                <a:lnTo>
                  <a:pt x="127749" y="434187"/>
                </a:lnTo>
                <a:lnTo>
                  <a:pt x="139790" y="466150"/>
                </a:lnTo>
                <a:lnTo>
                  <a:pt x="145779" y="480627"/>
                </a:lnTo>
                <a:lnTo>
                  <a:pt x="151756" y="494248"/>
                </a:lnTo>
                <a:lnTo>
                  <a:pt x="157725" y="507296"/>
                </a:lnTo>
                <a:lnTo>
                  <a:pt x="162697" y="519964"/>
                </a:lnTo>
                <a:lnTo>
                  <a:pt x="167004" y="532378"/>
                </a:lnTo>
                <a:lnTo>
                  <a:pt x="170867" y="544623"/>
                </a:lnTo>
                <a:lnTo>
                  <a:pt x="174434" y="554770"/>
                </a:lnTo>
                <a:lnTo>
                  <a:pt x="181044" y="571337"/>
                </a:lnTo>
                <a:lnTo>
                  <a:pt x="190344" y="587079"/>
                </a:lnTo>
                <a:lnTo>
                  <a:pt x="195916" y="595127"/>
                </a:lnTo>
                <a:lnTo>
                  <a:pt x="196294" y="586191"/>
                </a:lnTo>
                <a:lnTo>
                  <a:pt x="193736" y="573726"/>
                </a:lnTo>
                <a:lnTo>
                  <a:pt x="188300" y="557272"/>
                </a:lnTo>
                <a:lnTo>
                  <a:pt x="184072" y="547329"/>
                </a:lnTo>
                <a:lnTo>
                  <a:pt x="179269" y="536730"/>
                </a:lnTo>
                <a:lnTo>
                  <a:pt x="174083" y="523711"/>
                </a:lnTo>
                <a:lnTo>
                  <a:pt x="163029" y="493372"/>
                </a:lnTo>
                <a:lnTo>
                  <a:pt x="127932" y="390140"/>
                </a:lnTo>
                <a:lnTo>
                  <a:pt x="116059" y="351986"/>
                </a:lnTo>
                <a:lnTo>
                  <a:pt x="110115" y="332088"/>
                </a:lnTo>
                <a:lnTo>
                  <a:pt x="105160" y="312869"/>
                </a:lnTo>
                <a:lnTo>
                  <a:pt x="100864" y="294104"/>
                </a:lnTo>
                <a:lnTo>
                  <a:pt x="86841" y="225953"/>
                </a:lnTo>
                <a:lnTo>
                  <a:pt x="84683" y="210363"/>
                </a:lnTo>
                <a:lnTo>
                  <a:pt x="83244" y="195009"/>
                </a:lnTo>
                <a:lnTo>
                  <a:pt x="82285" y="179811"/>
                </a:lnTo>
                <a:lnTo>
                  <a:pt x="82638" y="165711"/>
                </a:lnTo>
                <a:lnTo>
                  <a:pt x="83865" y="152342"/>
                </a:lnTo>
                <a:lnTo>
                  <a:pt x="85675" y="139461"/>
                </a:lnTo>
                <a:lnTo>
                  <a:pt x="87875" y="127896"/>
                </a:lnTo>
                <a:lnTo>
                  <a:pt x="90333" y="117211"/>
                </a:lnTo>
                <a:lnTo>
                  <a:pt x="92964" y="107110"/>
                </a:lnTo>
                <a:lnTo>
                  <a:pt x="98533" y="90596"/>
                </a:lnTo>
                <a:lnTo>
                  <a:pt x="101407" y="83414"/>
                </a:lnTo>
                <a:lnTo>
                  <a:pt x="105308" y="78626"/>
                </a:lnTo>
                <a:lnTo>
                  <a:pt x="109893" y="75433"/>
                </a:lnTo>
                <a:lnTo>
                  <a:pt x="120278" y="71887"/>
                </a:lnTo>
                <a:lnTo>
                  <a:pt x="131509" y="70311"/>
                </a:lnTo>
                <a:lnTo>
                  <a:pt x="143115" y="72256"/>
                </a:lnTo>
                <a:lnTo>
                  <a:pt x="148988" y="74164"/>
                </a:lnTo>
                <a:lnTo>
                  <a:pt x="160805" y="81575"/>
                </a:lnTo>
                <a:lnTo>
                  <a:pt x="178615" y="96904"/>
                </a:lnTo>
                <a:lnTo>
                  <a:pt x="190509" y="109211"/>
                </a:lnTo>
                <a:lnTo>
                  <a:pt x="202410" y="124602"/>
                </a:lnTo>
                <a:lnTo>
                  <a:pt x="211668" y="141365"/>
                </a:lnTo>
                <a:lnTo>
                  <a:pt x="219090" y="159729"/>
                </a:lnTo>
                <a:lnTo>
                  <a:pt x="222458" y="170182"/>
                </a:lnTo>
                <a:lnTo>
                  <a:pt x="225696" y="181120"/>
                </a:lnTo>
                <a:lnTo>
                  <a:pt x="227855" y="191388"/>
                </a:lnTo>
                <a:lnTo>
                  <a:pt x="229293" y="201210"/>
                </a:lnTo>
                <a:lnTo>
                  <a:pt x="230253" y="210735"/>
                </a:lnTo>
                <a:lnTo>
                  <a:pt x="228673" y="229255"/>
                </a:lnTo>
                <a:lnTo>
                  <a:pt x="224663" y="246417"/>
                </a:lnTo>
                <a:lnTo>
                  <a:pt x="219574" y="260658"/>
                </a:lnTo>
                <a:lnTo>
                  <a:pt x="214005" y="273602"/>
                </a:lnTo>
                <a:lnTo>
                  <a:pt x="208222" y="284978"/>
                </a:lnTo>
                <a:lnTo>
                  <a:pt x="202345" y="293341"/>
                </a:lnTo>
                <a:lnTo>
                  <a:pt x="199389" y="295968"/>
                </a:lnTo>
                <a:lnTo>
                  <a:pt x="196426" y="297719"/>
                </a:lnTo>
                <a:lnTo>
                  <a:pt x="193458" y="298887"/>
                </a:lnTo>
                <a:lnTo>
                  <a:pt x="179801" y="300530"/>
                </a:lnTo>
                <a:lnTo>
                  <a:pt x="168877" y="298268"/>
                </a:lnTo>
                <a:lnTo>
                  <a:pt x="151571" y="291417"/>
                </a:lnTo>
                <a:lnTo>
                  <a:pt x="133876" y="283103"/>
                </a:lnTo>
                <a:lnTo>
                  <a:pt x="110119" y="271405"/>
                </a:lnTo>
                <a:lnTo>
                  <a:pt x="97009" y="262511"/>
                </a:lnTo>
                <a:lnTo>
                  <a:pt x="94439" y="259540"/>
                </a:lnTo>
                <a:lnTo>
                  <a:pt x="92724" y="256566"/>
                </a:lnTo>
                <a:lnTo>
                  <a:pt x="89497" y="248165"/>
                </a:lnTo>
                <a:lnTo>
                  <a:pt x="92031" y="247876"/>
                </a:lnTo>
                <a:lnTo>
                  <a:pt x="94096" y="247798"/>
                </a:lnTo>
                <a:lnTo>
                  <a:pt x="96465" y="248739"/>
                </a:lnTo>
                <a:lnTo>
                  <a:pt x="101743" y="252430"/>
                </a:lnTo>
                <a:lnTo>
                  <a:pt x="121337" y="269021"/>
                </a:lnTo>
                <a:lnTo>
                  <a:pt x="136279" y="276327"/>
                </a:lnTo>
                <a:lnTo>
                  <a:pt x="152842" y="282882"/>
                </a:lnTo>
                <a:lnTo>
                  <a:pt x="170125" y="289101"/>
                </a:lnTo>
                <a:lnTo>
                  <a:pt x="187728" y="295173"/>
                </a:lnTo>
                <a:lnTo>
                  <a:pt x="202827" y="298533"/>
                </a:lnTo>
                <a:lnTo>
                  <a:pt x="217145" y="300027"/>
                </a:lnTo>
                <a:lnTo>
                  <a:pt x="233431" y="300691"/>
                </a:lnTo>
                <a:lnTo>
                  <a:pt x="259334" y="301064"/>
                </a:lnTo>
                <a:lnTo>
                  <a:pt x="274340" y="298506"/>
                </a:lnTo>
                <a:lnTo>
                  <a:pt x="281120" y="296435"/>
                </a:lnTo>
                <a:lnTo>
                  <a:pt x="293945" y="288841"/>
                </a:lnTo>
                <a:lnTo>
                  <a:pt x="305267" y="278852"/>
                </a:lnTo>
                <a:lnTo>
                  <a:pt x="313606" y="267798"/>
                </a:lnTo>
                <a:lnTo>
                  <a:pt x="320620" y="253624"/>
                </a:lnTo>
                <a:lnTo>
                  <a:pt x="327044" y="236411"/>
                </a:lnTo>
                <a:lnTo>
                  <a:pt x="330147" y="226265"/>
                </a:lnTo>
                <a:lnTo>
                  <a:pt x="333207" y="215532"/>
                </a:lnTo>
                <a:lnTo>
                  <a:pt x="335247" y="204407"/>
                </a:lnTo>
                <a:lnTo>
                  <a:pt x="336607" y="193023"/>
                </a:lnTo>
                <a:lnTo>
                  <a:pt x="337514" y="181464"/>
                </a:lnTo>
                <a:lnTo>
                  <a:pt x="338119" y="169789"/>
                </a:lnTo>
                <a:lnTo>
                  <a:pt x="338790" y="146234"/>
                </a:lnTo>
                <a:lnTo>
                  <a:pt x="339169" y="105920"/>
                </a:lnTo>
                <a:lnTo>
                  <a:pt x="338229" y="92638"/>
                </a:lnTo>
                <a:lnTo>
                  <a:pt x="336611" y="79814"/>
                </a:lnTo>
                <a:lnTo>
                  <a:pt x="334540" y="67296"/>
                </a:lnTo>
                <a:lnTo>
                  <a:pt x="332167" y="56966"/>
                </a:lnTo>
                <a:lnTo>
                  <a:pt x="326885" y="40198"/>
                </a:lnTo>
                <a:lnTo>
                  <a:pt x="321230" y="26131"/>
                </a:lnTo>
                <a:lnTo>
                  <a:pt x="315409" y="14256"/>
                </a:lnTo>
                <a:lnTo>
                  <a:pt x="309515" y="5671"/>
                </a:lnTo>
                <a:lnTo>
                  <a:pt x="306554" y="2984"/>
                </a:lnTo>
                <a:lnTo>
                  <a:pt x="303588" y="1194"/>
                </a:lnTo>
                <a:lnTo>
                  <a:pt x="300618" y="0"/>
                </a:lnTo>
                <a:lnTo>
                  <a:pt x="297647" y="196"/>
                </a:lnTo>
                <a:lnTo>
                  <a:pt x="294673" y="1319"/>
                </a:lnTo>
                <a:lnTo>
                  <a:pt x="291699" y="3060"/>
                </a:lnTo>
                <a:lnTo>
                  <a:pt x="289716" y="6205"/>
                </a:lnTo>
                <a:lnTo>
                  <a:pt x="287512" y="14991"/>
                </a:lnTo>
                <a:lnTo>
                  <a:pt x="286533" y="28156"/>
                </a:lnTo>
                <a:lnTo>
                  <a:pt x="287090" y="44922"/>
                </a:lnTo>
                <a:lnTo>
                  <a:pt x="288627" y="54949"/>
                </a:lnTo>
                <a:lnTo>
                  <a:pt x="290645" y="65602"/>
                </a:lnTo>
                <a:lnTo>
                  <a:pt x="295532" y="88022"/>
                </a:lnTo>
                <a:lnTo>
                  <a:pt x="301011" y="112209"/>
                </a:lnTo>
                <a:lnTo>
                  <a:pt x="309674" y="152724"/>
                </a:lnTo>
                <a:lnTo>
                  <a:pt x="315565" y="178007"/>
                </a:lnTo>
                <a:lnTo>
                  <a:pt x="319517" y="189313"/>
                </a:lnTo>
                <a:lnTo>
                  <a:pt x="324136" y="199827"/>
                </a:lnTo>
                <a:lnTo>
                  <a:pt x="329200" y="209813"/>
                </a:lnTo>
                <a:lnTo>
                  <a:pt x="340118" y="226199"/>
                </a:lnTo>
                <a:lnTo>
                  <a:pt x="351585" y="240097"/>
                </a:lnTo>
                <a:lnTo>
                  <a:pt x="369198" y="258085"/>
                </a:lnTo>
                <a:lnTo>
                  <a:pt x="381046" y="266506"/>
                </a:lnTo>
                <a:lnTo>
                  <a:pt x="392926" y="270909"/>
                </a:lnTo>
                <a:lnTo>
                  <a:pt x="410771" y="273389"/>
                </a:lnTo>
                <a:lnTo>
                  <a:pt x="416722" y="273736"/>
                </a:lnTo>
                <a:lnTo>
                  <a:pt x="422674" y="271984"/>
                </a:lnTo>
                <a:lnTo>
                  <a:pt x="434579" y="264745"/>
                </a:lnTo>
                <a:lnTo>
                  <a:pt x="443839" y="254913"/>
                </a:lnTo>
                <a:lnTo>
                  <a:pt x="447697" y="249514"/>
                </a:lnTo>
                <a:lnTo>
                  <a:pt x="454630" y="232930"/>
                </a:lnTo>
                <a:lnTo>
                  <a:pt x="457868" y="222952"/>
                </a:lnTo>
                <a:lnTo>
                  <a:pt x="461018" y="212331"/>
                </a:lnTo>
                <a:lnTo>
                  <a:pt x="467165" y="189947"/>
                </a:lnTo>
                <a:lnTo>
                  <a:pt x="469201" y="177429"/>
                </a:lnTo>
                <a:lnTo>
                  <a:pt x="470558" y="164123"/>
                </a:lnTo>
                <a:lnTo>
                  <a:pt x="471463" y="150291"/>
                </a:lnTo>
                <a:lnTo>
                  <a:pt x="472067" y="137101"/>
                </a:lnTo>
                <a:lnTo>
                  <a:pt x="472737" y="111863"/>
                </a:lnTo>
                <a:lnTo>
                  <a:pt x="473908" y="99576"/>
                </a:lnTo>
                <a:lnTo>
                  <a:pt x="475681" y="87416"/>
                </a:lnTo>
                <a:lnTo>
                  <a:pt x="477855" y="75341"/>
                </a:lnTo>
                <a:lnTo>
                  <a:pt x="479304" y="65306"/>
                </a:lnTo>
                <a:lnTo>
                  <a:pt x="480914" y="48865"/>
                </a:lnTo>
                <a:lnTo>
                  <a:pt x="484276" y="37589"/>
                </a:lnTo>
                <a:lnTo>
                  <a:pt x="488085" y="29270"/>
                </a:lnTo>
                <a:lnTo>
                  <a:pt x="489778" y="22266"/>
                </a:lnTo>
                <a:lnTo>
                  <a:pt x="491222" y="20001"/>
                </a:lnTo>
                <a:lnTo>
                  <a:pt x="493176" y="18491"/>
                </a:lnTo>
                <a:lnTo>
                  <a:pt x="495472" y="17485"/>
                </a:lnTo>
                <a:lnTo>
                  <a:pt x="497994" y="18798"/>
                </a:lnTo>
                <a:lnTo>
                  <a:pt x="503442" y="25549"/>
                </a:lnTo>
                <a:lnTo>
                  <a:pt x="512088" y="40506"/>
                </a:lnTo>
                <a:lnTo>
                  <a:pt x="517974" y="54379"/>
                </a:lnTo>
                <a:lnTo>
                  <a:pt x="524890" y="70467"/>
                </a:lnTo>
                <a:lnTo>
                  <a:pt x="545499" y="107695"/>
                </a:lnTo>
                <a:lnTo>
                  <a:pt x="551189" y="118625"/>
                </a:lnTo>
                <a:lnTo>
                  <a:pt x="555975" y="128889"/>
                </a:lnTo>
                <a:lnTo>
                  <a:pt x="560158" y="138708"/>
                </a:lnTo>
                <a:lnTo>
                  <a:pt x="563938" y="148231"/>
                </a:lnTo>
                <a:lnTo>
                  <a:pt x="573431" y="166749"/>
                </a:lnTo>
                <a:lnTo>
                  <a:pt x="584264" y="182917"/>
                </a:lnTo>
                <a:lnTo>
                  <a:pt x="595693" y="193410"/>
                </a:lnTo>
                <a:lnTo>
                  <a:pt x="613284" y="204896"/>
                </a:lnTo>
                <a:lnTo>
                  <a:pt x="622482" y="208800"/>
                </a:lnTo>
                <a:lnTo>
                  <a:pt x="634007" y="2119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PenAnnotation137"/>
          <p:cNvSpPr/>
          <p:nvPr/>
        </p:nvSpPr>
        <p:spPr>
          <a:xfrm>
            <a:off x="3196844" y="5422787"/>
            <a:ext cx="1526961" cy="504328"/>
          </a:xfrm>
          <a:custGeom>
            <a:avLst/>
            <a:gdLst/>
            <a:ahLst/>
            <a:cxnLst/>
            <a:rect l="0" t="0" r="0" b="0"/>
            <a:pathLst>
              <a:path w="1526961" h="504328">
                <a:moveTo>
                  <a:pt x="133929" y="211845"/>
                </a:moveTo>
                <a:lnTo>
                  <a:pt x="112938" y="232836"/>
                </a:lnTo>
                <a:lnTo>
                  <a:pt x="104118" y="246397"/>
                </a:lnTo>
                <a:lnTo>
                  <a:pt x="95544" y="254652"/>
                </a:lnTo>
                <a:lnTo>
                  <a:pt x="90480" y="258243"/>
                </a:lnTo>
                <a:lnTo>
                  <a:pt x="82207" y="267524"/>
                </a:lnTo>
                <a:lnTo>
                  <a:pt x="78611" y="272777"/>
                </a:lnTo>
                <a:lnTo>
                  <a:pt x="69325" y="281259"/>
                </a:lnTo>
                <a:lnTo>
                  <a:pt x="47195" y="294789"/>
                </a:lnTo>
                <a:lnTo>
                  <a:pt x="34367" y="304000"/>
                </a:lnTo>
                <a:lnTo>
                  <a:pt x="29851" y="306024"/>
                </a:lnTo>
                <a:lnTo>
                  <a:pt x="15007" y="309865"/>
                </a:lnTo>
                <a:lnTo>
                  <a:pt x="7322" y="314279"/>
                </a:lnTo>
                <a:lnTo>
                  <a:pt x="4876" y="316845"/>
                </a:lnTo>
                <a:lnTo>
                  <a:pt x="3245" y="319549"/>
                </a:lnTo>
                <a:lnTo>
                  <a:pt x="1433" y="325198"/>
                </a:lnTo>
                <a:lnTo>
                  <a:pt x="68" y="338737"/>
                </a:lnTo>
                <a:lnTo>
                  <a:pt x="0" y="344398"/>
                </a:lnTo>
                <a:lnTo>
                  <a:pt x="987" y="344862"/>
                </a:lnTo>
                <a:lnTo>
                  <a:pt x="8108" y="345515"/>
                </a:lnTo>
                <a:lnTo>
                  <a:pt x="17154" y="345668"/>
                </a:lnTo>
                <a:lnTo>
                  <a:pt x="21353" y="344717"/>
                </a:lnTo>
                <a:lnTo>
                  <a:pt x="28663" y="341014"/>
                </a:lnTo>
                <a:lnTo>
                  <a:pt x="40511" y="338707"/>
                </a:lnTo>
                <a:lnTo>
                  <a:pt x="54707" y="336689"/>
                </a:lnTo>
                <a:lnTo>
                  <a:pt x="98233" y="322694"/>
                </a:lnTo>
                <a:lnTo>
                  <a:pt x="130563" y="319488"/>
                </a:lnTo>
                <a:lnTo>
                  <a:pt x="153437" y="323886"/>
                </a:lnTo>
                <a:lnTo>
                  <a:pt x="174325" y="331473"/>
                </a:lnTo>
                <a:lnTo>
                  <a:pt x="193082" y="344745"/>
                </a:lnTo>
                <a:lnTo>
                  <a:pt x="205199" y="355579"/>
                </a:lnTo>
                <a:lnTo>
                  <a:pt x="211208" y="361246"/>
                </a:lnTo>
                <a:lnTo>
                  <a:pt x="220530" y="375480"/>
                </a:lnTo>
                <a:lnTo>
                  <a:pt x="226989" y="390736"/>
                </a:lnTo>
                <a:lnTo>
                  <a:pt x="229859" y="404130"/>
                </a:lnTo>
                <a:lnTo>
                  <a:pt x="228489" y="419344"/>
                </a:lnTo>
                <a:lnTo>
                  <a:pt x="225565" y="435036"/>
                </a:lnTo>
                <a:lnTo>
                  <a:pt x="224265" y="448624"/>
                </a:lnTo>
                <a:lnTo>
                  <a:pt x="221935" y="455026"/>
                </a:lnTo>
                <a:lnTo>
                  <a:pt x="214053" y="467431"/>
                </a:lnTo>
                <a:lnTo>
                  <a:pt x="203200" y="480830"/>
                </a:lnTo>
                <a:lnTo>
                  <a:pt x="188960" y="491085"/>
                </a:lnTo>
                <a:lnTo>
                  <a:pt x="175254" y="494702"/>
                </a:lnTo>
                <a:lnTo>
                  <a:pt x="146943" y="497024"/>
                </a:lnTo>
                <a:lnTo>
                  <a:pt x="140620" y="495230"/>
                </a:lnTo>
                <a:lnTo>
                  <a:pt x="116215" y="480739"/>
                </a:lnTo>
                <a:lnTo>
                  <a:pt x="110214" y="477428"/>
                </a:lnTo>
                <a:lnTo>
                  <a:pt x="100899" y="468458"/>
                </a:lnTo>
                <a:lnTo>
                  <a:pt x="97027" y="463288"/>
                </a:lnTo>
                <a:lnTo>
                  <a:pt x="87431" y="454897"/>
                </a:lnTo>
                <a:lnTo>
                  <a:pt x="82095" y="451270"/>
                </a:lnTo>
                <a:lnTo>
                  <a:pt x="78537" y="447861"/>
                </a:lnTo>
                <a:lnTo>
                  <a:pt x="76165" y="444595"/>
                </a:lnTo>
                <a:lnTo>
                  <a:pt x="64010" y="420267"/>
                </a:lnTo>
                <a:lnTo>
                  <a:pt x="64496" y="419254"/>
                </a:lnTo>
                <a:lnTo>
                  <a:pt x="65813" y="418579"/>
                </a:lnTo>
                <a:lnTo>
                  <a:pt x="69921" y="417829"/>
                </a:lnTo>
                <a:lnTo>
                  <a:pt x="75054" y="417495"/>
                </a:lnTo>
                <a:lnTo>
                  <a:pt x="78804" y="419390"/>
                </a:lnTo>
                <a:lnTo>
                  <a:pt x="99081" y="434045"/>
                </a:lnTo>
                <a:lnTo>
                  <a:pt x="104744" y="437369"/>
                </a:lnTo>
                <a:lnTo>
                  <a:pt x="116327" y="449000"/>
                </a:lnTo>
                <a:lnTo>
                  <a:pt x="122195" y="456269"/>
                </a:lnTo>
                <a:lnTo>
                  <a:pt x="130075" y="462106"/>
                </a:lnTo>
                <a:lnTo>
                  <a:pt x="159135" y="476056"/>
                </a:lnTo>
                <a:lnTo>
                  <a:pt x="187038" y="491324"/>
                </a:lnTo>
                <a:lnTo>
                  <a:pt x="205158" y="499108"/>
                </a:lnTo>
                <a:lnTo>
                  <a:pt x="232094" y="504327"/>
                </a:lnTo>
                <a:lnTo>
                  <a:pt x="247342" y="502902"/>
                </a:lnTo>
                <a:lnTo>
                  <a:pt x="273300" y="493903"/>
                </a:lnTo>
                <a:lnTo>
                  <a:pt x="296271" y="480737"/>
                </a:lnTo>
                <a:lnTo>
                  <a:pt x="302680" y="474450"/>
                </a:lnTo>
                <a:lnTo>
                  <a:pt x="312448" y="459527"/>
                </a:lnTo>
                <a:lnTo>
                  <a:pt x="322742" y="442973"/>
                </a:lnTo>
                <a:lnTo>
                  <a:pt x="328265" y="434391"/>
                </a:lnTo>
                <a:lnTo>
                  <a:pt x="332940" y="424701"/>
                </a:lnTo>
                <a:lnTo>
                  <a:pt x="337048" y="414273"/>
                </a:lnTo>
                <a:lnTo>
                  <a:pt x="340779" y="403352"/>
                </a:lnTo>
                <a:lnTo>
                  <a:pt x="344259" y="391110"/>
                </a:lnTo>
                <a:lnTo>
                  <a:pt x="347571" y="377988"/>
                </a:lnTo>
                <a:lnTo>
                  <a:pt x="350771" y="364279"/>
                </a:lnTo>
                <a:lnTo>
                  <a:pt x="352904" y="351171"/>
                </a:lnTo>
                <a:lnTo>
                  <a:pt x="354327" y="338463"/>
                </a:lnTo>
                <a:lnTo>
                  <a:pt x="355275" y="326023"/>
                </a:lnTo>
                <a:lnTo>
                  <a:pt x="355907" y="313761"/>
                </a:lnTo>
                <a:lnTo>
                  <a:pt x="356609" y="289552"/>
                </a:lnTo>
                <a:lnTo>
                  <a:pt x="355805" y="277541"/>
                </a:lnTo>
                <a:lnTo>
                  <a:pt x="354276" y="265564"/>
                </a:lnTo>
                <a:lnTo>
                  <a:pt x="352264" y="253611"/>
                </a:lnTo>
                <a:lnTo>
                  <a:pt x="350923" y="243658"/>
                </a:lnTo>
                <a:lnTo>
                  <a:pt x="350029" y="235038"/>
                </a:lnTo>
                <a:lnTo>
                  <a:pt x="348044" y="221161"/>
                </a:lnTo>
                <a:lnTo>
                  <a:pt x="340658" y="205514"/>
                </a:lnTo>
                <a:lnTo>
                  <a:pt x="340209" y="205640"/>
                </a:lnTo>
                <a:lnTo>
                  <a:pt x="339910" y="206717"/>
                </a:lnTo>
                <a:lnTo>
                  <a:pt x="339430" y="220313"/>
                </a:lnTo>
                <a:lnTo>
                  <a:pt x="342010" y="233468"/>
                </a:lnTo>
                <a:lnTo>
                  <a:pt x="344087" y="241143"/>
                </a:lnTo>
                <a:lnTo>
                  <a:pt x="345472" y="250229"/>
                </a:lnTo>
                <a:lnTo>
                  <a:pt x="346395" y="260255"/>
                </a:lnTo>
                <a:lnTo>
                  <a:pt x="347011" y="270908"/>
                </a:lnTo>
                <a:lnTo>
                  <a:pt x="348413" y="281978"/>
                </a:lnTo>
                <a:lnTo>
                  <a:pt x="350340" y="293327"/>
                </a:lnTo>
                <a:lnTo>
                  <a:pt x="352617" y="304861"/>
                </a:lnTo>
                <a:lnTo>
                  <a:pt x="357793" y="328261"/>
                </a:lnTo>
                <a:lnTo>
                  <a:pt x="360562" y="340058"/>
                </a:lnTo>
                <a:lnTo>
                  <a:pt x="364393" y="351891"/>
                </a:lnTo>
                <a:lnTo>
                  <a:pt x="368931" y="363748"/>
                </a:lnTo>
                <a:lnTo>
                  <a:pt x="373941" y="375621"/>
                </a:lnTo>
                <a:lnTo>
                  <a:pt x="379265" y="386514"/>
                </a:lnTo>
                <a:lnTo>
                  <a:pt x="384799" y="396752"/>
                </a:lnTo>
                <a:lnTo>
                  <a:pt x="390473" y="406554"/>
                </a:lnTo>
                <a:lnTo>
                  <a:pt x="396239" y="415073"/>
                </a:lnTo>
                <a:lnTo>
                  <a:pt x="407938" y="429830"/>
                </a:lnTo>
                <a:lnTo>
                  <a:pt x="419753" y="443003"/>
                </a:lnTo>
                <a:lnTo>
                  <a:pt x="425681" y="449295"/>
                </a:lnTo>
                <a:lnTo>
                  <a:pt x="432610" y="453489"/>
                </a:lnTo>
                <a:lnTo>
                  <a:pt x="448247" y="458148"/>
                </a:lnTo>
                <a:lnTo>
                  <a:pt x="464303" y="460772"/>
                </a:lnTo>
                <a:lnTo>
                  <a:pt x="474569" y="458740"/>
                </a:lnTo>
                <a:lnTo>
                  <a:pt x="480085" y="456809"/>
                </a:lnTo>
                <a:lnTo>
                  <a:pt x="483762" y="454529"/>
                </a:lnTo>
                <a:lnTo>
                  <a:pt x="486214" y="452017"/>
                </a:lnTo>
                <a:lnTo>
                  <a:pt x="489930" y="446581"/>
                </a:lnTo>
                <a:lnTo>
                  <a:pt x="494889" y="440857"/>
                </a:lnTo>
                <a:lnTo>
                  <a:pt x="496608" y="435957"/>
                </a:lnTo>
                <a:lnTo>
                  <a:pt x="498518" y="422576"/>
                </a:lnTo>
                <a:lnTo>
                  <a:pt x="499028" y="414840"/>
                </a:lnTo>
                <a:lnTo>
                  <a:pt x="499367" y="406706"/>
                </a:lnTo>
                <a:lnTo>
                  <a:pt x="499744" y="388739"/>
                </a:lnTo>
                <a:lnTo>
                  <a:pt x="499912" y="367525"/>
                </a:lnTo>
                <a:lnTo>
                  <a:pt x="497972" y="355319"/>
                </a:lnTo>
                <a:lnTo>
                  <a:pt x="494695" y="342221"/>
                </a:lnTo>
                <a:lnTo>
                  <a:pt x="490526" y="328528"/>
                </a:lnTo>
                <a:lnTo>
                  <a:pt x="485762" y="315430"/>
                </a:lnTo>
                <a:lnTo>
                  <a:pt x="480601" y="302730"/>
                </a:lnTo>
                <a:lnTo>
                  <a:pt x="475177" y="290294"/>
                </a:lnTo>
                <a:lnTo>
                  <a:pt x="469576" y="279028"/>
                </a:lnTo>
                <a:lnTo>
                  <a:pt x="463858" y="268540"/>
                </a:lnTo>
                <a:lnTo>
                  <a:pt x="458061" y="258572"/>
                </a:lnTo>
                <a:lnTo>
                  <a:pt x="446329" y="239558"/>
                </a:lnTo>
                <a:lnTo>
                  <a:pt x="440422" y="230321"/>
                </a:lnTo>
                <a:lnTo>
                  <a:pt x="428568" y="217410"/>
                </a:lnTo>
                <a:lnTo>
                  <a:pt x="422628" y="212579"/>
                </a:lnTo>
                <a:lnTo>
                  <a:pt x="416684" y="209358"/>
                </a:lnTo>
                <a:lnTo>
                  <a:pt x="404788" y="205779"/>
                </a:lnTo>
                <a:lnTo>
                  <a:pt x="386934" y="203764"/>
                </a:lnTo>
                <a:lnTo>
                  <a:pt x="380982" y="205466"/>
                </a:lnTo>
                <a:lnTo>
                  <a:pt x="369077" y="212648"/>
                </a:lnTo>
                <a:lnTo>
                  <a:pt x="355958" y="223108"/>
                </a:lnTo>
                <a:lnTo>
                  <a:pt x="353386" y="228283"/>
                </a:lnTo>
                <a:lnTo>
                  <a:pt x="350528" y="241971"/>
                </a:lnTo>
                <a:lnTo>
                  <a:pt x="349766" y="249789"/>
                </a:lnTo>
                <a:lnTo>
                  <a:pt x="349258" y="257977"/>
                </a:lnTo>
                <a:lnTo>
                  <a:pt x="348919" y="266412"/>
                </a:lnTo>
                <a:lnTo>
                  <a:pt x="351189" y="281077"/>
                </a:lnTo>
                <a:lnTo>
                  <a:pt x="355505" y="295201"/>
                </a:lnTo>
                <a:lnTo>
                  <a:pt x="360730" y="311400"/>
                </a:lnTo>
                <a:lnTo>
                  <a:pt x="364505" y="317903"/>
                </a:lnTo>
                <a:lnTo>
                  <a:pt x="378306" y="331795"/>
                </a:lnTo>
                <a:lnTo>
                  <a:pt x="390112" y="342195"/>
                </a:lnTo>
                <a:lnTo>
                  <a:pt x="400254" y="348492"/>
                </a:lnTo>
                <a:lnTo>
                  <a:pt x="406729" y="349576"/>
                </a:lnTo>
                <a:lnTo>
                  <a:pt x="421861" y="348135"/>
                </a:lnTo>
                <a:lnTo>
                  <a:pt x="442374" y="341745"/>
                </a:lnTo>
                <a:lnTo>
                  <a:pt x="454901" y="333740"/>
                </a:lnTo>
                <a:lnTo>
                  <a:pt x="473110" y="318077"/>
                </a:lnTo>
                <a:lnTo>
                  <a:pt x="485098" y="305692"/>
                </a:lnTo>
                <a:lnTo>
                  <a:pt x="497040" y="290266"/>
                </a:lnTo>
                <a:lnTo>
                  <a:pt x="508963" y="273488"/>
                </a:lnTo>
                <a:lnTo>
                  <a:pt x="532786" y="238464"/>
                </a:lnTo>
                <a:lnTo>
                  <a:pt x="547339" y="223345"/>
                </a:lnTo>
                <a:lnTo>
                  <a:pt x="561745" y="211003"/>
                </a:lnTo>
                <a:lnTo>
                  <a:pt x="571455" y="202210"/>
                </a:lnTo>
                <a:lnTo>
                  <a:pt x="576425" y="199469"/>
                </a:lnTo>
                <a:lnTo>
                  <a:pt x="587240" y="196423"/>
                </a:lnTo>
                <a:lnTo>
                  <a:pt x="591910" y="196602"/>
                </a:lnTo>
                <a:lnTo>
                  <a:pt x="596015" y="197715"/>
                </a:lnTo>
                <a:lnTo>
                  <a:pt x="614474" y="206629"/>
                </a:lnTo>
                <a:lnTo>
                  <a:pt x="618995" y="211345"/>
                </a:lnTo>
                <a:lnTo>
                  <a:pt x="626665" y="224522"/>
                </a:lnTo>
                <a:lnTo>
                  <a:pt x="631092" y="232202"/>
                </a:lnTo>
                <a:lnTo>
                  <a:pt x="636027" y="240299"/>
                </a:lnTo>
                <a:lnTo>
                  <a:pt x="641301" y="248674"/>
                </a:lnTo>
                <a:lnTo>
                  <a:pt x="645810" y="258226"/>
                </a:lnTo>
                <a:lnTo>
                  <a:pt x="649808" y="268563"/>
                </a:lnTo>
                <a:lnTo>
                  <a:pt x="653465" y="279423"/>
                </a:lnTo>
                <a:lnTo>
                  <a:pt x="655904" y="289639"/>
                </a:lnTo>
                <a:lnTo>
                  <a:pt x="657530" y="299426"/>
                </a:lnTo>
                <a:lnTo>
                  <a:pt x="658613" y="308929"/>
                </a:lnTo>
                <a:lnTo>
                  <a:pt x="660328" y="318239"/>
                </a:lnTo>
                <a:lnTo>
                  <a:pt x="662463" y="327423"/>
                </a:lnTo>
                <a:lnTo>
                  <a:pt x="664879" y="336522"/>
                </a:lnTo>
                <a:lnTo>
                  <a:pt x="667563" y="351924"/>
                </a:lnTo>
                <a:lnTo>
                  <a:pt x="668756" y="365384"/>
                </a:lnTo>
                <a:lnTo>
                  <a:pt x="669286" y="377981"/>
                </a:lnTo>
                <a:lnTo>
                  <a:pt x="669673" y="389346"/>
                </a:lnTo>
                <a:lnTo>
                  <a:pt x="669705" y="375290"/>
                </a:lnTo>
                <a:lnTo>
                  <a:pt x="669707" y="368433"/>
                </a:lnTo>
                <a:lnTo>
                  <a:pt x="667063" y="355523"/>
                </a:lnTo>
                <a:lnTo>
                  <a:pt x="664969" y="349303"/>
                </a:lnTo>
                <a:lnTo>
                  <a:pt x="663573" y="341187"/>
                </a:lnTo>
                <a:lnTo>
                  <a:pt x="662642" y="331807"/>
                </a:lnTo>
                <a:lnTo>
                  <a:pt x="662022" y="321586"/>
                </a:lnTo>
                <a:lnTo>
                  <a:pt x="661332" y="299645"/>
                </a:lnTo>
                <a:lnTo>
                  <a:pt x="660813" y="227192"/>
                </a:lnTo>
                <a:lnTo>
                  <a:pt x="663441" y="213374"/>
                </a:lnTo>
                <a:lnTo>
                  <a:pt x="667916" y="201611"/>
                </a:lnTo>
                <a:lnTo>
                  <a:pt x="673212" y="193076"/>
                </a:lnTo>
                <a:lnTo>
                  <a:pt x="676014" y="190402"/>
                </a:lnTo>
                <a:lnTo>
                  <a:pt x="678874" y="188620"/>
                </a:lnTo>
                <a:lnTo>
                  <a:pt x="681772" y="187432"/>
                </a:lnTo>
                <a:lnTo>
                  <a:pt x="684697" y="187632"/>
                </a:lnTo>
                <a:lnTo>
                  <a:pt x="687639" y="188758"/>
                </a:lnTo>
                <a:lnTo>
                  <a:pt x="690592" y="190500"/>
                </a:lnTo>
                <a:lnTo>
                  <a:pt x="696520" y="200375"/>
                </a:lnTo>
                <a:lnTo>
                  <a:pt x="703454" y="214685"/>
                </a:lnTo>
                <a:lnTo>
                  <a:pt x="708081" y="222668"/>
                </a:lnTo>
                <a:lnTo>
                  <a:pt x="713150" y="230966"/>
                </a:lnTo>
                <a:lnTo>
                  <a:pt x="718514" y="240468"/>
                </a:lnTo>
                <a:lnTo>
                  <a:pt x="729765" y="261608"/>
                </a:lnTo>
                <a:lnTo>
                  <a:pt x="735544" y="271809"/>
                </a:lnTo>
                <a:lnTo>
                  <a:pt x="741381" y="281587"/>
                </a:lnTo>
                <a:lnTo>
                  <a:pt x="753157" y="300388"/>
                </a:lnTo>
                <a:lnTo>
                  <a:pt x="765006" y="318667"/>
                </a:lnTo>
                <a:lnTo>
                  <a:pt x="776887" y="334067"/>
                </a:lnTo>
                <a:lnTo>
                  <a:pt x="787789" y="347525"/>
                </a:lnTo>
                <a:lnTo>
                  <a:pt x="795942" y="360122"/>
                </a:lnTo>
                <a:lnTo>
                  <a:pt x="800498" y="364274"/>
                </a:lnTo>
                <a:lnTo>
                  <a:pt x="805519" y="367043"/>
                </a:lnTo>
                <a:lnTo>
                  <a:pt x="819422" y="370939"/>
                </a:lnTo>
                <a:lnTo>
                  <a:pt x="823096" y="371486"/>
                </a:lnTo>
                <a:lnTo>
                  <a:pt x="826537" y="370858"/>
                </a:lnTo>
                <a:lnTo>
                  <a:pt x="833008" y="367515"/>
                </a:lnTo>
                <a:lnTo>
                  <a:pt x="839191" y="360076"/>
                </a:lnTo>
                <a:lnTo>
                  <a:pt x="845246" y="349163"/>
                </a:lnTo>
                <a:lnTo>
                  <a:pt x="851244" y="334391"/>
                </a:lnTo>
                <a:lnTo>
                  <a:pt x="853241" y="325293"/>
                </a:lnTo>
                <a:lnTo>
                  <a:pt x="854572" y="315258"/>
                </a:lnTo>
                <a:lnTo>
                  <a:pt x="855459" y="304600"/>
                </a:lnTo>
                <a:lnTo>
                  <a:pt x="857043" y="293526"/>
                </a:lnTo>
                <a:lnTo>
                  <a:pt x="859091" y="282174"/>
                </a:lnTo>
                <a:lnTo>
                  <a:pt x="861448" y="270637"/>
                </a:lnTo>
                <a:lnTo>
                  <a:pt x="866714" y="247235"/>
                </a:lnTo>
                <a:lnTo>
                  <a:pt x="869507" y="235439"/>
                </a:lnTo>
                <a:lnTo>
                  <a:pt x="872361" y="224598"/>
                </a:lnTo>
                <a:lnTo>
                  <a:pt x="878178" y="204615"/>
                </a:lnTo>
                <a:lnTo>
                  <a:pt x="880126" y="196111"/>
                </a:lnTo>
                <a:lnTo>
                  <a:pt x="882291" y="181370"/>
                </a:lnTo>
                <a:lnTo>
                  <a:pt x="885899" y="170851"/>
                </a:lnTo>
                <a:lnTo>
                  <a:pt x="888250" y="166656"/>
                </a:lnTo>
                <a:lnTo>
                  <a:pt x="891802" y="163860"/>
                </a:lnTo>
                <a:lnTo>
                  <a:pt x="896154" y="161996"/>
                </a:lnTo>
                <a:lnTo>
                  <a:pt x="912657" y="159004"/>
                </a:lnTo>
                <a:lnTo>
                  <a:pt x="917003" y="160743"/>
                </a:lnTo>
                <a:lnTo>
                  <a:pt x="927123" y="167967"/>
                </a:lnTo>
                <a:lnTo>
                  <a:pt x="935590" y="180437"/>
                </a:lnTo>
                <a:lnTo>
                  <a:pt x="942660" y="195902"/>
                </a:lnTo>
                <a:lnTo>
                  <a:pt x="945935" y="204193"/>
                </a:lnTo>
                <a:lnTo>
                  <a:pt x="949110" y="212697"/>
                </a:lnTo>
                <a:lnTo>
                  <a:pt x="953211" y="221343"/>
                </a:lnTo>
                <a:lnTo>
                  <a:pt x="957929" y="230083"/>
                </a:lnTo>
                <a:lnTo>
                  <a:pt x="963059" y="238887"/>
                </a:lnTo>
                <a:lnTo>
                  <a:pt x="966480" y="247733"/>
                </a:lnTo>
                <a:lnTo>
                  <a:pt x="968760" y="256606"/>
                </a:lnTo>
                <a:lnTo>
                  <a:pt x="970280" y="265498"/>
                </a:lnTo>
                <a:lnTo>
                  <a:pt x="974614" y="280670"/>
                </a:lnTo>
                <a:lnTo>
                  <a:pt x="978856" y="294028"/>
                </a:lnTo>
                <a:lnTo>
                  <a:pt x="980741" y="306579"/>
                </a:lnTo>
                <a:lnTo>
                  <a:pt x="982210" y="318678"/>
                </a:lnTo>
                <a:lnTo>
                  <a:pt x="982248" y="264583"/>
                </a:lnTo>
                <a:lnTo>
                  <a:pt x="983241" y="254941"/>
                </a:lnTo>
                <a:lnTo>
                  <a:pt x="984895" y="244544"/>
                </a:lnTo>
                <a:lnTo>
                  <a:pt x="986990" y="233645"/>
                </a:lnTo>
                <a:lnTo>
                  <a:pt x="988386" y="223402"/>
                </a:lnTo>
                <a:lnTo>
                  <a:pt x="989317" y="213596"/>
                </a:lnTo>
                <a:lnTo>
                  <a:pt x="989938" y="204083"/>
                </a:lnTo>
                <a:lnTo>
                  <a:pt x="991344" y="194764"/>
                </a:lnTo>
                <a:lnTo>
                  <a:pt x="993273" y="185575"/>
                </a:lnTo>
                <a:lnTo>
                  <a:pt x="995552" y="176473"/>
                </a:lnTo>
                <a:lnTo>
                  <a:pt x="998083" y="161067"/>
                </a:lnTo>
                <a:lnTo>
                  <a:pt x="998759" y="154181"/>
                </a:lnTo>
                <a:lnTo>
                  <a:pt x="1000201" y="149590"/>
                </a:lnTo>
                <a:lnTo>
                  <a:pt x="1002154" y="146529"/>
                </a:lnTo>
                <a:lnTo>
                  <a:pt x="1004449" y="144489"/>
                </a:lnTo>
                <a:lnTo>
                  <a:pt x="1007963" y="143129"/>
                </a:lnTo>
                <a:lnTo>
                  <a:pt x="1017160" y="141617"/>
                </a:lnTo>
                <a:lnTo>
                  <a:pt x="1021398" y="142207"/>
                </a:lnTo>
                <a:lnTo>
                  <a:pt x="1025216" y="143591"/>
                </a:lnTo>
                <a:lnTo>
                  <a:pt x="1028753" y="145506"/>
                </a:lnTo>
                <a:lnTo>
                  <a:pt x="1032103" y="149760"/>
                </a:lnTo>
                <a:lnTo>
                  <a:pt x="1038471" y="162424"/>
                </a:lnTo>
                <a:lnTo>
                  <a:pt x="1047255" y="175328"/>
                </a:lnTo>
                <a:lnTo>
                  <a:pt x="1052376" y="181548"/>
                </a:lnTo>
                <a:lnTo>
                  <a:pt x="1056782" y="189662"/>
                </a:lnTo>
                <a:lnTo>
                  <a:pt x="1060711" y="199041"/>
                </a:lnTo>
                <a:lnTo>
                  <a:pt x="1064323" y="209263"/>
                </a:lnTo>
                <a:lnTo>
                  <a:pt x="1068715" y="219053"/>
                </a:lnTo>
                <a:lnTo>
                  <a:pt x="1073627" y="228557"/>
                </a:lnTo>
                <a:lnTo>
                  <a:pt x="1078887" y="237869"/>
                </a:lnTo>
                <a:lnTo>
                  <a:pt x="1084378" y="247054"/>
                </a:lnTo>
                <a:lnTo>
                  <a:pt x="1095770" y="265197"/>
                </a:lnTo>
                <a:lnTo>
                  <a:pt x="1107448" y="280536"/>
                </a:lnTo>
                <a:lnTo>
                  <a:pt x="1118260" y="293969"/>
                </a:lnTo>
                <a:lnTo>
                  <a:pt x="1126373" y="306553"/>
                </a:lnTo>
                <a:lnTo>
                  <a:pt x="1130918" y="310702"/>
                </a:lnTo>
                <a:lnTo>
                  <a:pt x="1135932" y="313469"/>
                </a:lnTo>
                <a:lnTo>
                  <a:pt x="1146795" y="316542"/>
                </a:lnTo>
                <a:lnTo>
                  <a:pt x="1158237" y="317909"/>
                </a:lnTo>
                <a:lnTo>
                  <a:pt x="1169937" y="315870"/>
                </a:lnTo>
                <a:lnTo>
                  <a:pt x="1175836" y="313937"/>
                </a:lnTo>
                <a:lnTo>
                  <a:pt x="1180760" y="310664"/>
                </a:lnTo>
                <a:lnTo>
                  <a:pt x="1193423" y="296577"/>
                </a:lnTo>
                <a:lnTo>
                  <a:pt x="1203766" y="285553"/>
                </a:lnTo>
                <a:lnTo>
                  <a:pt x="1208310" y="277851"/>
                </a:lnTo>
                <a:lnTo>
                  <a:pt x="1212331" y="268748"/>
                </a:lnTo>
                <a:lnTo>
                  <a:pt x="1216004" y="258710"/>
                </a:lnTo>
                <a:lnTo>
                  <a:pt x="1219446" y="248050"/>
                </a:lnTo>
                <a:lnTo>
                  <a:pt x="1222731" y="236974"/>
                </a:lnTo>
                <a:lnTo>
                  <a:pt x="1229029" y="214084"/>
                </a:lnTo>
                <a:lnTo>
                  <a:pt x="1235135" y="190681"/>
                </a:lnTo>
                <a:lnTo>
                  <a:pt x="1237160" y="177892"/>
                </a:lnTo>
                <a:lnTo>
                  <a:pt x="1238510" y="164405"/>
                </a:lnTo>
                <a:lnTo>
                  <a:pt x="1239410" y="150453"/>
                </a:lnTo>
                <a:lnTo>
                  <a:pt x="1241002" y="136190"/>
                </a:lnTo>
                <a:lnTo>
                  <a:pt x="1243056" y="121722"/>
                </a:lnTo>
                <a:lnTo>
                  <a:pt x="1245417" y="107114"/>
                </a:lnTo>
                <a:lnTo>
                  <a:pt x="1246992" y="94399"/>
                </a:lnTo>
                <a:lnTo>
                  <a:pt x="1248041" y="82947"/>
                </a:lnTo>
                <a:lnTo>
                  <a:pt x="1248741" y="72335"/>
                </a:lnTo>
                <a:lnTo>
                  <a:pt x="1248215" y="62284"/>
                </a:lnTo>
                <a:lnTo>
                  <a:pt x="1246872" y="52607"/>
                </a:lnTo>
                <a:lnTo>
                  <a:pt x="1244985" y="43178"/>
                </a:lnTo>
                <a:lnTo>
                  <a:pt x="1243727" y="34908"/>
                </a:lnTo>
                <a:lnTo>
                  <a:pt x="1242329" y="20428"/>
                </a:lnTo>
                <a:lnTo>
                  <a:pt x="1239061" y="10024"/>
                </a:lnTo>
                <a:lnTo>
                  <a:pt x="1236801" y="5860"/>
                </a:lnTo>
                <a:lnTo>
                  <a:pt x="1234302" y="3084"/>
                </a:lnTo>
                <a:lnTo>
                  <a:pt x="1231644" y="1234"/>
                </a:lnTo>
                <a:lnTo>
                  <a:pt x="1228880" y="0"/>
                </a:lnTo>
                <a:lnTo>
                  <a:pt x="1227037" y="169"/>
                </a:lnTo>
                <a:lnTo>
                  <a:pt x="1225808" y="1276"/>
                </a:lnTo>
                <a:lnTo>
                  <a:pt x="1219096" y="14919"/>
                </a:lnTo>
                <a:lnTo>
                  <a:pt x="1216499" y="28081"/>
                </a:lnTo>
                <a:lnTo>
                  <a:pt x="1215806" y="35757"/>
                </a:lnTo>
                <a:lnTo>
                  <a:pt x="1215345" y="44844"/>
                </a:lnTo>
                <a:lnTo>
                  <a:pt x="1214832" y="65524"/>
                </a:lnTo>
                <a:lnTo>
                  <a:pt x="1213703" y="76594"/>
                </a:lnTo>
                <a:lnTo>
                  <a:pt x="1211958" y="87944"/>
                </a:lnTo>
                <a:lnTo>
                  <a:pt x="1209802" y="99479"/>
                </a:lnTo>
                <a:lnTo>
                  <a:pt x="1209357" y="112129"/>
                </a:lnTo>
                <a:lnTo>
                  <a:pt x="1210053" y="125524"/>
                </a:lnTo>
                <a:lnTo>
                  <a:pt x="1211509" y="139415"/>
                </a:lnTo>
                <a:lnTo>
                  <a:pt x="1213472" y="152645"/>
                </a:lnTo>
                <a:lnTo>
                  <a:pt x="1215773" y="165433"/>
                </a:lnTo>
                <a:lnTo>
                  <a:pt x="1218299" y="177927"/>
                </a:lnTo>
                <a:lnTo>
                  <a:pt x="1221967" y="189234"/>
                </a:lnTo>
                <a:lnTo>
                  <a:pt x="1226397" y="199747"/>
                </a:lnTo>
                <a:lnTo>
                  <a:pt x="1231335" y="209733"/>
                </a:lnTo>
                <a:lnTo>
                  <a:pt x="1236611" y="219367"/>
                </a:lnTo>
                <a:lnTo>
                  <a:pt x="1242113" y="228766"/>
                </a:lnTo>
                <a:lnTo>
                  <a:pt x="1253518" y="247147"/>
                </a:lnTo>
                <a:lnTo>
                  <a:pt x="1265201" y="265238"/>
                </a:lnTo>
                <a:lnTo>
                  <a:pt x="1277008" y="277909"/>
                </a:lnTo>
                <a:lnTo>
                  <a:pt x="1294812" y="290620"/>
                </a:lnTo>
                <a:lnTo>
                  <a:pt x="1318605" y="303804"/>
                </a:lnTo>
                <a:lnTo>
                  <a:pt x="1325550" y="304901"/>
                </a:lnTo>
                <a:lnTo>
                  <a:pt x="1341202" y="303474"/>
                </a:lnTo>
                <a:lnTo>
                  <a:pt x="1362008" y="297093"/>
                </a:lnTo>
                <a:lnTo>
                  <a:pt x="1385482" y="284178"/>
                </a:lnTo>
                <a:lnTo>
                  <a:pt x="1399919" y="273428"/>
                </a:lnTo>
                <a:lnTo>
                  <a:pt x="1413943" y="262036"/>
                </a:lnTo>
                <a:lnTo>
                  <a:pt x="1430098" y="250358"/>
                </a:lnTo>
                <a:lnTo>
                  <a:pt x="1444554" y="238553"/>
                </a:lnTo>
                <a:lnTo>
                  <a:pt x="1457593" y="225700"/>
                </a:lnTo>
                <a:lnTo>
                  <a:pt x="1476090" y="202721"/>
                </a:lnTo>
                <a:lnTo>
                  <a:pt x="1488146" y="189269"/>
                </a:lnTo>
                <a:lnTo>
                  <a:pt x="1500118" y="176677"/>
                </a:lnTo>
                <a:lnTo>
                  <a:pt x="1526960" y="1493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PenAnnotation138"/>
          <p:cNvSpPr/>
          <p:nvPr/>
        </p:nvSpPr>
        <p:spPr>
          <a:xfrm>
            <a:off x="5107935" y="1187648"/>
            <a:ext cx="80059" cy="80322"/>
          </a:xfrm>
          <a:custGeom>
            <a:avLst/>
            <a:gdLst/>
            <a:ahLst/>
            <a:cxnLst/>
            <a:rect l="0" t="0" r="0" b="0"/>
            <a:pathLst>
              <a:path w="80059" h="80322">
                <a:moveTo>
                  <a:pt x="62354" y="0"/>
                </a:moveTo>
                <a:lnTo>
                  <a:pt x="57614" y="0"/>
                </a:lnTo>
                <a:lnTo>
                  <a:pt x="55225" y="992"/>
                </a:lnTo>
                <a:lnTo>
                  <a:pt x="52640" y="2646"/>
                </a:lnTo>
                <a:lnTo>
                  <a:pt x="46103" y="7688"/>
                </a:lnTo>
                <a:lnTo>
                  <a:pt x="45567" y="9094"/>
                </a:lnTo>
                <a:lnTo>
                  <a:pt x="45209" y="11024"/>
                </a:lnTo>
                <a:lnTo>
                  <a:pt x="44971" y="13302"/>
                </a:lnTo>
                <a:lnTo>
                  <a:pt x="43820" y="15813"/>
                </a:lnTo>
                <a:lnTo>
                  <a:pt x="42060" y="18480"/>
                </a:lnTo>
                <a:lnTo>
                  <a:pt x="39895" y="21250"/>
                </a:lnTo>
                <a:lnTo>
                  <a:pt x="38452" y="24088"/>
                </a:lnTo>
                <a:lnTo>
                  <a:pt x="37489" y="26973"/>
                </a:lnTo>
                <a:lnTo>
                  <a:pt x="36847" y="29888"/>
                </a:lnTo>
                <a:lnTo>
                  <a:pt x="35428" y="32824"/>
                </a:lnTo>
                <a:lnTo>
                  <a:pt x="33489" y="35773"/>
                </a:lnTo>
                <a:lnTo>
                  <a:pt x="31204" y="38732"/>
                </a:lnTo>
                <a:lnTo>
                  <a:pt x="28689" y="41696"/>
                </a:lnTo>
                <a:lnTo>
                  <a:pt x="26020" y="44665"/>
                </a:lnTo>
                <a:lnTo>
                  <a:pt x="23249" y="47636"/>
                </a:lnTo>
                <a:lnTo>
                  <a:pt x="21401" y="50609"/>
                </a:lnTo>
                <a:lnTo>
                  <a:pt x="20169" y="53583"/>
                </a:lnTo>
                <a:lnTo>
                  <a:pt x="19347" y="56558"/>
                </a:lnTo>
                <a:lnTo>
                  <a:pt x="18800" y="59533"/>
                </a:lnTo>
                <a:lnTo>
                  <a:pt x="18435" y="62509"/>
                </a:lnTo>
                <a:lnTo>
                  <a:pt x="18192" y="65485"/>
                </a:lnTo>
                <a:lnTo>
                  <a:pt x="18030" y="68461"/>
                </a:lnTo>
                <a:lnTo>
                  <a:pt x="17748" y="78603"/>
                </a:lnTo>
                <a:lnTo>
                  <a:pt x="18726" y="79191"/>
                </a:lnTo>
                <a:lnTo>
                  <a:pt x="20370" y="79583"/>
                </a:lnTo>
                <a:lnTo>
                  <a:pt x="25398" y="80212"/>
                </a:lnTo>
                <a:lnTo>
                  <a:pt x="26802" y="80264"/>
                </a:lnTo>
                <a:lnTo>
                  <a:pt x="31009" y="80321"/>
                </a:lnTo>
                <a:lnTo>
                  <a:pt x="33520" y="79344"/>
                </a:lnTo>
                <a:lnTo>
                  <a:pt x="36185" y="77701"/>
                </a:lnTo>
                <a:lnTo>
                  <a:pt x="42853" y="72675"/>
                </a:lnTo>
                <a:lnTo>
                  <a:pt x="44392" y="70278"/>
                </a:lnTo>
                <a:lnTo>
                  <a:pt x="46410" y="66696"/>
                </a:lnTo>
                <a:lnTo>
                  <a:pt x="48749" y="62323"/>
                </a:lnTo>
                <a:lnTo>
                  <a:pt x="51299" y="58416"/>
                </a:lnTo>
                <a:lnTo>
                  <a:pt x="53992" y="54819"/>
                </a:lnTo>
                <a:lnTo>
                  <a:pt x="56779" y="51429"/>
                </a:lnTo>
                <a:lnTo>
                  <a:pt x="58637" y="48176"/>
                </a:lnTo>
                <a:lnTo>
                  <a:pt x="59876" y="45016"/>
                </a:lnTo>
                <a:lnTo>
                  <a:pt x="60702" y="41917"/>
                </a:lnTo>
                <a:lnTo>
                  <a:pt x="62245" y="37867"/>
                </a:lnTo>
                <a:lnTo>
                  <a:pt x="64265" y="33182"/>
                </a:lnTo>
                <a:lnTo>
                  <a:pt x="66605" y="28074"/>
                </a:lnTo>
                <a:lnTo>
                  <a:pt x="68164" y="23677"/>
                </a:lnTo>
                <a:lnTo>
                  <a:pt x="69204" y="19754"/>
                </a:lnTo>
                <a:lnTo>
                  <a:pt x="70872" y="11068"/>
                </a:lnTo>
                <a:lnTo>
                  <a:pt x="70017" y="10355"/>
                </a:lnTo>
                <a:lnTo>
                  <a:pt x="68455" y="9880"/>
                </a:lnTo>
                <a:lnTo>
                  <a:pt x="66421" y="9563"/>
                </a:lnTo>
                <a:lnTo>
                  <a:pt x="64073" y="9352"/>
                </a:lnTo>
                <a:lnTo>
                  <a:pt x="61516" y="9211"/>
                </a:lnTo>
                <a:lnTo>
                  <a:pt x="56028" y="9055"/>
                </a:lnTo>
                <a:lnTo>
                  <a:pt x="50282" y="8985"/>
                </a:lnTo>
                <a:lnTo>
                  <a:pt x="47360" y="9959"/>
                </a:lnTo>
                <a:lnTo>
                  <a:pt x="44421" y="11600"/>
                </a:lnTo>
                <a:lnTo>
                  <a:pt x="41469" y="13687"/>
                </a:lnTo>
                <a:lnTo>
                  <a:pt x="38508" y="16070"/>
                </a:lnTo>
                <a:lnTo>
                  <a:pt x="35543" y="18651"/>
                </a:lnTo>
                <a:lnTo>
                  <a:pt x="32573" y="21363"/>
                </a:lnTo>
                <a:lnTo>
                  <a:pt x="26628" y="27023"/>
                </a:lnTo>
                <a:lnTo>
                  <a:pt x="5798" y="47639"/>
                </a:lnTo>
                <a:lnTo>
                  <a:pt x="3814" y="50611"/>
                </a:lnTo>
                <a:lnTo>
                  <a:pt x="2491" y="53584"/>
                </a:lnTo>
                <a:lnTo>
                  <a:pt x="1610" y="56559"/>
                </a:lnTo>
                <a:lnTo>
                  <a:pt x="1022" y="59534"/>
                </a:lnTo>
                <a:lnTo>
                  <a:pt x="629" y="62509"/>
                </a:lnTo>
                <a:lnTo>
                  <a:pt x="0" y="69674"/>
                </a:lnTo>
                <a:lnTo>
                  <a:pt x="941" y="70262"/>
                </a:lnTo>
                <a:lnTo>
                  <a:pt x="2561" y="70654"/>
                </a:lnTo>
                <a:lnTo>
                  <a:pt x="7548" y="71283"/>
                </a:lnTo>
                <a:lnTo>
                  <a:pt x="8949" y="71334"/>
                </a:lnTo>
                <a:lnTo>
                  <a:pt x="13152" y="71392"/>
                </a:lnTo>
                <a:lnTo>
                  <a:pt x="15662" y="70415"/>
                </a:lnTo>
                <a:lnTo>
                  <a:pt x="18328" y="68771"/>
                </a:lnTo>
                <a:lnTo>
                  <a:pt x="21097" y="66683"/>
                </a:lnTo>
                <a:lnTo>
                  <a:pt x="23935" y="65291"/>
                </a:lnTo>
                <a:lnTo>
                  <a:pt x="26820" y="64364"/>
                </a:lnTo>
                <a:lnTo>
                  <a:pt x="29734" y="63745"/>
                </a:lnTo>
                <a:lnTo>
                  <a:pt x="32670" y="61348"/>
                </a:lnTo>
                <a:lnTo>
                  <a:pt x="35619" y="57766"/>
                </a:lnTo>
                <a:lnTo>
                  <a:pt x="38577" y="53393"/>
                </a:lnTo>
                <a:lnTo>
                  <a:pt x="40550" y="49486"/>
                </a:lnTo>
                <a:lnTo>
                  <a:pt x="41865" y="45889"/>
                </a:lnTo>
                <a:lnTo>
                  <a:pt x="42741" y="42499"/>
                </a:lnTo>
                <a:lnTo>
                  <a:pt x="44317" y="39247"/>
                </a:lnTo>
                <a:lnTo>
                  <a:pt x="46361" y="36086"/>
                </a:lnTo>
                <a:lnTo>
                  <a:pt x="52029" y="28626"/>
                </a:lnTo>
                <a:lnTo>
                  <a:pt x="52494" y="27021"/>
                </a:lnTo>
                <a:lnTo>
                  <a:pt x="52804" y="24959"/>
                </a:lnTo>
                <a:lnTo>
                  <a:pt x="53011" y="22593"/>
                </a:lnTo>
                <a:lnTo>
                  <a:pt x="52156" y="21015"/>
                </a:lnTo>
                <a:lnTo>
                  <a:pt x="50595" y="19963"/>
                </a:lnTo>
                <a:lnTo>
                  <a:pt x="44851" y="17982"/>
                </a:lnTo>
                <a:lnTo>
                  <a:pt x="43740" y="18934"/>
                </a:lnTo>
                <a:lnTo>
                  <a:pt x="42007" y="20560"/>
                </a:lnTo>
                <a:lnTo>
                  <a:pt x="39859" y="22636"/>
                </a:lnTo>
                <a:lnTo>
                  <a:pt x="38428" y="25013"/>
                </a:lnTo>
                <a:lnTo>
                  <a:pt x="37473" y="27589"/>
                </a:lnTo>
                <a:lnTo>
                  <a:pt x="36837" y="30299"/>
                </a:lnTo>
                <a:lnTo>
                  <a:pt x="35421" y="33098"/>
                </a:lnTo>
                <a:lnTo>
                  <a:pt x="33484" y="35956"/>
                </a:lnTo>
                <a:lnTo>
                  <a:pt x="27987" y="42931"/>
                </a:lnTo>
                <a:lnTo>
                  <a:pt x="26545" y="44496"/>
                </a:lnTo>
                <a:lnTo>
                  <a:pt x="19065" y="52186"/>
                </a:lnTo>
                <a:lnTo>
                  <a:pt x="19604" y="52650"/>
                </a:lnTo>
                <a:lnTo>
                  <a:pt x="20956" y="52959"/>
                </a:lnTo>
                <a:lnTo>
                  <a:pt x="22849" y="53166"/>
                </a:lnTo>
                <a:lnTo>
                  <a:pt x="25103" y="53303"/>
                </a:lnTo>
                <a:lnTo>
                  <a:pt x="30253" y="53456"/>
                </a:lnTo>
                <a:lnTo>
                  <a:pt x="38731" y="53542"/>
                </a:lnTo>
                <a:lnTo>
                  <a:pt x="41644" y="52562"/>
                </a:lnTo>
                <a:lnTo>
                  <a:pt x="44579" y="50916"/>
                </a:lnTo>
                <a:lnTo>
                  <a:pt x="47527" y="48827"/>
                </a:lnTo>
                <a:lnTo>
                  <a:pt x="50485" y="46442"/>
                </a:lnTo>
                <a:lnTo>
                  <a:pt x="53449" y="43860"/>
                </a:lnTo>
                <a:lnTo>
                  <a:pt x="56417" y="41146"/>
                </a:lnTo>
                <a:lnTo>
                  <a:pt x="62361" y="35485"/>
                </a:lnTo>
                <a:lnTo>
                  <a:pt x="65335" y="32586"/>
                </a:lnTo>
                <a:lnTo>
                  <a:pt x="68310" y="30654"/>
                </a:lnTo>
                <a:lnTo>
                  <a:pt x="71286" y="29366"/>
                </a:lnTo>
                <a:lnTo>
                  <a:pt x="74261" y="28507"/>
                </a:lnTo>
                <a:lnTo>
                  <a:pt x="76245" y="26942"/>
                </a:lnTo>
                <a:lnTo>
                  <a:pt x="77568" y="24907"/>
                </a:lnTo>
                <a:lnTo>
                  <a:pt x="80058" y="18272"/>
                </a:lnTo>
                <a:lnTo>
                  <a:pt x="79117" y="18134"/>
                </a:lnTo>
                <a:lnTo>
                  <a:pt x="77498" y="18043"/>
                </a:lnTo>
                <a:lnTo>
                  <a:pt x="75426" y="17981"/>
                </a:lnTo>
                <a:lnTo>
                  <a:pt x="73054" y="18933"/>
                </a:lnTo>
                <a:lnTo>
                  <a:pt x="70479" y="20560"/>
                </a:lnTo>
                <a:lnTo>
                  <a:pt x="67771" y="22636"/>
                </a:lnTo>
                <a:lnTo>
                  <a:pt x="64973" y="25012"/>
                </a:lnTo>
                <a:lnTo>
                  <a:pt x="62115" y="27589"/>
                </a:lnTo>
                <a:lnTo>
                  <a:pt x="56295" y="33098"/>
                </a:lnTo>
                <a:lnTo>
                  <a:pt x="41504" y="47672"/>
                </a:lnTo>
                <a:lnTo>
                  <a:pt x="39524" y="50633"/>
                </a:lnTo>
                <a:lnTo>
                  <a:pt x="38204" y="53599"/>
                </a:lnTo>
                <a:lnTo>
                  <a:pt x="35719" y="61986"/>
                </a:lnTo>
                <a:lnTo>
                  <a:pt x="36660" y="63152"/>
                </a:lnTo>
                <a:lnTo>
                  <a:pt x="38279" y="64922"/>
                </a:lnTo>
                <a:lnTo>
                  <a:pt x="43267" y="70151"/>
                </a:lnTo>
                <a:lnTo>
                  <a:pt x="44668" y="70579"/>
                </a:lnTo>
                <a:lnTo>
                  <a:pt x="46595" y="70865"/>
                </a:lnTo>
                <a:lnTo>
                  <a:pt x="53424" y="714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PenAnnotation139"/>
          <p:cNvSpPr/>
          <p:nvPr/>
        </p:nvSpPr>
        <p:spPr>
          <a:xfrm>
            <a:off x="5527476" y="1276945"/>
            <a:ext cx="696517" cy="223051"/>
          </a:xfrm>
          <a:custGeom>
            <a:avLst/>
            <a:gdLst/>
            <a:ahLst/>
            <a:cxnLst/>
            <a:rect l="0" t="0" r="0" b="0"/>
            <a:pathLst>
              <a:path w="696517" h="223051">
                <a:moveTo>
                  <a:pt x="0" y="0"/>
                </a:moveTo>
                <a:lnTo>
                  <a:pt x="0" y="8562"/>
                </a:lnTo>
                <a:lnTo>
                  <a:pt x="4741" y="13561"/>
                </a:lnTo>
                <a:lnTo>
                  <a:pt x="6137" y="16978"/>
                </a:lnTo>
                <a:lnTo>
                  <a:pt x="7068" y="21241"/>
                </a:lnTo>
                <a:lnTo>
                  <a:pt x="7689" y="26067"/>
                </a:lnTo>
                <a:lnTo>
                  <a:pt x="8102" y="30276"/>
                </a:lnTo>
                <a:lnTo>
                  <a:pt x="8378" y="34075"/>
                </a:lnTo>
                <a:lnTo>
                  <a:pt x="8562" y="37599"/>
                </a:lnTo>
                <a:lnTo>
                  <a:pt x="9677" y="41933"/>
                </a:lnTo>
                <a:lnTo>
                  <a:pt x="11412" y="46807"/>
                </a:lnTo>
                <a:lnTo>
                  <a:pt x="13561" y="52041"/>
                </a:lnTo>
                <a:lnTo>
                  <a:pt x="15986" y="56522"/>
                </a:lnTo>
                <a:lnTo>
                  <a:pt x="18595" y="60501"/>
                </a:lnTo>
                <a:lnTo>
                  <a:pt x="21326" y="64147"/>
                </a:lnTo>
                <a:lnTo>
                  <a:pt x="24139" y="68561"/>
                </a:lnTo>
                <a:lnTo>
                  <a:pt x="27007" y="73489"/>
                </a:lnTo>
                <a:lnTo>
                  <a:pt x="29911" y="78758"/>
                </a:lnTo>
                <a:lnTo>
                  <a:pt x="31847" y="84255"/>
                </a:lnTo>
                <a:lnTo>
                  <a:pt x="33138" y="89904"/>
                </a:lnTo>
                <a:lnTo>
                  <a:pt x="33998" y="95655"/>
                </a:lnTo>
                <a:lnTo>
                  <a:pt x="34572" y="101473"/>
                </a:lnTo>
                <a:lnTo>
                  <a:pt x="34954" y="107336"/>
                </a:lnTo>
                <a:lnTo>
                  <a:pt x="35209" y="113229"/>
                </a:lnTo>
                <a:lnTo>
                  <a:pt x="35492" y="125069"/>
                </a:lnTo>
                <a:lnTo>
                  <a:pt x="35706" y="154262"/>
                </a:lnTo>
                <a:lnTo>
                  <a:pt x="34718" y="157411"/>
                </a:lnTo>
                <a:lnTo>
                  <a:pt x="30975" y="163557"/>
                </a:lnTo>
                <a:lnTo>
                  <a:pt x="27157" y="169128"/>
                </a:lnTo>
                <a:lnTo>
                  <a:pt x="26862" y="162429"/>
                </a:lnTo>
                <a:lnTo>
                  <a:pt x="26821" y="157188"/>
                </a:lnTo>
                <a:lnTo>
                  <a:pt x="25818" y="154401"/>
                </a:lnTo>
                <a:lnTo>
                  <a:pt x="22058" y="148659"/>
                </a:lnTo>
                <a:lnTo>
                  <a:pt x="20658" y="144747"/>
                </a:lnTo>
                <a:lnTo>
                  <a:pt x="19726" y="140154"/>
                </a:lnTo>
                <a:lnTo>
                  <a:pt x="19104" y="135108"/>
                </a:lnTo>
                <a:lnTo>
                  <a:pt x="17697" y="130751"/>
                </a:lnTo>
                <a:lnTo>
                  <a:pt x="15767" y="126855"/>
                </a:lnTo>
                <a:lnTo>
                  <a:pt x="13488" y="123265"/>
                </a:lnTo>
                <a:lnTo>
                  <a:pt x="11968" y="117896"/>
                </a:lnTo>
                <a:lnTo>
                  <a:pt x="10956" y="111339"/>
                </a:lnTo>
                <a:lnTo>
                  <a:pt x="10280" y="103992"/>
                </a:lnTo>
                <a:lnTo>
                  <a:pt x="9830" y="98101"/>
                </a:lnTo>
                <a:lnTo>
                  <a:pt x="9530" y="93182"/>
                </a:lnTo>
                <a:lnTo>
                  <a:pt x="9330" y="88910"/>
                </a:lnTo>
                <a:lnTo>
                  <a:pt x="10189" y="84078"/>
                </a:lnTo>
                <a:lnTo>
                  <a:pt x="11754" y="78872"/>
                </a:lnTo>
                <a:lnTo>
                  <a:pt x="13789" y="73418"/>
                </a:lnTo>
                <a:lnTo>
                  <a:pt x="16138" y="67797"/>
                </a:lnTo>
                <a:lnTo>
                  <a:pt x="18696" y="62065"/>
                </a:lnTo>
                <a:lnTo>
                  <a:pt x="21394" y="56259"/>
                </a:lnTo>
                <a:lnTo>
                  <a:pt x="24185" y="51397"/>
                </a:lnTo>
                <a:lnTo>
                  <a:pt x="27037" y="47163"/>
                </a:lnTo>
                <a:lnTo>
                  <a:pt x="29931" y="43348"/>
                </a:lnTo>
                <a:lnTo>
                  <a:pt x="32853" y="38821"/>
                </a:lnTo>
                <a:lnTo>
                  <a:pt x="35792" y="33818"/>
                </a:lnTo>
                <a:lnTo>
                  <a:pt x="38744" y="28498"/>
                </a:lnTo>
                <a:lnTo>
                  <a:pt x="42697" y="23960"/>
                </a:lnTo>
                <a:lnTo>
                  <a:pt x="47317" y="19942"/>
                </a:lnTo>
                <a:lnTo>
                  <a:pt x="56748" y="13824"/>
                </a:lnTo>
                <a:lnTo>
                  <a:pt x="64248" y="11105"/>
                </a:lnTo>
                <a:lnTo>
                  <a:pt x="84276" y="9359"/>
                </a:lnTo>
                <a:lnTo>
                  <a:pt x="95664" y="9121"/>
                </a:lnTo>
                <a:lnTo>
                  <a:pt x="107340" y="11660"/>
                </a:lnTo>
                <a:lnTo>
                  <a:pt x="113232" y="13726"/>
                </a:lnTo>
                <a:lnTo>
                  <a:pt x="118152" y="17088"/>
                </a:lnTo>
                <a:lnTo>
                  <a:pt x="122425" y="21314"/>
                </a:lnTo>
                <a:lnTo>
                  <a:pt x="126265" y="26116"/>
                </a:lnTo>
                <a:lnTo>
                  <a:pt x="129817" y="31301"/>
                </a:lnTo>
                <a:lnTo>
                  <a:pt x="133178" y="36742"/>
                </a:lnTo>
                <a:lnTo>
                  <a:pt x="136410" y="42354"/>
                </a:lnTo>
                <a:lnTo>
                  <a:pt x="142648" y="53881"/>
                </a:lnTo>
                <a:lnTo>
                  <a:pt x="157728" y="83384"/>
                </a:lnTo>
                <a:lnTo>
                  <a:pt x="163698" y="95268"/>
                </a:lnTo>
                <a:lnTo>
                  <a:pt x="165686" y="101215"/>
                </a:lnTo>
                <a:lnTo>
                  <a:pt x="167013" y="107164"/>
                </a:lnTo>
                <a:lnTo>
                  <a:pt x="167897" y="113114"/>
                </a:lnTo>
                <a:lnTo>
                  <a:pt x="168486" y="119066"/>
                </a:lnTo>
                <a:lnTo>
                  <a:pt x="168879" y="125018"/>
                </a:lnTo>
                <a:lnTo>
                  <a:pt x="169315" y="135930"/>
                </a:lnTo>
                <a:lnTo>
                  <a:pt x="169561" y="147652"/>
                </a:lnTo>
                <a:lnTo>
                  <a:pt x="169663" y="160566"/>
                </a:lnTo>
                <a:lnTo>
                  <a:pt x="164923" y="155944"/>
                </a:lnTo>
                <a:lnTo>
                  <a:pt x="163527" y="152580"/>
                </a:lnTo>
                <a:lnTo>
                  <a:pt x="162596" y="148353"/>
                </a:lnTo>
                <a:lnTo>
                  <a:pt x="161975" y="143550"/>
                </a:lnTo>
                <a:lnTo>
                  <a:pt x="161562" y="138364"/>
                </a:lnTo>
                <a:lnTo>
                  <a:pt x="161286" y="132922"/>
                </a:lnTo>
                <a:lnTo>
                  <a:pt x="161102" y="127310"/>
                </a:lnTo>
                <a:lnTo>
                  <a:pt x="161972" y="120592"/>
                </a:lnTo>
                <a:lnTo>
                  <a:pt x="163544" y="113137"/>
                </a:lnTo>
                <a:lnTo>
                  <a:pt x="165584" y="105190"/>
                </a:lnTo>
                <a:lnTo>
                  <a:pt x="166944" y="97908"/>
                </a:lnTo>
                <a:lnTo>
                  <a:pt x="167851" y="91069"/>
                </a:lnTo>
                <a:lnTo>
                  <a:pt x="168455" y="84525"/>
                </a:lnTo>
                <a:lnTo>
                  <a:pt x="169851" y="78178"/>
                </a:lnTo>
                <a:lnTo>
                  <a:pt x="171773" y="71962"/>
                </a:lnTo>
                <a:lnTo>
                  <a:pt x="174046" y="65834"/>
                </a:lnTo>
                <a:lnTo>
                  <a:pt x="176554" y="60757"/>
                </a:lnTo>
                <a:lnTo>
                  <a:pt x="179219" y="56379"/>
                </a:lnTo>
                <a:lnTo>
                  <a:pt x="181987" y="52469"/>
                </a:lnTo>
                <a:lnTo>
                  <a:pt x="184824" y="48870"/>
                </a:lnTo>
                <a:lnTo>
                  <a:pt x="190624" y="42225"/>
                </a:lnTo>
                <a:lnTo>
                  <a:pt x="196508" y="35964"/>
                </a:lnTo>
                <a:lnTo>
                  <a:pt x="199466" y="32906"/>
                </a:lnTo>
                <a:lnTo>
                  <a:pt x="202430" y="30867"/>
                </a:lnTo>
                <a:lnTo>
                  <a:pt x="208371" y="28601"/>
                </a:lnTo>
                <a:lnTo>
                  <a:pt x="211343" y="28989"/>
                </a:lnTo>
                <a:lnTo>
                  <a:pt x="214318" y="30240"/>
                </a:lnTo>
                <a:lnTo>
                  <a:pt x="223244" y="36741"/>
                </a:lnTo>
                <a:lnTo>
                  <a:pt x="226220" y="39377"/>
                </a:lnTo>
                <a:lnTo>
                  <a:pt x="228204" y="42126"/>
                </a:lnTo>
                <a:lnTo>
                  <a:pt x="230409" y="47827"/>
                </a:lnTo>
                <a:lnTo>
                  <a:pt x="231988" y="51728"/>
                </a:lnTo>
                <a:lnTo>
                  <a:pt x="234034" y="56314"/>
                </a:lnTo>
                <a:lnTo>
                  <a:pt x="238953" y="66700"/>
                </a:lnTo>
                <a:lnTo>
                  <a:pt x="244446" y="77931"/>
                </a:lnTo>
                <a:lnTo>
                  <a:pt x="246308" y="84696"/>
                </a:lnTo>
                <a:lnTo>
                  <a:pt x="247549" y="92183"/>
                </a:lnTo>
                <a:lnTo>
                  <a:pt x="248377" y="100150"/>
                </a:lnTo>
                <a:lnTo>
                  <a:pt x="249920" y="107447"/>
                </a:lnTo>
                <a:lnTo>
                  <a:pt x="251942" y="114295"/>
                </a:lnTo>
                <a:lnTo>
                  <a:pt x="254281" y="120845"/>
                </a:lnTo>
                <a:lnTo>
                  <a:pt x="255841" y="126204"/>
                </a:lnTo>
                <a:lnTo>
                  <a:pt x="256881" y="130769"/>
                </a:lnTo>
                <a:lnTo>
                  <a:pt x="257574" y="134804"/>
                </a:lnTo>
                <a:lnTo>
                  <a:pt x="259029" y="138487"/>
                </a:lnTo>
                <a:lnTo>
                  <a:pt x="263291" y="145224"/>
                </a:lnTo>
                <a:lnTo>
                  <a:pt x="265816" y="149402"/>
                </a:lnTo>
                <a:lnTo>
                  <a:pt x="268492" y="154172"/>
                </a:lnTo>
                <a:lnTo>
                  <a:pt x="271268" y="159336"/>
                </a:lnTo>
                <a:lnTo>
                  <a:pt x="274111" y="162778"/>
                </a:lnTo>
                <a:lnTo>
                  <a:pt x="276999" y="165074"/>
                </a:lnTo>
                <a:lnTo>
                  <a:pt x="279916" y="166604"/>
                </a:lnTo>
                <a:lnTo>
                  <a:pt x="285803" y="168304"/>
                </a:lnTo>
                <a:lnTo>
                  <a:pt x="288762" y="168757"/>
                </a:lnTo>
                <a:lnTo>
                  <a:pt x="291727" y="168067"/>
                </a:lnTo>
                <a:lnTo>
                  <a:pt x="297666" y="164655"/>
                </a:lnTo>
                <a:lnTo>
                  <a:pt x="303614" y="159831"/>
                </a:lnTo>
                <a:lnTo>
                  <a:pt x="310557" y="153387"/>
                </a:lnTo>
                <a:lnTo>
                  <a:pt x="320257" y="143909"/>
                </a:lnTo>
                <a:lnTo>
                  <a:pt x="324630" y="138603"/>
                </a:lnTo>
                <a:lnTo>
                  <a:pt x="328537" y="133082"/>
                </a:lnTo>
                <a:lnTo>
                  <a:pt x="336516" y="120663"/>
                </a:lnTo>
                <a:lnTo>
                  <a:pt x="363555" y="79794"/>
                </a:lnTo>
                <a:lnTo>
                  <a:pt x="368378" y="72047"/>
                </a:lnTo>
                <a:lnTo>
                  <a:pt x="372585" y="64899"/>
                </a:lnTo>
                <a:lnTo>
                  <a:pt x="376382" y="58148"/>
                </a:lnTo>
                <a:lnTo>
                  <a:pt x="379906" y="52656"/>
                </a:lnTo>
                <a:lnTo>
                  <a:pt x="383247" y="48003"/>
                </a:lnTo>
                <a:lnTo>
                  <a:pt x="386467" y="43908"/>
                </a:lnTo>
                <a:lnTo>
                  <a:pt x="389606" y="40186"/>
                </a:lnTo>
                <a:lnTo>
                  <a:pt x="395739" y="33405"/>
                </a:lnTo>
                <a:lnTo>
                  <a:pt x="398764" y="31199"/>
                </a:lnTo>
                <a:lnTo>
                  <a:pt x="404770" y="28749"/>
                </a:lnTo>
                <a:lnTo>
                  <a:pt x="413729" y="27370"/>
                </a:lnTo>
                <a:lnTo>
                  <a:pt x="416710" y="28168"/>
                </a:lnTo>
                <a:lnTo>
                  <a:pt x="422668" y="31701"/>
                </a:lnTo>
                <a:lnTo>
                  <a:pt x="428624" y="36579"/>
                </a:lnTo>
                <a:lnTo>
                  <a:pt x="431601" y="39269"/>
                </a:lnTo>
                <a:lnTo>
                  <a:pt x="434578" y="43046"/>
                </a:lnTo>
                <a:lnTo>
                  <a:pt x="437554" y="47549"/>
                </a:lnTo>
                <a:lnTo>
                  <a:pt x="440531" y="52535"/>
                </a:lnTo>
                <a:lnTo>
                  <a:pt x="443507" y="57844"/>
                </a:lnTo>
                <a:lnTo>
                  <a:pt x="449461" y="69034"/>
                </a:lnTo>
                <a:lnTo>
                  <a:pt x="452438" y="73804"/>
                </a:lnTo>
                <a:lnTo>
                  <a:pt x="455414" y="77976"/>
                </a:lnTo>
                <a:lnTo>
                  <a:pt x="458391" y="81749"/>
                </a:lnTo>
                <a:lnTo>
                  <a:pt x="460375" y="86250"/>
                </a:lnTo>
                <a:lnTo>
                  <a:pt x="461698" y="91234"/>
                </a:lnTo>
                <a:lnTo>
                  <a:pt x="462580" y="96541"/>
                </a:lnTo>
                <a:lnTo>
                  <a:pt x="463168" y="101072"/>
                </a:lnTo>
                <a:lnTo>
                  <a:pt x="463560" y="105084"/>
                </a:lnTo>
                <a:lnTo>
                  <a:pt x="464189" y="113913"/>
                </a:lnTo>
                <a:lnTo>
                  <a:pt x="465233" y="114637"/>
                </a:lnTo>
                <a:lnTo>
                  <a:pt x="472019" y="115895"/>
                </a:lnTo>
                <a:lnTo>
                  <a:pt x="468162" y="116029"/>
                </a:lnTo>
                <a:lnTo>
                  <a:pt x="466889" y="115056"/>
                </a:lnTo>
                <a:lnTo>
                  <a:pt x="466041" y="113415"/>
                </a:lnTo>
                <a:lnTo>
                  <a:pt x="465098" y="108945"/>
                </a:lnTo>
                <a:lnTo>
                  <a:pt x="464679" y="103652"/>
                </a:lnTo>
                <a:lnTo>
                  <a:pt x="463575" y="99859"/>
                </a:lnTo>
                <a:lnTo>
                  <a:pt x="461847" y="95346"/>
                </a:lnTo>
                <a:lnTo>
                  <a:pt x="459703" y="90353"/>
                </a:lnTo>
                <a:lnTo>
                  <a:pt x="454675" y="79514"/>
                </a:lnTo>
                <a:lnTo>
                  <a:pt x="443362" y="56386"/>
                </a:lnTo>
                <a:lnTo>
                  <a:pt x="440434" y="51481"/>
                </a:lnTo>
                <a:lnTo>
                  <a:pt x="437490" y="47219"/>
                </a:lnTo>
                <a:lnTo>
                  <a:pt x="434535" y="43386"/>
                </a:lnTo>
                <a:lnTo>
                  <a:pt x="428606" y="36480"/>
                </a:lnTo>
                <a:lnTo>
                  <a:pt x="425636" y="33250"/>
                </a:lnTo>
                <a:lnTo>
                  <a:pt x="422663" y="31096"/>
                </a:lnTo>
                <a:lnTo>
                  <a:pt x="416715" y="28703"/>
                </a:lnTo>
                <a:lnTo>
                  <a:pt x="407788" y="27356"/>
                </a:lnTo>
                <a:lnTo>
                  <a:pt x="404812" y="28159"/>
                </a:lnTo>
                <a:lnTo>
                  <a:pt x="398859" y="31697"/>
                </a:lnTo>
                <a:lnTo>
                  <a:pt x="392906" y="36577"/>
                </a:lnTo>
                <a:lnTo>
                  <a:pt x="386953" y="42053"/>
                </a:lnTo>
                <a:lnTo>
                  <a:pt x="381000" y="47794"/>
                </a:lnTo>
                <a:lnTo>
                  <a:pt x="378024" y="51707"/>
                </a:lnTo>
                <a:lnTo>
                  <a:pt x="375047" y="56299"/>
                </a:lnTo>
                <a:lnTo>
                  <a:pt x="372070" y="61345"/>
                </a:lnTo>
                <a:lnTo>
                  <a:pt x="370086" y="66694"/>
                </a:lnTo>
                <a:lnTo>
                  <a:pt x="368763" y="72244"/>
                </a:lnTo>
                <a:lnTo>
                  <a:pt x="367881" y="77928"/>
                </a:lnTo>
                <a:lnTo>
                  <a:pt x="366301" y="83702"/>
                </a:lnTo>
                <a:lnTo>
                  <a:pt x="364255" y="89536"/>
                </a:lnTo>
                <a:lnTo>
                  <a:pt x="361899" y="95409"/>
                </a:lnTo>
                <a:lnTo>
                  <a:pt x="360329" y="101309"/>
                </a:lnTo>
                <a:lnTo>
                  <a:pt x="359282" y="107227"/>
                </a:lnTo>
                <a:lnTo>
                  <a:pt x="358584" y="113156"/>
                </a:lnTo>
                <a:lnTo>
                  <a:pt x="358119" y="119094"/>
                </a:lnTo>
                <a:lnTo>
                  <a:pt x="357808" y="125036"/>
                </a:lnTo>
                <a:lnTo>
                  <a:pt x="357464" y="136931"/>
                </a:lnTo>
                <a:lnTo>
                  <a:pt x="357310" y="148832"/>
                </a:lnTo>
                <a:lnTo>
                  <a:pt x="358262" y="153792"/>
                </a:lnTo>
                <a:lnTo>
                  <a:pt x="359888" y="158090"/>
                </a:lnTo>
                <a:lnTo>
                  <a:pt x="361965" y="161948"/>
                </a:lnTo>
                <a:lnTo>
                  <a:pt x="366917" y="168880"/>
                </a:lnTo>
                <a:lnTo>
                  <a:pt x="372426" y="175269"/>
                </a:lnTo>
                <a:lnTo>
                  <a:pt x="378182" y="181415"/>
                </a:lnTo>
                <a:lnTo>
                  <a:pt x="387000" y="190454"/>
                </a:lnTo>
                <a:lnTo>
                  <a:pt x="389961" y="192454"/>
                </a:lnTo>
                <a:lnTo>
                  <a:pt x="395897" y="194675"/>
                </a:lnTo>
                <a:lnTo>
                  <a:pt x="398869" y="194276"/>
                </a:lnTo>
                <a:lnTo>
                  <a:pt x="401842" y="193017"/>
                </a:lnTo>
                <a:lnTo>
                  <a:pt x="410768" y="186505"/>
                </a:lnTo>
                <a:lnTo>
                  <a:pt x="413744" y="183868"/>
                </a:lnTo>
                <a:lnTo>
                  <a:pt x="415727" y="181118"/>
                </a:lnTo>
                <a:lnTo>
                  <a:pt x="417932" y="175416"/>
                </a:lnTo>
                <a:lnTo>
                  <a:pt x="419512" y="171514"/>
                </a:lnTo>
                <a:lnTo>
                  <a:pt x="421558" y="166929"/>
                </a:lnTo>
                <a:lnTo>
                  <a:pt x="423913" y="161887"/>
                </a:lnTo>
                <a:lnTo>
                  <a:pt x="425484" y="156542"/>
                </a:lnTo>
                <a:lnTo>
                  <a:pt x="426531" y="150994"/>
                </a:lnTo>
                <a:lnTo>
                  <a:pt x="427229" y="145311"/>
                </a:lnTo>
                <a:lnTo>
                  <a:pt x="428687" y="139538"/>
                </a:lnTo>
                <a:lnTo>
                  <a:pt x="430651" y="133705"/>
                </a:lnTo>
                <a:lnTo>
                  <a:pt x="432952" y="127832"/>
                </a:lnTo>
                <a:lnTo>
                  <a:pt x="434486" y="121932"/>
                </a:lnTo>
                <a:lnTo>
                  <a:pt x="435509" y="116015"/>
                </a:lnTo>
                <a:lnTo>
                  <a:pt x="436191" y="110085"/>
                </a:lnTo>
                <a:lnTo>
                  <a:pt x="436646" y="105140"/>
                </a:lnTo>
                <a:lnTo>
                  <a:pt x="436949" y="100851"/>
                </a:lnTo>
                <a:lnTo>
                  <a:pt x="437151" y="97000"/>
                </a:lnTo>
                <a:lnTo>
                  <a:pt x="437375" y="90074"/>
                </a:lnTo>
                <a:lnTo>
                  <a:pt x="437552" y="80535"/>
                </a:lnTo>
                <a:lnTo>
                  <a:pt x="437554" y="92811"/>
                </a:lnTo>
                <a:lnTo>
                  <a:pt x="438547" y="96600"/>
                </a:lnTo>
                <a:lnTo>
                  <a:pt x="440200" y="101111"/>
                </a:lnTo>
                <a:lnTo>
                  <a:pt x="442296" y="106103"/>
                </a:lnTo>
                <a:lnTo>
                  <a:pt x="443692" y="111415"/>
                </a:lnTo>
                <a:lnTo>
                  <a:pt x="444623" y="116940"/>
                </a:lnTo>
                <a:lnTo>
                  <a:pt x="445243" y="122609"/>
                </a:lnTo>
                <a:lnTo>
                  <a:pt x="446649" y="128372"/>
                </a:lnTo>
                <a:lnTo>
                  <a:pt x="448579" y="134198"/>
                </a:lnTo>
                <a:lnTo>
                  <a:pt x="450857" y="140067"/>
                </a:lnTo>
                <a:lnTo>
                  <a:pt x="453369" y="145964"/>
                </a:lnTo>
                <a:lnTo>
                  <a:pt x="458805" y="157808"/>
                </a:lnTo>
                <a:lnTo>
                  <a:pt x="470379" y="181580"/>
                </a:lnTo>
                <a:lnTo>
                  <a:pt x="476286" y="193481"/>
                </a:lnTo>
                <a:lnTo>
                  <a:pt x="479251" y="198440"/>
                </a:lnTo>
                <a:lnTo>
                  <a:pt x="482219" y="202739"/>
                </a:lnTo>
                <a:lnTo>
                  <a:pt x="485191" y="206597"/>
                </a:lnTo>
                <a:lnTo>
                  <a:pt x="488164" y="209169"/>
                </a:lnTo>
                <a:lnTo>
                  <a:pt x="491138" y="210883"/>
                </a:lnTo>
                <a:lnTo>
                  <a:pt x="494113" y="212026"/>
                </a:lnTo>
                <a:lnTo>
                  <a:pt x="512153" y="213861"/>
                </a:lnTo>
                <a:lnTo>
                  <a:pt x="519658" y="214112"/>
                </a:lnTo>
                <a:lnTo>
                  <a:pt x="523048" y="213186"/>
                </a:lnTo>
                <a:lnTo>
                  <a:pt x="529461" y="209512"/>
                </a:lnTo>
                <a:lnTo>
                  <a:pt x="532560" y="206151"/>
                </a:lnTo>
                <a:lnTo>
                  <a:pt x="535618" y="201926"/>
                </a:lnTo>
                <a:lnTo>
                  <a:pt x="538649" y="197125"/>
                </a:lnTo>
                <a:lnTo>
                  <a:pt x="542654" y="191940"/>
                </a:lnTo>
                <a:lnTo>
                  <a:pt x="547309" y="186499"/>
                </a:lnTo>
                <a:lnTo>
                  <a:pt x="552396" y="180887"/>
                </a:lnTo>
                <a:lnTo>
                  <a:pt x="555787" y="175162"/>
                </a:lnTo>
                <a:lnTo>
                  <a:pt x="558048" y="169360"/>
                </a:lnTo>
                <a:lnTo>
                  <a:pt x="559556" y="163509"/>
                </a:lnTo>
                <a:lnTo>
                  <a:pt x="561553" y="156631"/>
                </a:lnTo>
                <a:lnTo>
                  <a:pt x="566418" y="141051"/>
                </a:lnTo>
                <a:lnTo>
                  <a:pt x="569104" y="133721"/>
                </a:lnTo>
                <a:lnTo>
                  <a:pt x="571887" y="126851"/>
                </a:lnTo>
                <a:lnTo>
                  <a:pt x="574735" y="120286"/>
                </a:lnTo>
                <a:lnTo>
                  <a:pt x="576633" y="114917"/>
                </a:lnTo>
                <a:lnTo>
                  <a:pt x="577899" y="110346"/>
                </a:lnTo>
                <a:lnTo>
                  <a:pt x="578742" y="106306"/>
                </a:lnTo>
                <a:lnTo>
                  <a:pt x="579305" y="102620"/>
                </a:lnTo>
                <a:lnTo>
                  <a:pt x="579930" y="95880"/>
                </a:lnTo>
                <a:lnTo>
                  <a:pt x="580426" y="89348"/>
                </a:lnTo>
                <a:lnTo>
                  <a:pt x="585169" y="94052"/>
                </a:lnTo>
                <a:lnTo>
                  <a:pt x="586566" y="97428"/>
                </a:lnTo>
                <a:lnTo>
                  <a:pt x="587497" y="101663"/>
                </a:lnTo>
                <a:lnTo>
                  <a:pt x="588118" y="106470"/>
                </a:lnTo>
                <a:lnTo>
                  <a:pt x="588532" y="110668"/>
                </a:lnTo>
                <a:lnTo>
                  <a:pt x="588808" y="114458"/>
                </a:lnTo>
                <a:lnTo>
                  <a:pt x="588992" y="117977"/>
                </a:lnTo>
                <a:lnTo>
                  <a:pt x="590107" y="122308"/>
                </a:lnTo>
                <a:lnTo>
                  <a:pt x="591842" y="127179"/>
                </a:lnTo>
                <a:lnTo>
                  <a:pt x="593991" y="132411"/>
                </a:lnTo>
                <a:lnTo>
                  <a:pt x="595424" y="138876"/>
                </a:lnTo>
                <a:lnTo>
                  <a:pt x="596379" y="146162"/>
                </a:lnTo>
                <a:lnTo>
                  <a:pt x="597016" y="153996"/>
                </a:lnTo>
                <a:lnTo>
                  <a:pt x="598433" y="161203"/>
                </a:lnTo>
                <a:lnTo>
                  <a:pt x="600369" y="167992"/>
                </a:lnTo>
                <a:lnTo>
                  <a:pt x="602652" y="174502"/>
                </a:lnTo>
                <a:lnTo>
                  <a:pt x="605167" y="179835"/>
                </a:lnTo>
                <a:lnTo>
                  <a:pt x="607835" y="184382"/>
                </a:lnTo>
                <a:lnTo>
                  <a:pt x="610606" y="188406"/>
                </a:lnTo>
                <a:lnTo>
                  <a:pt x="613446" y="193073"/>
                </a:lnTo>
                <a:lnTo>
                  <a:pt x="616331" y="198168"/>
                </a:lnTo>
                <a:lnTo>
                  <a:pt x="619247" y="203549"/>
                </a:lnTo>
                <a:lnTo>
                  <a:pt x="622183" y="208129"/>
                </a:lnTo>
                <a:lnTo>
                  <a:pt x="625132" y="212175"/>
                </a:lnTo>
                <a:lnTo>
                  <a:pt x="628091" y="215864"/>
                </a:lnTo>
                <a:lnTo>
                  <a:pt x="631055" y="218323"/>
                </a:lnTo>
                <a:lnTo>
                  <a:pt x="634024" y="219963"/>
                </a:lnTo>
                <a:lnTo>
                  <a:pt x="639968" y="221785"/>
                </a:lnTo>
                <a:lnTo>
                  <a:pt x="654845" y="223050"/>
                </a:lnTo>
                <a:lnTo>
                  <a:pt x="663443" y="220511"/>
                </a:lnTo>
                <a:lnTo>
                  <a:pt x="672887" y="216075"/>
                </a:lnTo>
                <a:lnTo>
                  <a:pt x="680392" y="210796"/>
                </a:lnTo>
                <a:lnTo>
                  <a:pt x="687034" y="205143"/>
                </a:lnTo>
                <a:lnTo>
                  <a:pt x="696516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PenAnnotation140"/>
          <p:cNvSpPr/>
          <p:nvPr/>
        </p:nvSpPr>
        <p:spPr>
          <a:xfrm>
            <a:off x="6224150" y="1254595"/>
            <a:ext cx="914512" cy="298755"/>
          </a:xfrm>
          <a:custGeom>
            <a:avLst/>
            <a:gdLst/>
            <a:ahLst/>
            <a:cxnLst/>
            <a:rect l="0" t="0" r="0" b="0"/>
            <a:pathLst>
              <a:path w="914512" h="298755">
                <a:moveTo>
                  <a:pt x="80209" y="102717"/>
                </a:moveTo>
                <a:lnTo>
                  <a:pt x="80209" y="123708"/>
                </a:lnTo>
                <a:lnTo>
                  <a:pt x="81201" y="126633"/>
                </a:lnTo>
                <a:lnTo>
                  <a:pt x="86346" y="135490"/>
                </a:lnTo>
                <a:lnTo>
                  <a:pt x="89303" y="144398"/>
                </a:lnTo>
                <a:lnTo>
                  <a:pt x="96043" y="153651"/>
                </a:lnTo>
                <a:lnTo>
                  <a:pt x="98033" y="156249"/>
                </a:lnTo>
                <a:lnTo>
                  <a:pt x="98068" y="118795"/>
                </a:lnTo>
                <a:lnTo>
                  <a:pt x="97076" y="115420"/>
                </a:lnTo>
                <a:lnTo>
                  <a:pt x="93327" y="109024"/>
                </a:lnTo>
                <a:lnTo>
                  <a:pt x="91000" y="102874"/>
                </a:lnTo>
                <a:lnTo>
                  <a:pt x="90380" y="99845"/>
                </a:lnTo>
                <a:lnTo>
                  <a:pt x="87045" y="93834"/>
                </a:lnTo>
                <a:lnTo>
                  <a:pt x="84766" y="90842"/>
                </a:lnTo>
                <a:lnTo>
                  <a:pt x="82255" y="88847"/>
                </a:lnTo>
                <a:lnTo>
                  <a:pt x="79589" y="87517"/>
                </a:lnTo>
                <a:lnTo>
                  <a:pt x="76819" y="86631"/>
                </a:lnTo>
                <a:lnTo>
                  <a:pt x="63439" y="85383"/>
                </a:lnTo>
                <a:lnTo>
                  <a:pt x="59108" y="86200"/>
                </a:lnTo>
                <a:lnTo>
                  <a:pt x="51649" y="89754"/>
                </a:lnTo>
                <a:lnTo>
                  <a:pt x="42380" y="97286"/>
                </a:lnTo>
                <a:lnTo>
                  <a:pt x="37130" y="102073"/>
                </a:lnTo>
                <a:lnTo>
                  <a:pt x="32638" y="107249"/>
                </a:lnTo>
                <a:lnTo>
                  <a:pt x="28651" y="112683"/>
                </a:lnTo>
                <a:lnTo>
                  <a:pt x="25001" y="118291"/>
                </a:lnTo>
                <a:lnTo>
                  <a:pt x="18300" y="127168"/>
                </a:lnTo>
                <a:lnTo>
                  <a:pt x="15124" y="130924"/>
                </a:lnTo>
                <a:lnTo>
                  <a:pt x="12014" y="136404"/>
                </a:lnTo>
                <a:lnTo>
                  <a:pt x="8949" y="143035"/>
                </a:lnTo>
                <a:lnTo>
                  <a:pt x="5913" y="150431"/>
                </a:lnTo>
                <a:lnTo>
                  <a:pt x="3889" y="157347"/>
                </a:lnTo>
                <a:lnTo>
                  <a:pt x="2540" y="163942"/>
                </a:lnTo>
                <a:lnTo>
                  <a:pt x="1641" y="170322"/>
                </a:lnTo>
                <a:lnTo>
                  <a:pt x="1041" y="176561"/>
                </a:lnTo>
                <a:lnTo>
                  <a:pt x="641" y="182704"/>
                </a:lnTo>
                <a:lnTo>
                  <a:pt x="375" y="188784"/>
                </a:lnTo>
                <a:lnTo>
                  <a:pt x="79" y="200831"/>
                </a:lnTo>
                <a:lnTo>
                  <a:pt x="0" y="206822"/>
                </a:lnTo>
                <a:lnTo>
                  <a:pt x="939" y="212800"/>
                </a:lnTo>
                <a:lnTo>
                  <a:pt x="2557" y="218770"/>
                </a:lnTo>
                <a:lnTo>
                  <a:pt x="4629" y="224734"/>
                </a:lnTo>
                <a:lnTo>
                  <a:pt x="9576" y="234007"/>
                </a:lnTo>
                <a:lnTo>
                  <a:pt x="16074" y="242427"/>
                </a:lnTo>
                <a:lnTo>
                  <a:pt x="20585" y="247451"/>
                </a:lnTo>
                <a:lnTo>
                  <a:pt x="29897" y="256340"/>
                </a:lnTo>
                <a:lnTo>
                  <a:pt x="37343" y="260291"/>
                </a:lnTo>
                <a:lnTo>
                  <a:pt x="56594" y="262515"/>
                </a:lnTo>
                <a:lnTo>
                  <a:pt x="76409" y="263174"/>
                </a:lnTo>
                <a:lnTo>
                  <a:pt x="88773" y="260682"/>
                </a:lnTo>
                <a:lnTo>
                  <a:pt x="106889" y="253701"/>
                </a:lnTo>
                <a:lnTo>
                  <a:pt x="127471" y="245349"/>
                </a:lnTo>
                <a:lnTo>
                  <a:pt x="142886" y="238539"/>
                </a:lnTo>
                <a:lnTo>
                  <a:pt x="149775" y="233944"/>
                </a:lnTo>
                <a:lnTo>
                  <a:pt x="156352" y="228897"/>
                </a:lnTo>
                <a:lnTo>
                  <a:pt x="162721" y="222556"/>
                </a:lnTo>
                <a:lnTo>
                  <a:pt x="168952" y="215352"/>
                </a:lnTo>
                <a:lnTo>
                  <a:pt x="175090" y="207573"/>
                </a:lnTo>
                <a:lnTo>
                  <a:pt x="180174" y="199410"/>
                </a:lnTo>
                <a:lnTo>
                  <a:pt x="184555" y="190991"/>
                </a:lnTo>
                <a:lnTo>
                  <a:pt x="188468" y="182403"/>
                </a:lnTo>
                <a:lnTo>
                  <a:pt x="192069" y="173700"/>
                </a:lnTo>
                <a:lnTo>
                  <a:pt x="195463" y="164922"/>
                </a:lnTo>
                <a:lnTo>
                  <a:pt x="201878" y="147231"/>
                </a:lnTo>
                <a:lnTo>
                  <a:pt x="208037" y="129446"/>
                </a:lnTo>
                <a:lnTo>
                  <a:pt x="210076" y="120536"/>
                </a:lnTo>
                <a:lnTo>
                  <a:pt x="211436" y="111620"/>
                </a:lnTo>
                <a:lnTo>
                  <a:pt x="212342" y="102699"/>
                </a:lnTo>
                <a:lnTo>
                  <a:pt x="212946" y="93776"/>
                </a:lnTo>
                <a:lnTo>
                  <a:pt x="213349" y="84850"/>
                </a:lnTo>
                <a:lnTo>
                  <a:pt x="213617" y="75923"/>
                </a:lnTo>
                <a:lnTo>
                  <a:pt x="212804" y="66995"/>
                </a:lnTo>
                <a:lnTo>
                  <a:pt x="211270" y="58066"/>
                </a:lnTo>
                <a:lnTo>
                  <a:pt x="209254" y="49137"/>
                </a:lnTo>
                <a:lnTo>
                  <a:pt x="206919" y="42192"/>
                </a:lnTo>
                <a:lnTo>
                  <a:pt x="204370" y="36570"/>
                </a:lnTo>
                <a:lnTo>
                  <a:pt x="201678" y="31830"/>
                </a:lnTo>
                <a:lnTo>
                  <a:pt x="196042" y="21272"/>
                </a:lnTo>
                <a:lnTo>
                  <a:pt x="193150" y="15678"/>
                </a:lnTo>
                <a:lnTo>
                  <a:pt x="189237" y="11949"/>
                </a:lnTo>
                <a:lnTo>
                  <a:pt x="184644" y="9463"/>
                </a:lnTo>
                <a:lnTo>
                  <a:pt x="175242" y="5708"/>
                </a:lnTo>
                <a:lnTo>
                  <a:pt x="167756" y="732"/>
                </a:lnTo>
                <a:lnTo>
                  <a:pt x="164370" y="0"/>
                </a:lnTo>
                <a:lnTo>
                  <a:pt x="161121" y="505"/>
                </a:lnTo>
                <a:lnTo>
                  <a:pt x="153518" y="3703"/>
                </a:lnTo>
                <a:lnTo>
                  <a:pt x="152894" y="4958"/>
                </a:lnTo>
                <a:lnTo>
                  <a:pt x="152201" y="8998"/>
                </a:lnTo>
                <a:lnTo>
                  <a:pt x="151024" y="11464"/>
                </a:lnTo>
                <a:lnTo>
                  <a:pt x="147070" y="16850"/>
                </a:lnTo>
                <a:lnTo>
                  <a:pt x="146611" y="20668"/>
                </a:lnTo>
                <a:lnTo>
                  <a:pt x="147298" y="25197"/>
                </a:lnTo>
                <a:lnTo>
                  <a:pt x="148747" y="30201"/>
                </a:lnTo>
                <a:lnTo>
                  <a:pt x="149714" y="35522"/>
                </a:lnTo>
                <a:lnTo>
                  <a:pt x="150358" y="41053"/>
                </a:lnTo>
                <a:lnTo>
                  <a:pt x="150788" y="46725"/>
                </a:lnTo>
                <a:lnTo>
                  <a:pt x="152066" y="52490"/>
                </a:lnTo>
                <a:lnTo>
                  <a:pt x="153911" y="58319"/>
                </a:lnTo>
                <a:lnTo>
                  <a:pt x="156133" y="64188"/>
                </a:lnTo>
                <a:lnTo>
                  <a:pt x="158606" y="70086"/>
                </a:lnTo>
                <a:lnTo>
                  <a:pt x="161247" y="76002"/>
                </a:lnTo>
                <a:lnTo>
                  <a:pt x="164000" y="81930"/>
                </a:lnTo>
                <a:lnTo>
                  <a:pt x="167819" y="88859"/>
                </a:lnTo>
                <a:lnTo>
                  <a:pt x="172350" y="96455"/>
                </a:lnTo>
                <a:lnTo>
                  <a:pt x="177355" y="104496"/>
                </a:lnTo>
                <a:lnTo>
                  <a:pt x="181684" y="112832"/>
                </a:lnTo>
                <a:lnTo>
                  <a:pt x="185562" y="121367"/>
                </a:lnTo>
                <a:lnTo>
                  <a:pt x="189140" y="130033"/>
                </a:lnTo>
                <a:lnTo>
                  <a:pt x="193509" y="137795"/>
                </a:lnTo>
                <a:lnTo>
                  <a:pt x="198407" y="144954"/>
                </a:lnTo>
                <a:lnTo>
                  <a:pt x="203656" y="151711"/>
                </a:lnTo>
                <a:lnTo>
                  <a:pt x="208148" y="159192"/>
                </a:lnTo>
                <a:lnTo>
                  <a:pt x="212134" y="167156"/>
                </a:lnTo>
                <a:lnTo>
                  <a:pt x="215784" y="175442"/>
                </a:lnTo>
                <a:lnTo>
                  <a:pt x="219209" y="183943"/>
                </a:lnTo>
                <a:lnTo>
                  <a:pt x="225662" y="201325"/>
                </a:lnTo>
                <a:lnTo>
                  <a:pt x="228771" y="209135"/>
                </a:lnTo>
                <a:lnTo>
                  <a:pt x="231836" y="216327"/>
                </a:lnTo>
                <a:lnTo>
                  <a:pt x="237888" y="229609"/>
                </a:lnTo>
                <a:lnTo>
                  <a:pt x="243885" y="242126"/>
                </a:lnTo>
                <a:lnTo>
                  <a:pt x="245881" y="247250"/>
                </a:lnTo>
                <a:lnTo>
                  <a:pt x="248099" y="255590"/>
                </a:lnTo>
                <a:lnTo>
                  <a:pt x="247698" y="259202"/>
                </a:lnTo>
                <a:lnTo>
                  <a:pt x="246439" y="262603"/>
                </a:lnTo>
                <a:lnTo>
                  <a:pt x="241265" y="271809"/>
                </a:lnTo>
                <a:lnTo>
                  <a:pt x="241039" y="267471"/>
                </a:lnTo>
                <a:lnTo>
                  <a:pt x="238340" y="259946"/>
                </a:lnTo>
                <a:lnTo>
                  <a:pt x="234825" y="250979"/>
                </a:lnTo>
                <a:lnTo>
                  <a:pt x="233263" y="243687"/>
                </a:lnTo>
                <a:lnTo>
                  <a:pt x="232847" y="238369"/>
                </a:lnTo>
                <a:lnTo>
                  <a:pt x="232569" y="231847"/>
                </a:lnTo>
                <a:lnTo>
                  <a:pt x="232178" y="211092"/>
                </a:lnTo>
                <a:lnTo>
                  <a:pt x="232124" y="204733"/>
                </a:lnTo>
                <a:lnTo>
                  <a:pt x="233079" y="197517"/>
                </a:lnTo>
                <a:lnTo>
                  <a:pt x="234708" y="189729"/>
                </a:lnTo>
                <a:lnTo>
                  <a:pt x="236787" y="181561"/>
                </a:lnTo>
                <a:lnTo>
                  <a:pt x="239164" y="175124"/>
                </a:lnTo>
                <a:lnTo>
                  <a:pt x="241742" y="169840"/>
                </a:lnTo>
                <a:lnTo>
                  <a:pt x="244452" y="165325"/>
                </a:lnTo>
                <a:lnTo>
                  <a:pt x="247251" y="160331"/>
                </a:lnTo>
                <a:lnTo>
                  <a:pt x="253007" y="149490"/>
                </a:lnTo>
                <a:lnTo>
                  <a:pt x="255931" y="145805"/>
                </a:lnTo>
                <a:lnTo>
                  <a:pt x="258873" y="143349"/>
                </a:lnTo>
                <a:lnTo>
                  <a:pt x="261826" y="141711"/>
                </a:lnTo>
                <a:lnTo>
                  <a:pt x="267753" y="139891"/>
                </a:lnTo>
                <a:lnTo>
                  <a:pt x="279642" y="138723"/>
                </a:lnTo>
                <a:lnTo>
                  <a:pt x="281625" y="139620"/>
                </a:lnTo>
                <a:lnTo>
                  <a:pt x="282948" y="141209"/>
                </a:lnTo>
                <a:lnTo>
                  <a:pt x="283829" y="143261"/>
                </a:lnTo>
                <a:lnTo>
                  <a:pt x="292373" y="154676"/>
                </a:lnTo>
                <a:lnTo>
                  <a:pt x="295073" y="159184"/>
                </a:lnTo>
                <a:lnTo>
                  <a:pt x="297865" y="164175"/>
                </a:lnTo>
                <a:lnTo>
                  <a:pt x="303615" y="175011"/>
                </a:lnTo>
                <a:lnTo>
                  <a:pt x="306537" y="180678"/>
                </a:lnTo>
                <a:lnTo>
                  <a:pt x="309784" y="189622"/>
                </a:lnTo>
                <a:lnTo>
                  <a:pt x="312219" y="197896"/>
                </a:lnTo>
                <a:lnTo>
                  <a:pt x="314257" y="202881"/>
                </a:lnTo>
                <a:lnTo>
                  <a:pt x="316608" y="208188"/>
                </a:lnTo>
                <a:lnTo>
                  <a:pt x="321866" y="219377"/>
                </a:lnTo>
                <a:lnTo>
                  <a:pt x="333327" y="242729"/>
                </a:lnTo>
                <a:lnTo>
                  <a:pt x="339219" y="251926"/>
                </a:lnTo>
                <a:lnTo>
                  <a:pt x="345145" y="259321"/>
                </a:lnTo>
                <a:lnTo>
                  <a:pt x="351085" y="265915"/>
                </a:lnTo>
                <a:lnTo>
                  <a:pt x="354060" y="268071"/>
                </a:lnTo>
                <a:lnTo>
                  <a:pt x="360009" y="270465"/>
                </a:lnTo>
                <a:lnTo>
                  <a:pt x="373677" y="271813"/>
                </a:lnTo>
                <a:lnTo>
                  <a:pt x="384603" y="269483"/>
                </a:lnTo>
                <a:lnTo>
                  <a:pt x="401910" y="262593"/>
                </a:lnTo>
                <a:lnTo>
                  <a:pt x="413687" y="256124"/>
                </a:lnTo>
                <a:lnTo>
                  <a:pt x="419606" y="251621"/>
                </a:lnTo>
                <a:lnTo>
                  <a:pt x="425536" y="246635"/>
                </a:lnTo>
                <a:lnTo>
                  <a:pt x="431474" y="241326"/>
                </a:lnTo>
                <a:lnTo>
                  <a:pt x="443363" y="230136"/>
                </a:lnTo>
                <a:lnTo>
                  <a:pt x="461213" y="212680"/>
                </a:lnTo>
                <a:lnTo>
                  <a:pt x="466173" y="206784"/>
                </a:lnTo>
                <a:lnTo>
                  <a:pt x="470471" y="200868"/>
                </a:lnTo>
                <a:lnTo>
                  <a:pt x="474330" y="194940"/>
                </a:lnTo>
                <a:lnTo>
                  <a:pt x="477893" y="189004"/>
                </a:lnTo>
                <a:lnTo>
                  <a:pt x="481262" y="183062"/>
                </a:lnTo>
                <a:lnTo>
                  <a:pt x="484499" y="177116"/>
                </a:lnTo>
                <a:lnTo>
                  <a:pt x="486658" y="171168"/>
                </a:lnTo>
                <a:lnTo>
                  <a:pt x="488097" y="165218"/>
                </a:lnTo>
                <a:lnTo>
                  <a:pt x="489056" y="159267"/>
                </a:lnTo>
                <a:lnTo>
                  <a:pt x="489696" y="153316"/>
                </a:lnTo>
                <a:lnTo>
                  <a:pt x="490122" y="147363"/>
                </a:lnTo>
                <a:lnTo>
                  <a:pt x="490806" y="133033"/>
                </a:lnTo>
                <a:lnTo>
                  <a:pt x="489870" y="130865"/>
                </a:lnTo>
                <a:lnTo>
                  <a:pt x="486184" y="125811"/>
                </a:lnTo>
                <a:lnTo>
                  <a:pt x="483812" y="124066"/>
                </a:lnTo>
                <a:lnTo>
                  <a:pt x="478531" y="122127"/>
                </a:lnTo>
                <a:lnTo>
                  <a:pt x="469980" y="121036"/>
                </a:lnTo>
                <a:lnTo>
                  <a:pt x="467056" y="121875"/>
                </a:lnTo>
                <a:lnTo>
                  <a:pt x="461162" y="125453"/>
                </a:lnTo>
                <a:lnTo>
                  <a:pt x="452265" y="133046"/>
                </a:lnTo>
                <a:lnTo>
                  <a:pt x="446320" y="141332"/>
                </a:lnTo>
                <a:lnTo>
                  <a:pt x="443346" y="146320"/>
                </a:lnTo>
                <a:lnTo>
                  <a:pt x="441363" y="151629"/>
                </a:lnTo>
                <a:lnTo>
                  <a:pt x="440040" y="157153"/>
                </a:lnTo>
                <a:lnTo>
                  <a:pt x="439159" y="162820"/>
                </a:lnTo>
                <a:lnTo>
                  <a:pt x="438571" y="168583"/>
                </a:lnTo>
                <a:lnTo>
                  <a:pt x="438180" y="174409"/>
                </a:lnTo>
                <a:lnTo>
                  <a:pt x="437919" y="180277"/>
                </a:lnTo>
                <a:lnTo>
                  <a:pt x="437629" y="192089"/>
                </a:lnTo>
                <a:lnTo>
                  <a:pt x="437551" y="198017"/>
                </a:lnTo>
                <a:lnTo>
                  <a:pt x="438492" y="203954"/>
                </a:lnTo>
                <a:lnTo>
                  <a:pt x="440111" y="209896"/>
                </a:lnTo>
                <a:lnTo>
                  <a:pt x="442183" y="215841"/>
                </a:lnTo>
                <a:lnTo>
                  <a:pt x="444556" y="221789"/>
                </a:lnTo>
                <a:lnTo>
                  <a:pt x="447131" y="227739"/>
                </a:lnTo>
                <a:lnTo>
                  <a:pt x="449839" y="233690"/>
                </a:lnTo>
                <a:lnTo>
                  <a:pt x="455494" y="242948"/>
                </a:lnTo>
                <a:lnTo>
                  <a:pt x="458391" y="246806"/>
                </a:lnTo>
                <a:lnTo>
                  <a:pt x="466902" y="253738"/>
                </a:lnTo>
                <a:lnTo>
                  <a:pt x="476307" y="260127"/>
                </a:lnTo>
                <a:lnTo>
                  <a:pt x="483794" y="266273"/>
                </a:lnTo>
                <a:lnTo>
                  <a:pt x="488172" y="268309"/>
                </a:lnTo>
                <a:lnTo>
                  <a:pt x="502823" y="271175"/>
                </a:lnTo>
                <a:lnTo>
                  <a:pt x="525081" y="272222"/>
                </a:lnTo>
                <a:lnTo>
                  <a:pt x="529588" y="271283"/>
                </a:lnTo>
                <a:lnTo>
                  <a:pt x="537240" y="267594"/>
                </a:lnTo>
                <a:lnTo>
                  <a:pt x="546594" y="260001"/>
                </a:lnTo>
                <a:lnTo>
                  <a:pt x="551867" y="255198"/>
                </a:lnTo>
                <a:lnTo>
                  <a:pt x="563017" y="244570"/>
                </a:lnTo>
                <a:lnTo>
                  <a:pt x="568769" y="238957"/>
                </a:lnTo>
                <a:lnTo>
                  <a:pt x="573595" y="233231"/>
                </a:lnTo>
                <a:lnTo>
                  <a:pt x="577805" y="227430"/>
                </a:lnTo>
                <a:lnTo>
                  <a:pt x="581604" y="221577"/>
                </a:lnTo>
                <a:lnTo>
                  <a:pt x="586121" y="215692"/>
                </a:lnTo>
                <a:lnTo>
                  <a:pt x="591116" y="209783"/>
                </a:lnTo>
                <a:lnTo>
                  <a:pt x="600966" y="198919"/>
                </a:lnTo>
                <a:lnTo>
                  <a:pt x="608651" y="190784"/>
                </a:lnTo>
                <a:lnTo>
                  <a:pt x="618020" y="183860"/>
                </a:lnTo>
                <a:lnTo>
                  <a:pt x="627806" y="177476"/>
                </a:lnTo>
                <a:lnTo>
                  <a:pt x="638894" y="169296"/>
                </a:lnTo>
                <a:lnTo>
                  <a:pt x="645352" y="167034"/>
                </a:lnTo>
                <a:lnTo>
                  <a:pt x="654566" y="165761"/>
                </a:lnTo>
                <a:lnTo>
                  <a:pt x="657583" y="166574"/>
                </a:lnTo>
                <a:lnTo>
                  <a:pt x="663579" y="170124"/>
                </a:lnTo>
                <a:lnTo>
                  <a:pt x="672534" y="177701"/>
                </a:lnTo>
                <a:lnTo>
                  <a:pt x="681471" y="186230"/>
                </a:lnTo>
                <a:lnTo>
                  <a:pt x="687427" y="194735"/>
                </a:lnTo>
                <a:lnTo>
                  <a:pt x="690403" y="199781"/>
                </a:lnTo>
                <a:lnTo>
                  <a:pt x="693711" y="208034"/>
                </a:lnTo>
                <a:lnTo>
                  <a:pt x="695181" y="216001"/>
                </a:lnTo>
                <a:lnTo>
                  <a:pt x="695574" y="220904"/>
                </a:lnTo>
                <a:lnTo>
                  <a:pt x="695835" y="226157"/>
                </a:lnTo>
                <a:lnTo>
                  <a:pt x="696125" y="237285"/>
                </a:lnTo>
                <a:lnTo>
                  <a:pt x="696202" y="243030"/>
                </a:lnTo>
                <a:lnTo>
                  <a:pt x="695262" y="247853"/>
                </a:lnTo>
                <a:lnTo>
                  <a:pt x="691571" y="255857"/>
                </a:lnTo>
                <a:lnTo>
                  <a:pt x="686624" y="262722"/>
                </a:lnTo>
                <a:lnTo>
                  <a:pt x="681117" y="269080"/>
                </a:lnTo>
                <a:lnTo>
                  <a:pt x="675362" y="275214"/>
                </a:lnTo>
                <a:lnTo>
                  <a:pt x="672439" y="277246"/>
                </a:lnTo>
                <a:lnTo>
                  <a:pt x="666544" y="279504"/>
                </a:lnTo>
                <a:lnTo>
                  <a:pt x="652908" y="280776"/>
                </a:lnTo>
                <a:lnTo>
                  <a:pt x="648539" y="279962"/>
                </a:lnTo>
                <a:lnTo>
                  <a:pt x="636659" y="275068"/>
                </a:lnTo>
                <a:lnTo>
                  <a:pt x="615369" y="270266"/>
                </a:lnTo>
                <a:lnTo>
                  <a:pt x="604800" y="265488"/>
                </a:lnTo>
                <a:lnTo>
                  <a:pt x="593272" y="257220"/>
                </a:lnTo>
                <a:lnTo>
                  <a:pt x="586711" y="251421"/>
                </a:lnTo>
                <a:lnTo>
                  <a:pt x="583572" y="249478"/>
                </a:lnTo>
                <a:lnTo>
                  <a:pt x="573149" y="246104"/>
                </a:lnTo>
                <a:lnTo>
                  <a:pt x="562827" y="237043"/>
                </a:lnTo>
                <a:lnTo>
                  <a:pt x="575725" y="249975"/>
                </a:lnTo>
                <a:lnTo>
                  <a:pt x="580896" y="257792"/>
                </a:lnTo>
                <a:lnTo>
                  <a:pt x="583665" y="262655"/>
                </a:lnTo>
                <a:lnTo>
                  <a:pt x="592033" y="270704"/>
                </a:lnTo>
                <a:lnTo>
                  <a:pt x="602365" y="277589"/>
                </a:lnTo>
                <a:lnTo>
                  <a:pt x="613573" y="283956"/>
                </a:lnTo>
                <a:lnTo>
                  <a:pt x="625169" y="287447"/>
                </a:lnTo>
                <a:lnTo>
                  <a:pt x="636936" y="289991"/>
                </a:lnTo>
                <a:lnTo>
                  <a:pt x="655710" y="296010"/>
                </a:lnTo>
                <a:lnTo>
                  <a:pt x="678692" y="298234"/>
                </a:lnTo>
                <a:lnTo>
                  <a:pt x="692144" y="298754"/>
                </a:lnTo>
                <a:lnTo>
                  <a:pt x="715614" y="294306"/>
                </a:lnTo>
                <a:lnTo>
                  <a:pt x="741420" y="286705"/>
                </a:lnTo>
                <a:lnTo>
                  <a:pt x="767917" y="278168"/>
                </a:lnTo>
                <a:lnTo>
                  <a:pt x="789880" y="269355"/>
                </a:lnTo>
                <a:lnTo>
                  <a:pt x="805392" y="260784"/>
                </a:lnTo>
                <a:lnTo>
                  <a:pt x="813696" y="255720"/>
                </a:lnTo>
                <a:lnTo>
                  <a:pt x="821216" y="250360"/>
                </a:lnTo>
                <a:lnTo>
                  <a:pt x="828214" y="244802"/>
                </a:lnTo>
                <a:lnTo>
                  <a:pt x="834864" y="239112"/>
                </a:lnTo>
                <a:lnTo>
                  <a:pt x="842272" y="233335"/>
                </a:lnTo>
                <a:lnTo>
                  <a:pt x="850189" y="227498"/>
                </a:lnTo>
                <a:lnTo>
                  <a:pt x="858444" y="221623"/>
                </a:lnTo>
                <a:lnTo>
                  <a:pt x="865931" y="214730"/>
                </a:lnTo>
                <a:lnTo>
                  <a:pt x="872906" y="207158"/>
                </a:lnTo>
                <a:lnTo>
                  <a:pt x="879541" y="199133"/>
                </a:lnTo>
                <a:lnTo>
                  <a:pt x="884956" y="191799"/>
                </a:lnTo>
                <a:lnTo>
                  <a:pt x="889559" y="184926"/>
                </a:lnTo>
                <a:lnTo>
                  <a:pt x="893619" y="178359"/>
                </a:lnTo>
                <a:lnTo>
                  <a:pt x="897319" y="171004"/>
                </a:lnTo>
                <a:lnTo>
                  <a:pt x="900777" y="163125"/>
                </a:lnTo>
                <a:lnTo>
                  <a:pt x="904074" y="154895"/>
                </a:lnTo>
                <a:lnTo>
                  <a:pt x="910385" y="137814"/>
                </a:lnTo>
                <a:lnTo>
                  <a:pt x="913456" y="129091"/>
                </a:lnTo>
                <a:lnTo>
                  <a:pt x="914511" y="121292"/>
                </a:lnTo>
                <a:lnTo>
                  <a:pt x="914223" y="114108"/>
                </a:lnTo>
                <a:lnTo>
                  <a:pt x="913039" y="107335"/>
                </a:lnTo>
                <a:lnTo>
                  <a:pt x="912250" y="101827"/>
                </a:lnTo>
                <a:lnTo>
                  <a:pt x="911372" y="93061"/>
                </a:lnTo>
                <a:lnTo>
                  <a:pt x="910146" y="89334"/>
                </a:lnTo>
                <a:lnTo>
                  <a:pt x="908336" y="85858"/>
                </a:lnTo>
                <a:lnTo>
                  <a:pt x="901740" y="759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PenAnnotation141"/>
          <p:cNvSpPr/>
          <p:nvPr/>
        </p:nvSpPr>
        <p:spPr>
          <a:xfrm>
            <a:off x="6679406" y="1187648"/>
            <a:ext cx="98227" cy="98228"/>
          </a:xfrm>
          <a:custGeom>
            <a:avLst/>
            <a:gdLst/>
            <a:ahLst/>
            <a:cxnLst/>
            <a:rect l="0" t="0" r="0" b="0"/>
            <a:pathLst>
              <a:path w="98227" h="98228">
                <a:moveTo>
                  <a:pt x="98226" y="0"/>
                </a:moveTo>
                <a:lnTo>
                  <a:pt x="93486" y="4740"/>
                </a:lnTo>
                <a:lnTo>
                  <a:pt x="92089" y="7129"/>
                </a:lnTo>
                <a:lnTo>
                  <a:pt x="91159" y="9714"/>
                </a:lnTo>
                <a:lnTo>
                  <a:pt x="90538" y="12429"/>
                </a:lnTo>
                <a:lnTo>
                  <a:pt x="89132" y="15231"/>
                </a:lnTo>
                <a:lnTo>
                  <a:pt x="87203" y="18092"/>
                </a:lnTo>
                <a:lnTo>
                  <a:pt x="84924" y="20991"/>
                </a:lnTo>
                <a:lnTo>
                  <a:pt x="81420" y="24908"/>
                </a:lnTo>
                <a:lnTo>
                  <a:pt x="72236" y="34552"/>
                </a:lnTo>
                <a:lnTo>
                  <a:pt x="68002" y="39902"/>
                </a:lnTo>
                <a:lnTo>
                  <a:pt x="64186" y="45453"/>
                </a:lnTo>
                <a:lnTo>
                  <a:pt x="60650" y="51138"/>
                </a:lnTo>
                <a:lnTo>
                  <a:pt x="56308" y="55920"/>
                </a:lnTo>
                <a:lnTo>
                  <a:pt x="51429" y="60100"/>
                </a:lnTo>
                <a:lnTo>
                  <a:pt x="46192" y="63879"/>
                </a:lnTo>
                <a:lnTo>
                  <a:pt x="40717" y="68383"/>
                </a:lnTo>
                <a:lnTo>
                  <a:pt x="35082" y="73370"/>
                </a:lnTo>
                <a:lnTo>
                  <a:pt x="24522" y="83210"/>
                </a:lnTo>
                <a:lnTo>
                  <a:pt x="16520" y="90891"/>
                </a:lnTo>
                <a:lnTo>
                  <a:pt x="12998" y="93336"/>
                </a:lnTo>
                <a:lnTo>
                  <a:pt x="9657" y="94966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PenAnnotation142"/>
          <p:cNvSpPr/>
          <p:nvPr/>
        </p:nvSpPr>
        <p:spPr>
          <a:xfrm>
            <a:off x="5109054" y="1562695"/>
            <a:ext cx="87873" cy="107157"/>
          </a:xfrm>
          <a:custGeom>
            <a:avLst/>
            <a:gdLst/>
            <a:ahLst/>
            <a:cxnLst/>
            <a:rect l="0" t="0" r="0" b="0"/>
            <a:pathLst>
              <a:path w="87873" h="107157">
                <a:moveTo>
                  <a:pt x="16586" y="0"/>
                </a:moveTo>
                <a:lnTo>
                  <a:pt x="8897" y="7688"/>
                </a:lnTo>
                <a:lnTo>
                  <a:pt x="8208" y="11024"/>
                </a:lnTo>
                <a:lnTo>
                  <a:pt x="8024" y="13302"/>
                </a:lnTo>
                <a:lnTo>
                  <a:pt x="6910" y="16805"/>
                </a:lnTo>
                <a:lnTo>
                  <a:pt x="5174" y="21126"/>
                </a:lnTo>
                <a:lnTo>
                  <a:pt x="3025" y="25990"/>
                </a:lnTo>
                <a:lnTo>
                  <a:pt x="1592" y="31217"/>
                </a:lnTo>
                <a:lnTo>
                  <a:pt x="637" y="36686"/>
                </a:lnTo>
                <a:lnTo>
                  <a:pt x="0" y="42317"/>
                </a:lnTo>
                <a:lnTo>
                  <a:pt x="568" y="47063"/>
                </a:lnTo>
                <a:lnTo>
                  <a:pt x="1939" y="51219"/>
                </a:lnTo>
                <a:lnTo>
                  <a:pt x="3845" y="54982"/>
                </a:lnTo>
                <a:lnTo>
                  <a:pt x="5116" y="59475"/>
                </a:lnTo>
                <a:lnTo>
                  <a:pt x="5962" y="64454"/>
                </a:lnTo>
                <a:lnTo>
                  <a:pt x="6527" y="69759"/>
                </a:lnTo>
                <a:lnTo>
                  <a:pt x="7896" y="74287"/>
                </a:lnTo>
                <a:lnTo>
                  <a:pt x="9800" y="78298"/>
                </a:lnTo>
                <a:lnTo>
                  <a:pt x="12062" y="81964"/>
                </a:lnTo>
                <a:lnTo>
                  <a:pt x="13570" y="85401"/>
                </a:lnTo>
                <a:lnTo>
                  <a:pt x="14575" y="88684"/>
                </a:lnTo>
                <a:lnTo>
                  <a:pt x="15246" y="91865"/>
                </a:lnTo>
                <a:lnTo>
                  <a:pt x="16685" y="93985"/>
                </a:lnTo>
                <a:lnTo>
                  <a:pt x="18636" y="95399"/>
                </a:lnTo>
                <a:lnTo>
                  <a:pt x="20929" y="96341"/>
                </a:lnTo>
                <a:lnTo>
                  <a:pt x="23451" y="96970"/>
                </a:lnTo>
                <a:lnTo>
                  <a:pt x="26124" y="97389"/>
                </a:lnTo>
                <a:lnTo>
                  <a:pt x="28898" y="97668"/>
                </a:lnTo>
                <a:lnTo>
                  <a:pt x="31739" y="97854"/>
                </a:lnTo>
                <a:lnTo>
                  <a:pt x="34625" y="97978"/>
                </a:lnTo>
                <a:lnTo>
                  <a:pt x="37542" y="98061"/>
                </a:lnTo>
                <a:lnTo>
                  <a:pt x="39486" y="97124"/>
                </a:lnTo>
                <a:lnTo>
                  <a:pt x="40783" y="95507"/>
                </a:lnTo>
                <a:lnTo>
                  <a:pt x="41647" y="93437"/>
                </a:lnTo>
                <a:lnTo>
                  <a:pt x="44207" y="91065"/>
                </a:lnTo>
                <a:lnTo>
                  <a:pt x="47899" y="88491"/>
                </a:lnTo>
                <a:lnTo>
                  <a:pt x="52344" y="85783"/>
                </a:lnTo>
                <a:lnTo>
                  <a:pt x="55307" y="81993"/>
                </a:lnTo>
                <a:lnTo>
                  <a:pt x="57283" y="77482"/>
                </a:lnTo>
                <a:lnTo>
                  <a:pt x="58601" y="72491"/>
                </a:lnTo>
                <a:lnTo>
                  <a:pt x="60470" y="68171"/>
                </a:lnTo>
                <a:lnTo>
                  <a:pt x="62710" y="64299"/>
                </a:lnTo>
                <a:lnTo>
                  <a:pt x="65195" y="60725"/>
                </a:lnTo>
                <a:lnTo>
                  <a:pt x="67843" y="57351"/>
                </a:lnTo>
                <a:lnTo>
                  <a:pt x="70601" y="54109"/>
                </a:lnTo>
                <a:lnTo>
                  <a:pt x="73432" y="50955"/>
                </a:lnTo>
                <a:lnTo>
                  <a:pt x="75320" y="47861"/>
                </a:lnTo>
                <a:lnTo>
                  <a:pt x="76577" y="44806"/>
                </a:lnTo>
                <a:lnTo>
                  <a:pt x="77417" y="41777"/>
                </a:lnTo>
                <a:lnTo>
                  <a:pt x="77975" y="38765"/>
                </a:lnTo>
                <a:lnTo>
                  <a:pt x="78348" y="35765"/>
                </a:lnTo>
                <a:lnTo>
                  <a:pt x="78947" y="28562"/>
                </a:lnTo>
                <a:lnTo>
                  <a:pt x="78003" y="27971"/>
                </a:lnTo>
                <a:lnTo>
                  <a:pt x="76383" y="27577"/>
                </a:lnTo>
                <a:lnTo>
                  <a:pt x="74310" y="27314"/>
                </a:lnTo>
                <a:lnTo>
                  <a:pt x="71936" y="28131"/>
                </a:lnTo>
                <a:lnTo>
                  <a:pt x="69361" y="29668"/>
                </a:lnTo>
                <a:lnTo>
                  <a:pt x="66652" y="31685"/>
                </a:lnTo>
                <a:lnTo>
                  <a:pt x="64846" y="34022"/>
                </a:lnTo>
                <a:lnTo>
                  <a:pt x="63643" y="36572"/>
                </a:lnTo>
                <a:lnTo>
                  <a:pt x="62840" y="39264"/>
                </a:lnTo>
                <a:lnTo>
                  <a:pt x="61312" y="42051"/>
                </a:lnTo>
                <a:lnTo>
                  <a:pt x="59303" y="44901"/>
                </a:lnTo>
                <a:lnTo>
                  <a:pt x="56970" y="47793"/>
                </a:lnTo>
                <a:lnTo>
                  <a:pt x="54423" y="51706"/>
                </a:lnTo>
                <a:lnTo>
                  <a:pt x="51732" y="56299"/>
                </a:lnTo>
                <a:lnTo>
                  <a:pt x="45026" y="68447"/>
                </a:lnTo>
                <a:lnTo>
                  <a:pt x="44476" y="70436"/>
                </a:lnTo>
                <a:lnTo>
                  <a:pt x="44109" y="72754"/>
                </a:lnTo>
                <a:lnTo>
                  <a:pt x="43864" y="75292"/>
                </a:lnTo>
                <a:lnTo>
                  <a:pt x="43701" y="77976"/>
                </a:lnTo>
                <a:lnTo>
                  <a:pt x="43520" y="83604"/>
                </a:lnTo>
                <a:lnTo>
                  <a:pt x="44464" y="85501"/>
                </a:lnTo>
                <a:lnTo>
                  <a:pt x="46085" y="86766"/>
                </a:lnTo>
                <a:lnTo>
                  <a:pt x="48158" y="87610"/>
                </a:lnTo>
                <a:lnTo>
                  <a:pt x="50533" y="87180"/>
                </a:lnTo>
                <a:lnTo>
                  <a:pt x="53108" y="85901"/>
                </a:lnTo>
                <a:lnTo>
                  <a:pt x="55817" y="84057"/>
                </a:lnTo>
                <a:lnTo>
                  <a:pt x="57623" y="81835"/>
                </a:lnTo>
                <a:lnTo>
                  <a:pt x="58827" y="79361"/>
                </a:lnTo>
                <a:lnTo>
                  <a:pt x="59630" y="76720"/>
                </a:lnTo>
                <a:lnTo>
                  <a:pt x="61157" y="73967"/>
                </a:lnTo>
                <a:lnTo>
                  <a:pt x="63167" y="71139"/>
                </a:lnTo>
                <a:lnTo>
                  <a:pt x="65499" y="68262"/>
                </a:lnTo>
                <a:lnTo>
                  <a:pt x="68047" y="65352"/>
                </a:lnTo>
                <a:lnTo>
                  <a:pt x="70737" y="62419"/>
                </a:lnTo>
                <a:lnTo>
                  <a:pt x="76372" y="56515"/>
                </a:lnTo>
                <a:lnTo>
                  <a:pt x="82184" y="50584"/>
                </a:lnTo>
                <a:lnTo>
                  <a:pt x="84130" y="46621"/>
                </a:lnTo>
                <a:lnTo>
                  <a:pt x="85428" y="41995"/>
                </a:lnTo>
                <a:lnTo>
                  <a:pt x="86293" y="36926"/>
                </a:lnTo>
                <a:lnTo>
                  <a:pt x="86870" y="32555"/>
                </a:lnTo>
                <a:lnTo>
                  <a:pt x="87255" y="28648"/>
                </a:lnTo>
                <a:lnTo>
                  <a:pt x="87872" y="19991"/>
                </a:lnTo>
                <a:lnTo>
                  <a:pt x="86930" y="19280"/>
                </a:lnTo>
                <a:lnTo>
                  <a:pt x="85311" y="18806"/>
                </a:lnTo>
                <a:lnTo>
                  <a:pt x="83238" y="18491"/>
                </a:lnTo>
                <a:lnTo>
                  <a:pt x="79872" y="19272"/>
                </a:lnTo>
                <a:lnTo>
                  <a:pt x="75644" y="20786"/>
                </a:lnTo>
                <a:lnTo>
                  <a:pt x="70841" y="22787"/>
                </a:lnTo>
                <a:lnTo>
                  <a:pt x="66647" y="26105"/>
                </a:lnTo>
                <a:lnTo>
                  <a:pt x="62858" y="30302"/>
                </a:lnTo>
                <a:lnTo>
                  <a:pt x="59340" y="35084"/>
                </a:lnTo>
                <a:lnTo>
                  <a:pt x="56003" y="39264"/>
                </a:lnTo>
                <a:lnTo>
                  <a:pt x="52786" y="43043"/>
                </a:lnTo>
                <a:lnTo>
                  <a:pt x="49649" y="46555"/>
                </a:lnTo>
                <a:lnTo>
                  <a:pt x="46566" y="50880"/>
                </a:lnTo>
                <a:lnTo>
                  <a:pt x="43518" y="55748"/>
                </a:lnTo>
                <a:lnTo>
                  <a:pt x="40494" y="60978"/>
                </a:lnTo>
                <a:lnTo>
                  <a:pt x="34488" y="72080"/>
                </a:lnTo>
                <a:lnTo>
                  <a:pt x="31497" y="77819"/>
                </a:lnTo>
                <a:lnTo>
                  <a:pt x="30496" y="82637"/>
                </a:lnTo>
                <a:lnTo>
                  <a:pt x="30820" y="86841"/>
                </a:lnTo>
                <a:lnTo>
                  <a:pt x="32029" y="90636"/>
                </a:lnTo>
                <a:lnTo>
                  <a:pt x="32834" y="94159"/>
                </a:lnTo>
                <a:lnTo>
                  <a:pt x="33371" y="97499"/>
                </a:lnTo>
                <a:lnTo>
                  <a:pt x="33729" y="100718"/>
                </a:lnTo>
                <a:lnTo>
                  <a:pt x="34961" y="102864"/>
                </a:lnTo>
                <a:lnTo>
                  <a:pt x="36773" y="104295"/>
                </a:lnTo>
                <a:lnTo>
                  <a:pt x="43375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PenAnnotation143"/>
          <p:cNvSpPr/>
          <p:nvPr/>
        </p:nvSpPr>
        <p:spPr>
          <a:xfrm>
            <a:off x="5528863" y="1611558"/>
            <a:ext cx="177208" cy="192239"/>
          </a:xfrm>
          <a:custGeom>
            <a:avLst/>
            <a:gdLst/>
            <a:ahLst/>
            <a:cxnLst/>
            <a:rect l="0" t="0" r="0" b="0"/>
            <a:pathLst>
              <a:path w="177208" h="192239">
                <a:moveTo>
                  <a:pt x="43262" y="111871"/>
                </a:moveTo>
                <a:lnTo>
                  <a:pt x="43262" y="107131"/>
                </a:lnTo>
                <a:lnTo>
                  <a:pt x="44254" y="105734"/>
                </a:lnTo>
                <a:lnTo>
                  <a:pt x="45907" y="104803"/>
                </a:lnTo>
                <a:lnTo>
                  <a:pt x="48002" y="104183"/>
                </a:lnTo>
                <a:lnTo>
                  <a:pt x="50391" y="101785"/>
                </a:lnTo>
                <a:lnTo>
                  <a:pt x="52975" y="98201"/>
                </a:lnTo>
                <a:lnTo>
                  <a:pt x="55690" y="93828"/>
                </a:lnTo>
                <a:lnTo>
                  <a:pt x="57501" y="89921"/>
                </a:lnTo>
                <a:lnTo>
                  <a:pt x="58707" y="86324"/>
                </a:lnTo>
                <a:lnTo>
                  <a:pt x="59512" y="82933"/>
                </a:lnTo>
                <a:lnTo>
                  <a:pt x="62033" y="78689"/>
                </a:lnTo>
                <a:lnTo>
                  <a:pt x="65697" y="73874"/>
                </a:lnTo>
                <a:lnTo>
                  <a:pt x="70125" y="68681"/>
                </a:lnTo>
                <a:lnTo>
                  <a:pt x="73077" y="63234"/>
                </a:lnTo>
                <a:lnTo>
                  <a:pt x="75044" y="57618"/>
                </a:lnTo>
                <a:lnTo>
                  <a:pt x="76356" y="51890"/>
                </a:lnTo>
                <a:lnTo>
                  <a:pt x="77231" y="47079"/>
                </a:lnTo>
                <a:lnTo>
                  <a:pt x="77814" y="42879"/>
                </a:lnTo>
                <a:lnTo>
                  <a:pt x="78203" y="39088"/>
                </a:lnTo>
                <a:lnTo>
                  <a:pt x="78462" y="34576"/>
                </a:lnTo>
                <a:lnTo>
                  <a:pt x="78750" y="24270"/>
                </a:lnTo>
                <a:lnTo>
                  <a:pt x="77835" y="19736"/>
                </a:lnTo>
                <a:lnTo>
                  <a:pt x="76232" y="15721"/>
                </a:lnTo>
                <a:lnTo>
                  <a:pt x="74172" y="12052"/>
                </a:lnTo>
                <a:lnTo>
                  <a:pt x="71805" y="9607"/>
                </a:lnTo>
                <a:lnTo>
                  <a:pt x="69236" y="7976"/>
                </a:lnTo>
                <a:lnTo>
                  <a:pt x="66531" y="6889"/>
                </a:lnTo>
                <a:lnTo>
                  <a:pt x="63735" y="5172"/>
                </a:lnTo>
                <a:lnTo>
                  <a:pt x="60879" y="3035"/>
                </a:lnTo>
                <a:lnTo>
                  <a:pt x="57984" y="619"/>
                </a:lnTo>
                <a:lnTo>
                  <a:pt x="55061" y="0"/>
                </a:lnTo>
                <a:lnTo>
                  <a:pt x="52120" y="579"/>
                </a:lnTo>
                <a:lnTo>
                  <a:pt x="49167" y="1958"/>
                </a:lnTo>
                <a:lnTo>
                  <a:pt x="46206" y="2877"/>
                </a:lnTo>
                <a:lnTo>
                  <a:pt x="43240" y="3490"/>
                </a:lnTo>
                <a:lnTo>
                  <a:pt x="40271" y="3898"/>
                </a:lnTo>
                <a:lnTo>
                  <a:pt x="37299" y="5163"/>
                </a:lnTo>
                <a:lnTo>
                  <a:pt x="34326" y="6998"/>
                </a:lnTo>
                <a:lnTo>
                  <a:pt x="31351" y="9213"/>
                </a:lnTo>
                <a:lnTo>
                  <a:pt x="29368" y="11683"/>
                </a:lnTo>
                <a:lnTo>
                  <a:pt x="28046" y="14321"/>
                </a:lnTo>
                <a:lnTo>
                  <a:pt x="27165" y="17072"/>
                </a:lnTo>
                <a:lnTo>
                  <a:pt x="25585" y="20891"/>
                </a:lnTo>
                <a:lnTo>
                  <a:pt x="23540" y="25421"/>
                </a:lnTo>
                <a:lnTo>
                  <a:pt x="18622" y="35746"/>
                </a:lnTo>
                <a:lnTo>
                  <a:pt x="13128" y="46949"/>
                </a:lnTo>
                <a:lnTo>
                  <a:pt x="11267" y="52715"/>
                </a:lnTo>
                <a:lnTo>
                  <a:pt x="10025" y="58543"/>
                </a:lnTo>
                <a:lnTo>
                  <a:pt x="9198" y="64413"/>
                </a:lnTo>
                <a:lnTo>
                  <a:pt x="7654" y="71303"/>
                </a:lnTo>
                <a:lnTo>
                  <a:pt x="5632" y="78872"/>
                </a:lnTo>
                <a:lnTo>
                  <a:pt x="3293" y="86895"/>
                </a:lnTo>
                <a:lnTo>
                  <a:pt x="1733" y="94228"/>
                </a:lnTo>
                <a:lnTo>
                  <a:pt x="693" y="101102"/>
                </a:lnTo>
                <a:lnTo>
                  <a:pt x="0" y="107668"/>
                </a:lnTo>
                <a:lnTo>
                  <a:pt x="530" y="114030"/>
                </a:lnTo>
                <a:lnTo>
                  <a:pt x="1875" y="120256"/>
                </a:lnTo>
                <a:lnTo>
                  <a:pt x="3764" y="126391"/>
                </a:lnTo>
                <a:lnTo>
                  <a:pt x="5024" y="131473"/>
                </a:lnTo>
                <a:lnTo>
                  <a:pt x="5863" y="135853"/>
                </a:lnTo>
                <a:lnTo>
                  <a:pt x="6423" y="139765"/>
                </a:lnTo>
                <a:lnTo>
                  <a:pt x="7788" y="143366"/>
                </a:lnTo>
                <a:lnTo>
                  <a:pt x="9691" y="146758"/>
                </a:lnTo>
                <a:lnTo>
                  <a:pt x="11951" y="150012"/>
                </a:lnTo>
                <a:lnTo>
                  <a:pt x="14450" y="153173"/>
                </a:lnTo>
                <a:lnTo>
                  <a:pt x="17109" y="156273"/>
                </a:lnTo>
                <a:lnTo>
                  <a:pt x="19873" y="159332"/>
                </a:lnTo>
                <a:lnTo>
                  <a:pt x="25591" y="165376"/>
                </a:lnTo>
                <a:lnTo>
                  <a:pt x="37346" y="177341"/>
                </a:lnTo>
                <a:lnTo>
                  <a:pt x="40310" y="179330"/>
                </a:lnTo>
                <a:lnTo>
                  <a:pt x="43278" y="180657"/>
                </a:lnTo>
                <a:lnTo>
                  <a:pt x="50431" y="182785"/>
                </a:lnTo>
                <a:lnTo>
                  <a:pt x="54055" y="183076"/>
                </a:lnTo>
                <a:lnTo>
                  <a:pt x="56410" y="183153"/>
                </a:lnTo>
                <a:lnTo>
                  <a:pt x="58973" y="182213"/>
                </a:lnTo>
                <a:lnTo>
                  <a:pt x="64466" y="178522"/>
                </a:lnTo>
                <a:lnTo>
                  <a:pt x="66328" y="176149"/>
                </a:lnTo>
                <a:lnTo>
                  <a:pt x="67569" y="173575"/>
                </a:lnTo>
                <a:lnTo>
                  <a:pt x="68396" y="170866"/>
                </a:lnTo>
                <a:lnTo>
                  <a:pt x="69940" y="167076"/>
                </a:lnTo>
                <a:lnTo>
                  <a:pt x="71961" y="162565"/>
                </a:lnTo>
                <a:lnTo>
                  <a:pt x="76852" y="152261"/>
                </a:lnTo>
                <a:lnTo>
                  <a:pt x="82334" y="141067"/>
                </a:lnTo>
                <a:lnTo>
                  <a:pt x="85185" y="134312"/>
                </a:lnTo>
                <a:lnTo>
                  <a:pt x="88078" y="126832"/>
                </a:lnTo>
                <a:lnTo>
                  <a:pt x="90998" y="118868"/>
                </a:lnTo>
                <a:lnTo>
                  <a:pt x="92945" y="111575"/>
                </a:lnTo>
                <a:lnTo>
                  <a:pt x="94244" y="104728"/>
                </a:lnTo>
                <a:lnTo>
                  <a:pt x="95109" y="98180"/>
                </a:lnTo>
                <a:lnTo>
                  <a:pt x="95686" y="92822"/>
                </a:lnTo>
                <a:lnTo>
                  <a:pt x="96071" y="88258"/>
                </a:lnTo>
                <a:lnTo>
                  <a:pt x="96327" y="84222"/>
                </a:lnTo>
                <a:lnTo>
                  <a:pt x="96612" y="77093"/>
                </a:lnTo>
                <a:lnTo>
                  <a:pt x="96836" y="67394"/>
                </a:lnTo>
                <a:lnTo>
                  <a:pt x="96839" y="79667"/>
                </a:lnTo>
                <a:lnTo>
                  <a:pt x="97831" y="82464"/>
                </a:lnTo>
                <a:lnTo>
                  <a:pt x="101580" y="88218"/>
                </a:lnTo>
                <a:lnTo>
                  <a:pt x="103907" y="94083"/>
                </a:lnTo>
                <a:lnTo>
                  <a:pt x="104528" y="97036"/>
                </a:lnTo>
                <a:lnTo>
                  <a:pt x="105934" y="100989"/>
                </a:lnTo>
                <a:lnTo>
                  <a:pt x="107864" y="105608"/>
                </a:lnTo>
                <a:lnTo>
                  <a:pt x="110142" y="110673"/>
                </a:lnTo>
                <a:lnTo>
                  <a:pt x="111661" y="116033"/>
                </a:lnTo>
                <a:lnTo>
                  <a:pt x="112674" y="121591"/>
                </a:lnTo>
                <a:lnTo>
                  <a:pt x="113349" y="127281"/>
                </a:lnTo>
                <a:lnTo>
                  <a:pt x="114791" y="133058"/>
                </a:lnTo>
                <a:lnTo>
                  <a:pt x="116745" y="138894"/>
                </a:lnTo>
                <a:lnTo>
                  <a:pt x="119039" y="144769"/>
                </a:lnTo>
                <a:lnTo>
                  <a:pt x="121561" y="150671"/>
                </a:lnTo>
                <a:lnTo>
                  <a:pt x="127009" y="162519"/>
                </a:lnTo>
                <a:lnTo>
                  <a:pt x="129851" y="167464"/>
                </a:lnTo>
                <a:lnTo>
                  <a:pt x="132738" y="171754"/>
                </a:lnTo>
                <a:lnTo>
                  <a:pt x="135655" y="175605"/>
                </a:lnTo>
                <a:lnTo>
                  <a:pt x="138591" y="178173"/>
                </a:lnTo>
                <a:lnTo>
                  <a:pt x="141542" y="179885"/>
                </a:lnTo>
                <a:lnTo>
                  <a:pt x="144500" y="181026"/>
                </a:lnTo>
                <a:lnTo>
                  <a:pt x="147465" y="182779"/>
                </a:lnTo>
                <a:lnTo>
                  <a:pt x="150434" y="184940"/>
                </a:lnTo>
                <a:lnTo>
                  <a:pt x="153405" y="187373"/>
                </a:lnTo>
                <a:lnTo>
                  <a:pt x="156378" y="188995"/>
                </a:lnTo>
                <a:lnTo>
                  <a:pt x="159352" y="190076"/>
                </a:lnTo>
                <a:lnTo>
                  <a:pt x="162327" y="190797"/>
                </a:lnTo>
                <a:lnTo>
                  <a:pt x="165303" y="191277"/>
                </a:lnTo>
                <a:lnTo>
                  <a:pt x="168279" y="191598"/>
                </a:lnTo>
                <a:lnTo>
                  <a:pt x="177207" y="1922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PenAnnotation144"/>
          <p:cNvSpPr/>
          <p:nvPr/>
        </p:nvSpPr>
        <p:spPr>
          <a:xfrm>
            <a:off x="5752115" y="1590056"/>
            <a:ext cx="846925" cy="285130"/>
          </a:xfrm>
          <a:custGeom>
            <a:avLst/>
            <a:gdLst/>
            <a:ahLst/>
            <a:cxnLst/>
            <a:rect l="0" t="0" r="0" b="0"/>
            <a:pathLst>
              <a:path w="846925" h="285130">
                <a:moveTo>
                  <a:pt x="52181" y="88725"/>
                </a:moveTo>
                <a:lnTo>
                  <a:pt x="52181" y="102027"/>
                </a:lnTo>
                <a:lnTo>
                  <a:pt x="53174" y="104538"/>
                </a:lnTo>
                <a:lnTo>
                  <a:pt x="58318" y="112813"/>
                </a:lnTo>
                <a:lnTo>
                  <a:pt x="59870" y="118613"/>
                </a:lnTo>
                <a:lnTo>
                  <a:pt x="61276" y="120557"/>
                </a:lnTo>
                <a:lnTo>
                  <a:pt x="63206" y="121852"/>
                </a:lnTo>
                <a:lnTo>
                  <a:pt x="69641" y="124292"/>
                </a:lnTo>
                <a:lnTo>
                  <a:pt x="74663" y="124399"/>
                </a:lnTo>
                <a:lnTo>
                  <a:pt x="75107" y="123421"/>
                </a:lnTo>
                <a:lnTo>
                  <a:pt x="74410" y="121778"/>
                </a:lnTo>
                <a:lnTo>
                  <a:pt x="72954" y="119690"/>
                </a:lnTo>
                <a:lnTo>
                  <a:pt x="71336" y="114724"/>
                </a:lnTo>
                <a:lnTo>
                  <a:pt x="70424" y="106350"/>
                </a:lnTo>
                <a:lnTo>
                  <a:pt x="70297" y="103452"/>
                </a:lnTo>
                <a:lnTo>
                  <a:pt x="67509" y="94939"/>
                </a:lnTo>
                <a:lnTo>
                  <a:pt x="65376" y="89891"/>
                </a:lnTo>
                <a:lnTo>
                  <a:pt x="60361" y="81636"/>
                </a:lnTo>
                <a:lnTo>
                  <a:pt x="57635" y="78046"/>
                </a:lnTo>
                <a:lnTo>
                  <a:pt x="54824" y="75652"/>
                </a:lnTo>
                <a:lnTo>
                  <a:pt x="51959" y="74057"/>
                </a:lnTo>
                <a:lnTo>
                  <a:pt x="46129" y="72284"/>
                </a:lnTo>
                <a:lnTo>
                  <a:pt x="31333" y="71052"/>
                </a:lnTo>
                <a:lnTo>
                  <a:pt x="28360" y="72974"/>
                </a:lnTo>
                <a:lnTo>
                  <a:pt x="22412" y="80402"/>
                </a:lnTo>
                <a:lnTo>
                  <a:pt x="16461" y="87672"/>
                </a:lnTo>
                <a:lnTo>
                  <a:pt x="13485" y="90999"/>
                </a:lnTo>
                <a:lnTo>
                  <a:pt x="11501" y="96194"/>
                </a:lnTo>
                <a:lnTo>
                  <a:pt x="10179" y="102634"/>
                </a:lnTo>
                <a:lnTo>
                  <a:pt x="9297" y="109904"/>
                </a:lnTo>
                <a:lnTo>
                  <a:pt x="7717" y="116735"/>
                </a:lnTo>
                <a:lnTo>
                  <a:pt x="5671" y="123273"/>
                </a:lnTo>
                <a:lnTo>
                  <a:pt x="3315" y="129616"/>
                </a:lnTo>
                <a:lnTo>
                  <a:pt x="1745" y="135830"/>
                </a:lnTo>
                <a:lnTo>
                  <a:pt x="698" y="141956"/>
                </a:lnTo>
                <a:lnTo>
                  <a:pt x="0" y="148025"/>
                </a:lnTo>
                <a:lnTo>
                  <a:pt x="526" y="154055"/>
                </a:lnTo>
                <a:lnTo>
                  <a:pt x="1870" y="160060"/>
                </a:lnTo>
                <a:lnTo>
                  <a:pt x="3758" y="166047"/>
                </a:lnTo>
                <a:lnTo>
                  <a:pt x="6008" y="171031"/>
                </a:lnTo>
                <a:lnTo>
                  <a:pt x="11155" y="179214"/>
                </a:lnTo>
                <a:lnTo>
                  <a:pt x="13916" y="183777"/>
                </a:lnTo>
                <a:lnTo>
                  <a:pt x="16749" y="188804"/>
                </a:lnTo>
                <a:lnTo>
                  <a:pt x="19630" y="194140"/>
                </a:lnTo>
                <a:lnTo>
                  <a:pt x="25477" y="202714"/>
                </a:lnTo>
                <a:lnTo>
                  <a:pt x="28425" y="206389"/>
                </a:lnTo>
                <a:lnTo>
                  <a:pt x="36993" y="213119"/>
                </a:lnTo>
                <a:lnTo>
                  <a:pt x="42056" y="216303"/>
                </a:lnTo>
                <a:lnTo>
                  <a:pt x="52973" y="219840"/>
                </a:lnTo>
                <a:lnTo>
                  <a:pt x="76150" y="222111"/>
                </a:lnTo>
                <a:lnTo>
                  <a:pt x="87970" y="219776"/>
                </a:lnTo>
                <a:lnTo>
                  <a:pt x="105780" y="212883"/>
                </a:lnTo>
                <a:lnTo>
                  <a:pt x="123625" y="204557"/>
                </a:lnTo>
                <a:lnTo>
                  <a:pt x="129576" y="201665"/>
                </a:lnTo>
                <a:lnTo>
                  <a:pt x="134536" y="197752"/>
                </a:lnTo>
                <a:lnTo>
                  <a:pt x="138834" y="193160"/>
                </a:lnTo>
                <a:lnTo>
                  <a:pt x="142693" y="188114"/>
                </a:lnTo>
                <a:lnTo>
                  <a:pt x="146257" y="182765"/>
                </a:lnTo>
                <a:lnTo>
                  <a:pt x="149625" y="177215"/>
                </a:lnTo>
                <a:lnTo>
                  <a:pt x="152862" y="171531"/>
                </a:lnTo>
                <a:lnTo>
                  <a:pt x="156013" y="164765"/>
                </a:lnTo>
                <a:lnTo>
                  <a:pt x="159105" y="157278"/>
                </a:lnTo>
                <a:lnTo>
                  <a:pt x="162160" y="149309"/>
                </a:lnTo>
                <a:lnTo>
                  <a:pt x="168199" y="132518"/>
                </a:lnTo>
                <a:lnTo>
                  <a:pt x="180160" y="97486"/>
                </a:lnTo>
                <a:lnTo>
                  <a:pt x="182149" y="88612"/>
                </a:lnTo>
                <a:lnTo>
                  <a:pt x="183475" y="79720"/>
                </a:lnTo>
                <a:lnTo>
                  <a:pt x="184359" y="70815"/>
                </a:lnTo>
                <a:lnTo>
                  <a:pt x="183956" y="62895"/>
                </a:lnTo>
                <a:lnTo>
                  <a:pt x="182695" y="55630"/>
                </a:lnTo>
                <a:lnTo>
                  <a:pt x="180862" y="48802"/>
                </a:lnTo>
                <a:lnTo>
                  <a:pt x="179641" y="42266"/>
                </a:lnTo>
                <a:lnTo>
                  <a:pt x="178826" y="35924"/>
                </a:lnTo>
                <a:lnTo>
                  <a:pt x="178283" y="29712"/>
                </a:lnTo>
                <a:lnTo>
                  <a:pt x="176929" y="24578"/>
                </a:lnTo>
                <a:lnTo>
                  <a:pt x="172779" y="16228"/>
                </a:lnTo>
                <a:lnTo>
                  <a:pt x="167626" y="9210"/>
                </a:lnTo>
                <a:lnTo>
                  <a:pt x="164864" y="5949"/>
                </a:lnTo>
                <a:lnTo>
                  <a:pt x="162029" y="3775"/>
                </a:lnTo>
                <a:lnTo>
                  <a:pt x="156234" y="1360"/>
                </a:lnTo>
                <a:lnTo>
                  <a:pt x="147394" y="0"/>
                </a:lnTo>
                <a:lnTo>
                  <a:pt x="145422" y="802"/>
                </a:lnTo>
                <a:lnTo>
                  <a:pt x="144108" y="2328"/>
                </a:lnTo>
                <a:lnTo>
                  <a:pt x="143231" y="4338"/>
                </a:lnTo>
                <a:lnTo>
                  <a:pt x="142257" y="9217"/>
                </a:lnTo>
                <a:lnTo>
                  <a:pt x="141709" y="17542"/>
                </a:lnTo>
                <a:lnTo>
                  <a:pt x="141581" y="24346"/>
                </a:lnTo>
                <a:lnTo>
                  <a:pt x="141524" y="33984"/>
                </a:lnTo>
                <a:lnTo>
                  <a:pt x="142501" y="39333"/>
                </a:lnTo>
                <a:lnTo>
                  <a:pt x="144144" y="44883"/>
                </a:lnTo>
                <a:lnTo>
                  <a:pt x="146232" y="50567"/>
                </a:lnTo>
                <a:lnTo>
                  <a:pt x="147624" y="56341"/>
                </a:lnTo>
                <a:lnTo>
                  <a:pt x="148552" y="62175"/>
                </a:lnTo>
                <a:lnTo>
                  <a:pt x="149171" y="68048"/>
                </a:lnTo>
                <a:lnTo>
                  <a:pt x="150575" y="73948"/>
                </a:lnTo>
                <a:lnTo>
                  <a:pt x="152504" y="79866"/>
                </a:lnTo>
                <a:lnTo>
                  <a:pt x="154782" y="85795"/>
                </a:lnTo>
                <a:lnTo>
                  <a:pt x="159959" y="100321"/>
                </a:lnTo>
                <a:lnTo>
                  <a:pt x="171367" y="133900"/>
                </a:lnTo>
                <a:lnTo>
                  <a:pt x="174302" y="141662"/>
                </a:lnTo>
                <a:lnTo>
                  <a:pt x="177252" y="148821"/>
                </a:lnTo>
                <a:lnTo>
                  <a:pt x="180210" y="155578"/>
                </a:lnTo>
                <a:lnTo>
                  <a:pt x="183174" y="163059"/>
                </a:lnTo>
                <a:lnTo>
                  <a:pt x="189114" y="179309"/>
                </a:lnTo>
                <a:lnTo>
                  <a:pt x="192087" y="185825"/>
                </a:lnTo>
                <a:lnTo>
                  <a:pt x="195061" y="191162"/>
                </a:lnTo>
                <a:lnTo>
                  <a:pt x="198036" y="195711"/>
                </a:lnTo>
                <a:lnTo>
                  <a:pt x="200019" y="200729"/>
                </a:lnTo>
                <a:lnTo>
                  <a:pt x="201342" y="206058"/>
                </a:lnTo>
                <a:lnTo>
                  <a:pt x="202223" y="211595"/>
                </a:lnTo>
                <a:lnTo>
                  <a:pt x="201818" y="216279"/>
                </a:lnTo>
                <a:lnTo>
                  <a:pt x="200557" y="220394"/>
                </a:lnTo>
                <a:lnTo>
                  <a:pt x="197501" y="227612"/>
                </a:lnTo>
                <a:lnTo>
                  <a:pt x="195781" y="236261"/>
                </a:lnTo>
                <a:lnTo>
                  <a:pt x="195378" y="238632"/>
                </a:lnTo>
                <a:lnTo>
                  <a:pt x="194279" y="238272"/>
                </a:lnTo>
                <a:lnTo>
                  <a:pt x="190411" y="235227"/>
                </a:lnTo>
                <a:lnTo>
                  <a:pt x="188983" y="233026"/>
                </a:lnTo>
                <a:lnTo>
                  <a:pt x="187397" y="227934"/>
                </a:lnTo>
                <a:lnTo>
                  <a:pt x="186691" y="219718"/>
                </a:lnTo>
                <a:lnTo>
                  <a:pt x="186503" y="214749"/>
                </a:lnTo>
                <a:lnTo>
                  <a:pt x="186238" y="198274"/>
                </a:lnTo>
                <a:lnTo>
                  <a:pt x="186160" y="180825"/>
                </a:lnTo>
                <a:lnTo>
                  <a:pt x="187141" y="174930"/>
                </a:lnTo>
                <a:lnTo>
                  <a:pt x="188787" y="169015"/>
                </a:lnTo>
                <a:lnTo>
                  <a:pt x="190877" y="163088"/>
                </a:lnTo>
                <a:lnTo>
                  <a:pt x="193262" y="158144"/>
                </a:lnTo>
                <a:lnTo>
                  <a:pt x="198559" y="150005"/>
                </a:lnTo>
                <a:lnTo>
                  <a:pt x="204220" y="143080"/>
                </a:lnTo>
                <a:lnTo>
                  <a:pt x="210043" y="136695"/>
                </a:lnTo>
                <a:lnTo>
                  <a:pt x="215938" y="130550"/>
                </a:lnTo>
                <a:lnTo>
                  <a:pt x="219892" y="128515"/>
                </a:lnTo>
                <a:lnTo>
                  <a:pt x="229576" y="126253"/>
                </a:lnTo>
                <a:lnTo>
                  <a:pt x="233944" y="126642"/>
                </a:lnTo>
                <a:lnTo>
                  <a:pt x="237849" y="127893"/>
                </a:lnTo>
                <a:lnTo>
                  <a:pt x="244834" y="131930"/>
                </a:lnTo>
                <a:lnTo>
                  <a:pt x="251245" y="137031"/>
                </a:lnTo>
                <a:lnTo>
                  <a:pt x="257401" y="145252"/>
                </a:lnTo>
                <a:lnTo>
                  <a:pt x="260432" y="150222"/>
                </a:lnTo>
                <a:lnTo>
                  <a:pt x="262453" y="155520"/>
                </a:lnTo>
                <a:lnTo>
                  <a:pt x="263800" y="161036"/>
                </a:lnTo>
                <a:lnTo>
                  <a:pt x="264698" y="166698"/>
                </a:lnTo>
                <a:lnTo>
                  <a:pt x="266289" y="172457"/>
                </a:lnTo>
                <a:lnTo>
                  <a:pt x="268341" y="178281"/>
                </a:lnTo>
                <a:lnTo>
                  <a:pt x="270703" y="184147"/>
                </a:lnTo>
                <a:lnTo>
                  <a:pt x="273269" y="190043"/>
                </a:lnTo>
                <a:lnTo>
                  <a:pt x="278765" y="201885"/>
                </a:lnTo>
                <a:lnTo>
                  <a:pt x="280628" y="207821"/>
                </a:lnTo>
                <a:lnTo>
                  <a:pt x="281870" y="213763"/>
                </a:lnTo>
                <a:lnTo>
                  <a:pt x="282698" y="219709"/>
                </a:lnTo>
                <a:lnTo>
                  <a:pt x="284242" y="224665"/>
                </a:lnTo>
                <a:lnTo>
                  <a:pt x="288603" y="232817"/>
                </a:lnTo>
                <a:lnTo>
                  <a:pt x="293849" y="239748"/>
                </a:lnTo>
                <a:lnTo>
                  <a:pt x="299488" y="246135"/>
                </a:lnTo>
                <a:lnTo>
                  <a:pt x="305301" y="252281"/>
                </a:lnTo>
                <a:lnTo>
                  <a:pt x="308240" y="254317"/>
                </a:lnTo>
                <a:lnTo>
                  <a:pt x="314152" y="256579"/>
                </a:lnTo>
                <a:lnTo>
                  <a:pt x="323059" y="257853"/>
                </a:lnTo>
                <a:lnTo>
                  <a:pt x="326032" y="257039"/>
                </a:lnTo>
                <a:lnTo>
                  <a:pt x="331981" y="253489"/>
                </a:lnTo>
                <a:lnTo>
                  <a:pt x="337933" y="245959"/>
                </a:lnTo>
                <a:lnTo>
                  <a:pt x="340909" y="241172"/>
                </a:lnTo>
                <a:lnTo>
                  <a:pt x="349507" y="233208"/>
                </a:lnTo>
                <a:lnTo>
                  <a:pt x="354578" y="229696"/>
                </a:lnTo>
                <a:lnTo>
                  <a:pt x="358951" y="225370"/>
                </a:lnTo>
                <a:lnTo>
                  <a:pt x="362859" y="220501"/>
                </a:lnTo>
                <a:lnTo>
                  <a:pt x="366456" y="215271"/>
                </a:lnTo>
                <a:lnTo>
                  <a:pt x="369846" y="209800"/>
                </a:lnTo>
                <a:lnTo>
                  <a:pt x="373099" y="204168"/>
                </a:lnTo>
                <a:lnTo>
                  <a:pt x="376258" y="198429"/>
                </a:lnTo>
                <a:lnTo>
                  <a:pt x="378366" y="192619"/>
                </a:lnTo>
                <a:lnTo>
                  <a:pt x="379771" y="186761"/>
                </a:lnTo>
                <a:lnTo>
                  <a:pt x="380707" y="180871"/>
                </a:lnTo>
                <a:lnTo>
                  <a:pt x="382324" y="174961"/>
                </a:lnTo>
                <a:lnTo>
                  <a:pt x="384393" y="169036"/>
                </a:lnTo>
                <a:lnTo>
                  <a:pt x="386765" y="163101"/>
                </a:lnTo>
                <a:lnTo>
                  <a:pt x="387355" y="158153"/>
                </a:lnTo>
                <a:lnTo>
                  <a:pt x="386755" y="153862"/>
                </a:lnTo>
                <a:lnTo>
                  <a:pt x="384436" y="146448"/>
                </a:lnTo>
                <a:lnTo>
                  <a:pt x="383405" y="139846"/>
                </a:lnTo>
                <a:lnTo>
                  <a:pt x="382138" y="136696"/>
                </a:lnTo>
                <a:lnTo>
                  <a:pt x="378084" y="130550"/>
                </a:lnTo>
                <a:lnTo>
                  <a:pt x="376606" y="129507"/>
                </a:lnTo>
                <a:lnTo>
                  <a:pt x="375621" y="129804"/>
                </a:lnTo>
                <a:lnTo>
                  <a:pt x="374964" y="130993"/>
                </a:lnTo>
                <a:lnTo>
                  <a:pt x="369299" y="137409"/>
                </a:lnTo>
                <a:lnTo>
                  <a:pt x="361337" y="145593"/>
                </a:lnTo>
                <a:lnTo>
                  <a:pt x="359488" y="148465"/>
                </a:lnTo>
                <a:lnTo>
                  <a:pt x="357434" y="154302"/>
                </a:lnTo>
                <a:lnTo>
                  <a:pt x="356521" y="162849"/>
                </a:lnTo>
                <a:lnTo>
                  <a:pt x="356278" y="167907"/>
                </a:lnTo>
                <a:lnTo>
                  <a:pt x="355123" y="173263"/>
                </a:lnTo>
                <a:lnTo>
                  <a:pt x="353361" y="178818"/>
                </a:lnTo>
                <a:lnTo>
                  <a:pt x="351195" y="184506"/>
                </a:lnTo>
                <a:lnTo>
                  <a:pt x="350742" y="189290"/>
                </a:lnTo>
                <a:lnTo>
                  <a:pt x="351433" y="193471"/>
                </a:lnTo>
                <a:lnTo>
                  <a:pt x="352886" y="197251"/>
                </a:lnTo>
                <a:lnTo>
                  <a:pt x="353854" y="201755"/>
                </a:lnTo>
                <a:lnTo>
                  <a:pt x="354500" y="206743"/>
                </a:lnTo>
                <a:lnTo>
                  <a:pt x="354930" y="212052"/>
                </a:lnTo>
                <a:lnTo>
                  <a:pt x="356209" y="217576"/>
                </a:lnTo>
                <a:lnTo>
                  <a:pt x="358054" y="223243"/>
                </a:lnTo>
                <a:lnTo>
                  <a:pt x="360276" y="229005"/>
                </a:lnTo>
                <a:lnTo>
                  <a:pt x="362750" y="233839"/>
                </a:lnTo>
                <a:lnTo>
                  <a:pt x="368144" y="241855"/>
                </a:lnTo>
                <a:lnTo>
                  <a:pt x="373849" y="248725"/>
                </a:lnTo>
                <a:lnTo>
                  <a:pt x="376759" y="251947"/>
                </a:lnTo>
                <a:lnTo>
                  <a:pt x="385285" y="258172"/>
                </a:lnTo>
                <a:lnTo>
                  <a:pt x="394696" y="263253"/>
                </a:lnTo>
                <a:lnTo>
                  <a:pt x="402186" y="265512"/>
                </a:lnTo>
                <a:lnTo>
                  <a:pt x="411981" y="266783"/>
                </a:lnTo>
                <a:lnTo>
                  <a:pt x="420783" y="264435"/>
                </a:lnTo>
                <a:lnTo>
                  <a:pt x="430316" y="260084"/>
                </a:lnTo>
                <a:lnTo>
                  <a:pt x="437861" y="254843"/>
                </a:lnTo>
                <a:lnTo>
                  <a:pt x="444522" y="246560"/>
                </a:lnTo>
                <a:lnTo>
                  <a:pt x="447687" y="241573"/>
                </a:lnTo>
                <a:lnTo>
                  <a:pt x="450789" y="236264"/>
                </a:lnTo>
                <a:lnTo>
                  <a:pt x="453850" y="230741"/>
                </a:lnTo>
                <a:lnTo>
                  <a:pt x="459896" y="219312"/>
                </a:lnTo>
                <a:lnTo>
                  <a:pt x="465891" y="207617"/>
                </a:lnTo>
                <a:lnTo>
                  <a:pt x="468878" y="200729"/>
                </a:lnTo>
                <a:lnTo>
                  <a:pt x="471862" y="193160"/>
                </a:lnTo>
                <a:lnTo>
                  <a:pt x="474844" y="185137"/>
                </a:lnTo>
                <a:lnTo>
                  <a:pt x="476831" y="175820"/>
                </a:lnTo>
                <a:lnTo>
                  <a:pt x="478157" y="165640"/>
                </a:lnTo>
                <a:lnTo>
                  <a:pt x="479040" y="154884"/>
                </a:lnTo>
                <a:lnTo>
                  <a:pt x="479629" y="144737"/>
                </a:lnTo>
                <a:lnTo>
                  <a:pt x="480283" y="125526"/>
                </a:lnTo>
                <a:lnTo>
                  <a:pt x="481449" y="116235"/>
                </a:lnTo>
                <a:lnTo>
                  <a:pt x="483220" y="107065"/>
                </a:lnTo>
                <a:lnTo>
                  <a:pt x="485392" y="97975"/>
                </a:lnTo>
                <a:lnTo>
                  <a:pt x="485848" y="89931"/>
                </a:lnTo>
                <a:lnTo>
                  <a:pt x="485160" y="82583"/>
                </a:lnTo>
                <a:lnTo>
                  <a:pt x="483709" y="75701"/>
                </a:lnTo>
                <a:lnTo>
                  <a:pt x="482741" y="70120"/>
                </a:lnTo>
                <a:lnTo>
                  <a:pt x="481666" y="61274"/>
                </a:lnTo>
                <a:lnTo>
                  <a:pt x="481189" y="54035"/>
                </a:lnTo>
                <a:lnTo>
                  <a:pt x="480882" y="46043"/>
                </a:lnTo>
                <a:lnTo>
                  <a:pt x="480821" y="39320"/>
                </a:lnTo>
                <a:lnTo>
                  <a:pt x="480806" y="108434"/>
                </a:lnTo>
                <a:lnTo>
                  <a:pt x="481799" y="116747"/>
                </a:lnTo>
                <a:lnTo>
                  <a:pt x="483452" y="125266"/>
                </a:lnTo>
                <a:lnTo>
                  <a:pt x="485547" y="133921"/>
                </a:lnTo>
                <a:lnTo>
                  <a:pt x="486943" y="142668"/>
                </a:lnTo>
                <a:lnTo>
                  <a:pt x="487874" y="151476"/>
                </a:lnTo>
                <a:lnTo>
                  <a:pt x="488495" y="160325"/>
                </a:lnTo>
                <a:lnTo>
                  <a:pt x="489901" y="168208"/>
                </a:lnTo>
                <a:lnTo>
                  <a:pt x="491831" y="175448"/>
                </a:lnTo>
                <a:lnTo>
                  <a:pt x="494109" y="182259"/>
                </a:lnTo>
                <a:lnTo>
                  <a:pt x="495628" y="189776"/>
                </a:lnTo>
                <a:lnTo>
                  <a:pt x="496640" y="197764"/>
                </a:lnTo>
                <a:lnTo>
                  <a:pt x="497316" y="206066"/>
                </a:lnTo>
                <a:lnTo>
                  <a:pt x="498758" y="213585"/>
                </a:lnTo>
                <a:lnTo>
                  <a:pt x="500712" y="220582"/>
                </a:lnTo>
                <a:lnTo>
                  <a:pt x="503006" y="227231"/>
                </a:lnTo>
                <a:lnTo>
                  <a:pt x="505528" y="233648"/>
                </a:lnTo>
                <a:lnTo>
                  <a:pt x="508202" y="239911"/>
                </a:lnTo>
                <a:lnTo>
                  <a:pt x="510976" y="246070"/>
                </a:lnTo>
                <a:lnTo>
                  <a:pt x="513818" y="250176"/>
                </a:lnTo>
                <a:lnTo>
                  <a:pt x="516705" y="252914"/>
                </a:lnTo>
                <a:lnTo>
                  <a:pt x="525508" y="259413"/>
                </a:lnTo>
                <a:lnTo>
                  <a:pt x="528467" y="262048"/>
                </a:lnTo>
                <a:lnTo>
                  <a:pt x="531432" y="263805"/>
                </a:lnTo>
                <a:lnTo>
                  <a:pt x="537372" y="265757"/>
                </a:lnTo>
                <a:lnTo>
                  <a:pt x="546294" y="266856"/>
                </a:lnTo>
                <a:lnTo>
                  <a:pt x="549270" y="266018"/>
                </a:lnTo>
                <a:lnTo>
                  <a:pt x="555221" y="262441"/>
                </a:lnTo>
                <a:lnTo>
                  <a:pt x="564151" y="254849"/>
                </a:lnTo>
                <a:lnTo>
                  <a:pt x="570103" y="246563"/>
                </a:lnTo>
                <a:lnTo>
                  <a:pt x="573080" y="241575"/>
                </a:lnTo>
                <a:lnTo>
                  <a:pt x="576056" y="236266"/>
                </a:lnTo>
                <a:lnTo>
                  <a:pt x="582010" y="225075"/>
                </a:lnTo>
                <a:lnTo>
                  <a:pt x="585978" y="218320"/>
                </a:lnTo>
                <a:lnTo>
                  <a:pt x="595680" y="202877"/>
                </a:lnTo>
                <a:lnTo>
                  <a:pt x="599060" y="194592"/>
                </a:lnTo>
                <a:lnTo>
                  <a:pt x="601314" y="186092"/>
                </a:lnTo>
                <a:lnTo>
                  <a:pt x="602817" y="177449"/>
                </a:lnTo>
                <a:lnTo>
                  <a:pt x="604811" y="169702"/>
                </a:lnTo>
                <a:lnTo>
                  <a:pt x="607132" y="162554"/>
                </a:lnTo>
                <a:lnTo>
                  <a:pt x="609672" y="155803"/>
                </a:lnTo>
                <a:lnTo>
                  <a:pt x="611365" y="149319"/>
                </a:lnTo>
                <a:lnTo>
                  <a:pt x="612494" y="143011"/>
                </a:lnTo>
                <a:lnTo>
                  <a:pt x="613247" y="136822"/>
                </a:lnTo>
                <a:lnTo>
                  <a:pt x="613748" y="131704"/>
                </a:lnTo>
                <a:lnTo>
                  <a:pt x="614306" y="123371"/>
                </a:lnTo>
                <a:lnTo>
                  <a:pt x="613462" y="119760"/>
                </a:lnTo>
                <a:lnTo>
                  <a:pt x="609879" y="113101"/>
                </a:lnTo>
                <a:lnTo>
                  <a:pt x="607534" y="111921"/>
                </a:lnTo>
                <a:lnTo>
                  <a:pt x="604979" y="112126"/>
                </a:lnTo>
                <a:lnTo>
                  <a:pt x="602284" y="113256"/>
                </a:lnTo>
                <a:lnTo>
                  <a:pt x="593750" y="119585"/>
                </a:lnTo>
                <a:lnTo>
                  <a:pt x="584937" y="127744"/>
                </a:lnTo>
                <a:lnTo>
                  <a:pt x="579011" y="136163"/>
                </a:lnTo>
                <a:lnTo>
                  <a:pt x="576042" y="141186"/>
                </a:lnTo>
                <a:lnTo>
                  <a:pt x="573071" y="146519"/>
                </a:lnTo>
                <a:lnTo>
                  <a:pt x="567122" y="157737"/>
                </a:lnTo>
                <a:lnTo>
                  <a:pt x="565140" y="163506"/>
                </a:lnTo>
                <a:lnTo>
                  <a:pt x="563818" y="169337"/>
                </a:lnTo>
                <a:lnTo>
                  <a:pt x="562936" y="175208"/>
                </a:lnTo>
                <a:lnTo>
                  <a:pt x="562349" y="181107"/>
                </a:lnTo>
                <a:lnTo>
                  <a:pt x="561957" y="187024"/>
                </a:lnTo>
                <a:lnTo>
                  <a:pt x="561696" y="192953"/>
                </a:lnTo>
                <a:lnTo>
                  <a:pt x="562514" y="199882"/>
                </a:lnTo>
                <a:lnTo>
                  <a:pt x="564052" y="207478"/>
                </a:lnTo>
                <a:lnTo>
                  <a:pt x="566069" y="215519"/>
                </a:lnTo>
                <a:lnTo>
                  <a:pt x="568406" y="221871"/>
                </a:lnTo>
                <a:lnTo>
                  <a:pt x="570956" y="227098"/>
                </a:lnTo>
                <a:lnTo>
                  <a:pt x="573648" y="231576"/>
                </a:lnTo>
                <a:lnTo>
                  <a:pt x="576435" y="236544"/>
                </a:lnTo>
                <a:lnTo>
                  <a:pt x="582178" y="247357"/>
                </a:lnTo>
                <a:lnTo>
                  <a:pt x="588038" y="256132"/>
                </a:lnTo>
                <a:lnTo>
                  <a:pt x="590989" y="259861"/>
                </a:lnTo>
                <a:lnTo>
                  <a:pt x="594941" y="262347"/>
                </a:lnTo>
                <a:lnTo>
                  <a:pt x="615542" y="268982"/>
                </a:lnTo>
                <a:lnTo>
                  <a:pt x="621232" y="271404"/>
                </a:lnTo>
                <a:lnTo>
                  <a:pt x="626017" y="272027"/>
                </a:lnTo>
                <a:lnTo>
                  <a:pt x="630199" y="271449"/>
                </a:lnTo>
                <a:lnTo>
                  <a:pt x="633980" y="270073"/>
                </a:lnTo>
                <a:lnTo>
                  <a:pt x="648781" y="268135"/>
                </a:lnTo>
                <a:lnTo>
                  <a:pt x="653313" y="265878"/>
                </a:lnTo>
                <a:lnTo>
                  <a:pt x="657326" y="262390"/>
                </a:lnTo>
                <a:lnTo>
                  <a:pt x="664432" y="254214"/>
                </a:lnTo>
                <a:lnTo>
                  <a:pt x="670897" y="247273"/>
                </a:lnTo>
                <a:lnTo>
                  <a:pt x="674010" y="243041"/>
                </a:lnTo>
                <a:lnTo>
                  <a:pt x="677077" y="238235"/>
                </a:lnTo>
                <a:lnTo>
                  <a:pt x="680115" y="233047"/>
                </a:lnTo>
                <a:lnTo>
                  <a:pt x="682140" y="227603"/>
                </a:lnTo>
                <a:lnTo>
                  <a:pt x="683490" y="221990"/>
                </a:lnTo>
                <a:lnTo>
                  <a:pt x="684390" y="216264"/>
                </a:lnTo>
                <a:lnTo>
                  <a:pt x="685981" y="209470"/>
                </a:lnTo>
                <a:lnTo>
                  <a:pt x="688035" y="201964"/>
                </a:lnTo>
                <a:lnTo>
                  <a:pt x="690396" y="193983"/>
                </a:lnTo>
                <a:lnTo>
                  <a:pt x="692963" y="187670"/>
                </a:lnTo>
                <a:lnTo>
                  <a:pt x="695666" y="182470"/>
                </a:lnTo>
                <a:lnTo>
                  <a:pt x="698460" y="178010"/>
                </a:lnTo>
                <a:lnTo>
                  <a:pt x="700323" y="173053"/>
                </a:lnTo>
                <a:lnTo>
                  <a:pt x="701565" y="167764"/>
                </a:lnTo>
                <a:lnTo>
                  <a:pt x="702393" y="162254"/>
                </a:lnTo>
                <a:lnTo>
                  <a:pt x="703937" y="158580"/>
                </a:lnTo>
                <a:lnTo>
                  <a:pt x="705959" y="156131"/>
                </a:lnTo>
                <a:lnTo>
                  <a:pt x="712942" y="151258"/>
                </a:lnTo>
                <a:lnTo>
                  <a:pt x="712968" y="155981"/>
                </a:lnTo>
                <a:lnTo>
                  <a:pt x="713963" y="158367"/>
                </a:lnTo>
                <a:lnTo>
                  <a:pt x="719113" y="166465"/>
                </a:lnTo>
                <a:lnTo>
                  <a:pt x="722072" y="175149"/>
                </a:lnTo>
                <a:lnTo>
                  <a:pt x="726281" y="181044"/>
                </a:lnTo>
                <a:lnTo>
                  <a:pt x="727800" y="184998"/>
                </a:lnTo>
                <a:lnTo>
                  <a:pt x="728812" y="189618"/>
                </a:lnTo>
                <a:lnTo>
                  <a:pt x="729487" y="194682"/>
                </a:lnTo>
                <a:lnTo>
                  <a:pt x="730930" y="200043"/>
                </a:lnTo>
                <a:lnTo>
                  <a:pt x="732884" y="205601"/>
                </a:lnTo>
                <a:lnTo>
                  <a:pt x="735178" y="211291"/>
                </a:lnTo>
                <a:lnTo>
                  <a:pt x="737700" y="217068"/>
                </a:lnTo>
                <a:lnTo>
                  <a:pt x="743148" y="228779"/>
                </a:lnTo>
                <a:lnTo>
                  <a:pt x="744998" y="233688"/>
                </a:lnTo>
                <a:lnTo>
                  <a:pt x="747053" y="241788"/>
                </a:lnTo>
                <a:lnTo>
                  <a:pt x="748593" y="246330"/>
                </a:lnTo>
                <a:lnTo>
                  <a:pt x="750612" y="251342"/>
                </a:lnTo>
                <a:lnTo>
                  <a:pt x="752950" y="256667"/>
                </a:lnTo>
                <a:lnTo>
                  <a:pt x="758194" y="265230"/>
                </a:lnTo>
                <a:lnTo>
                  <a:pt x="763832" y="272344"/>
                </a:lnTo>
                <a:lnTo>
                  <a:pt x="769645" y="278812"/>
                </a:lnTo>
                <a:lnTo>
                  <a:pt x="772585" y="280934"/>
                </a:lnTo>
                <a:lnTo>
                  <a:pt x="778496" y="283292"/>
                </a:lnTo>
                <a:lnTo>
                  <a:pt x="790376" y="284805"/>
                </a:lnTo>
                <a:lnTo>
                  <a:pt x="805252" y="285129"/>
                </a:lnTo>
                <a:lnTo>
                  <a:pt x="813851" y="282510"/>
                </a:lnTo>
                <a:lnTo>
                  <a:pt x="823295" y="278039"/>
                </a:lnTo>
                <a:lnTo>
                  <a:pt x="834190" y="269944"/>
                </a:lnTo>
                <a:lnTo>
                  <a:pt x="837442" y="267084"/>
                </a:lnTo>
                <a:lnTo>
                  <a:pt x="846924" y="2583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PenAnnotation145"/>
          <p:cNvSpPr/>
          <p:nvPr/>
        </p:nvSpPr>
        <p:spPr>
          <a:xfrm>
            <a:off x="6179343" y="1607462"/>
            <a:ext cx="258962" cy="26671"/>
          </a:xfrm>
          <a:custGeom>
            <a:avLst/>
            <a:gdLst/>
            <a:ahLst/>
            <a:cxnLst/>
            <a:rect l="0" t="0" r="0" b="0"/>
            <a:pathLst>
              <a:path w="258962" h="26671">
                <a:moveTo>
                  <a:pt x="0" y="26670"/>
                </a:moveTo>
                <a:lnTo>
                  <a:pt x="12429" y="26670"/>
                </a:lnTo>
                <a:lnTo>
                  <a:pt x="16223" y="25678"/>
                </a:lnTo>
                <a:lnTo>
                  <a:pt x="20738" y="24025"/>
                </a:lnTo>
                <a:lnTo>
                  <a:pt x="25731" y="21930"/>
                </a:lnTo>
                <a:lnTo>
                  <a:pt x="31045" y="20533"/>
                </a:lnTo>
                <a:lnTo>
                  <a:pt x="36572" y="19603"/>
                </a:lnTo>
                <a:lnTo>
                  <a:pt x="42241" y="18982"/>
                </a:lnTo>
                <a:lnTo>
                  <a:pt x="48996" y="18568"/>
                </a:lnTo>
                <a:lnTo>
                  <a:pt x="64441" y="18108"/>
                </a:lnTo>
                <a:lnTo>
                  <a:pt x="100343" y="17789"/>
                </a:lnTo>
                <a:lnTo>
                  <a:pt x="108568" y="17773"/>
                </a:lnTo>
                <a:lnTo>
                  <a:pt x="117027" y="16770"/>
                </a:lnTo>
                <a:lnTo>
                  <a:pt x="125643" y="15109"/>
                </a:lnTo>
                <a:lnTo>
                  <a:pt x="134364" y="13010"/>
                </a:lnTo>
                <a:lnTo>
                  <a:pt x="142162" y="11610"/>
                </a:lnTo>
                <a:lnTo>
                  <a:pt x="149345" y="10677"/>
                </a:lnTo>
                <a:lnTo>
                  <a:pt x="156118" y="10055"/>
                </a:lnTo>
                <a:lnTo>
                  <a:pt x="163610" y="8648"/>
                </a:lnTo>
                <a:lnTo>
                  <a:pt x="171581" y="6718"/>
                </a:lnTo>
                <a:lnTo>
                  <a:pt x="179872" y="4439"/>
                </a:lnTo>
                <a:lnTo>
                  <a:pt x="187384" y="2920"/>
                </a:lnTo>
                <a:lnTo>
                  <a:pt x="194376" y="1907"/>
                </a:lnTo>
                <a:lnTo>
                  <a:pt x="201021" y="1232"/>
                </a:lnTo>
                <a:lnTo>
                  <a:pt x="206444" y="781"/>
                </a:lnTo>
                <a:lnTo>
                  <a:pt x="211051" y="482"/>
                </a:lnTo>
                <a:lnTo>
                  <a:pt x="215115" y="281"/>
                </a:lnTo>
                <a:lnTo>
                  <a:pt x="224922" y="59"/>
                </a:lnTo>
                <a:lnTo>
                  <a:pt x="230315" y="0"/>
                </a:lnTo>
                <a:lnTo>
                  <a:pt x="234903" y="953"/>
                </a:lnTo>
                <a:lnTo>
                  <a:pt x="238954" y="2580"/>
                </a:lnTo>
                <a:lnTo>
                  <a:pt x="242646" y="4657"/>
                </a:lnTo>
                <a:lnTo>
                  <a:pt x="246100" y="6042"/>
                </a:lnTo>
                <a:lnTo>
                  <a:pt x="249395" y="6965"/>
                </a:lnTo>
                <a:lnTo>
                  <a:pt x="252584" y="7580"/>
                </a:lnTo>
                <a:lnTo>
                  <a:pt x="254710" y="8983"/>
                </a:lnTo>
                <a:lnTo>
                  <a:pt x="256127" y="10910"/>
                </a:lnTo>
                <a:lnTo>
                  <a:pt x="258961" y="1774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PenAnnotation146"/>
          <p:cNvSpPr/>
          <p:nvPr/>
        </p:nvSpPr>
        <p:spPr>
          <a:xfrm>
            <a:off x="6778191" y="1736490"/>
            <a:ext cx="204825" cy="174464"/>
          </a:xfrm>
          <a:custGeom>
            <a:avLst/>
            <a:gdLst/>
            <a:ahLst/>
            <a:cxnLst/>
            <a:rect l="0" t="0" r="0" b="0"/>
            <a:pathLst>
              <a:path w="204825" h="174464">
                <a:moveTo>
                  <a:pt x="133387" y="40517"/>
                </a:moveTo>
                <a:lnTo>
                  <a:pt x="128647" y="35777"/>
                </a:lnTo>
                <a:lnTo>
                  <a:pt x="127250" y="33388"/>
                </a:lnTo>
                <a:lnTo>
                  <a:pt x="125698" y="28089"/>
                </a:lnTo>
                <a:lnTo>
                  <a:pt x="124293" y="25286"/>
                </a:lnTo>
                <a:lnTo>
                  <a:pt x="122363" y="22426"/>
                </a:lnTo>
                <a:lnTo>
                  <a:pt x="120084" y="19527"/>
                </a:lnTo>
                <a:lnTo>
                  <a:pt x="118565" y="16602"/>
                </a:lnTo>
                <a:lnTo>
                  <a:pt x="117553" y="13659"/>
                </a:lnTo>
                <a:lnTo>
                  <a:pt x="116878" y="10706"/>
                </a:lnTo>
                <a:lnTo>
                  <a:pt x="115435" y="8737"/>
                </a:lnTo>
                <a:lnTo>
                  <a:pt x="113482" y="7424"/>
                </a:lnTo>
                <a:lnTo>
                  <a:pt x="107673" y="4973"/>
                </a:lnTo>
                <a:lnTo>
                  <a:pt x="98476" y="577"/>
                </a:lnTo>
                <a:lnTo>
                  <a:pt x="94239" y="0"/>
                </a:lnTo>
                <a:lnTo>
                  <a:pt x="90421" y="607"/>
                </a:lnTo>
                <a:lnTo>
                  <a:pt x="86883" y="2004"/>
                </a:lnTo>
                <a:lnTo>
                  <a:pt x="82541" y="2936"/>
                </a:lnTo>
                <a:lnTo>
                  <a:pt x="77661" y="3557"/>
                </a:lnTo>
                <a:lnTo>
                  <a:pt x="72424" y="3971"/>
                </a:lnTo>
                <a:lnTo>
                  <a:pt x="66948" y="6231"/>
                </a:lnTo>
                <a:lnTo>
                  <a:pt x="61313" y="9722"/>
                </a:lnTo>
                <a:lnTo>
                  <a:pt x="55572" y="14034"/>
                </a:lnTo>
                <a:lnTo>
                  <a:pt x="50752" y="17901"/>
                </a:lnTo>
                <a:lnTo>
                  <a:pt x="46547" y="21471"/>
                </a:lnTo>
                <a:lnTo>
                  <a:pt x="42751" y="24843"/>
                </a:lnTo>
                <a:lnTo>
                  <a:pt x="38237" y="30068"/>
                </a:lnTo>
                <a:lnTo>
                  <a:pt x="33242" y="36528"/>
                </a:lnTo>
                <a:lnTo>
                  <a:pt x="27929" y="43811"/>
                </a:lnTo>
                <a:lnTo>
                  <a:pt x="23394" y="50650"/>
                </a:lnTo>
                <a:lnTo>
                  <a:pt x="19378" y="57195"/>
                </a:lnTo>
                <a:lnTo>
                  <a:pt x="15709" y="63542"/>
                </a:lnTo>
                <a:lnTo>
                  <a:pt x="8987" y="75886"/>
                </a:lnTo>
                <a:lnTo>
                  <a:pt x="5805" y="81956"/>
                </a:lnTo>
                <a:lnTo>
                  <a:pt x="3684" y="87987"/>
                </a:lnTo>
                <a:lnTo>
                  <a:pt x="2270" y="93992"/>
                </a:lnTo>
                <a:lnTo>
                  <a:pt x="1327" y="99979"/>
                </a:lnTo>
                <a:lnTo>
                  <a:pt x="698" y="105956"/>
                </a:lnTo>
                <a:lnTo>
                  <a:pt x="279" y="111924"/>
                </a:lnTo>
                <a:lnTo>
                  <a:pt x="0" y="117887"/>
                </a:lnTo>
                <a:lnTo>
                  <a:pt x="806" y="122855"/>
                </a:lnTo>
                <a:lnTo>
                  <a:pt x="2336" y="127159"/>
                </a:lnTo>
                <a:lnTo>
                  <a:pt x="11919" y="145937"/>
                </a:lnTo>
                <a:lnTo>
                  <a:pt x="14705" y="150484"/>
                </a:lnTo>
                <a:lnTo>
                  <a:pt x="17555" y="154508"/>
                </a:lnTo>
                <a:lnTo>
                  <a:pt x="20447" y="158183"/>
                </a:lnTo>
                <a:lnTo>
                  <a:pt x="23367" y="160633"/>
                </a:lnTo>
                <a:lnTo>
                  <a:pt x="26306" y="162266"/>
                </a:lnTo>
                <a:lnTo>
                  <a:pt x="32217" y="164081"/>
                </a:lnTo>
                <a:lnTo>
                  <a:pt x="38151" y="164888"/>
                </a:lnTo>
                <a:lnTo>
                  <a:pt x="44096" y="165246"/>
                </a:lnTo>
                <a:lnTo>
                  <a:pt x="47071" y="165342"/>
                </a:lnTo>
                <a:lnTo>
                  <a:pt x="50046" y="164413"/>
                </a:lnTo>
                <a:lnTo>
                  <a:pt x="55998" y="160736"/>
                </a:lnTo>
                <a:lnTo>
                  <a:pt x="61950" y="155794"/>
                </a:lnTo>
                <a:lnTo>
                  <a:pt x="64926" y="153087"/>
                </a:lnTo>
                <a:lnTo>
                  <a:pt x="73525" y="144788"/>
                </a:lnTo>
                <a:lnTo>
                  <a:pt x="78596" y="139797"/>
                </a:lnTo>
                <a:lnTo>
                  <a:pt x="82969" y="134485"/>
                </a:lnTo>
                <a:lnTo>
                  <a:pt x="86876" y="128959"/>
                </a:lnTo>
                <a:lnTo>
                  <a:pt x="90474" y="123291"/>
                </a:lnTo>
                <a:lnTo>
                  <a:pt x="93864" y="117528"/>
                </a:lnTo>
                <a:lnTo>
                  <a:pt x="97116" y="111702"/>
                </a:lnTo>
                <a:lnTo>
                  <a:pt x="103376" y="99936"/>
                </a:lnTo>
                <a:lnTo>
                  <a:pt x="109466" y="88092"/>
                </a:lnTo>
                <a:lnTo>
                  <a:pt x="111486" y="83148"/>
                </a:lnTo>
                <a:lnTo>
                  <a:pt x="112833" y="78860"/>
                </a:lnTo>
                <a:lnTo>
                  <a:pt x="113731" y="75009"/>
                </a:lnTo>
                <a:lnTo>
                  <a:pt x="114330" y="70457"/>
                </a:lnTo>
                <a:lnTo>
                  <a:pt x="114730" y="65438"/>
                </a:lnTo>
                <a:lnTo>
                  <a:pt x="115370" y="52606"/>
                </a:lnTo>
                <a:lnTo>
                  <a:pt x="115457" y="48205"/>
                </a:lnTo>
                <a:lnTo>
                  <a:pt x="115523" y="40967"/>
                </a:lnTo>
                <a:lnTo>
                  <a:pt x="115527" y="61520"/>
                </a:lnTo>
                <a:lnTo>
                  <a:pt x="114535" y="64441"/>
                </a:lnTo>
                <a:lnTo>
                  <a:pt x="112882" y="67380"/>
                </a:lnTo>
                <a:lnTo>
                  <a:pt x="110787" y="70332"/>
                </a:lnTo>
                <a:lnTo>
                  <a:pt x="110383" y="73292"/>
                </a:lnTo>
                <a:lnTo>
                  <a:pt x="111106" y="76258"/>
                </a:lnTo>
                <a:lnTo>
                  <a:pt x="112580" y="79227"/>
                </a:lnTo>
                <a:lnTo>
                  <a:pt x="113562" y="83191"/>
                </a:lnTo>
                <a:lnTo>
                  <a:pt x="114217" y="87818"/>
                </a:lnTo>
                <a:lnTo>
                  <a:pt x="114654" y="92887"/>
                </a:lnTo>
                <a:lnTo>
                  <a:pt x="115937" y="98251"/>
                </a:lnTo>
                <a:lnTo>
                  <a:pt x="117785" y="103811"/>
                </a:lnTo>
                <a:lnTo>
                  <a:pt x="120009" y="109502"/>
                </a:lnTo>
                <a:lnTo>
                  <a:pt x="122484" y="114288"/>
                </a:lnTo>
                <a:lnTo>
                  <a:pt x="125126" y="118471"/>
                </a:lnTo>
                <a:lnTo>
                  <a:pt x="127880" y="122252"/>
                </a:lnTo>
                <a:lnTo>
                  <a:pt x="130707" y="125765"/>
                </a:lnTo>
                <a:lnTo>
                  <a:pt x="133585" y="129099"/>
                </a:lnTo>
                <a:lnTo>
                  <a:pt x="136496" y="132314"/>
                </a:lnTo>
                <a:lnTo>
                  <a:pt x="139427" y="136442"/>
                </a:lnTo>
                <a:lnTo>
                  <a:pt x="142375" y="141178"/>
                </a:lnTo>
                <a:lnTo>
                  <a:pt x="145332" y="146320"/>
                </a:lnTo>
                <a:lnTo>
                  <a:pt x="148296" y="150740"/>
                </a:lnTo>
                <a:lnTo>
                  <a:pt x="151263" y="154679"/>
                </a:lnTo>
                <a:lnTo>
                  <a:pt x="154234" y="158297"/>
                </a:lnTo>
                <a:lnTo>
                  <a:pt x="158199" y="160709"/>
                </a:lnTo>
                <a:lnTo>
                  <a:pt x="162827" y="162317"/>
                </a:lnTo>
                <a:lnTo>
                  <a:pt x="167896" y="163389"/>
                </a:lnTo>
                <a:lnTo>
                  <a:pt x="172268" y="165096"/>
                </a:lnTo>
                <a:lnTo>
                  <a:pt x="176175" y="167226"/>
                </a:lnTo>
                <a:lnTo>
                  <a:pt x="179771" y="169638"/>
                </a:lnTo>
                <a:lnTo>
                  <a:pt x="183162" y="171246"/>
                </a:lnTo>
                <a:lnTo>
                  <a:pt x="186414" y="172319"/>
                </a:lnTo>
                <a:lnTo>
                  <a:pt x="192673" y="173510"/>
                </a:lnTo>
                <a:lnTo>
                  <a:pt x="195731" y="173827"/>
                </a:lnTo>
                <a:lnTo>
                  <a:pt x="204824" y="1744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PenAnnotation147"/>
          <p:cNvSpPr/>
          <p:nvPr/>
        </p:nvSpPr>
        <p:spPr>
          <a:xfrm>
            <a:off x="7027664" y="1759703"/>
            <a:ext cx="267891" cy="167591"/>
          </a:xfrm>
          <a:custGeom>
            <a:avLst/>
            <a:gdLst/>
            <a:ahLst/>
            <a:cxnLst/>
            <a:rect l="0" t="0" r="0" b="0"/>
            <a:pathLst>
              <a:path w="267891" h="167591">
                <a:moveTo>
                  <a:pt x="0" y="8375"/>
                </a:moveTo>
                <a:lnTo>
                  <a:pt x="0" y="56565"/>
                </a:lnTo>
                <a:lnTo>
                  <a:pt x="992" y="63321"/>
                </a:lnTo>
                <a:lnTo>
                  <a:pt x="2646" y="69811"/>
                </a:lnTo>
                <a:lnTo>
                  <a:pt x="4740" y="76121"/>
                </a:lnTo>
                <a:lnTo>
                  <a:pt x="7129" y="82312"/>
                </a:lnTo>
                <a:lnTo>
                  <a:pt x="9713" y="88424"/>
                </a:lnTo>
                <a:lnTo>
                  <a:pt x="12428" y="94483"/>
                </a:lnTo>
                <a:lnTo>
                  <a:pt x="18091" y="106507"/>
                </a:lnTo>
                <a:lnTo>
                  <a:pt x="20991" y="112492"/>
                </a:lnTo>
                <a:lnTo>
                  <a:pt x="22923" y="118466"/>
                </a:lnTo>
                <a:lnTo>
                  <a:pt x="24212" y="124433"/>
                </a:lnTo>
                <a:lnTo>
                  <a:pt x="25071" y="130395"/>
                </a:lnTo>
                <a:lnTo>
                  <a:pt x="26635" y="134370"/>
                </a:lnTo>
                <a:lnTo>
                  <a:pt x="28671" y="137020"/>
                </a:lnTo>
                <a:lnTo>
                  <a:pt x="33579" y="140957"/>
                </a:lnTo>
                <a:lnTo>
                  <a:pt x="39067" y="146014"/>
                </a:lnTo>
                <a:lnTo>
                  <a:pt x="41919" y="147759"/>
                </a:lnTo>
                <a:lnTo>
                  <a:pt x="49683" y="150215"/>
                </a:lnTo>
                <a:lnTo>
                  <a:pt x="53065" y="151113"/>
                </a:lnTo>
                <a:lnTo>
                  <a:pt x="53427" y="146469"/>
                </a:lnTo>
                <a:lnTo>
                  <a:pt x="53533" y="138809"/>
                </a:lnTo>
                <a:lnTo>
                  <a:pt x="54540" y="136010"/>
                </a:lnTo>
                <a:lnTo>
                  <a:pt x="56204" y="133153"/>
                </a:lnTo>
                <a:lnTo>
                  <a:pt x="58305" y="130255"/>
                </a:lnTo>
                <a:lnTo>
                  <a:pt x="59706" y="126339"/>
                </a:lnTo>
                <a:lnTo>
                  <a:pt x="60639" y="121744"/>
                </a:lnTo>
                <a:lnTo>
                  <a:pt x="61262" y="116697"/>
                </a:lnTo>
                <a:lnTo>
                  <a:pt x="60685" y="111347"/>
                </a:lnTo>
                <a:lnTo>
                  <a:pt x="59308" y="105796"/>
                </a:lnTo>
                <a:lnTo>
                  <a:pt x="57398" y="100112"/>
                </a:lnTo>
                <a:lnTo>
                  <a:pt x="56125" y="95329"/>
                </a:lnTo>
                <a:lnTo>
                  <a:pt x="55276" y="91149"/>
                </a:lnTo>
                <a:lnTo>
                  <a:pt x="54709" y="87370"/>
                </a:lnTo>
                <a:lnTo>
                  <a:pt x="54333" y="83859"/>
                </a:lnTo>
                <a:lnTo>
                  <a:pt x="54081" y="80525"/>
                </a:lnTo>
                <a:lnTo>
                  <a:pt x="53678" y="72787"/>
                </a:lnTo>
                <a:lnTo>
                  <a:pt x="53622" y="69083"/>
                </a:lnTo>
                <a:lnTo>
                  <a:pt x="53586" y="63361"/>
                </a:lnTo>
                <a:lnTo>
                  <a:pt x="53578" y="69765"/>
                </a:lnTo>
                <a:lnTo>
                  <a:pt x="54570" y="70137"/>
                </a:lnTo>
                <a:lnTo>
                  <a:pt x="58318" y="70551"/>
                </a:lnTo>
                <a:lnTo>
                  <a:pt x="60707" y="71654"/>
                </a:lnTo>
                <a:lnTo>
                  <a:pt x="66006" y="75525"/>
                </a:lnTo>
                <a:lnTo>
                  <a:pt x="68809" y="76954"/>
                </a:lnTo>
                <a:lnTo>
                  <a:pt x="74569" y="78542"/>
                </a:lnTo>
                <a:lnTo>
                  <a:pt x="78486" y="79957"/>
                </a:lnTo>
                <a:lnTo>
                  <a:pt x="83081" y="81893"/>
                </a:lnTo>
                <a:lnTo>
                  <a:pt x="88130" y="84176"/>
                </a:lnTo>
                <a:lnTo>
                  <a:pt x="93479" y="85698"/>
                </a:lnTo>
                <a:lnTo>
                  <a:pt x="99031" y="86713"/>
                </a:lnTo>
                <a:lnTo>
                  <a:pt x="104716" y="87389"/>
                </a:lnTo>
                <a:lnTo>
                  <a:pt x="110490" y="86848"/>
                </a:lnTo>
                <a:lnTo>
                  <a:pt x="116324" y="85495"/>
                </a:lnTo>
                <a:lnTo>
                  <a:pt x="122198" y="83601"/>
                </a:lnTo>
                <a:lnTo>
                  <a:pt x="128098" y="82338"/>
                </a:lnTo>
                <a:lnTo>
                  <a:pt x="134015" y="81496"/>
                </a:lnTo>
                <a:lnTo>
                  <a:pt x="139945" y="80935"/>
                </a:lnTo>
                <a:lnTo>
                  <a:pt x="145883" y="79568"/>
                </a:lnTo>
                <a:lnTo>
                  <a:pt x="151825" y="77665"/>
                </a:lnTo>
                <a:lnTo>
                  <a:pt x="157771" y="75404"/>
                </a:lnTo>
                <a:lnTo>
                  <a:pt x="163720" y="72905"/>
                </a:lnTo>
                <a:lnTo>
                  <a:pt x="169670" y="70246"/>
                </a:lnTo>
                <a:lnTo>
                  <a:pt x="175621" y="67482"/>
                </a:lnTo>
                <a:lnTo>
                  <a:pt x="180581" y="64647"/>
                </a:lnTo>
                <a:lnTo>
                  <a:pt x="184879" y="61764"/>
                </a:lnTo>
                <a:lnTo>
                  <a:pt x="188738" y="58851"/>
                </a:lnTo>
                <a:lnTo>
                  <a:pt x="193293" y="55916"/>
                </a:lnTo>
                <a:lnTo>
                  <a:pt x="198315" y="52967"/>
                </a:lnTo>
                <a:lnTo>
                  <a:pt x="203648" y="50009"/>
                </a:lnTo>
                <a:lnTo>
                  <a:pt x="208195" y="47045"/>
                </a:lnTo>
                <a:lnTo>
                  <a:pt x="212218" y="44077"/>
                </a:lnTo>
                <a:lnTo>
                  <a:pt x="215893" y="41106"/>
                </a:lnTo>
                <a:lnTo>
                  <a:pt x="218343" y="37141"/>
                </a:lnTo>
                <a:lnTo>
                  <a:pt x="219975" y="32513"/>
                </a:lnTo>
                <a:lnTo>
                  <a:pt x="221064" y="27443"/>
                </a:lnTo>
                <a:lnTo>
                  <a:pt x="221791" y="23071"/>
                </a:lnTo>
                <a:lnTo>
                  <a:pt x="222274" y="19165"/>
                </a:lnTo>
                <a:lnTo>
                  <a:pt x="222597" y="15568"/>
                </a:lnTo>
                <a:lnTo>
                  <a:pt x="221819" y="12178"/>
                </a:lnTo>
                <a:lnTo>
                  <a:pt x="220309" y="8926"/>
                </a:lnTo>
                <a:lnTo>
                  <a:pt x="215497" y="1318"/>
                </a:lnTo>
                <a:lnTo>
                  <a:pt x="209547" y="277"/>
                </a:lnTo>
                <a:lnTo>
                  <a:pt x="205182" y="0"/>
                </a:lnTo>
                <a:lnTo>
                  <a:pt x="201280" y="807"/>
                </a:lnTo>
                <a:lnTo>
                  <a:pt x="194299" y="4350"/>
                </a:lnTo>
                <a:lnTo>
                  <a:pt x="190055" y="6684"/>
                </a:lnTo>
                <a:lnTo>
                  <a:pt x="180050" y="11923"/>
                </a:lnTo>
                <a:lnTo>
                  <a:pt x="175596" y="14709"/>
                </a:lnTo>
                <a:lnTo>
                  <a:pt x="171634" y="17558"/>
                </a:lnTo>
                <a:lnTo>
                  <a:pt x="168001" y="20450"/>
                </a:lnTo>
                <a:lnTo>
                  <a:pt x="164586" y="24363"/>
                </a:lnTo>
                <a:lnTo>
                  <a:pt x="161318" y="28955"/>
                </a:lnTo>
                <a:lnTo>
                  <a:pt x="158146" y="34001"/>
                </a:lnTo>
                <a:lnTo>
                  <a:pt x="155040" y="39350"/>
                </a:lnTo>
                <a:lnTo>
                  <a:pt x="148943" y="50584"/>
                </a:lnTo>
                <a:lnTo>
                  <a:pt x="139933" y="68065"/>
                </a:lnTo>
                <a:lnTo>
                  <a:pt x="137937" y="73965"/>
                </a:lnTo>
                <a:lnTo>
                  <a:pt x="136606" y="79883"/>
                </a:lnTo>
                <a:lnTo>
                  <a:pt x="135719" y="85813"/>
                </a:lnTo>
                <a:lnTo>
                  <a:pt x="136120" y="91750"/>
                </a:lnTo>
                <a:lnTo>
                  <a:pt x="137379" y="97692"/>
                </a:lnTo>
                <a:lnTo>
                  <a:pt x="139211" y="103639"/>
                </a:lnTo>
                <a:lnTo>
                  <a:pt x="140432" y="109587"/>
                </a:lnTo>
                <a:lnTo>
                  <a:pt x="141247" y="115537"/>
                </a:lnTo>
                <a:lnTo>
                  <a:pt x="141789" y="121488"/>
                </a:lnTo>
                <a:lnTo>
                  <a:pt x="143144" y="126448"/>
                </a:lnTo>
                <a:lnTo>
                  <a:pt x="145038" y="130746"/>
                </a:lnTo>
                <a:lnTo>
                  <a:pt x="147294" y="134604"/>
                </a:lnTo>
                <a:lnTo>
                  <a:pt x="149790" y="139160"/>
                </a:lnTo>
                <a:lnTo>
                  <a:pt x="155208" y="149515"/>
                </a:lnTo>
                <a:lnTo>
                  <a:pt x="158042" y="153070"/>
                </a:lnTo>
                <a:lnTo>
                  <a:pt x="160924" y="155439"/>
                </a:lnTo>
                <a:lnTo>
                  <a:pt x="166772" y="159065"/>
                </a:lnTo>
                <a:lnTo>
                  <a:pt x="172677" y="163984"/>
                </a:lnTo>
                <a:lnTo>
                  <a:pt x="176634" y="165692"/>
                </a:lnTo>
                <a:lnTo>
                  <a:pt x="181256" y="166831"/>
                </a:lnTo>
                <a:lnTo>
                  <a:pt x="186322" y="167590"/>
                </a:lnTo>
                <a:lnTo>
                  <a:pt x="190691" y="167104"/>
                </a:lnTo>
                <a:lnTo>
                  <a:pt x="194595" y="165788"/>
                </a:lnTo>
                <a:lnTo>
                  <a:pt x="212732" y="156547"/>
                </a:lnTo>
                <a:lnTo>
                  <a:pt x="217228" y="153789"/>
                </a:lnTo>
                <a:lnTo>
                  <a:pt x="221217" y="150958"/>
                </a:lnTo>
                <a:lnTo>
                  <a:pt x="224869" y="148079"/>
                </a:lnTo>
                <a:lnTo>
                  <a:pt x="228295" y="144175"/>
                </a:lnTo>
                <a:lnTo>
                  <a:pt x="231572" y="139588"/>
                </a:lnTo>
                <a:lnTo>
                  <a:pt x="234748" y="134545"/>
                </a:lnTo>
                <a:lnTo>
                  <a:pt x="238850" y="129199"/>
                </a:lnTo>
                <a:lnTo>
                  <a:pt x="243569" y="123651"/>
                </a:lnTo>
                <a:lnTo>
                  <a:pt x="253112" y="113187"/>
                </a:lnTo>
                <a:lnTo>
                  <a:pt x="267890" y="976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PenAnnotation148"/>
          <p:cNvSpPr/>
          <p:nvPr/>
        </p:nvSpPr>
        <p:spPr>
          <a:xfrm>
            <a:off x="7287989" y="1777007"/>
            <a:ext cx="141512" cy="138740"/>
          </a:xfrm>
          <a:custGeom>
            <a:avLst/>
            <a:gdLst/>
            <a:ahLst/>
            <a:cxnLst/>
            <a:rect l="0" t="0" r="0" b="0"/>
            <a:pathLst>
              <a:path w="141512" h="138740">
                <a:moveTo>
                  <a:pt x="61143" y="0"/>
                </a:moveTo>
                <a:lnTo>
                  <a:pt x="68832" y="7689"/>
                </a:lnTo>
                <a:lnTo>
                  <a:pt x="72167" y="8378"/>
                </a:lnTo>
                <a:lnTo>
                  <a:pt x="74446" y="8562"/>
                </a:lnTo>
                <a:lnTo>
                  <a:pt x="75965" y="9677"/>
                </a:lnTo>
                <a:lnTo>
                  <a:pt x="76977" y="11412"/>
                </a:lnTo>
                <a:lnTo>
                  <a:pt x="77652" y="13562"/>
                </a:lnTo>
                <a:lnTo>
                  <a:pt x="79095" y="15986"/>
                </a:lnTo>
                <a:lnTo>
                  <a:pt x="81049" y="18595"/>
                </a:lnTo>
                <a:lnTo>
                  <a:pt x="83344" y="21327"/>
                </a:lnTo>
                <a:lnTo>
                  <a:pt x="84873" y="24140"/>
                </a:lnTo>
                <a:lnTo>
                  <a:pt x="85893" y="27007"/>
                </a:lnTo>
                <a:lnTo>
                  <a:pt x="86573" y="29911"/>
                </a:lnTo>
                <a:lnTo>
                  <a:pt x="87026" y="32839"/>
                </a:lnTo>
                <a:lnTo>
                  <a:pt x="87328" y="35784"/>
                </a:lnTo>
                <a:lnTo>
                  <a:pt x="87529" y="38739"/>
                </a:lnTo>
                <a:lnTo>
                  <a:pt x="87663" y="41701"/>
                </a:lnTo>
                <a:lnTo>
                  <a:pt x="87813" y="47638"/>
                </a:lnTo>
                <a:lnTo>
                  <a:pt x="87932" y="62462"/>
                </a:lnTo>
                <a:lnTo>
                  <a:pt x="87932" y="50075"/>
                </a:lnTo>
                <a:lnTo>
                  <a:pt x="86940" y="47274"/>
                </a:lnTo>
                <a:lnTo>
                  <a:pt x="85287" y="44415"/>
                </a:lnTo>
                <a:lnTo>
                  <a:pt x="83192" y="41516"/>
                </a:lnTo>
                <a:lnTo>
                  <a:pt x="80803" y="38592"/>
                </a:lnTo>
                <a:lnTo>
                  <a:pt x="78219" y="35650"/>
                </a:lnTo>
                <a:lnTo>
                  <a:pt x="75504" y="32696"/>
                </a:lnTo>
                <a:lnTo>
                  <a:pt x="71709" y="29735"/>
                </a:lnTo>
                <a:lnTo>
                  <a:pt x="67196" y="26769"/>
                </a:lnTo>
                <a:lnTo>
                  <a:pt x="62201" y="23799"/>
                </a:lnTo>
                <a:lnTo>
                  <a:pt x="57880" y="21819"/>
                </a:lnTo>
                <a:lnTo>
                  <a:pt x="54007" y="20499"/>
                </a:lnTo>
                <a:lnTo>
                  <a:pt x="50432" y="19620"/>
                </a:lnTo>
                <a:lnTo>
                  <a:pt x="47057" y="19033"/>
                </a:lnTo>
                <a:lnTo>
                  <a:pt x="43816" y="18642"/>
                </a:lnTo>
                <a:lnTo>
                  <a:pt x="40662" y="18381"/>
                </a:lnTo>
                <a:lnTo>
                  <a:pt x="37567" y="18207"/>
                </a:lnTo>
                <a:lnTo>
                  <a:pt x="31482" y="18014"/>
                </a:lnTo>
                <a:lnTo>
                  <a:pt x="28471" y="18955"/>
                </a:lnTo>
                <a:lnTo>
                  <a:pt x="25471" y="20574"/>
                </a:lnTo>
                <a:lnTo>
                  <a:pt x="22479" y="22646"/>
                </a:lnTo>
                <a:lnTo>
                  <a:pt x="20485" y="25019"/>
                </a:lnTo>
                <a:lnTo>
                  <a:pt x="19154" y="27594"/>
                </a:lnTo>
                <a:lnTo>
                  <a:pt x="18268" y="30302"/>
                </a:lnTo>
                <a:lnTo>
                  <a:pt x="16685" y="34092"/>
                </a:lnTo>
                <a:lnTo>
                  <a:pt x="14638" y="38603"/>
                </a:lnTo>
                <a:lnTo>
                  <a:pt x="12280" y="43595"/>
                </a:lnTo>
                <a:lnTo>
                  <a:pt x="10708" y="47915"/>
                </a:lnTo>
                <a:lnTo>
                  <a:pt x="9661" y="51787"/>
                </a:lnTo>
                <a:lnTo>
                  <a:pt x="8962" y="55361"/>
                </a:lnTo>
                <a:lnTo>
                  <a:pt x="7504" y="59728"/>
                </a:lnTo>
                <a:lnTo>
                  <a:pt x="5541" y="64623"/>
                </a:lnTo>
                <a:lnTo>
                  <a:pt x="3239" y="69871"/>
                </a:lnTo>
                <a:lnTo>
                  <a:pt x="1704" y="75354"/>
                </a:lnTo>
                <a:lnTo>
                  <a:pt x="682" y="80994"/>
                </a:lnTo>
                <a:lnTo>
                  <a:pt x="0" y="86738"/>
                </a:lnTo>
                <a:lnTo>
                  <a:pt x="537" y="91560"/>
                </a:lnTo>
                <a:lnTo>
                  <a:pt x="1888" y="95767"/>
                </a:lnTo>
                <a:lnTo>
                  <a:pt x="3781" y="99563"/>
                </a:lnTo>
                <a:lnTo>
                  <a:pt x="6034" y="103087"/>
                </a:lnTo>
                <a:lnTo>
                  <a:pt x="8529" y="106428"/>
                </a:lnTo>
                <a:lnTo>
                  <a:pt x="11184" y="109647"/>
                </a:lnTo>
                <a:lnTo>
                  <a:pt x="13947" y="112786"/>
                </a:lnTo>
                <a:lnTo>
                  <a:pt x="19661" y="118919"/>
                </a:lnTo>
                <a:lnTo>
                  <a:pt x="23567" y="121943"/>
                </a:lnTo>
                <a:lnTo>
                  <a:pt x="28155" y="124952"/>
                </a:lnTo>
                <a:lnTo>
                  <a:pt x="33199" y="127950"/>
                </a:lnTo>
                <a:lnTo>
                  <a:pt x="37553" y="129948"/>
                </a:lnTo>
                <a:lnTo>
                  <a:pt x="41447" y="131281"/>
                </a:lnTo>
                <a:lnTo>
                  <a:pt x="45037" y="132169"/>
                </a:lnTo>
                <a:lnTo>
                  <a:pt x="49413" y="133754"/>
                </a:lnTo>
                <a:lnTo>
                  <a:pt x="54315" y="135802"/>
                </a:lnTo>
                <a:lnTo>
                  <a:pt x="59567" y="138160"/>
                </a:lnTo>
                <a:lnTo>
                  <a:pt x="64062" y="138739"/>
                </a:lnTo>
                <a:lnTo>
                  <a:pt x="68050" y="138134"/>
                </a:lnTo>
                <a:lnTo>
                  <a:pt x="71701" y="136738"/>
                </a:lnTo>
                <a:lnTo>
                  <a:pt x="76119" y="135807"/>
                </a:lnTo>
                <a:lnTo>
                  <a:pt x="81049" y="135186"/>
                </a:lnTo>
                <a:lnTo>
                  <a:pt x="86320" y="134773"/>
                </a:lnTo>
                <a:lnTo>
                  <a:pt x="90827" y="134497"/>
                </a:lnTo>
                <a:lnTo>
                  <a:pt x="98479" y="134191"/>
                </a:lnTo>
                <a:lnTo>
                  <a:pt x="101909" y="133117"/>
                </a:lnTo>
                <a:lnTo>
                  <a:pt x="105187" y="131409"/>
                </a:lnTo>
                <a:lnTo>
                  <a:pt x="108365" y="129278"/>
                </a:lnTo>
                <a:lnTo>
                  <a:pt x="111477" y="127857"/>
                </a:lnTo>
                <a:lnTo>
                  <a:pt x="114542" y="126910"/>
                </a:lnTo>
                <a:lnTo>
                  <a:pt x="117579" y="126279"/>
                </a:lnTo>
                <a:lnTo>
                  <a:pt x="120595" y="124866"/>
                </a:lnTo>
                <a:lnTo>
                  <a:pt x="123598" y="122931"/>
                </a:lnTo>
                <a:lnTo>
                  <a:pt x="126593" y="120650"/>
                </a:lnTo>
                <a:lnTo>
                  <a:pt x="129581" y="118136"/>
                </a:lnTo>
                <a:lnTo>
                  <a:pt x="132565" y="115469"/>
                </a:lnTo>
                <a:lnTo>
                  <a:pt x="135547" y="112698"/>
                </a:lnTo>
                <a:lnTo>
                  <a:pt x="137535" y="109859"/>
                </a:lnTo>
                <a:lnTo>
                  <a:pt x="138860" y="106974"/>
                </a:lnTo>
                <a:lnTo>
                  <a:pt x="141511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PenAnnotation149"/>
          <p:cNvSpPr/>
          <p:nvPr/>
        </p:nvSpPr>
        <p:spPr>
          <a:xfrm>
            <a:off x="7609526" y="1616273"/>
            <a:ext cx="355756" cy="339173"/>
          </a:xfrm>
          <a:custGeom>
            <a:avLst/>
            <a:gdLst/>
            <a:ahLst/>
            <a:cxnLst/>
            <a:rect l="0" t="0" r="0" b="0"/>
            <a:pathLst>
              <a:path w="355756" h="339173">
                <a:moveTo>
                  <a:pt x="61075" y="0"/>
                </a:moveTo>
                <a:lnTo>
                  <a:pt x="65816" y="4740"/>
                </a:lnTo>
                <a:lnTo>
                  <a:pt x="67212" y="8121"/>
                </a:lnTo>
                <a:lnTo>
                  <a:pt x="68764" y="17169"/>
                </a:lnTo>
                <a:lnTo>
                  <a:pt x="70169" y="21368"/>
                </a:lnTo>
                <a:lnTo>
                  <a:pt x="74377" y="28679"/>
                </a:lnTo>
                <a:lnTo>
                  <a:pt x="76889" y="34002"/>
                </a:lnTo>
                <a:lnTo>
                  <a:pt x="79555" y="40528"/>
                </a:lnTo>
                <a:lnTo>
                  <a:pt x="82325" y="47854"/>
                </a:lnTo>
                <a:lnTo>
                  <a:pt x="84171" y="56708"/>
                </a:lnTo>
                <a:lnTo>
                  <a:pt x="85402" y="66578"/>
                </a:lnTo>
                <a:lnTo>
                  <a:pt x="86223" y="77128"/>
                </a:lnTo>
                <a:lnTo>
                  <a:pt x="88754" y="88129"/>
                </a:lnTo>
                <a:lnTo>
                  <a:pt x="92427" y="99433"/>
                </a:lnTo>
                <a:lnTo>
                  <a:pt x="96859" y="110937"/>
                </a:lnTo>
                <a:lnTo>
                  <a:pt x="99814" y="122575"/>
                </a:lnTo>
                <a:lnTo>
                  <a:pt x="101783" y="134303"/>
                </a:lnTo>
                <a:lnTo>
                  <a:pt x="103097" y="146090"/>
                </a:lnTo>
                <a:lnTo>
                  <a:pt x="104965" y="157917"/>
                </a:lnTo>
                <a:lnTo>
                  <a:pt x="107202" y="169770"/>
                </a:lnTo>
                <a:lnTo>
                  <a:pt x="109686" y="181641"/>
                </a:lnTo>
                <a:lnTo>
                  <a:pt x="112334" y="192531"/>
                </a:lnTo>
                <a:lnTo>
                  <a:pt x="115091" y="202768"/>
                </a:lnTo>
                <a:lnTo>
                  <a:pt x="117922" y="212570"/>
                </a:lnTo>
                <a:lnTo>
                  <a:pt x="119809" y="222080"/>
                </a:lnTo>
                <a:lnTo>
                  <a:pt x="121067" y="231397"/>
                </a:lnTo>
                <a:lnTo>
                  <a:pt x="121905" y="240585"/>
                </a:lnTo>
                <a:lnTo>
                  <a:pt x="123457" y="248695"/>
                </a:lnTo>
                <a:lnTo>
                  <a:pt x="125484" y="256086"/>
                </a:lnTo>
                <a:lnTo>
                  <a:pt x="127827" y="262997"/>
                </a:lnTo>
                <a:lnTo>
                  <a:pt x="130430" y="273323"/>
                </a:lnTo>
                <a:lnTo>
                  <a:pt x="131124" y="277465"/>
                </a:lnTo>
                <a:lnTo>
                  <a:pt x="134541" y="284714"/>
                </a:lnTo>
                <a:lnTo>
                  <a:pt x="136842" y="288036"/>
                </a:lnTo>
                <a:lnTo>
                  <a:pt x="139398" y="294373"/>
                </a:lnTo>
                <a:lnTo>
                  <a:pt x="141038" y="301785"/>
                </a:lnTo>
                <a:lnTo>
                  <a:pt x="141173" y="301401"/>
                </a:lnTo>
                <a:lnTo>
                  <a:pt x="141407" y="291020"/>
                </a:lnTo>
                <a:lnTo>
                  <a:pt x="141432" y="282571"/>
                </a:lnTo>
                <a:lnTo>
                  <a:pt x="138792" y="274085"/>
                </a:lnTo>
                <a:lnTo>
                  <a:pt x="135304" y="263698"/>
                </a:lnTo>
                <a:lnTo>
                  <a:pt x="134373" y="258150"/>
                </a:lnTo>
                <a:lnTo>
                  <a:pt x="133753" y="252467"/>
                </a:lnTo>
                <a:lnTo>
                  <a:pt x="132347" y="246694"/>
                </a:lnTo>
                <a:lnTo>
                  <a:pt x="130418" y="240861"/>
                </a:lnTo>
                <a:lnTo>
                  <a:pt x="128140" y="234988"/>
                </a:lnTo>
                <a:lnTo>
                  <a:pt x="124636" y="229088"/>
                </a:lnTo>
                <a:lnTo>
                  <a:pt x="120316" y="223171"/>
                </a:lnTo>
                <a:lnTo>
                  <a:pt x="115452" y="217242"/>
                </a:lnTo>
                <a:lnTo>
                  <a:pt x="107402" y="208008"/>
                </a:lnTo>
                <a:lnTo>
                  <a:pt x="99524" y="200596"/>
                </a:lnTo>
                <a:lnTo>
                  <a:pt x="89408" y="193995"/>
                </a:lnTo>
                <a:lnTo>
                  <a:pt x="78298" y="187754"/>
                </a:lnTo>
                <a:lnTo>
                  <a:pt x="72557" y="184700"/>
                </a:lnTo>
                <a:lnTo>
                  <a:pt x="66745" y="182665"/>
                </a:lnTo>
                <a:lnTo>
                  <a:pt x="60887" y="181308"/>
                </a:lnTo>
                <a:lnTo>
                  <a:pt x="54996" y="180403"/>
                </a:lnTo>
                <a:lnTo>
                  <a:pt x="50077" y="180792"/>
                </a:lnTo>
                <a:lnTo>
                  <a:pt x="45805" y="182044"/>
                </a:lnTo>
                <a:lnTo>
                  <a:pt x="41966" y="183870"/>
                </a:lnTo>
                <a:lnTo>
                  <a:pt x="32408" y="185900"/>
                </a:lnTo>
                <a:lnTo>
                  <a:pt x="27081" y="186441"/>
                </a:lnTo>
                <a:lnTo>
                  <a:pt x="22537" y="187794"/>
                </a:lnTo>
                <a:lnTo>
                  <a:pt x="14843" y="191943"/>
                </a:lnTo>
                <a:lnTo>
                  <a:pt x="12394" y="194439"/>
                </a:lnTo>
                <a:lnTo>
                  <a:pt x="10762" y="197094"/>
                </a:lnTo>
                <a:lnTo>
                  <a:pt x="7956" y="203683"/>
                </a:lnTo>
                <a:lnTo>
                  <a:pt x="3402" y="213226"/>
                </a:lnTo>
                <a:lnTo>
                  <a:pt x="1790" y="218549"/>
                </a:lnTo>
                <a:lnTo>
                  <a:pt x="716" y="224082"/>
                </a:lnTo>
                <a:lnTo>
                  <a:pt x="0" y="229755"/>
                </a:lnTo>
                <a:lnTo>
                  <a:pt x="514" y="235522"/>
                </a:lnTo>
                <a:lnTo>
                  <a:pt x="1850" y="241351"/>
                </a:lnTo>
                <a:lnTo>
                  <a:pt x="3733" y="247221"/>
                </a:lnTo>
                <a:lnTo>
                  <a:pt x="5979" y="253118"/>
                </a:lnTo>
                <a:lnTo>
                  <a:pt x="8470" y="259035"/>
                </a:lnTo>
                <a:lnTo>
                  <a:pt x="11122" y="264963"/>
                </a:lnTo>
                <a:lnTo>
                  <a:pt x="16715" y="276842"/>
                </a:lnTo>
                <a:lnTo>
                  <a:pt x="19595" y="282788"/>
                </a:lnTo>
                <a:lnTo>
                  <a:pt x="23500" y="287744"/>
                </a:lnTo>
                <a:lnTo>
                  <a:pt x="33130" y="295897"/>
                </a:lnTo>
                <a:lnTo>
                  <a:pt x="44025" y="305473"/>
                </a:lnTo>
                <a:lnTo>
                  <a:pt x="49708" y="310805"/>
                </a:lnTo>
                <a:lnTo>
                  <a:pt x="55482" y="315352"/>
                </a:lnTo>
                <a:lnTo>
                  <a:pt x="61315" y="319375"/>
                </a:lnTo>
                <a:lnTo>
                  <a:pt x="67188" y="323050"/>
                </a:lnTo>
                <a:lnTo>
                  <a:pt x="74080" y="326491"/>
                </a:lnTo>
                <a:lnTo>
                  <a:pt x="81651" y="329778"/>
                </a:lnTo>
                <a:lnTo>
                  <a:pt x="89675" y="332961"/>
                </a:lnTo>
                <a:lnTo>
                  <a:pt x="97009" y="335084"/>
                </a:lnTo>
                <a:lnTo>
                  <a:pt x="103883" y="336498"/>
                </a:lnTo>
                <a:lnTo>
                  <a:pt x="110450" y="337442"/>
                </a:lnTo>
                <a:lnTo>
                  <a:pt x="117804" y="338070"/>
                </a:lnTo>
                <a:lnTo>
                  <a:pt x="125684" y="338490"/>
                </a:lnTo>
                <a:lnTo>
                  <a:pt x="142376" y="338955"/>
                </a:lnTo>
                <a:lnTo>
                  <a:pt x="159717" y="339163"/>
                </a:lnTo>
                <a:lnTo>
                  <a:pt x="167516" y="338225"/>
                </a:lnTo>
                <a:lnTo>
                  <a:pt x="174700" y="336609"/>
                </a:lnTo>
                <a:lnTo>
                  <a:pt x="181473" y="334538"/>
                </a:lnTo>
                <a:lnTo>
                  <a:pt x="187974" y="331174"/>
                </a:lnTo>
                <a:lnTo>
                  <a:pt x="194291" y="326947"/>
                </a:lnTo>
                <a:lnTo>
                  <a:pt x="200487" y="322144"/>
                </a:lnTo>
                <a:lnTo>
                  <a:pt x="207595" y="317950"/>
                </a:lnTo>
                <a:lnTo>
                  <a:pt x="215310" y="314162"/>
                </a:lnTo>
                <a:lnTo>
                  <a:pt x="223429" y="310645"/>
                </a:lnTo>
                <a:lnTo>
                  <a:pt x="230827" y="306315"/>
                </a:lnTo>
                <a:lnTo>
                  <a:pt x="237743" y="301445"/>
                </a:lnTo>
                <a:lnTo>
                  <a:pt x="244338" y="296213"/>
                </a:lnTo>
                <a:lnTo>
                  <a:pt x="249727" y="290741"/>
                </a:lnTo>
                <a:lnTo>
                  <a:pt x="254312" y="285109"/>
                </a:lnTo>
                <a:lnTo>
                  <a:pt x="258361" y="279369"/>
                </a:lnTo>
                <a:lnTo>
                  <a:pt x="262052" y="273559"/>
                </a:lnTo>
                <a:lnTo>
                  <a:pt x="265505" y="267700"/>
                </a:lnTo>
                <a:lnTo>
                  <a:pt x="268800" y="261811"/>
                </a:lnTo>
                <a:lnTo>
                  <a:pt x="275105" y="249975"/>
                </a:lnTo>
                <a:lnTo>
                  <a:pt x="278176" y="244040"/>
                </a:lnTo>
                <a:lnTo>
                  <a:pt x="280223" y="238100"/>
                </a:lnTo>
                <a:lnTo>
                  <a:pt x="281588" y="232155"/>
                </a:lnTo>
                <a:lnTo>
                  <a:pt x="282497" y="226208"/>
                </a:lnTo>
                <a:lnTo>
                  <a:pt x="283509" y="216953"/>
                </a:lnTo>
                <a:lnTo>
                  <a:pt x="284158" y="207668"/>
                </a:lnTo>
                <a:lnTo>
                  <a:pt x="283219" y="206906"/>
                </a:lnTo>
                <a:lnTo>
                  <a:pt x="279530" y="206060"/>
                </a:lnTo>
                <a:lnTo>
                  <a:pt x="271875" y="205584"/>
                </a:lnTo>
                <a:lnTo>
                  <a:pt x="263574" y="208118"/>
                </a:lnTo>
                <a:lnTo>
                  <a:pt x="254262" y="212551"/>
                </a:lnTo>
                <a:lnTo>
                  <a:pt x="246816" y="217829"/>
                </a:lnTo>
                <a:lnTo>
                  <a:pt x="237553" y="226128"/>
                </a:lnTo>
                <a:lnTo>
                  <a:pt x="228807" y="235439"/>
                </a:lnTo>
                <a:lnTo>
                  <a:pt x="224919" y="242884"/>
                </a:lnTo>
                <a:lnTo>
                  <a:pt x="220546" y="252146"/>
                </a:lnTo>
                <a:lnTo>
                  <a:pt x="217990" y="257394"/>
                </a:lnTo>
                <a:lnTo>
                  <a:pt x="216287" y="262877"/>
                </a:lnTo>
                <a:lnTo>
                  <a:pt x="215152" y="268517"/>
                </a:lnTo>
                <a:lnTo>
                  <a:pt x="214394" y="274261"/>
                </a:lnTo>
                <a:lnTo>
                  <a:pt x="213890" y="280075"/>
                </a:lnTo>
                <a:lnTo>
                  <a:pt x="213553" y="285936"/>
                </a:lnTo>
                <a:lnTo>
                  <a:pt x="213329" y="291827"/>
                </a:lnTo>
                <a:lnTo>
                  <a:pt x="214171" y="296747"/>
                </a:lnTo>
                <a:lnTo>
                  <a:pt x="217753" y="304859"/>
                </a:lnTo>
                <a:lnTo>
                  <a:pt x="225348" y="315004"/>
                </a:lnTo>
                <a:lnTo>
                  <a:pt x="233882" y="324294"/>
                </a:lnTo>
                <a:lnTo>
                  <a:pt x="242389" y="330331"/>
                </a:lnTo>
                <a:lnTo>
                  <a:pt x="251792" y="335329"/>
                </a:lnTo>
                <a:lnTo>
                  <a:pt x="259278" y="337551"/>
                </a:lnTo>
                <a:lnTo>
                  <a:pt x="268559" y="338538"/>
                </a:lnTo>
                <a:lnTo>
                  <a:pt x="279297" y="338977"/>
                </a:lnTo>
                <a:lnTo>
                  <a:pt x="290685" y="339172"/>
                </a:lnTo>
                <a:lnTo>
                  <a:pt x="296500" y="338232"/>
                </a:lnTo>
                <a:lnTo>
                  <a:pt x="302361" y="336613"/>
                </a:lnTo>
                <a:lnTo>
                  <a:pt x="313173" y="333160"/>
                </a:lnTo>
                <a:lnTo>
                  <a:pt x="321286" y="331626"/>
                </a:lnTo>
                <a:lnTo>
                  <a:pt x="330844" y="328298"/>
                </a:lnTo>
                <a:lnTo>
                  <a:pt x="340715" y="324504"/>
                </a:lnTo>
                <a:lnTo>
                  <a:pt x="344736" y="323492"/>
                </a:lnTo>
                <a:lnTo>
                  <a:pt x="355755" y="3214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PenAnnotation150"/>
          <p:cNvSpPr/>
          <p:nvPr/>
        </p:nvSpPr>
        <p:spPr>
          <a:xfrm>
            <a:off x="8099395" y="1696640"/>
            <a:ext cx="333745" cy="294145"/>
          </a:xfrm>
          <a:custGeom>
            <a:avLst/>
            <a:gdLst/>
            <a:ahLst/>
            <a:cxnLst/>
            <a:rect l="0" t="0" r="0" b="0"/>
            <a:pathLst>
              <a:path w="333745" h="294145">
                <a:moveTo>
                  <a:pt x="276651" y="0"/>
                </a:moveTo>
                <a:lnTo>
                  <a:pt x="276651" y="7689"/>
                </a:lnTo>
                <a:lnTo>
                  <a:pt x="271911" y="13302"/>
                </a:lnTo>
                <a:lnTo>
                  <a:pt x="268530" y="14822"/>
                </a:lnTo>
                <a:lnTo>
                  <a:pt x="259482" y="16509"/>
                </a:lnTo>
                <a:lnTo>
                  <a:pt x="254291" y="16959"/>
                </a:lnTo>
                <a:lnTo>
                  <a:pt x="248846" y="17259"/>
                </a:lnTo>
                <a:lnTo>
                  <a:pt x="243232" y="17460"/>
                </a:lnTo>
                <a:lnTo>
                  <a:pt x="221109" y="17741"/>
                </a:lnTo>
                <a:lnTo>
                  <a:pt x="116160" y="17859"/>
                </a:lnTo>
                <a:lnTo>
                  <a:pt x="107150" y="18851"/>
                </a:lnTo>
                <a:lnTo>
                  <a:pt x="98166" y="20505"/>
                </a:lnTo>
                <a:lnTo>
                  <a:pt x="89201" y="22600"/>
                </a:lnTo>
                <a:lnTo>
                  <a:pt x="81238" y="23996"/>
                </a:lnTo>
                <a:lnTo>
                  <a:pt x="73947" y="24927"/>
                </a:lnTo>
                <a:lnTo>
                  <a:pt x="67101" y="25548"/>
                </a:lnTo>
                <a:lnTo>
                  <a:pt x="60553" y="25962"/>
                </a:lnTo>
                <a:lnTo>
                  <a:pt x="47985" y="26421"/>
                </a:lnTo>
                <a:lnTo>
                  <a:pt x="24740" y="26717"/>
                </a:lnTo>
                <a:lnTo>
                  <a:pt x="16524" y="26757"/>
                </a:lnTo>
                <a:lnTo>
                  <a:pt x="12944" y="27760"/>
                </a:lnTo>
                <a:lnTo>
                  <a:pt x="2715" y="33853"/>
                </a:lnTo>
                <a:lnTo>
                  <a:pt x="1754" y="34475"/>
                </a:lnTo>
                <a:lnTo>
                  <a:pt x="1113" y="35882"/>
                </a:lnTo>
                <a:lnTo>
                  <a:pt x="0" y="43298"/>
                </a:lnTo>
                <a:lnTo>
                  <a:pt x="2552" y="46694"/>
                </a:lnTo>
                <a:lnTo>
                  <a:pt x="9567" y="54184"/>
                </a:lnTo>
                <a:lnTo>
                  <a:pt x="12275" y="56959"/>
                </a:lnTo>
                <a:lnTo>
                  <a:pt x="20576" y="62688"/>
                </a:lnTo>
                <a:lnTo>
                  <a:pt x="25567" y="65604"/>
                </a:lnTo>
                <a:lnTo>
                  <a:pt x="31871" y="67549"/>
                </a:lnTo>
                <a:lnTo>
                  <a:pt x="39050" y="68845"/>
                </a:lnTo>
                <a:lnTo>
                  <a:pt x="46813" y="69709"/>
                </a:lnTo>
                <a:lnTo>
                  <a:pt x="54965" y="71278"/>
                </a:lnTo>
                <a:lnTo>
                  <a:pt x="63376" y="73315"/>
                </a:lnTo>
                <a:lnTo>
                  <a:pt x="71960" y="75666"/>
                </a:lnTo>
                <a:lnTo>
                  <a:pt x="89436" y="80924"/>
                </a:lnTo>
                <a:lnTo>
                  <a:pt x="98262" y="83715"/>
                </a:lnTo>
                <a:lnTo>
                  <a:pt x="118654" y="89462"/>
                </a:lnTo>
                <a:lnTo>
                  <a:pt x="129649" y="92383"/>
                </a:lnTo>
                <a:lnTo>
                  <a:pt x="140946" y="96316"/>
                </a:lnTo>
                <a:lnTo>
                  <a:pt x="152447" y="100921"/>
                </a:lnTo>
                <a:lnTo>
                  <a:pt x="164082" y="105976"/>
                </a:lnTo>
                <a:lnTo>
                  <a:pt x="175809" y="110338"/>
                </a:lnTo>
                <a:lnTo>
                  <a:pt x="187595" y="114239"/>
                </a:lnTo>
                <a:lnTo>
                  <a:pt x="199420" y="117831"/>
                </a:lnTo>
                <a:lnTo>
                  <a:pt x="210282" y="122210"/>
                </a:lnTo>
                <a:lnTo>
                  <a:pt x="220498" y="127114"/>
                </a:lnTo>
                <a:lnTo>
                  <a:pt x="230287" y="132368"/>
                </a:lnTo>
                <a:lnTo>
                  <a:pt x="239789" y="137855"/>
                </a:lnTo>
                <a:lnTo>
                  <a:pt x="249100" y="143497"/>
                </a:lnTo>
                <a:lnTo>
                  <a:pt x="267383" y="155058"/>
                </a:lnTo>
                <a:lnTo>
                  <a:pt x="285431" y="166810"/>
                </a:lnTo>
                <a:lnTo>
                  <a:pt x="293419" y="172723"/>
                </a:lnTo>
                <a:lnTo>
                  <a:pt x="300728" y="178649"/>
                </a:lnTo>
                <a:lnTo>
                  <a:pt x="307585" y="184583"/>
                </a:lnTo>
                <a:lnTo>
                  <a:pt x="313149" y="190525"/>
                </a:lnTo>
                <a:lnTo>
                  <a:pt x="317850" y="196470"/>
                </a:lnTo>
                <a:lnTo>
                  <a:pt x="321977" y="202417"/>
                </a:lnTo>
                <a:lnTo>
                  <a:pt x="325720" y="208367"/>
                </a:lnTo>
                <a:lnTo>
                  <a:pt x="329208" y="214317"/>
                </a:lnTo>
                <a:lnTo>
                  <a:pt x="332525" y="220269"/>
                </a:lnTo>
                <a:lnTo>
                  <a:pt x="333744" y="226221"/>
                </a:lnTo>
                <a:lnTo>
                  <a:pt x="333564" y="232174"/>
                </a:lnTo>
                <a:lnTo>
                  <a:pt x="332453" y="238126"/>
                </a:lnTo>
                <a:lnTo>
                  <a:pt x="331712" y="244079"/>
                </a:lnTo>
                <a:lnTo>
                  <a:pt x="331218" y="250032"/>
                </a:lnTo>
                <a:lnTo>
                  <a:pt x="330888" y="255985"/>
                </a:lnTo>
                <a:lnTo>
                  <a:pt x="328685" y="260946"/>
                </a:lnTo>
                <a:lnTo>
                  <a:pt x="325231" y="265245"/>
                </a:lnTo>
                <a:lnTo>
                  <a:pt x="316102" y="272668"/>
                </a:lnTo>
                <a:lnTo>
                  <a:pt x="310890" y="276037"/>
                </a:lnTo>
                <a:lnTo>
                  <a:pt x="305429" y="279274"/>
                </a:lnTo>
                <a:lnTo>
                  <a:pt x="299806" y="282425"/>
                </a:lnTo>
                <a:lnTo>
                  <a:pt x="288265" y="288572"/>
                </a:lnTo>
                <a:lnTo>
                  <a:pt x="281417" y="290608"/>
                </a:lnTo>
                <a:lnTo>
                  <a:pt x="273876" y="291965"/>
                </a:lnTo>
                <a:lnTo>
                  <a:pt x="265871" y="292870"/>
                </a:lnTo>
                <a:lnTo>
                  <a:pt x="257558" y="293473"/>
                </a:lnTo>
                <a:lnTo>
                  <a:pt x="249040" y="293875"/>
                </a:lnTo>
                <a:lnTo>
                  <a:pt x="240385" y="294144"/>
                </a:lnTo>
                <a:lnTo>
                  <a:pt x="232630" y="293330"/>
                </a:lnTo>
                <a:lnTo>
                  <a:pt x="225475" y="291796"/>
                </a:lnTo>
                <a:lnTo>
                  <a:pt x="218722" y="289780"/>
                </a:lnTo>
                <a:lnTo>
                  <a:pt x="200634" y="284896"/>
                </a:lnTo>
                <a:lnTo>
                  <a:pt x="190254" y="282204"/>
                </a:lnTo>
                <a:lnTo>
                  <a:pt x="181350" y="279417"/>
                </a:lnTo>
                <a:lnTo>
                  <a:pt x="173430" y="276567"/>
                </a:lnTo>
                <a:lnTo>
                  <a:pt x="166165" y="273675"/>
                </a:lnTo>
                <a:lnTo>
                  <a:pt x="150156" y="267816"/>
                </a:lnTo>
                <a:lnTo>
                  <a:pt x="141719" y="264864"/>
                </a:lnTo>
                <a:lnTo>
                  <a:pt x="134111" y="261904"/>
                </a:lnTo>
                <a:lnTo>
                  <a:pt x="127054" y="258939"/>
                </a:lnTo>
                <a:lnTo>
                  <a:pt x="120365" y="255970"/>
                </a:lnTo>
                <a:lnTo>
                  <a:pt x="114914" y="252006"/>
                </a:lnTo>
                <a:lnTo>
                  <a:pt x="110287" y="247379"/>
                </a:lnTo>
                <a:lnTo>
                  <a:pt x="106211" y="242310"/>
                </a:lnTo>
                <a:lnTo>
                  <a:pt x="101681" y="234032"/>
                </a:lnTo>
                <a:lnTo>
                  <a:pt x="100474" y="230435"/>
                </a:lnTo>
                <a:lnTo>
                  <a:pt x="96486" y="223793"/>
                </a:lnTo>
                <a:lnTo>
                  <a:pt x="94033" y="220633"/>
                </a:lnTo>
                <a:lnTo>
                  <a:pt x="91308" y="214476"/>
                </a:lnTo>
                <a:lnTo>
                  <a:pt x="89256" y="205915"/>
                </a:lnTo>
                <a:lnTo>
                  <a:pt x="96828" y="197741"/>
                </a:lnTo>
                <a:lnTo>
                  <a:pt x="98230" y="198304"/>
                </a:lnTo>
                <a:lnTo>
                  <a:pt x="102434" y="201575"/>
                </a:lnTo>
                <a:lnTo>
                  <a:pt x="105936" y="202845"/>
                </a:lnTo>
                <a:lnTo>
                  <a:pt x="115119" y="204255"/>
                </a:lnTo>
                <a:lnTo>
                  <a:pt x="123169" y="204881"/>
                </a:lnTo>
                <a:lnTo>
                  <a:pt x="126705" y="205049"/>
                </a:lnTo>
                <a:lnTo>
                  <a:pt x="135925" y="207880"/>
                </a:lnTo>
                <a:lnTo>
                  <a:pt x="141163" y="210024"/>
                </a:lnTo>
                <a:lnTo>
                  <a:pt x="146638" y="212446"/>
                </a:lnTo>
                <a:lnTo>
                  <a:pt x="158013" y="217783"/>
                </a:lnTo>
                <a:lnTo>
                  <a:pt x="167038" y="223461"/>
                </a:lnTo>
                <a:lnTo>
                  <a:pt x="170834" y="226365"/>
                </a:lnTo>
                <a:lnTo>
                  <a:pt x="177697" y="229591"/>
                </a:lnTo>
                <a:lnTo>
                  <a:pt x="187355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PenAnnotation151"/>
          <p:cNvSpPr/>
          <p:nvPr/>
        </p:nvSpPr>
        <p:spPr>
          <a:xfrm>
            <a:off x="8251031" y="1580554"/>
            <a:ext cx="17860" cy="445870"/>
          </a:xfrm>
          <a:custGeom>
            <a:avLst/>
            <a:gdLst/>
            <a:ahLst/>
            <a:cxnLst/>
            <a:rect l="0" t="0" r="0" b="0"/>
            <a:pathLst>
              <a:path w="17860" h="445870">
                <a:moveTo>
                  <a:pt x="0" y="0"/>
                </a:moveTo>
                <a:lnTo>
                  <a:pt x="0" y="173079"/>
                </a:lnTo>
                <a:lnTo>
                  <a:pt x="992" y="185831"/>
                </a:lnTo>
                <a:lnTo>
                  <a:pt x="2646" y="199294"/>
                </a:lnTo>
                <a:lnTo>
                  <a:pt x="4741" y="213230"/>
                </a:lnTo>
                <a:lnTo>
                  <a:pt x="6137" y="226489"/>
                </a:lnTo>
                <a:lnTo>
                  <a:pt x="7068" y="239298"/>
                </a:lnTo>
                <a:lnTo>
                  <a:pt x="7688" y="251805"/>
                </a:lnTo>
                <a:lnTo>
                  <a:pt x="8378" y="276286"/>
                </a:lnTo>
                <a:lnTo>
                  <a:pt x="8909" y="364921"/>
                </a:lnTo>
                <a:lnTo>
                  <a:pt x="8929" y="445869"/>
                </a:lnTo>
                <a:lnTo>
                  <a:pt x="8929" y="441562"/>
                </a:lnTo>
                <a:lnTo>
                  <a:pt x="9922" y="440226"/>
                </a:lnTo>
                <a:lnTo>
                  <a:pt x="11576" y="439336"/>
                </a:lnTo>
                <a:lnTo>
                  <a:pt x="17859" y="4375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PenAnnotation152"/>
          <p:cNvSpPr/>
          <p:nvPr/>
        </p:nvSpPr>
        <p:spPr>
          <a:xfrm>
            <a:off x="8277929" y="1598414"/>
            <a:ext cx="53470" cy="464344"/>
          </a:xfrm>
          <a:custGeom>
            <a:avLst/>
            <a:gdLst/>
            <a:ahLst/>
            <a:cxnLst/>
            <a:rect l="0" t="0" r="0" b="0"/>
            <a:pathLst>
              <a:path w="53470" h="464344">
                <a:moveTo>
                  <a:pt x="8821" y="0"/>
                </a:moveTo>
                <a:lnTo>
                  <a:pt x="8821" y="20990"/>
                </a:lnTo>
                <a:lnTo>
                  <a:pt x="7828" y="24907"/>
                </a:lnTo>
                <a:lnTo>
                  <a:pt x="6175" y="29503"/>
                </a:lnTo>
                <a:lnTo>
                  <a:pt x="4080" y="34552"/>
                </a:lnTo>
                <a:lnTo>
                  <a:pt x="2684" y="40894"/>
                </a:lnTo>
                <a:lnTo>
                  <a:pt x="1753" y="48098"/>
                </a:lnTo>
                <a:lnTo>
                  <a:pt x="1133" y="55878"/>
                </a:lnTo>
                <a:lnTo>
                  <a:pt x="719" y="65033"/>
                </a:lnTo>
                <a:lnTo>
                  <a:pt x="259" y="85789"/>
                </a:lnTo>
                <a:lnTo>
                  <a:pt x="0" y="119787"/>
                </a:lnTo>
                <a:lnTo>
                  <a:pt x="956" y="131451"/>
                </a:lnTo>
                <a:lnTo>
                  <a:pt x="2585" y="143197"/>
                </a:lnTo>
                <a:lnTo>
                  <a:pt x="4663" y="154996"/>
                </a:lnTo>
                <a:lnTo>
                  <a:pt x="6049" y="166830"/>
                </a:lnTo>
                <a:lnTo>
                  <a:pt x="6973" y="178689"/>
                </a:lnTo>
                <a:lnTo>
                  <a:pt x="7589" y="190563"/>
                </a:lnTo>
                <a:lnTo>
                  <a:pt x="8992" y="202448"/>
                </a:lnTo>
                <a:lnTo>
                  <a:pt x="10919" y="214340"/>
                </a:lnTo>
                <a:lnTo>
                  <a:pt x="13196" y="226237"/>
                </a:lnTo>
                <a:lnTo>
                  <a:pt x="14715" y="237145"/>
                </a:lnTo>
                <a:lnTo>
                  <a:pt x="15726" y="247393"/>
                </a:lnTo>
                <a:lnTo>
                  <a:pt x="16401" y="257202"/>
                </a:lnTo>
                <a:lnTo>
                  <a:pt x="17843" y="267710"/>
                </a:lnTo>
                <a:lnTo>
                  <a:pt x="19797" y="278684"/>
                </a:lnTo>
                <a:lnTo>
                  <a:pt x="22091" y="289969"/>
                </a:lnTo>
                <a:lnTo>
                  <a:pt x="24613" y="300469"/>
                </a:lnTo>
                <a:lnTo>
                  <a:pt x="27287" y="310445"/>
                </a:lnTo>
                <a:lnTo>
                  <a:pt x="30060" y="320073"/>
                </a:lnTo>
                <a:lnTo>
                  <a:pt x="31911" y="329468"/>
                </a:lnTo>
                <a:lnTo>
                  <a:pt x="33143" y="338707"/>
                </a:lnTo>
                <a:lnTo>
                  <a:pt x="33965" y="347844"/>
                </a:lnTo>
                <a:lnTo>
                  <a:pt x="35506" y="356911"/>
                </a:lnTo>
                <a:lnTo>
                  <a:pt x="37525" y="365933"/>
                </a:lnTo>
                <a:lnTo>
                  <a:pt x="39864" y="374924"/>
                </a:lnTo>
                <a:lnTo>
                  <a:pt x="41422" y="383895"/>
                </a:lnTo>
                <a:lnTo>
                  <a:pt x="42461" y="392851"/>
                </a:lnTo>
                <a:lnTo>
                  <a:pt x="43615" y="408757"/>
                </a:lnTo>
                <a:lnTo>
                  <a:pt x="44129" y="419133"/>
                </a:lnTo>
                <a:lnTo>
                  <a:pt x="45258" y="423289"/>
                </a:lnTo>
                <a:lnTo>
                  <a:pt x="47003" y="427052"/>
                </a:lnTo>
                <a:lnTo>
                  <a:pt x="49158" y="430553"/>
                </a:lnTo>
                <a:lnTo>
                  <a:pt x="50595" y="433879"/>
                </a:lnTo>
                <a:lnTo>
                  <a:pt x="52192" y="440220"/>
                </a:lnTo>
                <a:lnTo>
                  <a:pt x="53357" y="453622"/>
                </a:lnTo>
                <a:lnTo>
                  <a:pt x="53469" y="4643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PenAnnotation153"/>
          <p:cNvSpPr/>
          <p:nvPr/>
        </p:nvSpPr>
        <p:spPr>
          <a:xfrm>
            <a:off x="5072074" y="2196703"/>
            <a:ext cx="80311" cy="80368"/>
          </a:xfrm>
          <a:custGeom>
            <a:avLst/>
            <a:gdLst/>
            <a:ahLst/>
            <a:cxnLst/>
            <a:rect l="0" t="0" r="0" b="0"/>
            <a:pathLst>
              <a:path w="80311" h="80368">
                <a:moveTo>
                  <a:pt x="35707" y="0"/>
                </a:moveTo>
                <a:lnTo>
                  <a:pt x="30967" y="0"/>
                </a:lnTo>
                <a:lnTo>
                  <a:pt x="28578" y="992"/>
                </a:lnTo>
                <a:lnTo>
                  <a:pt x="25993" y="2645"/>
                </a:lnTo>
                <a:lnTo>
                  <a:pt x="19456" y="7688"/>
                </a:lnTo>
                <a:lnTo>
                  <a:pt x="17928" y="10086"/>
                </a:lnTo>
                <a:lnTo>
                  <a:pt x="15917" y="13669"/>
                </a:lnTo>
                <a:lnTo>
                  <a:pt x="13584" y="18042"/>
                </a:lnTo>
                <a:lnTo>
                  <a:pt x="11036" y="21950"/>
                </a:lnTo>
                <a:lnTo>
                  <a:pt x="8346" y="25547"/>
                </a:lnTo>
                <a:lnTo>
                  <a:pt x="5560" y="28938"/>
                </a:lnTo>
                <a:lnTo>
                  <a:pt x="3703" y="33182"/>
                </a:lnTo>
                <a:lnTo>
                  <a:pt x="2465" y="37997"/>
                </a:lnTo>
                <a:lnTo>
                  <a:pt x="1639" y="43190"/>
                </a:lnTo>
                <a:lnTo>
                  <a:pt x="1088" y="47645"/>
                </a:lnTo>
                <a:lnTo>
                  <a:pt x="722" y="51607"/>
                </a:lnTo>
                <a:lnTo>
                  <a:pt x="477" y="55240"/>
                </a:lnTo>
                <a:lnTo>
                  <a:pt x="314" y="58655"/>
                </a:lnTo>
                <a:lnTo>
                  <a:pt x="31" y="69558"/>
                </a:lnTo>
                <a:lnTo>
                  <a:pt x="0" y="75621"/>
                </a:lnTo>
                <a:lnTo>
                  <a:pt x="989" y="77203"/>
                </a:lnTo>
                <a:lnTo>
                  <a:pt x="2639" y="78258"/>
                </a:lnTo>
                <a:lnTo>
                  <a:pt x="7678" y="79950"/>
                </a:lnTo>
                <a:lnTo>
                  <a:pt x="9083" y="79097"/>
                </a:lnTo>
                <a:lnTo>
                  <a:pt x="11012" y="77536"/>
                </a:lnTo>
                <a:lnTo>
                  <a:pt x="13291" y="75503"/>
                </a:lnTo>
                <a:lnTo>
                  <a:pt x="18468" y="70598"/>
                </a:lnTo>
                <a:lnTo>
                  <a:pt x="47624" y="41657"/>
                </a:lnTo>
                <a:lnTo>
                  <a:pt x="49605" y="37693"/>
                </a:lnTo>
                <a:lnTo>
                  <a:pt x="50926" y="33066"/>
                </a:lnTo>
                <a:lnTo>
                  <a:pt x="51806" y="27997"/>
                </a:lnTo>
                <a:lnTo>
                  <a:pt x="52393" y="23626"/>
                </a:lnTo>
                <a:lnTo>
                  <a:pt x="52784" y="19719"/>
                </a:lnTo>
                <a:lnTo>
                  <a:pt x="53044" y="16122"/>
                </a:lnTo>
                <a:lnTo>
                  <a:pt x="53218" y="12733"/>
                </a:lnTo>
                <a:lnTo>
                  <a:pt x="53553" y="554"/>
                </a:lnTo>
                <a:lnTo>
                  <a:pt x="52565" y="370"/>
                </a:lnTo>
                <a:lnTo>
                  <a:pt x="50915" y="246"/>
                </a:lnTo>
                <a:lnTo>
                  <a:pt x="45876" y="48"/>
                </a:lnTo>
                <a:lnTo>
                  <a:pt x="45463" y="1024"/>
                </a:lnTo>
                <a:lnTo>
                  <a:pt x="45188" y="2667"/>
                </a:lnTo>
                <a:lnTo>
                  <a:pt x="45004" y="4755"/>
                </a:lnTo>
                <a:lnTo>
                  <a:pt x="43889" y="7138"/>
                </a:lnTo>
                <a:lnTo>
                  <a:pt x="42154" y="9720"/>
                </a:lnTo>
                <a:lnTo>
                  <a:pt x="40005" y="12433"/>
                </a:lnTo>
                <a:lnTo>
                  <a:pt x="38572" y="16226"/>
                </a:lnTo>
                <a:lnTo>
                  <a:pt x="37617" y="20739"/>
                </a:lnTo>
                <a:lnTo>
                  <a:pt x="36980" y="25732"/>
                </a:lnTo>
                <a:lnTo>
                  <a:pt x="36556" y="30053"/>
                </a:lnTo>
                <a:lnTo>
                  <a:pt x="36273" y="33926"/>
                </a:lnTo>
                <a:lnTo>
                  <a:pt x="36084" y="37500"/>
                </a:lnTo>
                <a:lnTo>
                  <a:pt x="35875" y="44117"/>
                </a:lnTo>
                <a:lnTo>
                  <a:pt x="35818" y="47270"/>
                </a:lnTo>
                <a:lnTo>
                  <a:pt x="36773" y="49373"/>
                </a:lnTo>
                <a:lnTo>
                  <a:pt x="38402" y="50775"/>
                </a:lnTo>
                <a:lnTo>
                  <a:pt x="40480" y="51709"/>
                </a:lnTo>
                <a:lnTo>
                  <a:pt x="41866" y="53324"/>
                </a:lnTo>
                <a:lnTo>
                  <a:pt x="42789" y="55393"/>
                </a:lnTo>
                <a:lnTo>
                  <a:pt x="43405" y="57765"/>
                </a:lnTo>
                <a:lnTo>
                  <a:pt x="44808" y="59345"/>
                </a:lnTo>
                <a:lnTo>
                  <a:pt x="46735" y="60400"/>
                </a:lnTo>
                <a:lnTo>
                  <a:pt x="49013" y="61102"/>
                </a:lnTo>
                <a:lnTo>
                  <a:pt x="51522" y="60578"/>
                </a:lnTo>
                <a:lnTo>
                  <a:pt x="54188" y="59237"/>
                </a:lnTo>
                <a:lnTo>
                  <a:pt x="56957" y="57351"/>
                </a:lnTo>
                <a:lnTo>
                  <a:pt x="59796" y="56093"/>
                </a:lnTo>
                <a:lnTo>
                  <a:pt x="62680" y="55255"/>
                </a:lnTo>
                <a:lnTo>
                  <a:pt x="65595" y="54696"/>
                </a:lnTo>
                <a:lnTo>
                  <a:pt x="68531" y="54323"/>
                </a:lnTo>
                <a:lnTo>
                  <a:pt x="71480" y="54075"/>
                </a:lnTo>
                <a:lnTo>
                  <a:pt x="74438" y="53909"/>
                </a:lnTo>
                <a:lnTo>
                  <a:pt x="76411" y="52806"/>
                </a:lnTo>
                <a:lnTo>
                  <a:pt x="77726" y="51079"/>
                </a:lnTo>
                <a:lnTo>
                  <a:pt x="78602" y="48936"/>
                </a:lnTo>
                <a:lnTo>
                  <a:pt x="79187" y="46514"/>
                </a:lnTo>
                <a:lnTo>
                  <a:pt x="79576" y="43908"/>
                </a:lnTo>
                <a:lnTo>
                  <a:pt x="80201" y="37336"/>
                </a:lnTo>
                <a:lnTo>
                  <a:pt x="80253" y="35805"/>
                </a:lnTo>
                <a:lnTo>
                  <a:pt x="80310" y="31457"/>
                </a:lnTo>
                <a:lnTo>
                  <a:pt x="79333" y="29901"/>
                </a:lnTo>
                <a:lnTo>
                  <a:pt x="77689" y="28864"/>
                </a:lnTo>
                <a:lnTo>
                  <a:pt x="75602" y="28172"/>
                </a:lnTo>
                <a:lnTo>
                  <a:pt x="73217" y="27711"/>
                </a:lnTo>
                <a:lnTo>
                  <a:pt x="70636" y="27403"/>
                </a:lnTo>
                <a:lnTo>
                  <a:pt x="67923" y="27199"/>
                </a:lnTo>
                <a:lnTo>
                  <a:pt x="65121" y="28054"/>
                </a:lnTo>
                <a:lnTo>
                  <a:pt x="62262" y="29617"/>
                </a:lnTo>
                <a:lnTo>
                  <a:pt x="59363" y="31651"/>
                </a:lnTo>
                <a:lnTo>
                  <a:pt x="56439" y="33007"/>
                </a:lnTo>
                <a:lnTo>
                  <a:pt x="53497" y="33911"/>
                </a:lnTo>
                <a:lnTo>
                  <a:pt x="50543" y="34513"/>
                </a:lnTo>
                <a:lnTo>
                  <a:pt x="47582" y="35907"/>
                </a:lnTo>
                <a:lnTo>
                  <a:pt x="44616" y="37829"/>
                </a:lnTo>
                <a:lnTo>
                  <a:pt x="41646" y="40102"/>
                </a:lnTo>
                <a:lnTo>
                  <a:pt x="38674" y="42609"/>
                </a:lnTo>
                <a:lnTo>
                  <a:pt x="35701" y="45273"/>
                </a:lnTo>
                <a:lnTo>
                  <a:pt x="28540" y="51937"/>
                </a:lnTo>
                <a:lnTo>
                  <a:pt x="27952" y="53476"/>
                </a:lnTo>
                <a:lnTo>
                  <a:pt x="27561" y="55495"/>
                </a:lnTo>
                <a:lnTo>
                  <a:pt x="27299" y="57832"/>
                </a:lnTo>
                <a:lnTo>
                  <a:pt x="27125" y="60383"/>
                </a:lnTo>
                <a:lnTo>
                  <a:pt x="27009" y="63075"/>
                </a:lnTo>
                <a:lnTo>
                  <a:pt x="26932" y="65863"/>
                </a:lnTo>
                <a:lnTo>
                  <a:pt x="27873" y="68713"/>
                </a:lnTo>
                <a:lnTo>
                  <a:pt x="29492" y="71605"/>
                </a:lnTo>
                <a:lnTo>
                  <a:pt x="35707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PenAnnotation154"/>
          <p:cNvSpPr/>
          <p:nvPr/>
        </p:nvSpPr>
        <p:spPr>
          <a:xfrm>
            <a:off x="5482828" y="2197193"/>
            <a:ext cx="187330" cy="194666"/>
          </a:xfrm>
          <a:custGeom>
            <a:avLst/>
            <a:gdLst/>
            <a:ahLst/>
            <a:cxnLst/>
            <a:rect l="0" t="0" r="0" b="0"/>
            <a:pathLst>
              <a:path w="187330" h="194666">
                <a:moveTo>
                  <a:pt x="0" y="44158"/>
                </a:moveTo>
                <a:lnTo>
                  <a:pt x="0" y="48898"/>
                </a:lnTo>
                <a:lnTo>
                  <a:pt x="992" y="50295"/>
                </a:lnTo>
                <a:lnTo>
                  <a:pt x="2646" y="51226"/>
                </a:lnTo>
                <a:lnTo>
                  <a:pt x="7129" y="52260"/>
                </a:lnTo>
                <a:lnTo>
                  <a:pt x="12428" y="52720"/>
                </a:lnTo>
                <a:lnTo>
                  <a:pt x="15231" y="53835"/>
                </a:lnTo>
                <a:lnTo>
                  <a:pt x="20990" y="57719"/>
                </a:lnTo>
                <a:lnTo>
                  <a:pt x="23915" y="59152"/>
                </a:lnTo>
                <a:lnTo>
                  <a:pt x="26857" y="60107"/>
                </a:lnTo>
                <a:lnTo>
                  <a:pt x="29811" y="60744"/>
                </a:lnTo>
                <a:lnTo>
                  <a:pt x="33765" y="61168"/>
                </a:lnTo>
                <a:lnTo>
                  <a:pt x="38384" y="61451"/>
                </a:lnTo>
                <a:lnTo>
                  <a:pt x="48809" y="61766"/>
                </a:lnTo>
                <a:lnTo>
                  <a:pt x="89366" y="62003"/>
                </a:lnTo>
                <a:lnTo>
                  <a:pt x="95296" y="62008"/>
                </a:lnTo>
                <a:lnTo>
                  <a:pt x="101234" y="61019"/>
                </a:lnTo>
                <a:lnTo>
                  <a:pt x="107176" y="59367"/>
                </a:lnTo>
                <a:lnTo>
                  <a:pt x="113123" y="57274"/>
                </a:lnTo>
                <a:lnTo>
                  <a:pt x="120063" y="55878"/>
                </a:lnTo>
                <a:lnTo>
                  <a:pt x="127667" y="54948"/>
                </a:lnTo>
                <a:lnTo>
                  <a:pt x="135713" y="54328"/>
                </a:lnTo>
                <a:lnTo>
                  <a:pt x="142069" y="52922"/>
                </a:lnTo>
                <a:lnTo>
                  <a:pt x="147299" y="50993"/>
                </a:lnTo>
                <a:lnTo>
                  <a:pt x="151777" y="48715"/>
                </a:lnTo>
                <a:lnTo>
                  <a:pt x="156747" y="47196"/>
                </a:lnTo>
                <a:lnTo>
                  <a:pt x="162045" y="46183"/>
                </a:lnTo>
                <a:lnTo>
                  <a:pt x="167561" y="45508"/>
                </a:lnTo>
                <a:lnTo>
                  <a:pt x="172231" y="44066"/>
                </a:lnTo>
                <a:lnTo>
                  <a:pt x="176336" y="42112"/>
                </a:lnTo>
                <a:lnTo>
                  <a:pt x="180065" y="39818"/>
                </a:lnTo>
                <a:lnTo>
                  <a:pt x="182551" y="37296"/>
                </a:lnTo>
                <a:lnTo>
                  <a:pt x="184209" y="34622"/>
                </a:lnTo>
                <a:lnTo>
                  <a:pt x="186050" y="29006"/>
                </a:lnTo>
                <a:lnTo>
                  <a:pt x="186868" y="23203"/>
                </a:lnTo>
                <a:lnTo>
                  <a:pt x="187329" y="19097"/>
                </a:lnTo>
                <a:lnTo>
                  <a:pt x="184791" y="15491"/>
                </a:lnTo>
                <a:lnTo>
                  <a:pt x="180356" y="10581"/>
                </a:lnTo>
                <a:lnTo>
                  <a:pt x="175077" y="5092"/>
                </a:lnTo>
                <a:lnTo>
                  <a:pt x="172280" y="3231"/>
                </a:lnTo>
                <a:lnTo>
                  <a:pt x="166527" y="1164"/>
                </a:lnTo>
                <a:lnTo>
                  <a:pt x="162612" y="612"/>
                </a:lnTo>
                <a:lnTo>
                  <a:pt x="158017" y="245"/>
                </a:lnTo>
                <a:lnTo>
                  <a:pt x="152970" y="0"/>
                </a:lnTo>
                <a:lnTo>
                  <a:pt x="147620" y="829"/>
                </a:lnTo>
                <a:lnTo>
                  <a:pt x="142070" y="2373"/>
                </a:lnTo>
                <a:lnTo>
                  <a:pt x="136385" y="4395"/>
                </a:lnTo>
                <a:lnTo>
                  <a:pt x="130611" y="5743"/>
                </a:lnTo>
                <a:lnTo>
                  <a:pt x="124777" y="6642"/>
                </a:lnTo>
                <a:lnTo>
                  <a:pt x="118903" y="7241"/>
                </a:lnTo>
                <a:lnTo>
                  <a:pt x="112011" y="8633"/>
                </a:lnTo>
                <a:lnTo>
                  <a:pt x="104439" y="10553"/>
                </a:lnTo>
                <a:lnTo>
                  <a:pt x="96415" y="12825"/>
                </a:lnTo>
                <a:lnTo>
                  <a:pt x="90074" y="15332"/>
                </a:lnTo>
                <a:lnTo>
                  <a:pt x="84853" y="17995"/>
                </a:lnTo>
                <a:lnTo>
                  <a:pt x="80382" y="20763"/>
                </a:lnTo>
                <a:lnTo>
                  <a:pt x="75416" y="23600"/>
                </a:lnTo>
                <a:lnTo>
                  <a:pt x="64606" y="29399"/>
                </a:lnTo>
                <a:lnTo>
                  <a:pt x="59938" y="33327"/>
                </a:lnTo>
                <a:lnTo>
                  <a:pt x="55833" y="37929"/>
                </a:lnTo>
                <a:lnTo>
                  <a:pt x="52105" y="42982"/>
                </a:lnTo>
                <a:lnTo>
                  <a:pt x="48627" y="47343"/>
                </a:lnTo>
                <a:lnTo>
                  <a:pt x="45316" y="51242"/>
                </a:lnTo>
                <a:lnTo>
                  <a:pt x="42118" y="54834"/>
                </a:lnTo>
                <a:lnTo>
                  <a:pt x="38992" y="59213"/>
                </a:lnTo>
                <a:lnTo>
                  <a:pt x="35917" y="64117"/>
                </a:lnTo>
                <a:lnTo>
                  <a:pt x="32874" y="69370"/>
                </a:lnTo>
                <a:lnTo>
                  <a:pt x="26848" y="80499"/>
                </a:lnTo>
                <a:lnTo>
                  <a:pt x="23851" y="86244"/>
                </a:lnTo>
                <a:lnTo>
                  <a:pt x="21854" y="91067"/>
                </a:lnTo>
                <a:lnTo>
                  <a:pt x="20522" y="95275"/>
                </a:lnTo>
                <a:lnTo>
                  <a:pt x="19635" y="99072"/>
                </a:lnTo>
                <a:lnTo>
                  <a:pt x="19043" y="103588"/>
                </a:lnTo>
                <a:lnTo>
                  <a:pt x="18648" y="108582"/>
                </a:lnTo>
                <a:lnTo>
                  <a:pt x="18385" y="113897"/>
                </a:lnTo>
                <a:lnTo>
                  <a:pt x="19202" y="118432"/>
                </a:lnTo>
                <a:lnTo>
                  <a:pt x="20739" y="122447"/>
                </a:lnTo>
                <a:lnTo>
                  <a:pt x="22756" y="126116"/>
                </a:lnTo>
                <a:lnTo>
                  <a:pt x="24100" y="130547"/>
                </a:lnTo>
                <a:lnTo>
                  <a:pt x="24996" y="135485"/>
                </a:lnTo>
                <a:lnTo>
                  <a:pt x="25593" y="140761"/>
                </a:lnTo>
                <a:lnTo>
                  <a:pt x="26984" y="145271"/>
                </a:lnTo>
                <a:lnTo>
                  <a:pt x="28903" y="149270"/>
                </a:lnTo>
                <a:lnTo>
                  <a:pt x="31175" y="152928"/>
                </a:lnTo>
                <a:lnTo>
                  <a:pt x="34674" y="157351"/>
                </a:lnTo>
                <a:lnTo>
                  <a:pt x="38991" y="162284"/>
                </a:lnTo>
                <a:lnTo>
                  <a:pt x="48087" y="172065"/>
                </a:lnTo>
                <a:lnTo>
                  <a:pt x="55437" y="179719"/>
                </a:lnTo>
                <a:lnTo>
                  <a:pt x="59778" y="182157"/>
                </a:lnTo>
                <a:lnTo>
                  <a:pt x="64657" y="183782"/>
                </a:lnTo>
                <a:lnTo>
                  <a:pt x="69893" y="184866"/>
                </a:lnTo>
                <a:lnTo>
                  <a:pt x="74376" y="185588"/>
                </a:lnTo>
                <a:lnTo>
                  <a:pt x="78358" y="186070"/>
                </a:lnTo>
                <a:lnTo>
                  <a:pt x="82004" y="186391"/>
                </a:lnTo>
                <a:lnTo>
                  <a:pt x="86419" y="187597"/>
                </a:lnTo>
                <a:lnTo>
                  <a:pt x="91347" y="189394"/>
                </a:lnTo>
                <a:lnTo>
                  <a:pt x="96617" y="191584"/>
                </a:lnTo>
                <a:lnTo>
                  <a:pt x="102114" y="193043"/>
                </a:lnTo>
                <a:lnTo>
                  <a:pt x="107764" y="194017"/>
                </a:lnTo>
                <a:lnTo>
                  <a:pt x="113514" y="194665"/>
                </a:lnTo>
                <a:lnTo>
                  <a:pt x="119332" y="194105"/>
                </a:lnTo>
                <a:lnTo>
                  <a:pt x="125195" y="192740"/>
                </a:lnTo>
                <a:lnTo>
                  <a:pt x="131089" y="190838"/>
                </a:lnTo>
                <a:lnTo>
                  <a:pt x="136010" y="189570"/>
                </a:lnTo>
                <a:lnTo>
                  <a:pt x="140283" y="188724"/>
                </a:lnTo>
                <a:lnTo>
                  <a:pt x="144123" y="188161"/>
                </a:lnTo>
                <a:lnTo>
                  <a:pt x="148668" y="187785"/>
                </a:lnTo>
                <a:lnTo>
                  <a:pt x="153682" y="187534"/>
                </a:lnTo>
                <a:lnTo>
                  <a:pt x="159010" y="187367"/>
                </a:lnTo>
                <a:lnTo>
                  <a:pt x="163553" y="186264"/>
                </a:lnTo>
                <a:lnTo>
                  <a:pt x="167574" y="184536"/>
                </a:lnTo>
                <a:lnTo>
                  <a:pt x="178593" y="17810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PenAnnotation155"/>
          <p:cNvSpPr/>
          <p:nvPr/>
        </p:nvSpPr>
        <p:spPr>
          <a:xfrm>
            <a:off x="5616773" y="2053828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62508" y="0"/>
                </a:moveTo>
                <a:lnTo>
                  <a:pt x="62508" y="26863"/>
                </a:lnTo>
                <a:lnTo>
                  <a:pt x="61516" y="30807"/>
                </a:lnTo>
                <a:lnTo>
                  <a:pt x="59862" y="34429"/>
                </a:lnTo>
                <a:lnTo>
                  <a:pt x="57768" y="37835"/>
                </a:lnTo>
                <a:lnTo>
                  <a:pt x="56371" y="42090"/>
                </a:lnTo>
                <a:lnTo>
                  <a:pt x="55440" y="46912"/>
                </a:lnTo>
                <a:lnTo>
                  <a:pt x="54819" y="52110"/>
                </a:lnTo>
                <a:lnTo>
                  <a:pt x="53413" y="56568"/>
                </a:lnTo>
                <a:lnTo>
                  <a:pt x="51484" y="60532"/>
                </a:lnTo>
                <a:lnTo>
                  <a:pt x="49205" y="64167"/>
                </a:lnTo>
                <a:lnTo>
                  <a:pt x="45702" y="67583"/>
                </a:lnTo>
                <a:lnTo>
                  <a:pt x="41382" y="70852"/>
                </a:lnTo>
                <a:lnTo>
                  <a:pt x="36518" y="74024"/>
                </a:lnTo>
                <a:lnTo>
                  <a:pt x="32283" y="77130"/>
                </a:lnTo>
                <a:lnTo>
                  <a:pt x="28467" y="80194"/>
                </a:lnTo>
                <a:lnTo>
                  <a:pt x="24931" y="83228"/>
                </a:lnTo>
                <a:lnTo>
                  <a:pt x="21582" y="86243"/>
                </a:lnTo>
                <a:lnTo>
                  <a:pt x="15214" y="92239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PenAnnotation156"/>
          <p:cNvSpPr/>
          <p:nvPr/>
        </p:nvSpPr>
        <p:spPr>
          <a:xfrm>
            <a:off x="5754613" y="2089838"/>
            <a:ext cx="1745744" cy="668708"/>
          </a:xfrm>
          <a:custGeom>
            <a:avLst/>
            <a:gdLst/>
            <a:ahLst/>
            <a:cxnLst/>
            <a:rect l="0" t="0" r="0" b="0"/>
            <a:pathLst>
              <a:path w="1745744" h="668708">
                <a:moveTo>
                  <a:pt x="85402" y="89005"/>
                </a:moveTo>
                <a:lnTo>
                  <a:pt x="85402" y="105256"/>
                </a:lnTo>
                <a:lnTo>
                  <a:pt x="88048" y="108795"/>
                </a:lnTo>
                <a:lnTo>
                  <a:pt x="90143" y="111129"/>
                </a:lnTo>
                <a:lnTo>
                  <a:pt x="91539" y="114668"/>
                </a:lnTo>
                <a:lnTo>
                  <a:pt x="94497" y="128139"/>
                </a:lnTo>
                <a:lnTo>
                  <a:pt x="98704" y="135502"/>
                </a:lnTo>
                <a:lnTo>
                  <a:pt x="99232" y="138855"/>
                </a:lnTo>
                <a:lnTo>
                  <a:pt x="98590" y="142082"/>
                </a:lnTo>
                <a:lnTo>
                  <a:pt x="94406" y="151350"/>
                </a:lnTo>
                <a:lnTo>
                  <a:pt x="94334" y="130518"/>
                </a:lnTo>
                <a:lnTo>
                  <a:pt x="93341" y="127595"/>
                </a:lnTo>
                <a:lnTo>
                  <a:pt x="89592" y="121700"/>
                </a:lnTo>
                <a:lnTo>
                  <a:pt x="81904" y="112804"/>
                </a:lnTo>
                <a:lnTo>
                  <a:pt x="79101" y="110824"/>
                </a:lnTo>
                <a:lnTo>
                  <a:pt x="69260" y="107386"/>
                </a:lnTo>
                <a:lnTo>
                  <a:pt x="63312" y="107019"/>
                </a:lnTo>
                <a:lnTo>
                  <a:pt x="60753" y="107960"/>
                </a:lnTo>
                <a:lnTo>
                  <a:pt x="55265" y="111651"/>
                </a:lnTo>
                <a:lnTo>
                  <a:pt x="38059" y="124962"/>
                </a:lnTo>
                <a:lnTo>
                  <a:pt x="33004" y="127859"/>
                </a:lnTo>
                <a:lnTo>
                  <a:pt x="24742" y="136370"/>
                </a:lnTo>
                <a:lnTo>
                  <a:pt x="14512" y="152318"/>
                </a:lnTo>
                <a:lnTo>
                  <a:pt x="11353" y="158003"/>
                </a:lnTo>
                <a:lnTo>
                  <a:pt x="7843" y="169611"/>
                </a:lnTo>
                <a:lnTo>
                  <a:pt x="5867" y="187303"/>
                </a:lnTo>
                <a:lnTo>
                  <a:pt x="5590" y="193232"/>
                </a:lnTo>
                <a:lnTo>
                  <a:pt x="2636" y="205112"/>
                </a:lnTo>
                <a:lnTo>
                  <a:pt x="459" y="211058"/>
                </a:lnTo>
                <a:lnTo>
                  <a:pt x="0" y="217007"/>
                </a:lnTo>
                <a:lnTo>
                  <a:pt x="2136" y="228908"/>
                </a:lnTo>
                <a:lnTo>
                  <a:pt x="8916" y="246764"/>
                </a:lnTo>
                <a:lnTo>
                  <a:pt x="11721" y="258670"/>
                </a:lnTo>
                <a:lnTo>
                  <a:pt x="12469" y="264623"/>
                </a:lnTo>
                <a:lnTo>
                  <a:pt x="15946" y="273883"/>
                </a:lnTo>
                <a:lnTo>
                  <a:pt x="23481" y="284675"/>
                </a:lnTo>
                <a:lnTo>
                  <a:pt x="26263" y="287912"/>
                </a:lnTo>
                <a:lnTo>
                  <a:pt x="39657" y="297210"/>
                </a:lnTo>
                <a:lnTo>
                  <a:pt x="47873" y="300603"/>
                </a:lnTo>
                <a:lnTo>
                  <a:pt x="51453" y="301508"/>
                </a:lnTo>
                <a:lnTo>
                  <a:pt x="55824" y="301119"/>
                </a:lnTo>
                <a:lnTo>
                  <a:pt x="71457" y="295831"/>
                </a:lnTo>
                <a:lnTo>
                  <a:pt x="82842" y="290730"/>
                </a:lnTo>
                <a:lnTo>
                  <a:pt x="100408" y="277539"/>
                </a:lnTo>
                <a:lnTo>
                  <a:pt x="118181" y="261063"/>
                </a:lnTo>
                <a:lnTo>
                  <a:pt x="136015" y="243614"/>
                </a:lnTo>
                <a:lnTo>
                  <a:pt x="147915" y="229158"/>
                </a:lnTo>
                <a:lnTo>
                  <a:pt x="159818" y="211819"/>
                </a:lnTo>
                <a:lnTo>
                  <a:pt x="165771" y="201639"/>
                </a:lnTo>
                <a:lnTo>
                  <a:pt x="171724" y="190883"/>
                </a:lnTo>
                <a:lnTo>
                  <a:pt x="180983" y="170995"/>
                </a:lnTo>
                <a:lnTo>
                  <a:pt x="188406" y="151242"/>
                </a:lnTo>
                <a:lnTo>
                  <a:pt x="191775" y="140418"/>
                </a:lnTo>
                <a:lnTo>
                  <a:pt x="195012" y="129234"/>
                </a:lnTo>
                <a:lnTo>
                  <a:pt x="198610" y="108869"/>
                </a:lnTo>
                <a:lnTo>
                  <a:pt x="200209" y="89896"/>
                </a:lnTo>
                <a:lnTo>
                  <a:pt x="200919" y="71542"/>
                </a:lnTo>
                <a:lnTo>
                  <a:pt x="198590" y="53462"/>
                </a:lnTo>
                <a:lnTo>
                  <a:pt x="195239" y="37490"/>
                </a:lnTo>
                <a:lnTo>
                  <a:pt x="192361" y="21927"/>
                </a:lnTo>
                <a:lnTo>
                  <a:pt x="188171" y="10906"/>
                </a:lnTo>
                <a:lnTo>
                  <a:pt x="185665" y="7174"/>
                </a:lnTo>
                <a:lnTo>
                  <a:pt x="183002" y="4685"/>
                </a:lnTo>
                <a:lnTo>
                  <a:pt x="180234" y="3026"/>
                </a:lnTo>
                <a:lnTo>
                  <a:pt x="174513" y="1183"/>
                </a:lnTo>
                <a:lnTo>
                  <a:pt x="167496" y="0"/>
                </a:lnTo>
                <a:lnTo>
                  <a:pt x="163891" y="2484"/>
                </a:lnTo>
                <a:lnTo>
                  <a:pt x="161541" y="4535"/>
                </a:lnTo>
                <a:lnTo>
                  <a:pt x="159974" y="7887"/>
                </a:lnTo>
                <a:lnTo>
                  <a:pt x="157768" y="21094"/>
                </a:lnTo>
                <a:lnTo>
                  <a:pt x="157252" y="28395"/>
                </a:lnTo>
                <a:lnTo>
                  <a:pt x="161703" y="47565"/>
                </a:lnTo>
                <a:lnTo>
                  <a:pt x="164564" y="67356"/>
                </a:lnTo>
                <a:lnTo>
                  <a:pt x="170526" y="82360"/>
                </a:lnTo>
                <a:lnTo>
                  <a:pt x="178797" y="98950"/>
                </a:lnTo>
                <a:lnTo>
                  <a:pt x="185781" y="116246"/>
                </a:lnTo>
                <a:lnTo>
                  <a:pt x="194838" y="133854"/>
                </a:lnTo>
                <a:lnTo>
                  <a:pt x="204486" y="151602"/>
                </a:lnTo>
                <a:lnTo>
                  <a:pt x="212080" y="169412"/>
                </a:lnTo>
                <a:lnTo>
                  <a:pt x="218764" y="187249"/>
                </a:lnTo>
                <a:lnTo>
                  <a:pt x="231139" y="222954"/>
                </a:lnTo>
                <a:lnTo>
                  <a:pt x="234510" y="238166"/>
                </a:lnTo>
                <a:lnTo>
                  <a:pt x="236408" y="255240"/>
                </a:lnTo>
                <a:lnTo>
                  <a:pt x="237102" y="273100"/>
                </a:lnTo>
                <a:lnTo>
                  <a:pt x="237203" y="284918"/>
                </a:lnTo>
                <a:lnTo>
                  <a:pt x="231069" y="272086"/>
                </a:lnTo>
                <a:lnTo>
                  <a:pt x="229518" y="265294"/>
                </a:lnTo>
                <a:lnTo>
                  <a:pt x="228522" y="245720"/>
                </a:lnTo>
                <a:lnTo>
                  <a:pt x="228281" y="189860"/>
                </a:lnTo>
                <a:lnTo>
                  <a:pt x="228280" y="186007"/>
                </a:lnTo>
                <a:lnTo>
                  <a:pt x="229271" y="183439"/>
                </a:lnTo>
                <a:lnTo>
                  <a:pt x="230924" y="181727"/>
                </a:lnTo>
                <a:lnTo>
                  <a:pt x="235966" y="178979"/>
                </a:lnTo>
                <a:lnTo>
                  <a:pt x="241579" y="178503"/>
                </a:lnTo>
                <a:lnTo>
                  <a:pt x="243099" y="180420"/>
                </a:lnTo>
                <a:lnTo>
                  <a:pt x="246229" y="191608"/>
                </a:lnTo>
                <a:lnTo>
                  <a:pt x="250477" y="198437"/>
                </a:lnTo>
                <a:lnTo>
                  <a:pt x="253027" y="207426"/>
                </a:lnTo>
                <a:lnTo>
                  <a:pt x="255152" y="218035"/>
                </a:lnTo>
                <a:lnTo>
                  <a:pt x="261927" y="235164"/>
                </a:lnTo>
                <a:lnTo>
                  <a:pt x="271211" y="252807"/>
                </a:lnTo>
                <a:lnTo>
                  <a:pt x="285095" y="269611"/>
                </a:lnTo>
                <a:lnTo>
                  <a:pt x="292556" y="277753"/>
                </a:lnTo>
                <a:lnTo>
                  <a:pt x="295934" y="280322"/>
                </a:lnTo>
                <a:lnTo>
                  <a:pt x="316255" y="289522"/>
                </a:lnTo>
                <a:lnTo>
                  <a:pt x="320664" y="290152"/>
                </a:lnTo>
                <a:lnTo>
                  <a:pt x="324595" y="289580"/>
                </a:lnTo>
                <a:lnTo>
                  <a:pt x="359657" y="273271"/>
                </a:lnTo>
                <a:lnTo>
                  <a:pt x="383139" y="254461"/>
                </a:lnTo>
                <a:lnTo>
                  <a:pt x="400942" y="237469"/>
                </a:lnTo>
                <a:lnTo>
                  <a:pt x="417792" y="219866"/>
                </a:lnTo>
                <a:lnTo>
                  <a:pt x="430502" y="202083"/>
                </a:lnTo>
                <a:lnTo>
                  <a:pt x="445402" y="184246"/>
                </a:lnTo>
                <a:lnTo>
                  <a:pt x="456542" y="167385"/>
                </a:lnTo>
                <a:lnTo>
                  <a:pt x="463012" y="159229"/>
                </a:lnTo>
                <a:lnTo>
                  <a:pt x="471841" y="152297"/>
                </a:lnTo>
                <a:lnTo>
                  <a:pt x="481387" y="146900"/>
                </a:lnTo>
                <a:lnTo>
                  <a:pt x="488938" y="144502"/>
                </a:lnTo>
                <a:lnTo>
                  <a:pt x="492339" y="144855"/>
                </a:lnTo>
                <a:lnTo>
                  <a:pt x="495600" y="146082"/>
                </a:lnTo>
                <a:lnTo>
                  <a:pt x="501869" y="150091"/>
                </a:lnTo>
                <a:lnTo>
                  <a:pt x="516970" y="163624"/>
                </a:lnTo>
                <a:lnTo>
                  <a:pt x="528904" y="182495"/>
                </a:lnTo>
                <a:lnTo>
                  <a:pt x="536845" y="198507"/>
                </a:lnTo>
                <a:lnTo>
                  <a:pt x="542678" y="215954"/>
                </a:lnTo>
                <a:lnTo>
                  <a:pt x="546604" y="225794"/>
                </a:lnTo>
                <a:lnTo>
                  <a:pt x="549332" y="238637"/>
                </a:lnTo>
                <a:lnTo>
                  <a:pt x="549735" y="249315"/>
                </a:lnTo>
                <a:lnTo>
                  <a:pt x="542057" y="242014"/>
                </a:lnTo>
                <a:lnTo>
                  <a:pt x="540069" y="226790"/>
                </a:lnTo>
                <a:lnTo>
                  <a:pt x="533760" y="210418"/>
                </a:lnTo>
                <a:lnTo>
                  <a:pt x="525607" y="192999"/>
                </a:lnTo>
                <a:lnTo>
                  <a:pt x="497928" y="137179"/>
                </a:lnTo>
                <a:lnTo>
                  <a:pt x="496349" y="136004"/>
                </a:lnTo>
                <a:lnTo>
                  <a:pt x="494304" y="135221"/>
                </a:lnTo>
                <a:lnTo>
                  <a:pt x="486686" y="134118"/>
                </a:lnTo>
                <a:lnTo>
                  <a:pt x="483894" y="133963"/>
                </a:lnTo>
                <a:lnTo>
                  <a:pt x="481040" y="134852"/>
                </a:lnTo>
                <a:lnTo>
                  <a:pt x="475223" y="138486"/>
                </a:lnTo>
                <a:lnTo>
                  <a:pt x="469330" y="146054"/>
                </a:lnTo>
                <a:lnTo>
                  <a:pt x="460435" y="161471"/>
                </a:lnTo>
                <a:lnTo>
                  <a:pt x="457463" y="167081"/>
                </a:lnTo>
                <a:lnTo>
                  <a:pt x="454161" y="178607"/>
                </a:lnTo>
                <a:lnTo>
                  <a:pt x="449656" y="198898"/>
                </a:lnTo>
                <a:lnTo>
                  <a:pt x="445730" y="214245"/>
                </a:lnTo>
                <a:lnTo>
                  <a:pt x="443521" y="235034"/>
                </a:lnTo>
                <a:lnTo>
                  <a:pt x="443003" y="251141"/>
                </a:lnTo>
                <a:lnTo>
                  <a:pt x="445419" y="265576"/>
                </a:lnTo>
                <a:lnTo>
                  <a:pt x="452358" y="284859"/>
                </a:lnTo>
                <a:lnTo>
                  <a:pt x="457845" y="296106"/>
                </a:lnTo>
                <a:lnTo>
                  <a:pt x="463591" y="304412"/>
                </a:lnTo>
                <a:lnTo>
                  <a:pt x="467505" y="307024"/>
                </a:lnTo>
                <a:lnTo>
                  <a:pt x="485398" y="313861"/>
                </a:lnTo>
                <a:lnTo>
                  <a:pt x="488988" y="316300"/>
                </a:lnTo>
                <a:lnTo>
                  <a:pt x="492373" y="316934"/>
                </a:lnTo>
                <a:lnTo>
                  <a:pt x="495623" y="316364"/>
                </a:lnTo>
                <a:lnTo>
                  <a:pt x="501879" y="313085"/>
                </a:lnTo>
                <a:lnTo>
                  <a:pt x="516972" y="300059"/>
                </a:lnTo>
                <a:lnTo>
                  <a:pt x="525924" y="286587"/>
                </a:lnTo>
                <a:lnTo>
                  <a:pt x="534861" y="270028"/>
                </a:lnTo>
                <a:lnTo>
                  <a:pt x="538169" y="258426"/>
                </a:lnTo>
                <a:lnTo>
                  <a:pt x="542678" y="238092"/>
                </a:lnTo>
                <a:lnTo>
                  <a:pt x="546604" y="222735"/>
                </a:lnTo>
                <a:lnTo>
                  <a:pt x="548815" y="202933"/>
                </a:lnTo>
                <a:lnTo>
                  <a:pt x="549332" y="190572"/>
                </a:lnTo>
                <a:lnTo>
                  <a:pt x="548478" y="185490"/>
                </a:lnTo>
                <a:lnTo>
                  <a:pt x="540922" y="169576"/>
                </a:lnTo>
                <a:lnTo>
                  <a:pt x="540820" y="190118"/>
                </a:lnTo>
                <a:lnTo>
                  <a:pt x="540819" y="195109"/>
                </a:lnTo>
                <a:lnTo>
                  <a:pt x="541810" y="199429"/>
                </a:lnTo>
                <a:lnTo>
                  <a:pt x="546954" y="211241"/>
                </a:lnTo>
                <a:lnTo>
                  <a:pt x="549911" y="226867"/>
                </a:lnTo>
                <a:lnTo>
                  <a:pt x="554118" y="238251"/>
                </a:lnTo>
                <a:lnTo>
                  <a:pt x="561942" y="249925"/>
                </a:lnTo>
                <a:lnTo>
                  <a:pt x="578393" y="268849"/>
                </a:lnTo>
                <a:lnTo>
                  <a:pt x="597334" y="287285"/>
                </a:lnTo>
                <a:lnTo>
                  <a:pt x="619574" y="298193"/>
                </a:lnTo>
                <a:lnTo>
                  <a:pt x="628075" y="301040"/>
                </a:lnTo>
                <a:lnTo>
                  <a:pt x="641617" y="302868"/>
                </a:lnTo>
                <a:lnTo>
                  <a:pt x="644728" y="302026"/>
                </a:lnTo>
                <a:lnTo>
                  <a:pt x="653846" y="297092"/>
                </a:lnTo>
                <a:lnTo>
                  <a:pt x="659844" y="295590"/>
                </a:lnTo>
                <a:lnTo>
                  <a:pt x="668462" y="289631"/>
                </a:lnTo>
                <a:lnTo>
                  <a:pt x="677915" y="280367"/>
                </a:lnTo>
                <a:lnTo>
                  <a:pt x="688815" y="263996"/>
                </a:lnTo>
                <a:lnTo>
                  <a:pt x="698328" y="245585"/>
                </a:lnTo>
                <a:lnTo>
                  <a:pt x="707431" y="222712"/>
                </a:lnTo>
                <a:lnTo>
                  <a:pt x="716412" y="202926"/>
                </a:lnTo>
                <a:lnTo>
                  <a:pt x="724364" y="185488"/>
                </a:lnTo>
                <a:lnTo>
                  <a:pt x="727162" y="173596"/>
                </a:lnTo>
                <a:lnTo>
                  <a:pt x="727816" y="166950"/>
                </a:lnTo>
                <a:lnTo>
                  <a:pt x="728983" y="165773"/>
                </a:lnTo>
                <a:lnTo>
                  <a:pt x="730753" y="165981"/>
                </a:lnTo>
                <a:lnTo>
                  <a:pt x="732925" y="167111"/>
                </a:lnTo>
                <a:lnTo>
                  <a:pt x="737984" y="168367"/>
                </a:lnTo>
                <a:lnTo>
                  <a:pt x="740723" y="168703"/>
                </a:lnTo>
                <a:lnTo>
                  <a:pt x="743540" y="169918"/>
                </a:lnTo>
                <a:lnTo>
                  <a:pt x="749317" y="173914"/>
                </a:lnTo>
                <a:lnTo>
                  <a:pt x="751254" y="177361"/>
                </a:lnTo>
                <a:lnTo>
                  <a:pt x="757009" y="197152"/>
                </a:lnTo>
                <a:lnTo>
                  <a:pt x="764616" y="216960"/>
                </a:lnTo>
                <a:lnTo>
                  <a:pt x="769267" y="233187"/>
                </a:lnTo>
                <a:lnTo>
                  <a:pt x="771335" y="250320"/>
                </a:lnTo>
                <a:lnTo>
                  <a:pt x="772253" y="265211"/>
                </a:lnTo>
                <a:lnTo>
                  <a:pt x="772770" y="284751"/>
                </a:lnTo>
                <a:lnTo>
                  <a:pt x="772987" y="321008"/>
                </a:lnTo>
                <a:lnTo>
                  <a:pt x="772988" y="316386"/>
                </a:lnTo>
                <a:lnTo>
                  <a:pt x="779125" y="297815"/>
                </a:lnTo>
                <a:lnTo>
                  <a:pt x="780677" y="283013"/>
                </a:lnTo>
                <a:lnTo>
                  <a:pt x="786290" y="262685"/>
                </a:lnTo>
                <a:lnTo>
                  <a:pt x="791468" y="244910"/>
                </a:lnTo>
                <a:lnTo>
                  <a:pt x="797077" y="225765"/>
                </a:lnTo>
                <a:lnTo>
                  <a:pt x="802877" y="210641"/>
                </a:lnTo>
                <a:lnTo>
                  <a:pt x="806979" y="190971"/>
                </a:lnTo>
                <a:lnTo>
                  <a:pt x="812936" y="172575"/>
                </a:lnTo>
                <a:lnTo>
                  <a:pt x="815495" y="168531"/>
                </a:lnTo>
                <a:lnTo>
                  <a:pt x="818193" y="165835"/>
                </a:lnTo>
                <a:lnTo>
                  <a:pt x="820984" y="164037"/>
                </a:lnTo>
                <a:lnTo>
                  <a:pt x="822845" y="161847"/>
                </a:lnTo>
                <a:lnTo>
                  <a:pt x="824085" y="159395"/>
                </a:lnTo>
                <a:lnTo>
                  <a:pt x="824912" y="156767"/>
                </a:lnTo>
                <a:lnTo>
                  <a:pt x="825464" y="156008"/>
                </a:lnTo>
                <a:lnTo>
                  <a:pt x="825831" y="156494"/>
                </a:lnTo>
                <a:lnTo>
                  <a:pt x="826348" y="161919"/>
                </a:lnTo>
                <a:lnTo>
                  <a:pt x="826523" y="177381"/>
                </a:lnTo>
                <a:lnTo>
                  <a:pt x="829193" y="188145"/>
                </a:lnTo>
                <a:lnTo>
                  <a:pt x="831294" y="193794"/>
                </a:lnTo>
                <a:lnTo>
                  <a:pt x="833629" y="208008"/>
                </a:lnTo>
                <a:lnTo>
                  <a:pt x="834666" y="223255"/>
                </a:lnTo>
                <a:lnTo>
                  <a:pt x="835250" y="242995"/>
                </a:lnTo>
                <a:lnTo>
                  <a:pt x="835464" y="273448"/>
                </a:lnTo>
                <a:lnTo>
                  <a:pt x="836466" y="278444"/>
                </a:lnTo>
                <a:lnTo>
                  <a:pt x="840227" y="286640"/>
                </a:lnTo>
                <a:lnTo>
                  <a:pt x="850725" y="299987"/>
                </a:lnTo>
                <a:lnTo>
                  <a:pt x="856486" y="306137"/>
                </a:lnTo>
                <a:lnTo>
                  <a:pt x="860404" y="308174"/>
                </a:lnTo>
                <a:lnTo>
                  <a:pt x="870048" y="310437"/>
                </a:lnTo>
                <a:lnTo>
                  <a:pt x="875397" y="310048"/>
                </a:lnTo>
                <a:lnTo>
                  <a:pt x="892408" y="304761"/>
                </a:lnTo>
                <a:lnTo>
                  <a:pt x="904116" y="299659"/>
                </a:lnTo>
                <a:lnTo>
                  <a:pt x="921863" y="286469"/>
                </a:lnTo>
                <a:lnTo>
                  <a:pt x="933743" y="273009"/>
                </a:lnTo>
                <a:lnTo>
                  <a:pt x="945638" y="257105"/>
                </a:lnTo>
                <a:lnTo>
                  <a:pt x="957539" y="240115"/>
                </a:lnTo>
                <a:lnTo>
                  <a:pt x="972089" y="222641"/>
                </a:lnTo>
                <a:lnTo>
                  <a:pt x="987485" y="204954"/>
                </a:lnTo>
                <a:lnTo>
                  <a:pt x="1000942" y="187171"/>
                </a:lnTo>
                <a:lnTo>
                  <a:pt x="1013538" y="171991"/>
                </a:lnTo>
                <a:lnTo>
                  <a:pt x="1029140" y="154935"/>
                </a:lnTo>
                <a:lnTo>
                  <a:pt x="1047880" y="135618"/>
                </a:lnTo>
                <a:lnTo>
                  <a:pt x="1049515" y="135955"/>
                </a:lnTo>
                <a:lnTo>
                  <a:pt x="1053978" y="138976"/>
                </a:lnTo>
                <a:lnTo>
                  <a:pt x="1062068" y="146255"/>
                </a:lnTo>
                <a:lnTo>
                  <a:pt x="1063935" y="149992"/>
                </a:lnTo>
                <a:lnTo>
                  <a:pt x="1069576" y="170248"/>
                </a:lnTo>
                <a:lnTo>
                  <a:pt x="1073477" y="181668"/>
                </a:lnTo>
                <a:lnTo>
                  <a:pt x="1075673" y="199253"/>
                </a:lnTo>
                <a:lnTo>
                  <a:pt x="1076324" y="216039"/>
                </a:lnTo>
                <a:lnTo>
                  <a:pt x="1076573" y="236496"/>
                </a:lnTo>
                <a:lnTo>
                  <a:pt x="1076597" y="249322"/>
                </a:lnTo>
                <a:lnTo>
                  <a:pt x="1076597" y="207496"/>
                </a:lnTo>
                <a:lnTo>
                  <a:pt x="1073952" y="193261"/>
                </a:lnTo>
                <a:lnTo>
                  <a:pt x="1070461" y="178005"/>
                </a:lnTo>
                <a:lnTo>
                  <a:pt x="1067503" y="159253"/>
                </a:lnTo>
                <a:lnTo>
                  <a:pt x="1063295" y="150653"/>
                </a:lnTo>
                <a:lnTo>
                  <a:pt x="1055348" y="140234"/>
                </a:lnTo>
                <a:lnTo>
                  <a:pt x="1052509" y="138041"/>
                </a:lnTo>
                <a:lnTo>
                  <a:pt x="1046709" y="135604"/>
                </a:lnTo>
                <a:lnTo>
                  <a:pt x="1042782" y="135946"/>
                </a:lnTo>
                <a:lnTo>
                  <a:pt x="1033125" y="138972"/>
                </a:lnTo>
                <a:lnTo>
                  <a:pt x="1024865" y="143624"/>
                </a:lnTo>
                <a:lnTo>
                  <a:pt x="1021274" y="146254"/>
                </a:lnTo>
                <a:lnTo>
                  <a:pt x="1014637" y="154467"/>
                </a:lnTo>
                <a:lnTo>
                  <a:pt x="1002676" y="172894"/>
                </a:lnTo>
                <a:lnTo>
                  <a:pt x="993142" y="188797"/>
                </a:lnTo>
                <a:lnTo>
                  <a:pt x="985598" y="205787"/>
                </a:lnTo>
                <a:lnTo>
                  <a:pt x="978937" y="223260"/>
                </a:lnTo>
                <a:lnTo>
                  <a:pt x="973661" y="240947"/>
                </a:lnTo>
                <a:lnTo>
                  <a:pt x="971317" y="258730"/>
                </a:lnTo>
                <a:lnTo>
                  <a:pt x="972921" y="276556"/>
                </a:lnTo>
                <a:lnTo>
                  <a:pt x="975949" y="293408"/>
                </a:lnTo>
                <a:lnTo>
                  <a:pt x="978645" y="313060"/>
                </a:lnTo>
                <a:lnTo>
                  <a:pt x="982792" y="321869"/>
                </a:lnTo>
                <a:lnTo>
                  <a:pt x="995446" y="337147"/>
                </a:lnTo>
                <a:lnTo>
                  <a:pt x="1003489" y="343158"/>
                </a:lnTo>
                <a:lnTo>
                  <a:pt x="1010370" y="345829"/>
                </a:lnTo>
                <a:lnTo>
                  <a:pt x="1016736" y="347016"/>
                </a:lnTo>
                <a:lnTo>
                  <a:pt x="1025519" y="344898"/>
                </a:lnTo>
                <a:lnTo>
                  <a:pt x="1035044" y="340650"/>
                </a:lnTo>
                <a:lnTo>
                  <a:pt x="1049244" y="329838"/>
                </a:lnTo>
                <a:lnTo>
                  <a:pt x="1056503" y="322050"/>
                </a:lnTo>
                <a:lnTo>
                  <a:pt x="1066343" y="308666"/>
                </a:lnTo>
                <a:lnTo>
                  <a:pt x="1074686" y="292797"/>
                </a:lnTo>
                <a:lnTo>
                  <a:pt x="1080709" y="275822"/>
                </a:lnTo>
                <a:lnTo>
                  <a:pt x="1085091" y="249530"/>
                </a:lnTo>
                <a:lnTo>
                  <a:pt x="1089633" y="231787"/>
                </a:lnTo>
                <a:lnTo>
                  <a:pt x="1094959" y="216625"/>
                </a:lnTo>
                <a:lnTo>
                  <a:pt x="1099641" y="203272"/>
                </a:lnTo>
                <a:lnTo>
                  <a:pt x="1101722" y="190723"/>
                </a:lnTo>
                <a:lnTo>
                  <a:pt x="1101285" y="185590"/>
                </a:lnTo>
                <a:lnTo>
                  <a:pt x="1100001" y="181177"/>
                </a:lnTo>
                <a:lnTo>
                  <a:pt x="1094782" y="170063"/>
                </a:lnTo>
                <a:lnTo>
                  <a:pt x="1091955" y="169680"/>
                </a:lnTo>
                <a:lnTo>
                  <a:pt x="1089813" y="169577"/>
                </a:lnTo>
                <a:lnTo>
                  <a:pt x="1088384" y="170501"/>
                </a:lnTo>
                <a:lnTo>
                  <a:pt x="1087432" y="172109"/>
                </a:lnTo>
                <a:lnTo>
                  <a:pt x="1086797" y="174174"/>
                </a:lnTo>
                <a:lnTo>
                  <a:pt x="1085903" y="186560"/>
                </a:lnTo>
                <a:lnTo>
                  <a:pt x="1088341" y="197186"/>
                </a:lnTo>
                <a:lnTo>
                  <a:pt x="1091738" y="208523"/>
                </a:lnTo>
                <a:lnTo>
                  <a:pt x="1093651" y="227054"/>
                </a:lnTo>
                <a:lnTo>
                  <a:pt x="1094099" y="242634"/>
                </a:lnTo>
                <a:lnTo>
                  <a:pt x="1099589" y="259480"/>
                </a:lnTo>
                <a:lnTo>
                  <a:pt x="1107652" y="276889"/>
                </a:lnTo>
                <a:lnTo>
                  <a:pt x="1114542" y="294548"/>
                </a:lnTo>
                <a:lnTo>
                  <a:pt x="1123558" y="314964"/>
                </a:lnTo>
                <a:lnTo>
                  <a:pt x="1128741" y="325965"/>
                </a:lnTo>
                <a:lnTo>
                  <a:pt x="1139790" y="351417"/>
                </a:lnTo>
                <a:lnTo>
                  <a:pt x="1186757" y="466171"/>
                </a:lnTo>
                <a:lnTo>
                  <a:pt x="1198649" y="492114"/>
                </a:lnTo>
                <a:lnTo>
                  <a:pt x="1216499" y="529032"/>
                </a:lnTo>
                <a:lnTo>
                  <a:pt x="1220467" y="541106"/>
                </a:lnTo>
                <a:lnTo>
                  <a:pt x="1223112" y="553125"/>
                </a:lnTo>
                <a:lnTo>
                  <a:pt x="1224876" y="565106"/>
                </a:lnTo>
                <a:lnTo>
                  <a:pt x="1227043" y="576070"/>
                </a:lnTo>
                <a:lnTo>
                  <a:pt x="1232098" y="596189"/>
                </a:lnTo>
                <a:lnTo>
                  <a:pt x="1232359" y="615053"/>
                </a:lnTo>
                <a:lnTo>
                  <a:pt x="1230161" y="632367"/>
                </a:lnTo>
                <a:lnTo>
                  <a:pt x="1227931" y="652278"/>
                </a:lnTo>
                <a:lnTo>
                  <a:pt x="1223894" y="661148"/>
                </a:lnTo>
                <a:lnTo>
                  <a:pt x="1220435" y="663910"/>
                </a:lnTo>
                <a:lnTo>
                  <a:pt x="1216146" y="665752"/>
                </a:lnTo>
                <a:lnTo>
                  <a:pt x="1206088" y="667798"/>
                </a:lnTo>
                <a:lnTo>
                  <a:pt x="1195003" y="668707"/>
                </a:lnTo>
                <a:lnTo>
                  <a:pt x="1183461" y="666466"/>
                </a:lnTo>
                <a:lnTo>
                  <a:pt x="1177606" y="664479"/>
                </a:lnTo>
                <a:lnTo>
                  <a:pt x="1165807" y="656980"/>
                </a:lnTo>
                <a:lnTo>
                  <a:pt x="1153949" y="646040"/>
                </a:lnTo>
                <a:lnTo>
                  <a:pt x="1142065" y="631256"/>
                </a:lnTo>
                <a:lnTo>
                  <a:pt x="1130168" y="612118"/>
                </a:lnTo>
                <a:lnTo>
                  <a:pt x="1124217" y="601458"/>
                </a:lnTo>
                <a:lnTo>
                  <a:pt x="1119258" y="590382"/>
                </a:lnTo>
                <a:lnTo>
                  <a:pt x="1114959" y="579030"/>
                </a:lnTo>
                <a:lnTo>
                  <a:pt x="1111102" y="567493"/>
                </a:lnTo>
                <a:lnTo>
                  <a:pt x="1108530" y="555833"/>
                </a:lnTo>
                <a:lnTo>
                  <a:pt x="1106816" y="544091"/>
                </a:lnTo>
                <a:lnTo>
                  <a:pt x="1105672" y="532294"/>
                </a:lnTo>
                <a:lnTo>
                  <a:pt x="1104910" y="519469"/>
                </a:lnTo>
                <a:lnTo>
                  <a:pt x="1104064" y="491989"/>
                </a:lnTo>
                <a:lnTo>
                  <a:pt x="1103587" y="453368"/>
                </a:lnTo>
                <a:lnTo>
                  <a:pt x="1104513" y="442046"/>
                </a:lnTo>
                <a:lnTo>
                  <a:pt x="1108186" y="421530"/>
                </a:lnTo>
                <a:lnTo>
                  <a:pt x="1113127" y="402489"/>
                </a:lnTo>
                <a:lnTo>
                  <a:pt x="1119622" y="384105"/>
                </a:lnTo>
                <a:lnTo>
                  <a:pt x="1133443" y="357020"/>
                </a:lnTo>
                <a:lnTo>
                  <a:pt x="1147505" y="323848"/>
                </a:lnTo>
                <a:lnTo>
                  <a:pt x="1154745" y="309466"/>
                </a:lnTo>
                <a:lnTo>
                  <a:pt x="1164577" y="293152"/>
                </a:lnTo>
                <a:lnTo>
                  <a:pt x="1175561" y="278625"/>
                </a:lnTo>
                <a:lnTo>
                  <a:pt x="1192902" y="259290"/>
                </a:lnTo>
                <a:lnTo>
                  <a:pt x="1210608" y="240994"/>
                </a:lnTo>
                <a:lnTo>
                  <a:pt x="1221485" y="228986"/>
                </a:lnTo>
                <a:lnTo>
                  <a:pt x="1233188" y="211069"/>
                </a:lnTo>
                <a:lnTo>
                  <a:pt x="1241947" y="194184"/>
                </a:lnTo>
                <a:lnTo>
                  <a:pt x="1248055" y="176442"/>
                </a:lnTo>
                <a:lnTo>
                  <a:pt x="1252020" y="166561"/>
                </a:lnTo>
                <a:lnTo>
                  <a:pt x="1253782" y="158863"/>
                </a:lnTo>
                <a:lnTo>
                  <a:pt x="1253260" y="155421"/>
                </a:lnTo>
                <a:lnTo>
                  <a:pt x="1251919" y="152134"/>
                </a:lnTo>
                <a:lnTo>
                  <a:pt x="1247784" y="145836"/>
                </a:lnTo>
                <a:lnTo>
                  <a:pt x="1242638" y="139729"/>
                </a:lnTo>
                <a:lnTo>
                  <a:pt x="1239877" y="137704"/>
                </a:lnTo>
                <a:lnTo>
                  <a:pt x="1234164" y="135454"/>
                </a:lnTo>
                <a:lnTo>
                  <a:pt x="1230259" y="135846"/>
                </a:lnTo>
                <a:lnTo>
                  <a:pt x="1220628" y="138928"/>
                </a:lnTo>
                <a:lnTo>
                  <a:pt x="1212380" y="143604"/>
                </a:lnTo>
                <a:lnTo>
                  <a:pt x="1189765" y="158593"/>
                </a:lnTo>
                <a:lnTo>
                  <a:pt x="1178700" y="173565"/>
                </a:lnTo>
                <a:lnTo>
                  <a:pt x="1172247" y="184796"/>
                </a:lnTo>
                <a:lnTo>
                  <a:pt x="1168718" y="196402"/>
                </a:lnTo>
                <a:lnTo>
                  <a:pt x="1166731" y="216738"/>
                </a:lnTo>
                <a:lnTo>
                  <a:pt x="1166266" y="232096"/>
                </a:lnTo>
                <a:lnTo>
                  <a:pt x="1166060" y="245536"/>
                </a:lnTo>
                <a:lnTo>
                  <a:pt x="1168614" y="258124"/>
                </a:lnTo>
                <a:lnTo>
                  <a:pt x="1170684" y="264259"/>
                </a:lnTo>
                <a:lnTo>
                  <a:pt x="1178276" y="276367"/>
                </a:lnTo>
                <a:lnTo>
                  <a:pt x="1193707" y="294340"/>
                </a:lnTo>
                <a:lnTo>
                  <a:pt x="1211957" y="313451"/>
                </a:lnTo>
                <a:lnTo>
                  <a:pt x="1216447" y="316026"/>
                </a:lnTo>
                <a:lnTo>
                  <a:pt x="1226727" y="318888"/>
                </a:lnTo>
                <a:lnTo>
                  <a:pt x="1261259" y="320976"/>
                </a:lnTo>
                <a:lnTo>
                  <a:pt x="1273101" y="318442"/>
                </a:lnTo>
                <a:lnTo>
                  <a:pt x="1279038" y="316377"/>
                </a:lnTo>
                <a:lnTo>
                  <a:pt x="1290925" y="308791"/>
                </a:lnTo>
                <a:lnTo>
                  <a:pt x="1308774" y="293364"/>
                </a:lnTo>
                <a:lnTo>
                  <a:pt x="1326630" y="273580"/>
                </a:lnTo>
                <a:lnTo>
                  <a:pt x="1338536" y="258351"/>
                </a:lnTo>
                <a:lnTo>
                  <a:pt x="1356394" y="237629"/>
                </a:lnTo>
                <a:lnTo>
                  <a:pt x="1368301" y="221537"/>
                </a:lnTo>
                <a:lnTo>
                  <a:pt x="1377561" y="204463"/>
                </a:lnTo>
                <a:lnTo>
                  <a:pt x="1384984" y="187945"/>
                </a:lnTo>
                <a:lnTo>
                  <a:pt x="1394742" y="167489"/>
                </a:lnTo>
                <a:lnTo>
                  <a:pt x="1403916" y="149853"/>
                </a:lnTo>
                <a:lnTo>
                  <a:pt x="1411926" y="137902"/>
                </a:lnTo>
                <a:lnTo>
                  <a:pt x="1414148" y="131243"/>
                </a:lnTo>
                <a:lnTo>
                  <a:pt x="1415733" y="129070"/>
                </a:lnTo>
                <a:lnTo>
                  <a:pt x="1417781" y="127621"/>
                </a:lnTo>
                <a:lnTo>
                  <a:pt x="1423458" y="125296"/>
                </a:lnTo>
                <a:lnTo>
                  <a:pt x="1437162" y="124774"/>
                </a:lnTo>
                <a:lnTo>
                  <a:pt x="1440005" y="125750"/>
                </a:lnTo>
                <a:lnTo>
                  <a:pt x="1445810" y="129479"/>
                </a:lnTo>
                <a:lnTo>
                  <a:pt x="1454656" y="137157"/>
                </a:lnTo>
                <a:lnTo>
                  <a:pt x="1463561" y="150457"/>
                </a:lnTo>
                <a:lnTo>
                  <a:pt x="1472483" y="166965"/>
                </a:lnTo>
                <a:lnTo>
                  <a:pt x="1499269" y="219989"/>
                </a:lnTo>
                <a:lnTo>
                  <a:pt x="1502577" y="231887"/>
                </a:lnTo>
                <a:lnTo>
                  <a:pt x="1505039" y="243789"/>
                </a:lnTo>
                <a:lnTo>
                  <a:pt x="1511011" y="261647"/>
                </a:lnTo>
                <a:lnTo>
                  <a:pt x="1513221" y="279506"/>
                </a:lnTo>
                <a:lnTo>
                  <a:pt x="1514868" y="297365"/>
                </a:lnTo>
                <a:lnTo>
                  <a:pt x="1520208" y="314232"/>
                </a:lnTo>
                <a:lnTo>
                  <a:pt x="1523222" y="326947"/>
                </a:lnTo>
                <a:lnTo>
                  <a:pt x="1527444" y="337301"/>
                </a:lnTo>
                <a:lnTo>
                  <a:pt x="1529959" y="340856"/>
                </a:lnTo>
                <a:lnTo>
                  <a:pt x="1532628" y="343226"/>
                </a:lnTo>
                <a:lnTo>
                  <a:pt x="1538238" y="346852"/>
                </a:lnTo>
                <a:lnTo>
                  <a:pt x="1544039" y="351770"/>
                </a:lnTo>
                <a:lnTo>
                  <a:pt x="1547968" y="352487"/>
                </a:lnTo>
                <a:lnTo>
                  <a:pt x="1557624" y="350637"/>
                </a:lnTo>
                <a:lnTo>
                  <a:pt x="1604730" y="331899"/>
                </a:lnTo>
                <a:lnTo>
                  <a:pt x="1629626" y="316968"/>
                </a:lnTo>
                <a:lnTo>
                  <a:pt x="1651003" y="298984"/>
                </a:lnTo>
                <a:lnTo>
                  <a:pt x="1667248" y="283532"/>
                </a:lnTo>
                <a:lnTo>
                  <a:pt x="1693129" y="262839"/>
                </a:lnTo>
                <a:lnTo>
                  <a:pt x="1708129" y="247624"/>
                </a:lnTo>
                <a:lnTo>
                  <a:pt x="1720419" y="231932"/>
                </a:lnTo>
                <a:lnTo>
                  <a:pt x="1732916" y="211942"/>
                </a:lnTo>
                <a:lnTo>
                  <a:pt x="1739703" y="199537"/>
                </a:lnTo>
                <a:lnTo>
                  <a:pt x="1743382" y="187409"/>
                </a:lnTo>
                <a:lnTo>
                  <a:pt x="1745743" y="168195"/>
                </a:lnTo>
                <a:lnTo>
                  <a:pt x="1744944" y="164619"/>
                </a:lnTo>
                <a:lnTo>
                  <a:pt x="1741411" y="157999"/>
                </a:lnTo>
                <a:lnTo>
                  <a:pt x="1723391" y="137654"/>
                </a:lnTo>
                <a:lnTo>
                  <a:pt x="1721249" y="135431"/>
                </a:lnTo>
                <a:lnTo>
                  <a:pt x="1719685" y="134839"/>
                </a:lnTo>
                <a:lnTo>
                  <a:pt x="1710605" y="1336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PenAnnotation157"/>
          <p:cNvSpPr/>
          <p:nvPr/>
        </p:nvSpPr>
        <p:spPr>
          <a:xfrm>
            <a:off x="5090332" y="2858931"/>
            <a:ext cx="71028" cy="87830"/>
          </a:xfrm>
          <a:custGeom>
            <a:avLst/>
            <a:gdLst/>
            <a:ahLst/>
            <a:cxnLst/>
            <a:rect l="0" t="0" r="0" b="0"/>
            <a:pathLst>
              <a:path w="71028" h="87830">
                <a:moveTo>
                  <a:pt x="17449" y="52147"/>
                </a:moveTo>
                <a:lnTo>
                  <a:pt x="17449" y="83190"/>
                </a:lnTo>
                <a:lnTo>
                  <a:pt x="18441" y="84748"/>
                </a:lnTo>
                <a:lnTo>
                  <a:pt x="20095" y="85787"/>
                </a:lnTo>
                <a:lnTo>
                  <a:pt x="26270" y="87829"/>
                </a:lnTo>
                <a:lnTo>
                  <a:pt x="27298" y="86849"/>
                </a:lnTo>
                <a:lnTo>
                  <a:pt x="31087" y="83114"/>
                </a:lnTo>
                <a:lnTo>
                  <a:pt x="32494" y="80729"/>
                </a:lnTo>
                <a:lnTo>
                  <a:pt x="33432" y="78147"/>
                </a:lnTo>
                <a:lnTo>
                  <a:pt x="34057" y="75433"/>
                </a:lnTo>
                <a:lnTo>
                  <a:pt x="35466" y="71640"/>
                </a:lnTo>
                <a:lnTo>
                  <a:pt x="37398" y="67127"/>
                </a:lnTo>
                <a:lnTo>
                  <a:pt x="39678" y="62133"/>
                </a:lnTo>
                <a:lnTo>
                  <a:pt x="41198" y="57812"/>
                </a:lnTo>
                <a:lnTo>
                  <a:pt x="42212" y="53939"/>
                </a:lnTo>
                <a:lnTo>
                  <a:pt x="42887" y="50365"/>
                </a:lnTo>
                <a:lnTo>
                  <a:pt x="43337" y="46990"/>
                </a:lnTo>
                <a:lnTo>
                  <a:pt x="43637" y="43748"/>
                </a:lnTo>
                <a:lnTo>
                  <a:pt x="43838" y="40595"/>
                </a:lnTo>
                <a:lnTo>
                  <a:pt x="44060" y="34445"/>
                </a:lnTo>
                <a:lnTo>
                  <a:pt x="44120" y="31416"/>
                </a:lnTo>
                <a:lnTo>
                  <a:pt x="43167" y="28404"/>
                </a:lnTo>
                <a:lnTo>
                  <a:pt x="41540" y="25404"/>
                </a:lnTo>
                <a:lnTo>
                  <a:pt x="39462" y="22412"/>
                </a:lnTo>
                <a:lnTo>
                  <a:pt x="37086" y="20418"/>
                </a:lnTo>
                <a:lnTo>
                  <a:pt x="34509" y="19088"/>
                </a:lnTo>
                <a:lnTo>
                  <a:pt x="27985" y="16953"/>
                </a:lnTo>
                <a:lnTo>
                  <a:pt x="26457" y="16778"/>
                </a:lnTo>
                <a:lnTo>
                  <a:pt x="24446" y="16661"/>
                </a:lnTo>
                <a:lnTo>
                  <a:pt x="22114" y="16583"/>
                </a:lnTo>
                <a:lnTo>
                  <a:pt x="19567" y="17524"/>
                </a:lnTo>
                <a:lnTo>
                  <a:pt x="16876" y="19143"/>
                </a:lnTo>
                <a:lnTo>
                  <a:pt x="14090" y="21215"/>
                </a:lnTo>
                <a:lnTo>
                  <a:pt x="12234" y="23588"/>
                </a:lnTo>
                <a:lnTo>
                  <a:pt x="10995" y="26162"/>
                </a:lnTo>
                <a:lnTo>
                  <a:pt x="10170" y="28871"/>
                </a:lnTo>
                <a:lnTo>
                  <a:pt x="8628" y="32660"/>
                </a:lnTo>
                <a:lnTo>
                  <a:pt x="6607" y="37172"/>
                </a:lnTo>
                <a:lnTo>
                  <a:pt x="4268" y="42163"/>
                </a:lnTo>
                <a:lnTo>
                  <a:pt x="2709" y="46483"/>
                </a:lnTo>
                <a:lnTo>
                  <a:pt x="1669" y="50355"/>
                </a:lnTo>
                <a:lnTo>
                  <a:pt x="975" y="53929"/>
                </a:lnTo>
                <a:lnTo>
                  <a:pt x="514" y="57304"/>
                </a:lnTo>
                <a:lnTo>
                  <a:pt x="206" y="60546"/>
                </a:lnTo>
                <a:lnTo>
                  <a:pt x="0" y="63699"/>
                </a:lnTo>
                <a:lnTo>
                  <a:pt x="856" y="66794"/>
                </a:lnTo>
                <a:lnTo>
                  <a:pt x="2418" y="69849"/>
                </a:lnTo>
                <a:lnTo>
                  <a:pt x="4451" y="72878"/>
                </a:lnTo>
                <a:lnTo>
                  <a:pt x="6799" y="75889"/>
                </a:lnTo>
                <a:lnTo>
                  <a:pt x="9357" y="78889"/>
                </a:lnTo>
                <a:lnTo>
                  <a:pt x="15850" y="86092"/>
                </a:lnTo>
                <a:lnTo>
                  <a:pt x="17375" y="86683"/>
                </a:lnTo>
                <a:lnTo>
                  <a:pt x="19384" y="87078"/>
                </a:lnTo>
                <a:lnTo>
                  <a:pt x="21716" y="87340"/>
                </a:lnTo>
                <a:lnTo>
                  <a:pt x="24262" y="87515"/>
                </a:lnTo>
                <a:lnTo>
                  <a:pt x="26952" y="87632"/>
                </a:lnTo>
                <a:lnTo>
                  <a:pt x="29738" y="87710"/>
                </a:lnTo>
                <a:lnTo>
                  <a:pt x="31594" y="86769"/>
                </a:lnTo>
                <a:lnTo>
                  <a:pt x="32832" y="85150"/>
                </a:lnTo>
                <a:lnTo>
                  <a:pt x="33658" y="83079"/>
                </a:lnTo>
                <a:lnTo>
                  <a:pt x="35200" y="80706"/>
                </a:lnTo>
                <a:lnTo>
                  <a:pt x="37221" y="78131"/>
                </a:lnTo>
                <a:lnTo>
                  <a:pt x="39559" y="75423"/>
                </a:lnTo>
                <a:lnTo>
                  <a:pt x="42111" y="72625"/>
                </a:lnTo>
                <a:lnTo>
                  <a:pt x="47592" y="66871"/>
                </a:lnTo>
                <a:lnTo>
                  <a:pt x="49451" y="62955"/>
                </a:lnTo>
                <a:lnTo>
                  <a:pt x="50690" y="58360"/>
                </a:lnTo>
                <a:lnTo>
                  <a:pt x="51516" y="53312"/>
                </a:lnTo>
                <a:lnTo>
                  <a:pt x="52066" y="48955"/>
                </a:lnTo>
                <a:lnTo>
                  <a:pt x="52433" y="45058"/>
                </a:lnTo>
                <a:lnTo>
                  <a:pt x="52678" y="41468"/>
                </a:lnTo>
                <a:lnTo>
                  <a:pt x="52842" y="37090"/>
                </a:lnTo>
                <a:lnTo>
                  <a:pt x="53023" y="26934"/>
                </a:lnTo>
                <a:lnTo>
                  <a:pt x="52078" y="22440"/>
                </a:lnTo>
                <a:lnTo>
                  <a:pt x="50457" y="18451"/>
                </a:lnTo>
                <a:lnTo>
                  <a:pt x="45466" y="9662"/>
                </a:lnTo>
                <a:lnTo>
                  <a:pt x="44065" y="7948"/>
                </a:lnTo>
                <a:lnTo>
                  <a:pt x="42138" y="5814"/>
                </a:lnTo>
                <a:lnTo>
                  <a:pt x="39861" y="3399"/>
                </a:lnTo>
                <a:lnTo>
                  <a:pt x="37351" y="1789"/>
                </a:lnTo>
                <a:lnTo>
                  <a:pt x="34686" y="715"/>
                </a:lnTo>
                <a:lnTo>
                  <a:pt x="31917" y="0"/>
                </a:lnTo>
                <a:lnTo>
                  <a:pt x="29079" y="515"/>
                </a:lnTo>
                <a:lnTo>
                  <a:pt x="26194" y="1850"/>
                </a:lnTo>
                <a:lnTo>
                  <a:pt x="23279" y="3733"/>
                </a:lnTo>
                <a:lnTo>
                  <a:pt x="20344" y="5980"/>
                </a:lnTo>
                <a:lnTo>
                  <a:pt x="17394" y="8471"/>
                </a:lnTo>
                <a:lnTo>
                  <a:pt x="14436" y="11123"/>
                </a:lnTo>
                <a:lnTo>
                  <a:pt x="12463" y="13884"/>
                </a:lnTo>
                <a:lnTo>
                  <a:pt x="11149" y="16716"/>
                </a:lnTo>
                <a:lnTo>
                  <a:pt x="10272" y="19597"/>
                </a:lnTo>
                <a:lnTo>
                  <a:pt x="9688" y="22509"/>
                </a:lnTo>
                <a:lnTo>
                  <a:pt x="9298" y="25443"/>
                </a:lnTo>
                <a:lnTo>
                  <a:pt x="9038" y="28391"/>
                </a:lnTo>
                <a:lnTo>
                  <a:pt x="8865" y="31349"/>
                </a:lnTo>
                <a:lnTo>
                  <a:pt x="8673" y="37281"/>
                </a:lnTo>
                <a:lnTo>
                  <a:pt x="8565" y="46199"/>
                </a:lnTo>
                <a:lnTo>
                  <a:pt x="9541" y="49174"/>
                </a:lnTo>
                <a:lnTo>
                  <a:pt x="11185" y="52149"/>
                </a:lnTo>
                <a:lnTo>
                  <a:pt x="13273" y="55125"/>
                </a:lnTo>
                <a:lnTo>
                  <a:pt x="15657" y="57109"/>
                </a:lnTo>
                <a:lnTo>
                  <a:pt x="18239" y="58431"/>
                </a:lnTo>
                <a:lnTo>
                  <a:pt x="20952" y="59313"/>
                </a:lnTo>
                <a:lnTo>
                  <a:pt x="23753" y="59901"/>
                </a:lnTo>
                <a:lnTo>
                  <a:pt x="26613" y="60293"/>
                </a:lnTo>
                <a:lnTo>
                  <a:pt x="29511" y="60554"/>
                </a:lnTo>
                <a:lnTo>
                  <a:pt x="32436" y="60728"/>
                </a:lnTo>
                <a:lnTo>
                  <a:pt x="38331" y="60921"/>
                </a:lnTo>
                <a:lnTo>
                  <a:pt x="47228" y="61031"/>
                </a:lnTo>
                <a:lnTo>
                  <a:pt x="49208" y="60054"/>
                </a:lnTo>
                <a:lnTo>
                  <a:pt x="50528" y="58410"/>
                </a:lnTo>
                <a:lnTo>
                  <a:pt x="51408" y="56322"/>
                </a:lnTo>
                <a:lnTo>
                  <a:pt x="52987" y="53938"/>
                </a:lnTo>
                <a:lnTo>
                  <a:pt x="55031" y="51357"/>
                </a:lnTo>
                <a:lnTo>
                  <a:pt x="57387" y="48644"/>
                </a:lnTo>
                <a:lnTo>
                  <a:pt x="59949" y="45842"/>
                </a:lnTo>
                <a:lnTo>
                  <a:pt x="65442" y="40084"/>
                </a:lnTo>
                <a:lnTo>
                  <a:pt x="67304" y="37160"/>
                </a:lnTo>
                <a:lnTo>
                  <a:pt x="68545" y="34218"/>
                </a:lnTo>
                <a:lnTo>
                  <a:pt x="69372" y="31265"/>
                </a:lnTo>
                <a:lnTo>
                  <a:pt x="69924" y="28304"/>
                </a:lnTo>
                <a:lnTo>
                  <a:pt x="70292" y="25337"/>
                </a:lnTo>
                <a:lnTo>
                  <a:pt x="70537" y="22367"/>
                </a:lnTo>
                <a:lnTo>
                  <a:pt x="70700" y="19395"/>
                </a:lnTo>
                <a:lnTo>
                  <a:pt x="70882" y="13447"/>
                </a:lnTo>
                <a:lnTo>
                  <a:pt x="69938" y="11464"/>
                </a:lnTo>
                <a:lnTo>
                  <a:pt x="68317" y="10142"/>
                </a:lnTo>
                <a:lnTo>
                  <a:pt x="63326" y="8021"/>
                </a:lnTo>
                <a:lnTo>
                  <a:pt x="61924" y="7846"/>
                </a:lnTo>
                <a:lnTo>
                  <a:pt x="59997" y="7730"/>
                </a:lnTo>
                <a:lnTo>
                  <a:pt x="54516" y="7544"/>
                </a:lnTo>
                <a:lnTo>
                  <a:pt x="53075" y="8521"/>
                </a:lnTo>
                <a:lnTo>
                  <a:pt x="51122" y="10164"/>
                </a:lnTo>
                <a:lnTo>
                  <a:pt x="45598" y="15191"/>
                </a:lnTo>
                <a:lnTo>
                  <a:pt x="45144" y="16595"/>
                </a:lnTo>
                <a:lnTo>
                  <a:pt x="44842" y="18524"/>
                </a:lnTo>
                <a:lnTo>
                  <a:pt x="44641" y="20802"/>
                </a:lnTo>
                <a:lnTo>
                  <a:pt x="45499" y="23313"/>
                </a:lnTo>
                <a:lnTo>
                  <a:pt x="47063" y="25979"/>
                </a:lnTo>
                <a:lnTo>
                  <a:pt x="51961" y="32646"/>
                </a:lnTo>
                <a:lnTo>
                  <a:pt x="53355" y="34185"/>
                </a:lnTo>
                <a:lnTo>
                  <a:pt x="57551" y="38541"/>
                </a:lnTo>
                <a:lnTo>
                  <a:pt x="71027" y="521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PenAnnotation158"/>
          <p:cNvSpPr/>
          <p:nvPr/>
        </p:nvSpPr>
        <p:spPr>
          <a:xfrm>
            <a:off x="5456039" y="2786062"/>
            <a:ext cx="97814" cy="195915"/>
          </a:xfrm>
          <a:custGeom>
            <a:avLst/>
            <a:gdLst/>
            <a:ahLst/>
            <a:cxnLst/>
            <a:rect l="0" t="0" r="0" b="0"/>
            <a:pathLst>
              <a:path w="97814" h="195915">
                <a:moveTo>
                  <a:pt x="0" y="0"/>
                </a:moveTo>
                <a:lnTo>
                  <a:pt x="0" y="90750"/>
                </a:lnTo>
                <a:lnTo>
                  <a:pt x="992" y="98203"/>
                </a:lnTo>
                <a:lnTo>
                  <a:pt x="2646" y="105156"/>
                </a:lnTo>
                <a:lnTo>
                  <a:pt x="12428" y="135314"/>
                </a:lnTo>
                <a:lnTo>
                  <a:pt x="14239" y="142795"/>
                </a:lnTo>
                <a:lnTo>
                  <a:pt x="15446" y="149767"/>
                </a:lnTo>
                <a:lnTo>
                  <a:pt x="16250" y="156400"/>
                </a:lnTo>
                <a:lnTo>
                  <a:pt x="17778" y="161813"/>
                </a:lnTo>
                <a:lnTo>
                  <a:pt x="19790" y="166415"/>
                </a:lnTo>
                <a:lnTo>
                  <a:pt x="22123" y="170474"/>
                </a:lnTo>
                <a:lnTo>
                  <a:pt x="24670" y="174173"/>
                </a:lnTo>
                <a:lnTo>
                  <a:pt x="27361" y="177631"/>
                </a:lnTo>
                <a:lnTo>
                  <a:pt x="30147" y="180928"/>
                </a:lnTo>
                <a:lnTo>
                  <a:pt x="32996" y="184119"/>
                </a:lnTo>
                <a:lnTo>
                  <a:pt x="38808" y="190310"/>
                </a:lnTo>
                <a:lnTo>
                  <a:pt x="41747" y="192357"/>
                </a:lnTo>
                <a:lnTo>
                  <a:pt x="44698" y="193723"/>
                </a:lnTo>
                <a:lnTo>
                  <a:pt x="47658" y="194633"/>
                </a:lnTo>
                <a:lnTo>
                  <a:pt x="50624" y="195240"/>
                </a:lnTo>
                <a:lnTo>
                  <a:pt x="53593" y="195644"/>
                </a:lnTo>
                <a:lnTo>
                  <a:pt x="56564" y="195914"/>
                </a:lnTo>
                <a:lnTo>
                  <a:pt x="59537" y="195101"/>
                </a:lnTo>
                <a:lnTo>
                  <a:pt x="62512" y="193567"/>
                </a:lnTo>
                <a:lnTo>
                  <a:pt x="65487" y="191553"/>
                </a:lnTo>
                <a:lnTo>
                  <a:pt x="68462" y="189218"/>
                </a:lnTo>
                <a:lnTo>
                  <a:pt x="71439" y="186669"/>
                </a:lnTo>
                <a:lnTo>
                  <a:pt x="74414" y="183977"/>
                </a:lnTo>
                <a:lnTo>
                  <a:pt x="80367" y="178341"/>
                </a:lnTo>
                <a:lnTo>
                  <a:pt x="83344" y="175448"/>
                </a:lnTo>
                <a:lnTo>
                  <a:pt x="85328" y="171536"/>
                </a:lnTo>
                <a:lnTo>
                  <a:pt x="86651" y="166943"/>
                </a:lnTo>
                <a:lnTo>
                  <a:pt x="87533" y="161897"/>
                </a:lnTo>
                <a:lnTo>
                  <a:pt x="89113" y="155556"/>
                </a:lnTo>
                <a:lnTo>
                  <a:pt x="91158" y="148353"/>
                </a:lnTo>
                <a:lnTo>
                  <a:pt x="93514" y="140574"/>
                </a:lnTo>
                <a:lnTo>
                  <a:pt x="95085" y="133403"/>
                </a:lnTo>
                <a:lnTo>
                  <a:pt x="96132" y="126639"/>
                </a:lnTo>
                <a:lnTo>
                  <a:pt x="96830" y="120144"/>
                </a:lnTo>
                <a:lnTo>
                  <a:pt x="97295" y="113831"/>
                </a:lnTo>
                <a:lnTo>
                  <a:pt x="97606" y="107637"/>
                </a:lnTo>
                <a:lnTo>
                  <a:pt x="97813" y="101524"/>
                </a:lnTo>
                <a:lnTo>
                  <a:pt x="96958" y="95464"/>
                </a:lnTo>
                <a:lnTo>
                  <a:pt x="95396" y="89439"/>
                </a:lnTo>
                <a:lnTo>
                  <a:pt x="93363" y="83439"/>
                </a:lnTo>
                <a:lnTo>
                  <a:pt x="92008" y="78446"/>
                </a:lnTo>
                <a:lnTo>
                  <a:pt x="91104" y="74126"/>
                </a:lnTo>
                <a:lnTo>
                  <a:pt x="90501" y="70253"/>
                </a:lnTo>
                <a:lnTo>
                  <a:pt x="89108" y="66679"/>
                </a:lnTo>
                <a:lnTo>
                  <a:pt x="87186" y="63304"/>
                </a:lnTo>
                <a:lnTo>
                  <a:pt x="84913" y="60062"/>
                </a:lnTo>
                <a:lnTo>
                  <a:pt x="82406" y="57901"/>
                </a:lnTo>
                <a:lnTo>
                  <a:pt x="79742" y="56460"/>
                </a:lnTo>
                <a:lnTo>
                  <a:pt x="76974" y="55499"/>
                </a:lnTo>
                <a:lnTo>
                  <a:pt x="74135" y="53867"/>
                </a:lnTo>
                <a:lnTo>
                  <a:pt x="71252" y="51786"/>
                </a:lnTo>
                <a:lnTo>
                  <a:pt x="64234" y="46058"/>
                </a:lnTo>
                <a:lnTo>
                  <a:pt x="62667" y="45588"/>
                </a:lnTo>
                <a:lnTo>
                  <a:pt x="60629" y="45275"/>
                </a:lnTo>
                <a:lnTo>
                  <a:pt x="58279" y="45066"/>
                </a:lnTo>
                <a:lnTo>
                  <a:pt x="56712" y="43935"/>
                </a:lnTo>
                <a:lnTo>
                  <a:pt x="55667" y="42188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PenAnnotation159"/>
          <p:cNvSpPr/>
          <p:nvPr/>
        </p:nvSpPr>
        <p:spPr>
          <a:xfrm>
            <a:off x="5688246" y="2679111"/>
            <a:ext cx="1259051" cy="311798"/>
          </a:xfrm>
          <a:custGeom>
            <a:avLst/>
            <a:gdLst/>
            <a:ahLst/>
            <a:cxnLst/>
            <a:rect l="0" t="0" r="0" b="0"/>
            <a:pathLst>
              <a:path w="1259051" h="311798">
                <a:moveTo>
                  <a:pt x="17824" y="133740"/>
                </a:moveTo>
                <a:lnTo>
                  <a:pt x="17824" y="146169"/>
                </a:lnTo>
                <a:lnTo>
                  <a:pt x="15178" y="154478"/>
                </a:lnTo>
                <a:lnTo>
                  <a:pt x="13084" y="159471"/>
                </a:lnTo>
                <a:lnTo>
                  <a:pt x="11687" y="164785"/>
                </a:lnTo>
                <a:lnTo>
                  <a:pt x="10756" y="170312"/>
                </a:lnTo>
                <a:lnTo>
                  <a:pt x="10135" y="175981"/>
                </a:lnTo>
                <a:lnTo>
                  <a:pt x="8729" y="182736"/>
                </a:lnTo>
                <a:lnTo>
                  <a:pt x="6800" y="190217"/>
                </a:lnTo>
                <a:lnTo>
                  <a:pt x="4522" y="198180"/>
                </a:lnTo>
                <a:lnTo>
                  <a:pt x="3002" y="205473"/>
                </a:lnTo>
                <a:lnTo>
                  <a:pt x="1990" y="212320"/>
                </a:lnTo>
                <a:lnTo>
                  <a:pt x="1315" y="218869"/>
                </a:lnTo>
                <a:lnTo>
                  <a:pt x="865" y="225219"/>
                </a:lnTo>
                <a:lnTo>
                  <a:pt x="564" y="231437"/>
                </a:lnTo>
                <a:lnTo>
                  <a:pt x="231" y="243637"/>
                </a:lnTo>
                <a:lnTo>
                  <a:pt x="0" y="273608"/>
                </a:lnTo>
                <a:lnTo>
                  <a:pt x="980" y="278579"/>
                </a:lnTo>
                <a:lnTo>
                  <a:pt x="4715" y="286748"/>
                </a:lnTo>
                <a:lnTo>
                  <a:pt x="9683" y="293687"/>
                </a:lnTo>
                <a:lnTo>
                  <a:pt x="18058" y="303171"/>
                </a:lnTo>
                <a:lnTo>
                  <a:pt x="20956" y="306225"/>
                </a:lnTo>
                <a:lnTo>
                  <a:pt x="23881" y="308261"/>
                </a:lnTo>
                <a:lnTo>
                  <a:pt x="29776" y="310524"/>
                </a:lnTo>
                <a:lnTo>
                  <a:pt x="38673" y="311797"/>
                </a:lnTo>
                <a:lnTo>
                  <a:pt x="41645" y="310984"/>
                </a:lnTo>
                <a:lnTo>
                  <a:pt x="61261" y="299858"/>
                </a:lnTo>
                <a:lnTo>
                  <a:pt x="69541" y="291575"/>
                </a:lnTo>
                <a:lnTo>
                  <a:pt x="73138" y="286589"/>
                </a:lnTo>
                <a:lnTo>
                  <a:pt x="75535" y="281280"/>
                </a:lnTo>
                <a:lnTo>
                  <a:pt x="77135" y="275756"/>
                </a:lnTo>
                <a:lnTo>
                  <a:pt x="78200" y="270089"/>
                </a:lnTo>
                <a:lnTo>
                  <a:pt x="78911" y="264327"/>
                </a:lnTo>
                <a:lnTo>
                  <a:pt x="79384" y="258501"/>
                </a:lnTo>
                <a:lnTo>
                  <a:pt x="79701" y="252633"/>
                </a:lnTo>
                <a:lnTo>
                  <a:pt x="80903" y="245744"/>
                </a:lnTo>
                <a:lnTo>
                  <a:pt x="82697" y="238175"/>
                </a:lnTo>
                <a:lnTo>
                  <a:pt x="84885" y="230153"/>
                </a:lnTo>
                <a:lnTo>
                  <a:pt x="85352" y="222820"/>
                </a:lnTo>
                <a:lnTo>
                  <a:pt x="84671" y="215947"/>
                </a:lnTo>
                <a:lnTo>
                  <a:pt x="83224" y="209381"/>
                </a:lnTo>
                <a:lnTo>
                  <a:pt x="81268" y="203019"/>
                </a:lnTo>
                <a:lnTo>
                  <a:pt x="78971" y="196793"/>
                </a:lnTo>
                <a:lnTo>
                  <a:pt x="76448" y="190658"/>
                </a:lnTo>
                <a:lnTo>
                  <a:pt x="73774" y="184584"/>
                </a:lnTo>
                <a:lnTo>
                  <a:pt x="68157" y="172543"/>
                </a:lnTo>
                <a:lnTo>
                  <a:pt x="62353" y="163223"/>
                </a:lnTo>
                <a:lnTo>
                  <a:pt x="56466" y="155773"/>
                </a:lnTo>
                <a:lnTo>
                  <a:pt x="50542" y="149155"/>
                </a:lnTo>
                <a:lnTo>
                  <a:pt x="47574" y="146993"/>
                </a:lnTo>
                <a:lnTo>
                  <a:pt x="41629" y="144591"/>
                </a:lnTo>
                <a:lnTo>
                  <a:pt x="28517" y="142838"/>
                </a:lnTo>
                <a:lnTo>
                  <a:pt x="27929" y="141790"/>
                </a:lnTo>
                <a:lnTo>
                  <a:pt x="26908" y="134996"/>
                </a:lnTo>
                <a:lnTo>
                  <a:pt x="27849" y="134577"/>
                </a:lnTo>
                <a:lnTo>
                  <a:pt x="34456" y="133851"/>
                </a:lnTo>
                <a:lnTo>
                  <a:pt x="49699" y="127625"/>
                </a:lnTo>
                <a:lnTo>
                  <a:pt x="77633" y="125181"/>
                </a:lnTo>
                <a:lnTo>
                  <a:pt x="100037" y="129661"/>
                </a:lnTo>
                <a:lnTo>
                  <a:pt x="120787" y="137272"/>
                </a:lnTo>
                <a:lnTo>
                  <a:pt x="139502" y="145811"/>
                </a:lnTo>
                <a:lnTo>
                  <a:pt x="151609" y="154319"/>
                </a:lnTo>
                <a:lnTo>
                  <a:pt x="157616" y="159365"/>
                </a:lnTo>
                <a:lnTo>
                  <a:pt x="162612" y="164714"/>
                </a:lnTo>
                <a:lnTo>
                  <a:pt x="166935" y="170265"/>
                </a:lnTo>
                <a:lnTo>
                  <a:pt x="170809" y="175949"/>
                </a:lnTo>
                <a:lnTo>
                  <a:pt x="174385" y="181723"/>
                </a:lnTo>
                <a:lnTo>
                  <a:pt x="177760" y="187557"/>
                </a:lnTo>
                <a:lnTo>
                  <a:pt x="181003" y="193431"/>
                </a:lnTo>
                <a:lnTo>
                  <a:pt x="183165" y="199331"/>
                </a:lnTo>
                <a:lnTo>
                  <a:pt x="184606" y="205248"/>
                </a:lnTo>
                <a:lnTo>
                  <a:pt x="185567" y="211178"/>
                </a:lnTo>
                <a:lnTo>
                  <a:pt x="186207" y="217115"/>
                </a:lnTo>
                <a:lnTo>
                  <a:pt x="186634" y="223058"/>
                </a:lnTo>
                <a:lnTo>
                  <a:pt x="186918" y="229004"/>
                </a:lnTo>
                <a:lnTo>
                  <a:pt x="188101" y="234952"/>
                </a:lnTo>
                <a:lnTo>
                  <a:pt x="189880" y="240903"/>
                </a:lnTo>
                <a:lnTo>
                  <a:pt x="192060" y="246854"/>
                </a:lnTo>
                <a:lnTo>
                  <a:pt x="194480" y="256112"/>
                </a:lnTo>
                <a:lnTo>
                  <a:pt x="195557" y="263534"/>
                </a:lnTo>
                <a:lnTo>
                  <a:pt x="196035" y="270140"/>
                </a:lnTo>
                <a:lnTo>
                  <a:pt x="197154" y="273290"/>
                </a:lnTo>
                <a:lnTo>
                  <a:pt x="203435" y="282830"/>
                </a:lnTo>
                <a:lnTo>
                  <a:pt x="204073" y="283735"/>
                </a:lnTo>
                <a:lnTo>
                  <a:pt x="204498" y="283346"/>
                </a:lnTo>
                <a:lnTo>
                  <a:pt x="204969" y="280268"/>
                </a:lnTo>
                <a:lnTo>
                  <a:pt x="207825" y="275593"/>
                </a:lnTo>
                <a:lnTo>
                  <a:pt x="212401" y="269216"/>
                </a:lnTo>
                <a:lnTo>
                  <a:pt x="217743" y="259766"/>
                </a:lnTo>
                <a:lnTo>
                  <a:pt x="223424" y="248952"/>
                </a:lnTo>
                <a:lnTo>
                  <a:pt x="235156" y="225841"/>
                </a:lnTo>
                <a:lnTo>
                  <a:pt x="238118" y="218953"/>
                </a:lnTo>
                <a:lnTo>
                  <a:pt x="241085" y="211385"/>
                </a:lnTo>
                <a:lnTo>
                  <a:pt x="244055" y="203363"/>
                </a:lnTo>
                <a:lnTo>
                  <a:pt x="247028" y="197022"/>
                </a:lnTo>
                <a:lnTo>
                  <a:pt x="252977" y="187332"/>
                </a:lnTo>
                <a:lnTo>
                  <a:pt x="256281" y="179717"/>
                </a:lnTo>
                <a:lnTo>
                  <a:pt x="258403" y="171485"/>
                </a:lnTo>
                <a:lnTo>
                  <a:pt x="258577" y="171802"/>
                </a:lnTo>
                <a:lnTo>
                  <a:pt x="258771" y="174800"/>
                </a:lnTo>
                <a:lnTo>
                  <a:pt x="259814" y="176988"/>
                </a:lnTo>
                <a:lnTo>
                  <a:pt x="263620" y="182066"/>
                </a:lnTo>
                <a:lnTo>
                  <a:pt x="265032" y="185801"/>
                </a:lnTo>
                <a:lnTo>
                  <a:pt x="266600" y="195243"/>
                </a:lnTo>
                <a:lnTo>
                  <a:pt x="267018" y="200539"/>
                </a:lnTo>
                <a:lnTo>
                  <a:pt x="267297" y="206054"/>
                </a:lnTo>
                <a:lnTo>
                  <a:pt x="267483" y="211715"/>
                </a:lnTo>
                <a:lnTo>
                  <a:pt x="268600" y="217473"/>
                </a:lnTo>
                <a:lnTo>
                  <a:pt x="270336" y="223297"/>
                </a:lnTo>
                <a:lnTo>
                  <a:pt x="272485" y="229163"/>
                </a:lnTo>
                <a:lnTo>
                  <a:pt x="274910" y="235058"/>
                </a:lnTo>
                <a:lnTo>
                  <a:pt x="277520" y="240973"/>
                </a:lnTo>
                <a:lnTo>
                  <a:pt x="283065" y="252837"/>
                </a:lnTo>
                <a:lnTo>
                  <a:pt x="288836" y="264724"/>
                </a:lnTo>
                <a:lnTo>
                  <a:pt x="292757" y="269680"/>
                </a:lnTo>
                <a:lnTo>
                  <a:pt x="302404" y="277832"/>
                </a:lnTo>
                <a:lnTo>
                  <a:pt x="307755" y="280403"/>
                </a:lnTo>
                <a:lnTo>
                  <a:pt x="323775" y="284021"/>
                </a:lnTo>
                <a:lnTo>
                  <a:pt x="351274" y="285344"/>
                </a:lnTo>
                <a:lnTo>
                  <a:pt x="357203" y="284419"/>
                </a:lnTo>
                <a:lnTo>
                  <a:pt x="376491" y="275805"/>
                </a:lnTo>
                <a:lnTo>
                  <a:pt x="381951" y="273098"/>
                </a:lnTo>
                <a:lnTo>
                  <a:pt x="387575" y="268317"/>
                </a:lnTo>
                <a:lnTo>
                  <a:pt x="393309" y="262154"/>
                </a:lnTo>
                <a:lnTo>
                  <a:pt x="399116" y="255068"/>
                </a:lnTo>
                <a:lnTo>
                  <a:pt x="403980" y="247367"/>
                </a:lnTo>
                <a:lnTo>
                  <a:pt x="408214" y="239257"/>
                </a:lnTo>
                <a:lnTo>
                  <a:pt x="412029" y="230874"/>
                </a:lnTo>
                <a:lnTo>
                  <a:pt x="415565" y="222308"/>
                </a:lnTo>
                <a:lnTo>
                  <a:pt x="418914" y="213622"/>
                </a:lnTo>
                <a:lnTo>
                  <a:pt x="422139" y="204854"/>
                </a:lnTo>
                <a:lnTo>
                  <a:pt x="424289" y="195040"/>
                </a:lnTo>
                <a:lnTo>
                  <a:pt x="425723" y="184528"/>
                </a:lnTo>
                <a:lnTo>
                  <a:pt x="426679" y="173552"/>
                </a:lnTo>
                <a:lnTo>
                  <a:pt x="427316" y="162266"/>
                </a:lnTo>
                <a:lnTo>
                  <a:pt x="428023" y="139142"/>
                </a:lnTo>
                <a:lnTo>
                  <a:pt x="428540" y="72948"/>
                </a:lnTo>
                <a:lnTo>
                  <a:pt x="427564" y="63446"/>
                </a:lnTo>
                <a:lnTo>
                  <a:pt x="425921" y="54135"/>
                </a:lnTo>
                <a:lnTo>
                  <a:pt x="423834" y="44952"/>
                </a:lnTo>
                <a:lnTo>
                  <a:pt x="421451" y="36845"/>
                </a:lnTo>
                <a:lnTo>
                  <a:pt x="418869" y="29456"/>
                </a:lnTo>
                <a:lnTo>
                  <a:pt x="416156" y="22545"/>
                </a:lnTo>
                <a:lnTo>
                  <a:pt x="413355" y="16946"/>
                </a:lnTo>
                <a:lnTo>
                  <a:pt x="407598" y="8079"/>
                </a:lnTo>
                <a:lnTo>
                  <a:pt x="404673" y="5317"/>
                </a:lnTo>
                <a:lnTo>
                  <a:pt x="401731" y="3477"/>
                </a:lnTo>
                <a:lnTo>
                  <a:pt x="395817" y="1431"/>
                </a:lnTo>
                <a:lnTo>
                  <a:pt x="389881" y="522"/>
                </a:lnTo>
                <a:lnTo>
                  <a:pt x="387900" y="1272"/>
                </a:lnTo>
                <a:lnTo>
                  <a:pt x="386581" y="2764"/>
                </a:lnTo>
                <a:lnTo>
                  <a:pt x="385701" y="4751"/>
                </a:lnTo>
                <a:lnTo>
                  <a:pt x="379722" y="12288"/>
                </a:lnTo>
                <a:lnTo>
                  <a:pt x="378152" y="16061"/>
                </a:lnTo>
                <a:lnTo>
                  <a:pt x="376407" y="25545"/>
                </a:lnTo>
                <a:lnTo>
                  <a:pt x="375942" y="31844"/>
                </a:lnTo>
                <a:lnTo>
                  <a:pt x="375631" y="39020"/>
                </a:lnTo>
                <a:lnTo>
                  <a:pt x="375287" y="54932"/>
                </a:lnTo>
                <a:lnTo>
                  <a:pt x="375048" y="102967"/>
                </a:lnTo>
                <a:lnTo>
                  <a:pt x="377020" y="114217"/>
                </a:lnTo>
                <a:lnTo>
                  <a:pt x="380319" y="125686"/>
                </a:lnTo>
                <a:lnTo>
                  <a:pt x="384503" y="137300"/>
                </a:lnTo>
                <a:lnTo>
                  <a:pt x="388284" y="149012"/>
                </a:lnTo>
                <a:lnTo>
                  <a:pt x="391797" y="160789"/>
                </a:lnTo>
                <a:lnTo>
                  <a:pt x="395132" y="172608"/>
                </a:lnTo>
                <a:lnTo>
                  <a:pt x="399339" y="183465"/>
                </a:lnTo>
                <a:lnTo>
                  <a:pt x="404128" y="193679"/>
                </a:lnTo>
                <a:lnTo>
                  <a:pt x="409305" y="203465"/>
                </a:lnTo>
                <a:lnTo>
                  <a:pt x="414741" y="212965"/>
                </a:lnTo>
                <a:lnTo>
                  <a:pt x="420350" y="222276"/>
                </a:lnTo>
                <a:lnTo>
                  <a:pt x="426073" y="231459"/>
                </a:lnTo>
                <a:lnTo>
                  <a:pt x="430881" y="239566"/>
                </a:lnTo>
                <a:lnTo>
                  <a:pt x="435078" y="246955"/>
                </a:lnTo>
                <a:lnTo>
                  <a:pt x="438868" y="253865"/>
                </a:lnTo>
                <a:lnTo>
                  <a:pt x="443379" y="259464"/>
                </a:lnTo>
                <a:lnTo>
                  <a:pt x="453684" y="268331"/>
                </a:lnTo>
                <a:lnTo>
                  <a:pt x="462232" y="275579"/>
                </a:lnTo>
                <a:lnTo>
                  <a:pt x="465901" y="278901"/>
                </a:lnTo>
                <a:lnTo>
                  <a:pt x="469339" y="281116"/>
                </a:lnTo>
                <a:lnTo>
                  <a:pt x="475804" y="283576"/>
                </a:lnTo>
                <a:lnTo>
                  <a:pt x="485023" y="284962"/>
                </a:lnTo>
                <a:lnTo>
                  <a:pt x="498778" y="285372"/>
                </a:lnTo>
                <a:lnTo>
                  <a:pt x="503164" y="283445"/>
                </a:lnTo>
                <a:lnTo>
                  <a:pt x="507079" y="280176"/>
                </a:lnTo>
                <a:lnTo>
                  <a:pt x="510682" y="276013"/>
                </a:lnTo>
                <a:lnTo>
                  <a:pt x="514075" y="270260"/>
                </a:lnTo>
                <a:lnTo>
                  <a:pt x="517330" y="263449"/>
                </a:lnTo>
                <a:lnTo>
                  <a:pt x="520492" y="255931"/>
                </a:lnTo>
                <a:lnTo>
                  <a:pt x="523592" y="247943"/>
                </a:lnTo>
                <a:lnTo>
                  <a:pt x="529683" y="231130"/>
                </a:lnTo>
                <a:lnTo>
                  <a:pt x="531704" y="221487"/>
                </a:lnTo>
                <a:lnTo>
                  <a:pt x="533051" y="211089"/>
                </a:lnTo>
                <a:lnTo>
                  <a:pt x="533949" y="200189"/>
                </a:lnTo>
                <a:lnTo>
                  <a:pt x="535540" y="189946"/>
                </a:lnTo>
                <a:lnTo>
                  <a:pt x="537593" y="180140"/>
                </a:lnTo>
                <a:lnTo>
                  <a:pt x="539954" y="170627"/>
                </a:lnTo>
                <a:lnTo>
                  <a:pt x="542520" y="162300"/>
                </a:lnTo>
                <a:lnTo>
                  <a:pt x="545223" y="154764"/>
                </a:lnTo>
                <a:lnTo>
                  <a:pt x="548017" y="147756"/>
                </a:lnTo>
                <a:lnTo>
                  <a:pt x="550872" y="142092"/>
                </a:lnTo>
                <a:lnTo>
                  <a:pt x="556690" y="133153"/>
                </a:lnTo>
                <a:lnTo>
                  <a:pt x="560803" y="127282"/>
                </a:lnTo>
                <a:lnTo>
                  <a:pt x="562372" y="126458"/>
                </a:lnTo>
                <a:lnTo>
                  <a:pt x="566762" y="125543"/>
                </a:lnTo>
                <a:lnTo>
                  <a:pt x="574812" y="125028"/>
                </a:lnTo>
                <a:lnTo>
                  <a:pt x="577665" y="125947"/>
                </a:lnTo>
                <a:lnTo>
                  <a:pt x="583481" y="129615"/>
                </a:lnTo>
                <a:lnTo>
                  <a:pt x="589373" y="137199"/>
                </a:lnTo>
                <a:lnTo>
                  <a:pt x="595299" y="146191"/>
                </a:lnTo>
                <a:lnTo>
                  <a:pt x="601240" y="153495"/>
                </a:lnTo>
                <a:lnTo>
                  <a:pt x="607187" y="162695"/>
                </a:lnTo>
                <a:lnTo>
                  <a:pt x="613138" y="172406"/>
                </a:lnTo>
                <a:lnTo>
                  <a:pt x="619090" y="180029"/>
                </a:lnTo>
                <a:lnTo>
                  <a:pt x="622397" y="186724"/>
                </a:lnTo>
                <a:lnTo>
                  <a:pt x="623279" y="189899"/>
                </a:lnTo>
                <a:lnTo>
                  <a:pt x="624859" y="192015"/>
                </a:lnTo>
                <a:lnTo>
                  <a:pt x="626905" y="193426"/>
                </a:lnTo>
                <a:lnTo>
                  <a:pt x="629261" y="194367"/>
                </a:lnTo>
                <a:lnTo>
                  <a:pt x="630831" y="195986"/>
                </a:lnTo>
                <a:lnTo>
                  <a:pt x="631878" y="198058"/>
                </a:lnTo>
                <a:lnTo>
                  <a:pt x="633559" y="203771"/>
                </a:lnTo>
                <a:lnTo>
                  <a:pt x="633696" y="203248"/>
                </a:lnTo>
                <a:lnTo>
                  <a:pt x="633918" y="195279"/>
                </a:lnTo>
                <a:lnTo>
                  <a:pt x="633936" y="192625"/>
                </a:lnTo>
                <a:lnTo>
                  <a:pt x="632956" y="189864"/>
                </a:lnTo>
                <a:lnTo>
                  <a:pt x="624254" y="175658"/>
                </a:lnTo>
                <a:lnTo>
                  <a:pt x="618739" y="165268"/>
                </a:lnTo>
                <a:lnTo>
                  <a:pt x="612981" y="154036"/>
                </a:lnTo>
                <a:lnTo>
                  <a:pt x="607114" y="145076"/>
                </a:lnTo>
                <a:lnTo>
                  <a:pt x="601199" y="136794"/>
                </a:lnTo>
                <a:lnTo>
                  <a:pt x="598233" y="131807"/>
                </a:lnTo>
                <a:lnTo>
                  <a:pt x="595263" y="126498"/>
                </a:lnTo>
                <a:lnTo>
                  <a:pt x="589318" y="117954"/>
                </a:lnTo>
                <a:lnTo>
                  <a:pt x="586344" y="114286"/>
                </a:lnTo>
                <a:lnTo>
                  <a:pt x="583368" y="111841"/>
                </a:lnTo>
                <a:lnTo>
                  <a:pt x="580393" y="110211"/>
                </a:lnTo>
                <a:lnTo>
                  <a:pt x="574440" y="108400"/>
                </a:lnTo>
                <a:lnTo>
                  <a:pt x="568487" y="107595"/>
                </a:lnTo>
                <a:lnTo>
                  <a:pt x="565511" y="108372"/>
                </a:lnTo>
                <a:lnTo>
                  <a:pt x="559558" y="111882"/>
                </a:lnTo>
                <a:lnTo>
                  <a:pt x="553605" y="119395"/>
                </a:lnTo>
                <a:lnTo>
                  <a:pt x="550629" y="124177"/>
                </a:lnTo>
                <a:lnTo>
                  <a:pt x="547652" y="129349"/>
                </a:lnTo>
                <a:lnTo>
                  <a:pt x="541699" y="140388"/>
                </a:lnTo>
                <a:lnTo>
                  <a:pt x="539714" y="146109"/>
                </a:lnTo>
                <a:lnTo>
                  <a:pt x="538392" y="151908"/>
                </a:lnTo>
                <a:lnTo>
                  <a:pt x="537510" y="157758"/>
                </a:lnTo>
                <a:lnTo>
                  <a:pt x="536922" y="164635"/>
                </a:lnTo>
                <a:lnTo>
                  <a:pt x="536529" y="172196"/>
                </a:lnTo>
                <a:lnTo>
                  <a:pt x="536094" y="187542"/>
                </a:lnTo>
                <a:lnTo>
                  <a:pt x="535901" y="200978"/>
                </a:lnTo>
                <a:lnTo>
                  <a:pt x="536841" y="208331"/>
                </a:lnTo>
                <a:lnTo>
                  <a:pt x="538461" y="216209"/>
                </a:lnTo>
                <a:lnTo>
                  <a:pt x="540532" y="224438"/>
                </a:lnTo>
                <a:lnTo>
                  <a:pt x="542906" y="231909"/>
                </a:lnTo>
                <a:lnTo>
                  <a:pt x="545480" y="238873"/>
                </a:lnTo>
                <a:lnTo>
                  <a:pt x="548189" y="245501"/>
                </a:lnTo>
                <a:lnTo>
                  <a:pt x="550986" y="250911"/>
                </a:lnTo>
                <a:lnTo>
                  <a:pt x="556741" y="259569"/>
                </a:lnTo>
                <a:lnTo>
                  <a:pt x="565251" y="266724"/>
                </a:lnTo>
                <a:lnTo>
                  <a:pt x="578553" y="276330"/>
                </a:lnTo>
                <a:lnTo>
                  <a:pt x="582144" y="279402"/>
                </a:lnTo>
                <a:lnTo>
                  <a:pt x="588778" y="282814"/>
                </a:lnTo>
                <a:lnTo>
                  <a:pt x="595035" y="284331"/>
                </a:lnTo>
                <a:lnTo>
                  <a:pt x="601122" y="285005"/>
                </a:lnTo>
                <a:lnTo>
                  <a:pt x="604135" y="284193"/>
                </a:lnTo>
                <a:lnTo>
                  <a:pt x="610128" y="280644"/>
                </a:lnTo>
                <a:lnTo>
                  <a:pt x="612123" y="278309"/>
                </a:lnTo>
                <a:lnTo>
                  <a:pt x="613453" y="275760"/>
                </a:lnTo>
                <a:lnTo>
                  <a:pt x="620328" y="255059"/>
                </a:lnTo>
                <a:lnTo>
                  <a:pt x="621899" y="248354"/>
                </a:lnTo>
                <a:lnTo>
                  <a:pt x="622947" y="241899"/>
                </a:lnTo>
                <a:lnTo>
                  <a:pt x="623646" y="235612"/>
                </a:lnTo>
                <a:lnTo>
                  <a:pt x="624111" y="228444"/>
                </a:lnTo>
                <a:lnTo>
                  <a:pt x="624422" y="220688"/>
                </a:lnTo>
                <a:lnTo>
                  <a:pt x="624767" y="204134"/>
                </a:lnTo>
                <a:lnTo>
                  <a:pt x="624920" y="186854"/>
                </a:lnTo>
                <a:lnTo>
                  <a:pt x="623969" y="179071"/>
                </a:lnTo>
                <a:lnTo>
                  <a:pt x="622342" y="171899"/>
                </a:lnTo>
                <a:lnTo>
                  <a:pt x="620266" y="165132"/>
                </a:lnTo>
                <a:lnTo>
                  <a:pt x="618882" y="159629"/>
                </a:lnTo>
                <a:lnTo>
                  <a:pt x="617343" y="150869"/>
                </a:lnTo>
                <a:lnTo>
                  <a:pt x="614014" y="143668"/>
                </a:lnTo>
                <a:lnTo>
                  <a:pt x="607583" y="134321"/>
                </a:lnTo>
                <a:lnTo>
                  <a:pt x="607218" y="141480"/>
                </a:lnTo>
                <a:lnTo>
                  <a:pt x="609845" y="147432"/>
                </a:lnTo>
                <a:lnTo>
                  <a:pt x="613327" y="155701"/>
                </a:lnTo>
                <a:lnTo>
                  <a:pt x="614875" y="162682"/>
                </a:lnTo>
                <a:lnTo>
                  <a:pt x="618208" y="171739"/>
                </a:lnTo>
                <a:lnTo>
                  <a:pt x="620487" y="176932"/>
                </a:lnTo>
                <a:lnTo>
                  <a:pt x="623990" y="182378"/>
                </a:lnTo>
                <a:lnTo>
                  <a:pt x="628309" y="187994"/>
                </a:lnTo>
                <a:lnTo>
                  <a:pt x="633174" y="193722"/>
                </a:lnTo>
                <a:lnTo>
                  <a:pt x="638401" y="199525"/>
                </a:lnTo>
                <a:lnTo>
                  <a:pt x="649500" y="211264"/>
                </a:lnTo>
                <a:lnTo>
                  <a:pt x="654246" y="217173"/>
                </a:lnTo>
                <a:lnTo>
                  <a:pt x="658403" y="223096"/>
                </a:lnTo>
                <a:lnTo>
                  <a:pt x="662165" y="229030"/>
                </a:lnTo>
                <a:lnTo>
                  <a:pt x="671638" y="238268"/>
                </a:lnTo>
                <a:lnTo>
                  <a:pt x="682463" y="245681"/>
                </a:lnTo>
                <a:lnTo>
                  <a:pt x="698721" y="254441"/>
                </a:lnTo>
                <a:lnTo>
                  <a:pt x="706736" y="256838"/>
                </a:lnTo>
                <a:lnTo>
                  <a:pt x="721360" y="258587"/>
                </a:lnTo>
                <a:lnTo>
                  <a:pt x="725067" y="256035"/>
                </a:lnTo>
                <a:lnTo>
                  <a:pt x="727444" y="253965"/>
                </a:lnTo>
                <a:lnTo>
                  <a:pt x="729029" y="251594"/>
                </a:lnTo>
                <a:lnTo>
                  <a:pt x="732252" y="242522"/>
                </a:lnTo>
                <a:lnTo>
                  <a:pt x="736522" y="233020"/>
                </a:lnTo>
                <a:lnTo>
                  <a:pt x="738057" y="227708"/>
                </a:lnTo>
                <a:lnTo>
                  <a:pt x="739081" y="222182"/>
                </a:lnTo>
                <a:lnTo>
                  <a:pt x="739764" y="216514"/>
                </a:lnTo>
                <a:lnTo>
                  <a:pt x="740219" y="210751"/>
                </a:lnTo>
                <a:lnTo>
                  <a:pt x="740522" y="204924"/>
                </a:lnTo>
                <a:lnTo>
                  <a:pt x="740724" y="199056"/>
                </a:lnTo>
                <a:lnTo>
                  <a:pt x="739867" y="193159"/>
                </a:lnTo>
                <a:lnTo>
                  <a:pt x="738303" y="187243"/>
                </a:lnTo>
                <a:lnTo>
                  <a:pt x="736268" y="181315"/>
                </a:lnTo>
                <a:lnTo>
                  <a:pt x="734912" y="175379"/>
                </a:lnTo>
                <a:lnTo>
                  <a:pt x="734008" y="169437"/>
                </a:lnTo>
                <a:lnTo>
                  <a:pt x="733405" y="163491"/>
                </a:lnTo>
                <a:lnTo>
                  <a:pt x="730089" y="154239"/>
                </a:lnTo>
                <a:lnTo>
                  <a:pt x="723669" y="143347"/>
                </a:lnTo>
                <a:lnTo>
                  <a:pt x="723387" y="147611"/>
                </a:lnTo>
                <a:lnTo>
                  <a:pt x="723304" y="159899"/>
                </a:lnTo>
                <a:lnTo>
                  <a:pt x="724285" y="164078"/>
                </a:lnTo>
                <a:lnTo>
                  <a:pt x="728020" y="171367"/>
                </a:lnTo>
                <a:lnTo>
                  <a:pt x="732988" y="180559"/>
                </a:lnTo>
                <a:lnTo>
                  <a:pt x="753081" y="220187"/>
                </a:lnTo>
                <a:lnTo>
                  <a:pt x="757035" y="225106"/>
                </a:lnTo>
                <a:lnTo>
                  <a:pt x="766718" y="233217"/>
                </a:lnTo>
                <a:lnTo>
                  <a:pt x="777638" y="240129"/>
                </a:lnTo>
                <a:lnTo>
                  <a:pt x="794941" y="249599"/>
                </a:lnTo>
                <a:lnTo>
                  <a:pt x="818565" y="261687"/>
                </a:lnTo>
                <a:lnTo>
                  <a:pt x="830446" y="265020"/>
                </a:lnTo>
                <a:lnTo>
                  <a:pt x="849501" y="267159"/>
                </a:lnTo>
                <a:lnTo>
                  <a:pt x="853064" y="266342"/>
                </a:lnTo>
                <a:lnTo>
                  <a:pt x="868559" y="257902"/>
                </a:lnTo>
                <a:lnTo>
                  <a:pt x="873707" y="255210"/>
                </a:lnTo>
                <a:lnTo>
                  <a:pt x="877139" y="251431"/>
                </a:lnTo>
                <a:lnTo>
                  <a:pt x="879428" y="246927"/>
                </a:lnTo>
                <a:lnTo>
                  <a:pt x="880953" y="241941"/>
                </a:lnTo>
                <a:lnTo>
                  <a:pt x="882962" y="236631"/>
                </a:lnTo>
                <a:lnTo>
                  <a:pt x="885293" y="231108"/>
                </a:lnTo>
                <a:lnTo>
                  <a:pt x="887840" y="225441"/>
                </a:lnTo>
                <a:lnTo>
                  <a:pt x="890530" y="218687"/>
                </a:lnTo>
                <a:lnTo>
                  <a:pt x="896165" y="203244"/>
                </a:lnTo>
                <a:lnTo>
                  <a:pt x="898064" y="194959"/>
                </a:lnTo>
                <a:lnTo>
                  <a:pt x="899330" y="186459"/>
                </a:lnTo>
                <a:lnTo>
                  <a:pt x="900175" y="177816"/>
                </a:lnTo>
                <a:lnTo>
                  <a:pt x="899745" y="170069"/>
                </a:lnTo>
                <a:lnTo>
                  <a:pt x="898467" y="162920"/>
                </a:lnTo>
                <a:lnTo>
                  <a:pt x="896622" y="156170"/>
                </a:lnTo>
                <a:lnTo>
                  <a:pt x="895392" y="149686"/>
                </a:lnTo>
                <a:lnTo>
                  <a:pt x="894573" y="143378"/>
                </a:lnTo>
                <a:lnTo>
                  <a:pt x="894026" y="137189"/>
                </a:lnTo>
                <a:lnTo>
                  <a:pt x="892670" y="132071"/>
                </a:lnTo>
                <a:lnTo>
                  <a:pt x="888516" y="123738"/>
                </a:lnTo>
                <a:lnTo>
                  <a:pt x="886020" y="121119"/>
                </a:lnTo>
                <a:lnTo>
                  <a:pt x="883364" y="119373"/>
                </a:lnTo>
                <a:lnTo>
                  <a:pt x="877766" y="117433"/>
                </a:lnTo>
                <a:lnTo>
                  <a:pt x="871971" y="116570"/>
                </a:lnTo>
                <a:lnTo>
                  <a:pt x="869036" y="117333"/>
                </a:lnTo>
                <a:lnTo>
                  <a:pt x="863130" y="120825"/>
                </a:lnTo>
                <a:lnTo>
                  <a:pt x="854227" y="128370"/>
                </a:lnTo>
                <a:lnTo>
                  <a:pt x="852246" y="132144"/>
                </a:lnTo>
                <a:lnTo>
                  <a:pt x="850045" y="141630"/>
                </a:lnTo>
                <a:lnTo>
                  <a:pt x="849459" y="146938"/>
                </a:lnTo>
                <a:lnTo>
                  <a:pt x="849068" y="152460"/>
                </a:lnTo>
                <a:lnTo>
                  <a:pt x="848806" y="158126"/>
                </a:lnTo>
                <a:lnTo>
                  <a:pt x="848517" y="169714"/>
                </a:lnTo>
                <a:lnTo>
                  <a:pt x="848440" y="175582"/>
                </a:lnTo>
                <a:lnTo>
                  <a:pt x="849380" y="181478"/>
                </a:lnTo>
                <a:lnTo>
                  <a:pt x="850999" y="187394"/>
                </a:lnTo>
                <a:lnTo>
                  <a:pt x="853071" y="193322"/>
                </a:lnTo>
                <a:lnTo>
                  <a:pt x="858019" y="202554"/>
                </a:lnTo>
                <a:lnTo>
                  <a:pt x="863525" y="210957"/>
                </a:lnTo>
                <a:lnTo>
                  <a:pt x="866382" y="215976"/>
                </a:lnTo>
                <a:lnTo>
                  <a:pt x="869280" y="221306"/>
                </a:lnTo>
                <a:lnTo>
                  <a:pt x="875144" y="229875"/>
                </a:lnTo>
                <a:lnTo>
                  <a:pt x="878098" y="233549"/>
                </a:lnTo>
                <a:lnTo>
                  <a:pt x="882051" y="235998"/>
                </a:lnTo>
                <a:lnTo>
                  <a:pt x="896103" y="240437"/>
                </a:lnTo>
                <a:lnTo>
                  <a:pt x="903602" y="244992"/>
                </a:lnTo>
                <a:lnTo>
                  <a:pt x="912889" y="247677"/>
                </a:lnTo>
                <a:lnTo>
                  <a:pt x="930279" y="249402"/>
                </a:lnTo>
                <a:lnTo>
                  <a:pt x="933705" y="248551"/>
                </a:lnTo>
                <a:lnTo>
                  <a:pt x="940158" y="244960"/>
                </a:lnTo>
                <a:lnTo>
                  <a:pt x="949369" y="237360"/>
                </a:lnTo>
                <a:lnTo>
                  <a:pt x="955388" y="229072"/>
                </a:lnTo>
                <a:lnTo>
                  <a:pt x="958383" y="224084"/>
                </a:lnTo>
                <a:lnTo>
                  <a:pt x="961371" y="218774"/>
                </a:lnTo>
                <a:lnTo>
                  <a:pt x="967336" y="207582"/>
                </a:lnTo>
                <a:lnTo>
                  <a:pt x="973296" y="198640"/>
                </a:lnTo>
                <a:lnTo>
                  <a:pt x="979251" y="191358"/>
                </a:lnTo>
                <a:lnTo>
                  <a:pt x="988183" y="181680"/>
                </a:lnTo>
                <a:lnTo>
                  <a:pt x="994136" y="175552"/>
                </a:lnTo>
                <a:lnTo>
                  <a:pt x="997113" y="173521"/>
                </a:lnTo>
                <a:lnTo>
                  <a:pt x="1003066" y="171264"/>
                </a:lnTo>
                <a:lnTo>
                  <a:pt x="1005050" y="171655"/>
                </a:lnTo>
                <a:lnTo>
                  <a:pt x="1006374" y="172907"/>
                </a:lnTo>
                <a:lnTo>
                  <a:pt x="1013237" y="186787"/>
                </a:lnTo>
                <a:lnTo>
                  <a:pt x="1016792" y="191925"/>
                </a:lnTo>
                <a:lnTo>
                  <a:pt x="1021146" y="197335"/>
                </a:lnTo>
                <a:lnTo>
                  <a:pt x="1026034" y="202926"/>
                </a:lnTo>
                <a:lnTo>
                  <a:pt x="1030284" y="208637"/>
                </a:lnTo>
                <a:lnTo>
                  <a:pt x="1034110" y="214429"/>
                </a:lnTo>
                <a:lnTo>
                  <a:pt x="1037652" y="220275"/>
                </a:lnTo>
                <a:lnTo>
                  <a:pt x="1044235" y="229416"/>
                </a:lnTo>
                <a:lnTo>
                  <a:pt x="1047379" y="233243"/>
                </a:lnTo>
                <a:lnTo>
                  <a:pt x="1049476" y="237778"/>
                </a:lnTo>
                <a:lnTo>
                  <a:pt x="1050872" y="242787"/>
                </a:lnTo>
                <a:lnTo>
                  <a:pt x="1051804" y="248109"/>
                </a:lnTo>
                <a:lnTo>
                  <a:pt x="1055485" y="256670"/>
                </a:lnTo>
                <a:lnTo>
                  <a:pt x="1059437" y="263782"/>
                </a:lnTo>
                <a:lnTo>
                  <a:pt x="1061661" y="272372"/>
                </a:lnTo>
                <a:lnTo>
                  <a:pt x="1062474" y="276056"/>
                </a:lnTo>
                <a:lnTo>
                  <a:pt x="1062581" y="266828"/>
                </a:lnTo>
                <a:lnTo>
                  <a:pt x="1062594" y="250870"/>
                </a:lnTo>
                <a:lnTo>
                  <a:pt x="1061604" y="245561"/>
                </a:lnTo>
                <a:lnTo>
                  <a:pt x="1059950" y="240037"/>
                </a:lnTo>
                <a:lnTo>
                  <a:pt x="1057856" y="234371"/>
                </a:lnTo>
                <a:lnTo>
                  <a:pt x="1056460" y="227616"/>
                </a:lnTo>
                <a:lnTo>
                  <a:pt x="1055529" y="220137"/>
                </a:lnTo>
                <a:lnTo>
                  <a:pt x="1054909" y="212173"/>
                </a:lnTo>
                <a:lnTo>
                  <a:pt x="1054495" y="203888"/>
                </a:lnTo>
                <a:lnTo>
                  <a:pt x="1054035" y="186745"/>
                </a:lnTo>
                <a:lnTo>
                  <a:pt x="1053777" y="165100"/>
                </a:lnTo>
                <a:lnTo>
                  <a:pt x="1054733" y="158615"/>
                </a:lnTo>
                <a:lnTo>
                  <a:pt x="1056362" y="152308"/>
                </a:lnTo>
                <a:lnTo>
                  <a:pt x="1058440" y="146119"/>
                </a:lnTo>
                <a:lnTo>
                  <a:pt x="1060749" y="136596"/>
                </a:lnTo>
                <a:lnTo>
                  <a:pt x="1062490" y="125500"/>
                </a:lnTo>
                <a:lnTo>
                  <a:pt x="1067305" y="129755"/>
                </a:lnTo>
                <a:lnTo>
                  <a:pt x="1068713" y="132076"/>
                </a:lnTo>
                <a:lnTo>
                  <a:pt x="1071686" y="141074"/>
                </a:lnTo>
                <a:lnTo>
                  <a:pt x="1075897" y="150560"/>
                </a:lnTo>
                <a:lnTo>
                  <a:pt x="1083846" y="167056"/>
                </a:lnTo>
                <a:lnTo>
                  <a:pt x="1085693" y="173810"/>
                </a:lnTo>
                <a:lnTo>
                  <a:pt x="1086924" y="181289"/>
                </a:lnTo>
                <a:lnTo>
                  <a:pt x="1087745" y="189252"/>
                </a:lnTo>
                <a:lnTo>
                  <a:pt x="1089284" y="196545"/>
                </a:lnTo>
                <a:lnTo>
                  <a:pt x="1091302" y="203391"/>
                </a:lnTo>
                <a:lnTo>
                  <a:pt x="1093640" y="209940"/>
                </a:lnTo>
                <a:lnTo>
                  <a:pt x="1096191" y="216290"/>
                </a:lnTo>
                <a:lnTo>
                  <a:pt x="1098884" y="222508"/>
                </a:lnTo>
                <a:lnTo>
                  <a:pt x="1101671" y="228637"/>
                </a:lnTo>
                <a:lnTo>
                  <a:pt x="1107414" y="238094"/>
                </a:lnTo>
                <a:lnTo>
                  <a:pt x="1113274" y="245604"/>
                </a:lnTo>
                <a:lnTo>
                  <a:pt x="1119185" y="252249"/>
                </a:lnTo>
                <a:lnTo>
                  <a:pt x="1122150" y="254418"/>
                </a:lnTo>
                <a:lnTo>
                  <a:pt x="1128092" y="256828"/>
                </a:lnTo>
                <a:lnTo>
                  <a:pt x="1137014" y="258184"/>
                </a:lnTo>
                <a:lnTo>
                  <a:pt x="1145942" y="258587"/>
                </a:lnTo>
                <a:lnTo>
                  <a:pt x="1148918" y="257651"/>
                </a:lnTo>
                <a:lnTo>
                  <a:pt x="1154871" y="253965"/>
                </a:lnTo>
                <a:lnTo>
                  <a:pt x="1163800" y="246312"/>
                </a:lnTo>
                <a:lnTo>
                  <a:pt x="1165785" y="242522"/>
                </a:lnTo>
                <a:lnTo>
                  <a:pt x="1167990" y="233020"/>
                </a:lnTo>
                <a:lnTo>
                  <a:pt x="1169570" y="226716"/>
                </a:lnTo>
                <a:lnTo>
                  <a:pt x="1171615" y="219537"/>
                </a:lnTo>
                <a:lnTo>
                  <a:pt x="1173971" y="211774"/>
                </a:lnTo>
                <a:lnTo>
                  <a:pt x="1175542" y="203622"/>
                </a:lnTo>
                <a:lnTo>
                  <a:pt x="1176590" y="195211"/>
                </a:lnTo>
                <a:lnTo>
                  <a:pt x="1177287" y="186627"/>
                </a:lnTo>
                <a:lnTo>
                  <a:pt x="1177752" y="176935"/>
                </a:lnTo>
                <a:lnTo>
                  <a:pt x="1178269" y="155584"/>
                </a:lnTo>
                <a:lnTo>
                  <a:pt x="1177416" y="144334"/>
                </a:lnTo>
                <a:lnTo>
                  <a:pt x="1175853" y="132865"/>
                </a:lnTo>
                <a:lnTo>
                  <a:pt x="1173820" y="121251"/>
                </a:lnTo>
                <a:lnTo>
                  <a:pt x="1172464" y="110531"/>
                </a:lnTo>
                <a:lnTo>
                  <a:pt x="1171561" y="100408"/>
                </a:lnTo>
                <a:lnTo>
                  <a:pt x="1170959" y="90683"/>
                </a:lnTo>
                <a:lnTo>
                  <a:pt x="1169565" y="81223"/>
                </a:lnTo>
                <a:lnTo>
                  <a:pt x="1167644" y="71939"/>
                </a:lnTo>
                <a:lnTo>
                  <a:pt x="1165370" y="62774"/>
                </a:lnTo>
                <a:lnTo>
                  <a:pt x="1163855" y="54679"/>
                </a:lnTo>
                <a:lnTo>
                  <a:pt x="1162844" y="47299"/>
                </a:lnTo>
                <a:lnTo>
                  <a:pt x="1162171" y="40394"/>
                </a:lnTo>
                <a:lnTo>
                  <a:pt x="1160729" y="33806"/>
                </a:lnTo>
                <a:lnTo>
                  <a:pt x="1158777" y="27430"/>
                </a:lnTo>
                <a:lnTo>
                  <a:pt x="1156483" y="21195"/>
                </a:lnTo>
                <a:lnTo>
                  <a:pt x="1153934" y="11621"/>
                </a:lnTo>
                <a:lnTo>
                  <a:pt x="1153254" y="7679"/>
                </a:lnTo>
                <a:lnTo>
                  <a:pt x="1151809" y="5051"/>
                </a:lnTo>
                <a:lnTo>
                  <a:pt x="1149852" y="3299"/>
                </a:lnTo>
                <a:lnTo>
                  <a:pt x="1144326" y="487"/>
                </a:lnTo>
                <a:lnTo>
                  <a:pt x="1144864" y="256"/>
                </a:lnTo>
                <a:lnTo>
                  <a:pt x="1148108" y="0"/>
                </a:lnTo>
                <a:lnTo>
                  <a:pt x="1149370" y="924"/>
                </a:lnTo>
                <a:lnTo>
                  <a:pt x="1150211" y="2532"/>
                </a:lnTo>
                <a:lnTo>
                  <a:pt x="1150772" y="4596"/>
                </a:lnTo>
                <a:lnTo>
                  <a:pt x="1151396" y="12181"/>
                </a:lnTo>
                <a:lnTo>
                  <a:pt x="1151562" y="16982"/>
                </a:lnTo>
                <a:lnTo>
                  <a:pt x="1152665" y="23159"/>
                </a:lnTo>
                <a:lnTo>
                  <a:pt x="1154392" y="30254"/>
                </a:lnTo>
                <a:lnTo>
                  <a:pt x="1156536" y="37960"/>
                </a:lnTo>
                <a:lnTo>
                  <a:pt x="1161564" y="54460"/>
                </a:lnTo>
                <a:lnTo>
                  <a:pt x="1164294" y="63028"/>
                </a:lnTo>
                <a:lnTo>
                  <a:pt x="1166114" y="71716"/>
                </a:lnTo>
                <a:lnTo>
                  <a:pt x="1167327" y="80484"/>
                </a:lnTo>
                <a:lnTo>
                  <a:pt x="1168136" y="89306"/>
                </a:lnTo>
                <a:lnTo>
                  <a:pt x="1169667" y="98165"/>
                </a:lnTo>
                <a:lnTo>
                  <a:pt x="1171681" y="107046"/>
                </a:lnTo>
                <a:lnTo>
                  <a:pt x="1184891" y="157749"/>
                </a:lnTo>
                <a:lnTo>
                  <a:pt x="1190702" y="177153"/>
                </a:lnTo>
                <a:lnTo>
                  <a:pt x="1194633" y="186494"/>
                </a:lnTo>
                <a:lnTo>
                  <a:pt x="1199239" y="195699"/>
                </a:lnTo>
                <a:lnTo>
                  <a:pt x="1208655" y="212871"/>
                </a:lnTo>
                <a:lnTo>
                  <a:pt x="1216147" y="227118"/>
                </a:lnTo>
                <a:lnTo>
                  <a:pt x="1218542" y="233695"/>
                </a:lnTo>
                <a:lnTo>
                  <a:pt x="1220139" y="240064"/>
                </a:lnTo>
                <a:lnTo>
                  <a:pt x="1221203" y="246295"/>
                </a:lnTo>
                <a:lnTo>
                  <a:pt x="1225032" y="255863"/>
                </a:lnTo>
                <a:lnTo>
                  <a:pt x="1230041" y="263423"/>
                </a:lnTo>
                <a:lnTo>
                  <a:pt x="1235574" y="270091"/>
                </a:lnTo>
                <a:lnTo>
                  <a:pt x="1244267" y="279422"/>
                </a:lnTo>
                <a:lnTo>
                  <a:pt x="1248387" y="283731"/>
                </a:lnTo>
                <a:lnTo>
                  <a:pt x="1249956" y="283343"/>
                </a:lnTo>
                <a:lnTo>
                  <a:pt x="1259050" y="2766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PenAnnotation160"/>
          <p:cNvSpPr/>
          <p:nvPr/>
        </p:nvSpPr>
        <p:spPr>
          <a:xfrm>
            <a:off x="6786562" y="2732484"/>
            <a:ext cx="294681" cy="17860"/>
          </a:xfrm>
          <a:custGeom>
            <a:avLst/>
            <a:gdLst/>
            <a:ahLst/>
            <a:cxnLst/>
            <a:rect l="0" t="0" r="0" b="0"/>
            <a:pathLst>
              <a:path w="294681" h="17860">
                <a:moveTo>
                  <a:pt x="0" y="0"/>
                </a:moveTo>
                <a:lnTo>
                  <a:pt x="33679" y="0"/>
                </a:lnTo>
                <a:lnTo>
                  <a:pt x="40311" y="992"/>
                </a:lnTo>
                <a:lnTo>
                  <a:pt x="47710" y="2646"/>
                </a:lnTo>
                <a:lnTo>
                  <a:pt x="55619" y="4740"/>
                </a:lnTo>
                <a:lnTo>
                  <a:pt x="63869" y="6137"/>
                </a:lnTo>
                <a:lnTo>
                  <a:pt x="72345" y="7068"/>
                </a:lnTo>
                <a:lnTo>
                  <a:pt x="80972" y="7688"/>
                </a:lnTo>
                <a:lnTo>
                  <a:pt x="90692" y="8102"/>
                </a:lnTo>
                <a:lnTo>
                  <a:pt x="112075" y="8562"/>
                </a:lnTo>
                <a:lnTo>
                  <a:pt x="122342" y="9677"/>
                </a:lnTo>
                <a:lnTo>
                  <a:pt x="132163" y="11412"/>
                </a:lnTo>
                <a:lnTo>
                  <a:pt x="141687" y="13561"/>
                </a:lnTo>
                <a:lnTo>
                  <a:pt x="152005" y="14994"/>
                </a:lnTo>
                <a:lnTo>
                  <a:pt x="162852" y="15949"/>
                </a:lnTo>
                <a:lnTo>
                  <a:pt x="174053" y="16586"/>
                </a:lnTo>
                <a:lnTo>
                  <a:pt x="194435" y="17293"/>
                </a:lnTo>
                <a:lnTo>
                  <a:pt x="227033" y="17747"/>
                </a:lnTo>
                <a:lnTo>
                  <a:pt x="294680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PenAnnotation161"/>
          <p:cNvSpPr/>
          <p:nvPr/>
        </p:nvSpPr>
        <p:spPr>
          <a:xfrm>
            <a:off x="6393656" y="2643187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0"/>
                </a:moveTo>
                <a:lnTo>
                  <a:pt x="0" y="7688"/>
                </a:lnTo>
                <a:lnTo>
                  <a:pt x="992" y="10087"/>
                </a:lnTo>
                <a:lnTo>
                  <a:pt x="2646" y="13670"/>
                </a:lnTo>
                <a:lnTo>
                  <a:pt x="8929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PenAnnotation162"/>
          <p:cNvSpPr/>
          <p:nvPr/>
        </p:nvSpPr>
        <p:spPr>
          <a:xfrm>
            <a:off x="7116971" y="2759382"/>
            <a:ext cx="500053" cy="195895"/>
          </a:xfrm>
          <a:custGeom>
            <a:avLst/>
            <a:gdLst/>
            <a:ahLst/>
            <a:cxnLst/>
            <a:rect l="0" t="0" r="0" b="0"/>
            <a:pathLst>
              <a:path w="500053" h="195895">
                <a:moveTo>
                  <a:pt x="17849" y="8821"/>
                </a:moveTo>
                <a:lnTo>
                  <a:pt x="13109" y="8821"/>
                </a:lnTo>
                <a:lnTo>
                  <a:pt x="11712" y="7828"/>
                </a:lnTo>
                <a:lnTo>
                  <a:pt x="10781" y="6175"/>
                </a:lnTo>
                <a:lnTo>
                  <a:pt x="9287" y="1132"/>
                </a:lnTo>
                <a:lnTo>
                  <a:pt x="8173" y="719"/>
                </a:lnTo>
                <a:lnTo>
                  <a:pt x="1263" y="0"/>
                </a:lnTo>
                <a:lnTo>
                  <a:pt x="556" y="5231"/>
                </a:lnTo>
                <a:lnTo>
                  <a:pt x="241" y="13178"/>
                </a:lnTo>
                <a:lnTo>
                  <a:pt x="101" y="20018"/>
                </a:lnTo>
                <a:lnTo>
                  <a:pt x="0" y="63382"/>
                </a:lnTo>
                <a:lnTo>
                  <a:pt x="989" y="70992"/>
                </a:lnTo>
                <a:lnTo>
                  <a:pt x="2640" y="78049"/>
                </a:lnTo>
                <a:lnTo>
                  <a:pt x="12419" y="108375"/>
                </a:lnTo>
                <a:lnTo>
                  <a:pt x="15221" y="115870"/>
                </a:lnTo>
                <a:lnTo>
                  <a:pt x="18081" y="122851"/>
                </a:lnTo>
                <a:lnTo>
                  <a:pt x="20980" y="129489"/>
                </a:lnTo>
                <a:lnTo>
                  <a:pt x="26847" y="142157"/>
                </a:lnTo>
                <a:lnTo>
                  <a:pt x="29802" y="148313"/>
                </a:lnTo>
                <a:lnTo>
                  <a:pt x="33754" y="153409"/>
                </a:lnTo>
                <a:lnTo>
                  <a:pt x="38375" y="157799"/>
                </a:lnTo>
                <a:lnTo>
                  <a:pt x="43439" y="161717"/>
                </a:lnTo>
                <a:lnTo>
                  <a:pt x="47807" y="166315"/>
                </a:lnTo>
                <a:lnTo>
                  <a:pt x="51712" y="171363"/>
                </a:lnTo>
                <a:lnTo>
                  <a:pt x="55307" y="176714"/>
                </a:lnTo>
                <a:lnTo>
                  <a:pt x="59688" y="180281"/>
                </a:lnTo>
                <a:lnTo>
                  <a:pt x="64593" y="182658"/>
                </a:lnTo>
                <a:lnTo>
                  <a:pt x="75335" y="186293"/>
                </a:lnTo>
                <a:lnTo>
                  <a:pt x="86724" y="191216"/>
                </a:lnTo>
                <a:lnTo>
                  <a:pt x="99552" y="194825"/>
                </a:lnTo>
                <a:lnTo>
                  <a:pt x="109636" y="195894"/>
                </a:lnTo>
                <a:lnTo>
                  <a:pt x="112775" y="195052"/>
                </a:lnTo>
                <a:lnTo>
                  <a:pt x="118908" y="191470"/>
                </a:lnTo>
                <a:lnTo>
                  <a:pt x="121932" y="188134"/>
                </a:lnTo>
                <a:lnTo>
                  <a:pt x="124942" y="183925"/>
                </a:lnTo>
                <a:lnTo>
                  <a:pt x="127939" y="179135"/>
                </a:lnTo>
                <a:lnTo>
                  <a:pt x="130930" y="173957"/>
                </a:lnTo>
                <a:lnTo>
                  <a:pt x="136899" y="162913"/>
                </a:lnTo>
                <a:lnTo>
                  <a:pt x="145838" y="145538"/>
                </a:lnTo>
                <a:lnTo>
                  <a:pt x="148815" y="138661"/>
                </a:lnTo>
                <a:lnTo>
                  <a:pt x="151793" y="131100"/>
                </a:lnTo>
                <a:lnTo>
                  <a:pt x="154770" y="123082"/>
                </a:lnTo>
                <a:lnTo>
                  <a:pt x="156754" y="114761"/>
                </a:lnTo>
                <a:lnTo>
                  <a:pt x="158077" y="106236"/>
                </a:lnTo>
                <a:lnTo>
                  <a:pt x="158960" y="97577"/>
                </a:lnTo>
                <a:lnTo>
                  <a:pt x="159548" y="89820"/>
                </a:lnTo>
                <a:lnTo>
                  <a:pt x="159940" y="82664"/>
                </a:lnTo>
                <a:lnTo>
                  <a:pt x="160201" y="75909"/>
                </a:lnTo>
                <a:lnTo>
                  <a:pt x="161367" y="70413"/>
                </a:lnTo>
                <a:lnTo>
                  <a:pt x="163138" y="65757"/>
                </a:lnTo>
                <a:lnTo>
                  <a:pt x="165310" y="61661"/>
                </a:lnTo>
                <a:lnTo>
                  <a:pt x="165765" y="57938"/>
                </a:lnTo>
                <a:lnTo>
                  <a:pt x="165077" y="54464"/>
                </a:lnTo>
                <a:lnTo>
                  <a:pt x="160979" y="45120"/>
                </a:lnTo>
                <a:lnTo>
                  <a:pt x="160800" y="49452"/>
                </a:lnTo>
                <a:lnTo>
                  <a:pt x="160731" y="65545"/>
                </a:lnTo>
                <a:lnTo>
                  <a:pt x="161721" y="69457"/>
                </a:lnTo>
                <a:lnTo>
                  <a:pt x="163372" y="74050"/>
                </a:lnTo>
                <a:lnTo>
                  <a:pt x="165467" y="79096"/>
                </a:lnTo>
                <a:lnTo>
                  <a:pt x="166862" y="84444"/>
                </a:lnTo>
                <a:lnTo>
                  <a:pt x="167793" y="89994"/>
                </a:lnTo>
                <a:lnTo>
                  <a:pt x="168413" y="95679"/>
                </a:lnTo>
                <a:lnTo>
                  <a:pt x="169819" y="101453"/>
                </a:lnTo>
                <a:lnTo>
                  <a:pt x="171748" y="107286"/>
                </a:lnTo>
                <a:lnTo>
                  <a:pt x="174026" y="113160"/>
                </a:lnTo>
                <a:lnTo>
                  <a:pt x="176538" y="119060"/>
                </a:lnTo>
                <a:lnTo>
                  <a:pt x="181974" y="130907"/>
                </a:lnTo>
                <a:lnTo>
                  <a:pt x="185804" y="136844"/>
                </a:lnTo>
                <a:lnTo>
                  <a:pt x="190343" y="142787"/>
                </a:lnTo>
                <a:lnTo>
                  <a:pt x="195353" y="148733"/>
                </a:lnTo>
                <a:lnTo>
                  <a:pt x="199685" y="153689"/>
                </a:lnTo>
                <a:lnTo>
                  <a:pt x="207143" y="161842"/>
                </a:lnTo>
                <a:lnTo>
                  <a:pt x="216922" y="172010"/>
                </a:lnTo>
                <a:lnTo>
                  <a:pt x="221009" y="174168"/>
                </a:lnTo>
                <a:lnTo>
                  <a:pt x="230843" y="176566"/>
                </a:lnTo>
                <a:lnTo>
                  <a:pt x="246195" y="178106"/>
                </a:lnTo>
                <a:lnTo>
                  <a:pt x="252621" y="178316"/>
                </a:lnTo>
                <a:lnTo>
                  <a:pt x="255723" y="177380"/>
                </a:lnTo>
                <a:lnTo>
                  <a:pt x="261815" y="173694"/>
                </a:lnTo>
                <a:lnTo>
                  <a:pt x="263837" y="171322"/>
                </a:lnTo>
                <a:lnTo>
                  <a:pt x="265185" y="168749"/>
                </a:lnTo>
                <a:lnTo>
                  <a:pt x="266083" y="166041"/>
                </a:lnTo>
                <a:lnTo>
                  <a:pt x="267674" y="162251"/>
                </a:lnTo>
                <a:lnTo>
                  <a:pt x="269727" y="157741"/>
                </a:lnTo>
                <a:lnTo>
                  <a:pt x="272088" y="152749"/>
                </a:lnTo>
                <a:lnTo>
                  <a:pt x="274654" y="146445"/>
                </a:lnTo>
                <a:lnTo>
                  <a:pt x="277357" y="139266"/>
                </a:lnTo>
                <a:lnTo>
                  <a:pt x="280151" y="131503"/>
                </a:lnTo>
                <a:lnTo>
                  <a:pt x="283006" y="124343"/>
                </a:lnTo>
                <a:lnTo>
                  <a:pt x="285902" y="117585"/>
                </a:lnTo>
                <a:lnTo>
                  <a:pt x="291765" y="104786"/>
                </a:lnTo>
                <a:lnTo>
                  <a:pt x="297677" y="92482"/>
                </a:lnTo>
                <a:lnTo>
                  <a:pt x="299651" y="86423"/>
                </a:lnTo>
                <a:lnTo>
                  <a:pt x="300967" y="80399"/>
                </a:lnTo>
                <a:lnTo>
                  <a:pt x="301845" y="74399"/>
                </a:lnTo>
                <a:lnTo>
                  <a:pt x="303421" y="69407"/>
                </a:lnTo>
                <a:lnTo>
                  <a:pt x="305465" y="65087"/>
                </a:lnTo>
                <a:lnTo>
                  <a:pt x="307819" y="61214"/>
                </a:lnTo>
                <a:lnTo>
                  <a:pt x="310381" y="58632"/>
                </a:lnTo>
                <a:lnTo>
                  <a:pt x="313082" y="56911"/>
                </a:lnTo>
                <a:lnTo>
                  <a:pt x="315874" y="55764"/>
                </a:lnTo>
                <a:lnTo>
                  <a:pt x="317735" y="54007"/>
                </a:lnTo>
                <a:lnTo>
                  <a:pt x="318976" y="51843"/>
                </a:lnTo>
                <a:lnTo>
                  <a:pt x="319803" y="49409"/>
                </a:lnTo>
                <a:lnTo>
                  <a:pt x="321347" y="48778"/>
                </a:lnTo>
                <a:lnTo>
                  <a:pt x="323368" y="49349"/>
                </a:lnTo>
                <a:lnTo>
                  <a:pt x="328261" y="52630"/>
                </a:lnTo>
                <a:lnTo>
                  <a:pt x="333742" y="57396"/>
                </a:lnTo>
                <a:lnTo>
                  <a:pt x="339486" y="62821"/>
                </a:lnTo>
                <a:lnTo>
                  <a:pt x="355997" y="79129"/>
                </a:lnTo>
                <a:lnTo>
                  <a:pt x="359368" y="84466"/>
                </a:lnTo>
                <a:lnTo>
                  <a:pt x="361614" y="90009"/>
                </a:lnTo>
                <a:lnTo>
                  <a:pt x="363111" y="95688"/>
                </a:lnTo>
                <a:lnTo>
                  <a:pt x="367421" y="109936"/>
                </a:lnTo>
                <a:lnTo>
                  <a:pt x="369960" y="117903"/>
                </a:lnTo>
                <a:lnTo>
                  <a:pt x="371652" y="124206"/>
                </a:lnTo>
                <a:lnTo>
                  <a:pt x="372780" y="129400"/>
                </a:lnTo>
                <a:lnTo>
                  <a:pt x="373532" y="133856"/>
                </a:lnTo>
                <a:lnTo>
                  <a:pt x="374033" y="138810"/>
                </a:lnTo>
                <a:lnTo>
                  <a:pt x="374368" y="144098"/>
                </a:lnTo>
                <a:lnTo>
                  <a:pt x="374739" y="154272"/>
                </a:lnTo>
                <a:lnTo>
                  <a:pt x="374949" y="165578"/>
                </a:lnTo>
                <a:lnTo>
                  <a:pt x="375036" y="178318"/>
                </a:lnTo>
                <a:lnTo>
                  <a:pt x="375036" y="148009"/>
                </a:lnTo>
                <a:lnTo>
                  <a:pt x="376029" y="140308"/>
                </a:lnTo>
                <a:lnTo>
                  <a:pt x="377683" y="132198"/>
                </a:lnTo>
                <a:lnTo>
                  <a:pt x="379777" y="123814"/>
                </a:lnTo>
                <a:lnTo>
                  <a:pt x="382165" y="115248"/>
                </a:lnTo>
                <a:lnTo>
                  <a:pt x="387465" y="97794"/>
                </a:lnTo>
                <a:lnTo>
                  <a:pt x="390268" y="89964"/>
                </a:lnTo>
                <a:lnTo>
                  <a:pt x="393128" y="82760"/>
                </a:lnTo>
                <a:lnTo>
                  <a:pt x="396027" y="75973"/>
                </a:lnTo>
                <a:lnTo>
                  <a:pt x="398952" y="68472"/>
                </a:lnTo>
                <a:lnTo>
                  <a:pt x="404848" y="52199"/>
                </a:lnTo>
                <a:lnTo>
                  <a:pt x="408801" y="45677"/>
                </a:lnTo>
                <a:lnTo>
                  <a:pt x="413422" y="40337"/>
                </a:lnTo>
                <a:lnTo>
                  <a:pt x="422854" y="31758"/>
                </a:lnTo>
                <a:lnTo>
                  <a:pt x="430354" y="24637"/>
                </a:lnTo>
                <a:lnTo>
                  <a:pt x="434735" y="22342"/>
                </a:lnTo>
                <a:lnTo>
                  <a:pt x="444895" y="19791"/>
                </a:lnTo>
                <a:lnTo>
                  <a:pt x="449390" y="20103"/>
                </a:lnTo>
                <a:lnTo>
                  <a:pt x="453379" y="21303"/>
                </a:lnTo>
                <a:lnTo>
                  <a:pt x="460457" y="25283"/>
                </a:lnTo>
                <a:lnTo>
                  <a:pt x="466910" y="30358"/>
                </a:lnTo>
                <a:lnTo>
                  <a:pt x="469027" y="33101"/>
                </a:lnTo>
                <a:lnTo>
                  <a:pt x="470440" y="35922"/>
                </a:lnTo>
                <a:lnTo>
                  <a:pt x="471380" y="38794"/>
                </a:lnTo>
                <a:lnTo>
                  <a:pt x="473000" y="42694"/>
                </a:lnTo>
                <a:lnTo>
                  <a:pt x="475072" y="47278"/>
                </a:lnTo>
                <a:lnTo>
                  <a:pt x="477446" y="52318"/>
                </a:lnTo>
                <a:lnTo>
                  <a:pt x="479028" y="57663"/>
                </a:lnTo>
                <a:lnTo>
                  <a:pt x="480083" y="63210"/>
                </a:lnTo>
                <a:lnTo>
                  <a:pt x="480786" y="68893"/>
                </a:lnTo>
                <a:lnTo>
                  <a:pt x="482247" y="74666"/>
                </a:lnTo>
                <a:lnTo>
                  <a:pt x="484213" y="80498"/>
                </a:lnTo>
                <a:lnTo>
                  <a:pt x="486516" y="86371"/>
                </a:lnTo>
                <a:lnTo>
                  <a:pt x="488052" y="92271"/>
                </a:lnTo>
                <a:lnTo>
                  <a:pt x="489075" y="98189"/>
                </a:lnTo>
                <a:lnTo>
                  <a:pt x="489757" y="104118"/>
                </a:lnTo>
                <a:lnTo>
                  <a:pt x="490212" y="110056"/>
                </a:lnTo>
                <a:lnTo>
                  <a:pt x="490515" y="115998"/>
                </a:lnTo>
                <a:lnTo>
                  <a:pt x="490942" y="131197"/>
                </a:lnTo>
                <a:lnTo>
                  <a:pt x="491087" y="145221"/>
                </a:lnTo>
                <a:lnTo>
                  <a:pt x="492090" y="148372"/>
                </a:lnTo>
                <a:lnTo>
                  <a:pt x="493752" y="151464"/>
                </a:lnTo>
                <a:lnTo>
                  <a:pt x="498808" y="158816"/>
                </a:lnTo>
                <a:lnTo>
                  <a:pt x="499498" y="162467"/>
                </a:lnTo>
                <a:lnTo>
                  <a:pt x="500052" y="1695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PenAnnotation163"/>
          <p:cNvSpPr/>
          <p:nvPr/>
        </p:nvSpPr>
        <p:spPr>
          <a:xfrm>
            <a:off x="7786687" y="2643514"/>
            <a:ext cx="1187649" cy="588305"/>
          </a:xfrm>
          <a:custGeom>
            <a:avLst/>
            <a:gdLst/>
            <a:ahLst/>
            <a:cxnLst/>
            <a:rect l="0" t="0" r="0" b="0"/>
            <a:pathLst>
              <a:path w="1187649" h="588305">
                <a:moveTo>
                  <a:pt x="0" y="276493"/>
                </a:moveTo>
                <a:lnTo>
                  <a:pt x="0" y="284182"/>
                </a:lnTo>
                <a:lnTo>
                  <a:pt x="992" y="284596"/>
                </a:lnTo>
                <a:lnTo>
                  <a:pt x="4741" y="285055"/>
                </a:lnTo>
                <a:lnTo>
                  <a:pt x="7129" y="286170"/>
                </a:lnTo>
                <a:lnTo>
                  <a:pt x="12429" y="290055"/>
                </a:lnTo>
                <a:lnTo>
                  <a:pt x="14239" y="290495"/>
                </a:lnTo>
                <a:lnTo>
                  <a:pt x="15446" y="289797"/>
                </a:lnTo>
                <a:lnTo>
                  <a:pt x="16250" y="288339"/>
                </a:lnTo>
                <a:lnTo>
                  <a:pt x="17779" y="287367"/>
                </a:lnTo>
                <a:lnTo>
                  <a:pt x="22123" y="286287"/>
                </a:lnTo>
                <a:lnTo>
                  <a:pt x="23678" y="285007"/>
                </a:lnTo>
                <a:lnTo>
                  <a:pt x="24716" y="283161"/>
                </a:lnTo>
                <a:lnTo>
                  <a:pt x="25407" y="280939"/>
                </a:lnTo>
                <a:lnTo>
                  <a:pt x="27508" y="263113"/>
                </a:lnTo>
                <a:lnTo>
                  <a:pt x="32845" y="245299"/>
                </a:lnTo>
                <a:lnTo>
                  <a:pt x="34442" y="229887"/>
                </a:lnTo>
                <a:lnTo>
                  <a:pt x="34868" y="220618"/>
                </a:lnTo>
                <a:lnTo>
                  <a:pt x="35340" y="199735"/>
                </a:lnTo>
                <a:lnTo>
                  <a:pt x="36459" y="188610"/>
                </a:lnTo>
                <a:lnTo>
                  <a:pt x="38196" y="177225"/>
                </a:lnTo>
                <a:lnTo>
                  <a:pt x="40347" y="165666"/>
                </a:lnTo>
                <a:lnTo>
                  <a:pt x="41781" y="154983"/>
                </a:lnTo>
                <a:lnTo>
                  <a:pt x="42737" y="144885"/>
                </a:lnTo>
                <a:lnTo>
                  <a:pt x="43374" y="135176"/>
                </a:lnTo>
                <a:lnTo>
                  <a:pt x="43799" y="125728"/>
                </a:lnTo>
                <a:lnTo>
                  <a:pt x="44271" y="107291"/>
                </a:lnTo>
                <a:lnTo>
                  <a:pt x="47127" y="91821"/>
                </a:lnTo>
                <a:lnTo>
                  <a:pt x="51667" y="74601"/>
                </a:lnTo>
                <a:lnTo>
                  <a:pt x="53201" y="59894"/>
                </a:lnTo>
                <a:lnTo>
                  <a:pt x="54319" y="57680"/>
                </a:lnTo>
                <a:lnTo>
                  <a:pt x="56056" y="56203"/>
                </a:lnTo>
                <a:lnTo>
                  <a:pt x="58207" y="55219"/>
                </a:lnTo>
                <a:lnTo>
                  <a:pt x="60633" y="55555"/>
                </a:lnTo>
                <a:lnTo>
                  <a:pt x="65974" y="58575"/>
                </a:lnTo>
                <a:lnTo>
                  <a:pt x="74560" y="65853"/>
                </a:lnTo>
                <a:lnTo>
                  <a:pt x="83386" y="79033"/>
                </a:lnTo>
                <a:lnTo>
                  <a:pt x="97027" y="95507"/>
                </a:lnTo>
                <a:lnTo>
                  <a:pt x="113636" y="112955"/>
                </a:lnTo>
                <a:lnTo>
                  <a:pt x="122604" y="127411"/>
                </a:lnTo>
                <a:lnTo>
                  <a:pt x="133231" y="149638"/>
                </a:lnTo>
                <a:lnTo>
                  <a:pt x="139581" y="163559"/>
                </a:lnTo>
                <a:lnTo>
                  <a:pt x="145710" y="179667"/>
                </a:lnTo>
                <a:lnTo>
                  <a:pt x="149096" y="194103"/>
                </a:lnTo>
                <a:lnTo>
                  <a:pt x="150601" y="207133"/>
                </a:lnTo>
                <a:lnTo>
                  <a:pt x="151270" y="219539"/>
                </a:lnTo>
                <a:lnTo>
                  <a:pt x="148921" y="231667"/>
                </a:lnTo>
                <a:lnTo>
                  <a:pt x="144570" y="242680"/>
                </a:lnTo>
                <a:lnTo>
                  <a:pt x="136542" y="254458"/>
                </a:lnTo>
                <a:lnTo>
                  <a:pt x="130800" y="261078"/>
                </a:lnTo>
                <a:lnTo>
                  <a:pt x="117249" y="270382"/>
                </a:lnTo>
                <a:lnTo>
                  <a:pt x="108996" y="273777"/>
                </a:lnTo>
                <a:lnTo>
                  <a:pt x="105406" y="274683"/>
                </a:lnTo>
                <a:lnTo>
                  <a:pt x="101029" y="274294"/>
                </a:lnTo>
                <a:lnTo>
                  <a:pt x="85387" y="269007"/>
                </a:lnTo>
                <a:lnTo>
                  <a:pt x="51512" y="252546"/>
                </a:lnTo>
                <a:lnTo>
                  <a:pt x="33841" y="238102"/>
                </a:lnTo>
                <a:lnTo>
                  <a:pt x="23970" y="227681"/>
                </a:lnTo>
                <a:lnTo>
                  <a:pt x="16276" y="216434"/>
                </a:lnTo>
                <a:lnTo>
                  <a:pt x="12195" y="207467"/>
                </a:lnTo>
                <a:lnTo>
                  <a:pt x="9897" y="196841"/>
                </a:lnTo>
                <a:lnTo>
                  <a:pt x="9121" y="184361"/>
                </a:lnTo>
                <a:lnTo>
                  <a:pt x="10049" y="182330"/>
                </a:lnTo>
                <a:lnTo>
                  <a:pt x="11661" y="180975"/>
                </a:lnTo>
                <a:lnTo>
                  <a:pt x="13727" y="180072"/>
                </a:lnTo>
                <a:lnTo>
                  <a:pt x="16097" y="180463"/>
                </a:lnTo>
                <a:lnTo>
                  <a:pt x="21375" y="183542"/>
                </a:lnTo>
                <a:lnTo>
                  <a:pt x="38743" y="199304"/>
                </a:lnTo>
                <a:lnTo>
                  <a:pt x="52380" y="212833"/>
                </a:lnTo>
                <a:lnTo>
                  <a:pt x="64247" y="229409"/>
                </a:lnTo>
                <a:lnTo>
                  <a:pt x="78788" y="246888"/>
                </a:lnTo>
                <a:lnTo>
                  <a:pt x="100487" y="263443"/>
                </a:lnTo>
                <a:lnTo>
                  <a:pt x="118003" y="276267"/>
                </a:lnTo>
                <a:lnTo>
                  <a:pt x="131868" y="285356"/>
                </a:lnTo>
                <a:lnTo>
                  <a:pt x="135537" y="288355"/>
                </a:lnTo>
                <a:lnTo>
                  <a:pt x="142260" y="291687"/>
                </a:lnTo>
                <a:lnTo>
                  <a:pt x="151622" y="293563"/>
                </a:lnTo>
                <a:lnTo>
                  <a:pt x="154660" y="293826"/>
                </a:lnTo>
                <a:lnTo>
                  <a:pt x="157676" y="293010"/>
                </a:lnTo>
                <a:lnTo>
                  <a:pt x="163675" y="289456"/>
                </a:lnTo>
                <a:lnTo>
                  <a:pt x="181567" y="273348"/>
                </a:lnTo>
                <a:lnTo>
                  <a:pt x="190499" y="259797"/>
                </a:lnTo>
                <a:lnTo>
                  <a:pt x="196452" y="246252"/>
                </a:lnTo>
                <a:lnTo>
                  <a:pt x="201414" y="230311"/>
                </a:lnTo>
                <a:lnTo>
                  <a:pt x="203619" y="213304"/>
                </a:lnTo>
                <a:lnTo>
                  <a:pt x="204599" y="198469"/>
                </a:lnTo>
                <a:lnTo>
                  <a:pt x="205035" y="185261"/>
                </a:lnTo>
                <a:lnTo>
                  <a:pt x="205379" y="152167"/>
                </a:lnTo>
                <a:lnTo>
                  <a:pt x="205382" y="156422"/>
                </a:lnTo>
                <a:lnTo>
                  <a:pt x="204390" y="158743"/>
                </a:lnTo>
                <a:lnTo>
                  <a:pt x="200642" y="163967"/>
                </a:lnTo>
                <a:lnTo>
                  <a:pt x="199246" y="167741"/>
                </a:lnTo>
                <a:lnTo>
                  <a:pt x="197280" y="182535"/>
                </a:lnTo>
                <a:lnTo>
                  <a:pt x="196821" y="193723"/>
                </a:lnTo>
                <a:lnTo>
                  <a:pt x="199263" y="205311"/>
                </a:lnTo>
                <a:lnTo>
                  <a:pt x="202663" y="217075"/>
                </a:lnTo>
                <a:lnTo>
                  <a:pt x="205569" y="233863"/>
                </a:lnTo>
                <a:lnTo>
                  <a:pt x="209765" y="242002"/>
                </a:lnTo>
                <a:lnTo>
                  <a:pt x="217583" y="248927"/>
                </a:lnTo>
                <a:lnTo>
                  <a:pt x="237379" y="263493"/>
                </a:lnTo>
                <a:lnTo>
                  <a:pt x="243747" y="265754"/>
                </a:lnTo>
                <a:lnTo>
                  <a:pt x="257650" y="267028"/>
                </a:lnTo>
                <a:lnTo>
                  <a:pt x="262056" y="266214"/>
                </a:lnTo>
                <a:lnTo>
                  <a:pt x="269597" y="262664"/>
                </a:lnTo>
                <a:lnTo>
                  <a:pt x="279421" y="255088"/>
                </a:lnTo>
                <a:lnTo>
                  <a:pt x="288615" y="241818"/>
                </a:lnTo>
                <a:lnTo>
                  <a:pt x="297624" y="225319"/>
                </a:lnTo>
                <a:lnTo>
                  <a:pt x="303595" y="211085"/>
                </a:lnTo>
                <a:lnTo>
                  <a:pt x="309556" y="194837"/>
                </a:lnTo>
                <a:lnTo>
                  <a:pt x="324445" y="151308"/>
                </a:lnTo>
                <a:lnTo>
                  <a:pt x="327752" y="133543"/>
                </a:lnTo>
                <a:lnTo>
                  <a:pt x="329223" y="117710"/>
                </a:lnTo>
                <a:lnTo>
                  <a:pt x="330166" y="99461"/>
                </a:lnTo>
                <a:lnTo>
                  <a:pt x="330368" y="85207"/>
                </a:lnTo>
                <a:lnTo>
                  <a:pt x="330398" y="103091"/>
                </a:lnTo>
                <a:lnTo>
                  <a:pt x="330398" y="135674"/>
                </a:lnTo>
                <a:lnTo>
                  <a:pt x="333045" y="152391"/>
                </a:lnTo>
                <a:lnTo>
                  <a:pt x="337527" y="169743"/>
                </a:lnTo>
                <a:lnTo>
                  <a:pt x="345630" y="197239"/>
                </a:lnTo>
                <a:lnTo>
                  <a:pt x="354314" y="230080"/>
                </a:lnTo>
                <a:lnTo>
                  <a:pt x="360211" y="253219"/>
                </a:lnTo>
                <a:lnTo>
                  <a:pt x="364163" y="266931"/>
                </a:lnTo>
                <a:lnTo>
                  <a:pt x="373848" y="298040"/>
                </a:lnTo>
                <a:lnTo>
                  <a:pt x="379209" y="313678"/>
                </a:lnTo>
                <a:lnTo>
                  <a:pt x="390456" y="344283"/>
                </a:lnTo>
                <a:lnTo>
                  <a:pt x="395242" y="360382"/>
                </a:lnTo>
                <a:lnTo>
                  <a:pt x="399424" y="377067"/>
                </a:lnTo>
                <a:lnTo>
                  <a:pt x="422531" y="482704"/>
                </a:lnTo>
                <a:lnTo>
                  <a:pt x="424562" y="494334"/>
                </a:lnTo>
                <a:lnTo>
                  <a:pt x="425917" y="505064"/>
                </a:lnTo>
                <a:lnTo>
                  <a:pt x="426820" y="515194"/>
                </a:lnTo>
                <a:lnTo>
                  <a:pt x="427422" y="524924"/>
                </a:lnTo>
                <a:lnTo>
                  <a:pt x="428090" y="543673"/>
                </a:lnTo>
                <a:lnTo>
                  <a:pt x="428520" y="571841"/>
                </a:lnTo>
                <a:lnTo>
                  <a:pt x="428578" y="580730"/>
                </a:lnTo>
                <a:lnTo>
                  <a:pt x="427602" y="583498"/>
                </a:lnTo>
                <a:lnTo>
                  <a:pt x="425958" y="585342"/>
                </a:lnTo>
                <a:lnTo>
                  <a:pt x="420932" y="588304"/>
                </a:lnTo>
                <a:lnTo>
                  <a:pt x="417599" y="583417"/>
                </a:lnTo>
                <a:lnTo>
                  <a:pt x="410145" y="569509"/>
                </a:lnTo>
                <a:lnTo>
                  <a:pt x="404537" y="557535"/>
                </a:lnTo>
                <a:lnTo>
                  <a:pt x="398737" y="542291"/>
                </a:lnTo>
                <a:lnTo>
                  <a:pt x="395801" y="533067"/>
                </a:lnTo>
                <a:lnTo>
                  <a:pt x="392852" y="522949"/>
                </a:lnTo>
                <a:lnTo>
                  <a:pt x="386929" y="501123"/>
                </a:lnTo>
                <a:lnTo>
                  <a:pt x="380989" y="478193"/>
                </a:lnTo>
                <a:lnTo>
                  <a:pt x="375042" y="452127"/>
                </a:lnTo>
                <a:lnTo>
                  <a:pt x="372067" y="438231"/>
                </a:lnTo>
                <a:lnTo>
                  <a:pt x="370084" y="424998"/>
                </a:lnTo>
                <a:lnTo>
                  <a:pt x="368762" y="412208"/>
                </a:lnTo>
                <a:lnTo>
                  <a:pt x="367880" y="399712"/>
                </a:lnTo>
                <a:lnTo>
                  <a:pt x="367292" y="386420"/>
                </a:lnTo>
                <a:lnTo>
                  <a:pt x="366640" y="358423"/>
                </a:lnTo>
                <a:lnTo>
                  <a:pt x="367458" y="345003"/>
                </a:lnTo>
                <a:lnTo>
                  <a:pt x="368995" y="332089"/>
                </a:lnTo>
                <a:lnTo>
                  <a:pt x="371012" y="319510"/>
                </a:lnTo>
                <a:lnTo>
                  <a:pt x="372357" y="307155"/>
                </a:lnTo>
                <a:lnTo>
                  <a:pt x="373254" y="294950"/>
                </a:lnTo>
                <a:lnTo>
                  <a:pt x="373851" y="282845"/>
                </a:lnTo>
                <a:lnTo>
                  <a:pt x="376234" y="270806"/>
                </a:lnTo>
                <a:lnTo>
                  <a:pt x="379807" y="258811"/>
                </a:lnTo>
                <a:lnTo>
                  <a:pt x="391671" y="225614"/>
                </a:lnTo>
                <a:lnTo>
                  <a:pt x="399303" y="207247"/>
                </a:lnTo>
                <a:lnTo>
                  <a:pt x="409309" y="192470"/>
                </a:lnTo>
                <a:lnTo>
                  <a:pt x="420371" y="181933"/>
                </a:lnTo>
                <a:lnTo>
                  <a:pt x="443641" y="167085"/>
                </a:lnTo>
                <a:lnTo>
                  <a:pt x="449550" y="165851"/>
                </a:lnTo>
                <a:lnTo>
                  <a:pt x="455474" y="166021"/>
                </a:lnTo>
                <a:lnTo>
                  <a:pt x="461407" y="167126"/>
                </a:lnTo>
                <a:lnTo>
                  <a:pt x="470646" y="171001"/>
                </a:lnTo>
                <a:lnTo>
                  <a:pt x="493947" y="185431"/>
                </a:lnTo>
                <a:lnTo>
                  <a:pt x="501644" y="195011"/>
                </a:lnTo>
                <a:lnTo>
                  <a:pt x="508372" y="208529"/>
                </a:lnTo>
                <a:lnTo>
                  <a:pt x="513678" y="223467"/>
                </a:lnTo>
                <a:lnTo>
                  <a:pt x="516035" y="236720"/>
                </a:lnTo>
                <a:lnTo>
                  <a:pt x="514438" y="249225"/>
                </a:lnTo>
                <a:lnTo>
                  <a:pt x="510420" y="260406"/>
                </a:lnTo>
                <a:lnTo>
                  <a:pt x="502580" y="272278"/>
                </a:lnTo>
                <a:lnTo>
                  <a:pt x="488097" y="288236"/>
                </a:lnTo>
                <a:lnTo>
                  <a:pt x="484148" y="290275"/>
                </a:lnTo>
                <a:lnTo>
                  <a:pt x="457863" y="298556"/>
                </a:lnTo>
                <a:lnTo>
                  <a:pt x="452086" y="299139"/>
                </a:lnTo>
                <a:lnTo>
                  <a:pt x="440375" y="297142"/>
                </a:lnTo>
                <a:lnTo>
                  <a:pt x="431202" y="292947"/>
                </a:lnTo>
                <a:lnTo>
                  <a:pt x="403924" y="276370"/>
                </a:lnTo>
                <a:lnTo>
                  <a:pt x="384160" y="258623"/>
                </a:lnTo>
                <a:lnTo>
                  <a:pt x="367891" y="242538"/>
                </a:lnTo>
                <a:lnTo>
                  <a:pt x="366308" y="241950"/>
                </a:lnTo>
                <a:lnTo>
                  <a:pt x="358585" y="240929"/>
                </a:lnTo>
                <a:lnTo>
                  <a:pt x="358119" y="241870"/>
                </a:lnTo>
                <a:lnTo>
                  <a:pt x="357601" y="245561"/>
                </a:lnTo>
                <a:lnTo>
                  <a:pt x="358456" y="246942"/>
                </a:lnTo>
                <a:lnTo>
                  <a:pt x="360018" y="247863"/>
                </a:lnTo>
                <a:lnTo>
                  <a:pt x="362051" y="248477"/>
                </a:lnTo>
                <a:lnTo>
                  <a:pt x="363407" y="250870"/>
                </a:lnTo>
                <a:lnTo>
                  <a:pt x="366306" y="262728"/>
                </a:lnTo>
                <a:lnTo>
                  <a:pt x="370501" y="269714"/>
                </a:lnTo>
                <a:lnTo>
                  <a:pt x="378318" y="276126"/>
                </a:lnTo>
                <a:lnTo>
                  <a:pt x="408407" y="294321"/>
                </a:lnTo>
                <a:lnTo>
                  <a:pt x="412170" y="297308"/>
                </a:lnTo>
                <a:lnTo>
                  <a:pt x="416663" y="299299"/>
                </a:lnTo>
                <a:lnTo>
                  <a:pt x="426947" y="301512"/>
                </a:lnTo>
                <a:lnTo>
                  <a:pt x="443893" y="302758"/>
                </a:lnTo>
                <a:lnTo>
                  <a:pt x="455585" y="300403"/>
                </a:lnTo>
                <a:lnTo>
                  <a:pt x="466405" y="296050"/>
                </a:lnTo>
                <a:lnTo>
                  <a:pt x="489407" y="282278"/>
                </a:lnTo>
                <a:lnTo>
                  <a:pt x="497973" y="273773"/>
                </a:lnTo>
                <a:lnTo>
                  <a:pt x="505086" y="262386"/>
                </a:lnTo>
                <a:lnTo>
                  <a:pt x="511556" y="247403"/>
                </a:lnTo>
                <a:lnTo>
                  <a:pt x="517739" y="230822"/>
                </a:lnTo>
                <a:lnTo>
                  <a:pt x="523794" y="212539"/>
                </a:lnTo>
                <a:lnTo>
                  <a:pt x="529792" y="191184"/>
                </a:lnTo>
                <a:lnTo>
                  <a:pt x="547684" y="121539"/>
                </a:lnTo>
                <a:lnTo>
                  <a:pt x="549670" y="109691"/>
                </a:lnTo>
                <a:lnTo>
                  <a:pt x="550993" y="97823"/>
                </a:lnTo>
                <a:lnTo>
                  <a:pt x="551876" y="85942"/>
                </a:lnTo>
                <a:lnTo>
                  <a:pt x="552464" y="75045"/>
                </a:lnTo>
                <a:lnTo>
                  <a:pt x="553118" y="55000"/>
                </a:lnTo>
                <a:lnTo>
                  <a:pt x="553537" y="25007"/>
                </a:lnTo>
                <a:lnTo>
                  <a:pt x="553637" y="778"/>
                </a:lnTo>
                <a:lnTo>
                  <a:pt x="552646" y="409"/>
                </a:lnTo>
                <a:lnTo>
                  <a:pt x="548900" y="0"/>
                </a:lnTo>
                <a:lnTo>
                  <a:pt x="547503" y="884"/>
                </a:lnTo>
                <a:lnTo>
                  <a:pt x="546573" y="2464"/>
                </a:lnTo>
                <a:lnTo>
                  <a:pt x="545952" y="4510"/>
                </a:lnTo>
                <a:lnTo>
                  <a:pt x="545078" y="16871"/>
                </a:lnTo>
                <a:lnTo>
                  <a:pt x="542228" y="30137"/>
                </a:lnTo>
                <a:lnTo>
                  <a:pt x="538647" y="44963"/>
                </a:lnTo>
                <a:lnTo>
                  <a:pt x="537055" y="58167"/>
                </a:lnTo>
                <a:lnTo>
                  <a:pt x="536348" y="73295"/>
                </a:lnTo>
                <a:lnTo>
                  <a:pt x="535040" y="89941"/>
                </a:lnTo>
                <a:lnTo>
                  <a:pt x="531152" y="107261"/>
                </a:lnTo>
                <a:lnTo>
                  <a:pt x="529719" y="117039"/>
                </a:lnTo>
                <a:lnTo>
                  <a:pt x="528763" y="127526"/>
                </a:lnTo>
                <a:lnTo>
                  <a:pt x="528126" y="138486"/>
                </a:lnTo>
                <a:lnTo>
                  <a:pt x="528693" y="148770"/>
                </a:lnTo>
                <a:lnTo>
                  <a:pt x="530064" y="158602"/>
                </a:lnTo>
                <a:lnTo>
                  <a:pt x="534233" y="176472"/>
                </a:lnTo>
                <a:lnTo>
                  <a:pt x="539392" y="191029"/>
                </a:lnTo>
                <a:lnTo>
                  <a:pt x="544993" y="204113"/>
                </a:lnTo>
                <a:lnTo>
                  <a:pt x="550790" y="216543"/>
                </a:lnTo>
                <a:lnTo>
                  <a:pt x="559631" y="233705"/>
                </a:lnTo>
                <a:lnTo>
                  <a:pt x="571508" y="248896"/>
                </a:lnTo>
                <a:lnTo>
                  <a:pt x="583408" y="261451"/>
                </a:lnTo>
                <a:lnTo>
                  <a:pt x="587376" y="263488"/>
                </a:lnTo>
                <a:lnTo>
                  <a:pt x="597077" y="265752"/>
                </a:lnTo>
                <a:lnTo>
                  <a:pt x="601449" y="265364"/>
                </a:lnTo>
                <a:lnTo>
                  <a:pt x="605357" y="264113"/>
                </a:lnTo>
                <a:lnTo>
                  <a:pt x="631983" y="249401"/>
                </a:lnTo>
                <a:lnTo>
                  <a:pt x="650254" y="232998"/>
                </a:lnTo>
                <a:lnTo>
                  <a:pt x="658757" y="219459"/>
                </a:lnTo>
                <a:lnTo>
                  <a:pt x="669122" y="197748"/>
                </a:lnTo>
                <a:lnTo>
                  <a:pt x="672300" y="191254"/>
                </a:lnTo>
                <a:lnTo>
                  <a:pt x="675832" y="176101"/>
                </a:lnTo>
                <a:lnTo>
                  <a:pt x="677401" y="160437"/>
                </a:lnTo>
                <a:lnTo>
                  <a:pt x="678098" y="146861"/>
                </a:lnTo>
                <a:lnTo>
                  <a:pt x="675763" y="134212"/>
                </a:lnTo>
                <a:lnTo>
                  <a:pt x="673750" y="128061"/>
                </a:lnTo>
                <a:lnTo>
                  <a:pt x="671416" y="123960"/>
                </a:lnTo>
                <a:lnTo>
                  <a:pt x="668869" y="121227"/>
                </a:lnTo>
                <a:lnTo>
                  <a:pt x="657651" y="112099"/>
                </a:lnTo>
                <a:lnTo>
                  <a:pt x="654731" y="111334"/>
                </a:lnTo>
                <a:lnTo>
                  <a:pt x="651792" y="111817"/>
                </a:lnTo>
                <a:lnTo>
                  <a:pt x="618598" y="127957"/>
                </a:lnTo>
                <a:lnTo>
                  <a:pt x="613812" y="131829"/>
                </a:lnTo>
                <a:lnTo>
                  <a:pt x="605850" y="141422"/>
                </a:lnTo>
                <a:lnTo>
                  <a:pt x="595789" y="157979"/>
                </a:lnTo>
                <a:lnTo>
                  <a:pt x="592217" y="169581"/>
                </a:lnTo>
                <a:lnTo>
                  <a:pt x="590207" y="187269"/>
                </a:lnTo>
                <a:lnTo>
                  <a:pt x="589611" y="205077"/>
                </a:lnTo>
                <a:lnTo>
                  <a:pt x="589527" y="211023"/>
                </a:lnTo>
                <a:lnTo>
                  <a:pt x="590463" y="215980"/>
                </a:lnTo>
                <a:lnTo>
                  <a:pt x="594149" y="224132"/>
                </a:lnTo>
                <a:lnTo>
                  <a:pt x="601741" y="231063"/>
                </a:lnTo>
                <a:lnTo>
                  <a:pt x="618043" y="243597"/>
                </a:lnTo>
                <a:lnTo>
                  <a:pt x="622373" y="245632"/>
                </a:lnTo>
                <a:lnTo>
                  <a:pt x="632474" y="247894"/>
                </a:lnTo>
                <a:lnTo>
                  <a:pt x="649318" y="249168"/>
                </a:lnTo>
                <a:lnTo>
                  <a:pt x="654137" y="248355"/>
                </a:lnTo>
                <a:lnTo>
                  <a:pt x="662136" y="244805"/>
                </a:lnTo>
                <a:lnTo>
                  <a:pt x="686229" y="228700"/>
                </a:lnTo>
                <a:lnTo>
                  <a:pt x="694590" y="220194"/>
                </a:lnTo>
                <a:lnTo>
                  <a:pt x="704876" y="204250"/>
                </a:lnTo>
                <a:lnTo>
                  <a:pt x="712137" y="192791"/>
                </a:lnTo>
                <a:lnTo>
                  <a:pt x="721979" y="181084"/>
                </a:lnTo>
                <a:lnTo>
                  <a:pt x="725398" y="175184"/>
                </a:lnTo>
                <a:lnTo>
                  <a:pt x="733530" y="151457"/>
                </a:lnTo>
                <a:lnTo>
                  <a:pt x="738902" y="136258"/>
                </a:lnTo>
                <a:lnTo>
                  <a:pt x="739656" y="132402"/>
                </a:lnTo>
                <a:lnTo>
                  <a:pt x="741151" y="129831"/>
                </a:lnTo>
                <a:lnTo>
                  <a:pt x="743140" y="128117"/>
                </a:lnTo>
                <a:lnTo>
                  <a:pt x="745458" y="126974"/>
                </a:lnTo>
                <a:lnTo>
                  <a:pt x="747003" y="125220"/>
                </a:lnTo>
                <a:lnTo>
                  <a:pt x="748033" y="123058"/>
                </a:lnTo>
                <a:lnTo>
                  <a:pt x="748720" y="120625"/>
                </a:lnTo>
                <a:lnTo>
                  <a:pt x="749178" y="119996"/>
                </a:lnTo>
                <a:lnTo>
                  <a:pt x="749483" y="120568"/>
                </a:lnTo>
                <a:lnTo>
                  <a:pt x="749687" y="121941"/>
                </a:lnTo>
                <a:lnTo>
                  <a:pt x="748830" y="122857"/>
                </a:lnTo>
                <a:lnTo>
                  <a:pt x="747268" y="123468"/>
                </a:lnTo>
                <a:lnTo>
                  <a:pt x="745234" y="123875"/>
                </a:lnTo>
                <a:lnTo>
                  <a:pt x="743876" y="126130"/>
                </a:lnTo>
                <a:lnTo>
                  <a:pt x="742369" y="133928"/>
                </a:lnTo>
                <a:lnTo>
                  <a:pt x="741521" y="149475"/>
                </a:lnTo>
                <a:lnTo>
                  <a:pt x="743969" y="160840"/>
                </a:lnTo>
                <a:lnTo>
                  <a:pt x="747372" y="172506"/>
                </a:lnTo>
                <a:lnTo>
                  <a:pt x="749287" y="190230"/>
                </a:lnTo>
                <a:lnTo>
                  <a:pt x="750847" y="208049"/>
                </a:lnTo>
                <a:lnTo>
                  <a:pt x="756160" y="225897"/>
                </a:lnTo>
                <a:lnTo>
                  <a:pt x="758175" y="242760"/>
                </a:lnTo>
                <a:lnTo>
                  <a:pt x="758912" y="261088"/>
                </a:lnTo>
                <a:lnTo>
                  <a:pt x="759017" y="272329"/>
                </a:lnTo>
                <a:lnTo>
                  <a:pt x="759023" y="216768"/>
                </a:lnTo>
                <a:lnTo>
                  <a:pt x="761670" y="204969"/>
                </a:lnTo>
                <a:lnTo>
                  <a:pt x="768738" y="187171"/>
                </a:lnTo>
                <a:lnTo>
                  <a:pt x="777115" y="169330"/>
                </a:lnTo>
                <a:lnTo>
                  <a:pt x="788836" y="145523"/>
                </a:lnTo>
                <a:lnTo>
                  <a:pt x="791797" y="141555"/>
                </a:lnTo>
                <a:lnTo>
                  <a:pt x="794763" y="138909"/>
                </a:lnTo>
                <a:lnTo>
                  <a:pt x="811393" y="129923"/>
                </a:lnTo>
                <a:lnTo>
                  <a:pt x="815765" y="129170"/>
                </a:lnTo>
                <a:lnTo>
                  <a:pt x="819671" y="129661"/>
                </a:lnTo>
                <a:lnTo>
                  <a:pt x="837811" y="137577"/>
                </a:lnTo>
                <a:lnTo>
                  <a:pt x="849947" y="145816"/>
                </a:lnTo>
                <a:lnTo>
                  <a:pt x="856650" y="154253"/>
                </a:lnTo>
                <a:lnTo>
                  <a:pt x="859827" y="159281"/>
                </a:lnTo>
                <a:lnTo>
                  <a:pt x="863357" y="172805"/>
                </a:lnTo>
                <a:lnTo>
                  <a:pt x="864925" y="187746"/>
                </a:lnTo>
                <a:lnTo>
                  <a:pt x="865622" y="201000"/>
                </a:lnTo>
                <a:lnTo>
                  <a:pt x="865932" y="213506"/>
                </a:lnTo>
                <a:lnTo>
                  <a:pt x="866176" y="252518"/>
                </a:lnTo>
                <a:lnTo>
                  <a:pt x="865185" y="254557"/>
                </a:lnTo>
                <a:lnTo>
                  <a:pt x="863533" y="255916"/>
                </a:lnTo>
                <a:lnTo>
                  <a:pt x="857617" y="258475"/>
                </a:lnTo>
                <a:lnTo>
                  <a:pt x="862099" y="253846"/>
                </a:lnTo>
                <a:lnTo>
                  <a:pt x="863460" y="251474"/>
                </a:lnTo>
                <a:lnTo>
                  <a:pt x="868288" y="237890"/>
                </a:lnTo>
                <a:lnTo>
                  <a:pt x="870562" y="232899"/>
                </a:lnTo>
                <a:lnTo>
                  <a:pt x="873089" y="222061"/>
                </a:lnTo>
                <a:lnTo>
                  <a:pt x="875203" y="209637"/>
                </a:lnTo>
                <a:lnTo>
                  <a:pt x="879451" y="194193"/>
                </a:lnTo>
                <a:lnTo>
                  <a:pt x="887292" y="180054"/>
                </a:lnTo>
                <a:lnTo>
                  <a:pt x="896399" y="167155"/>
                </a:lnTo>
                <a:lnTo>
                  <a:pt x="903753" y="154807"/>
                </a:lnTo>
                <a:lnTo>
                  <a:pt x="913473" y="136700"/>
                </a:lnTo>
                <a:lnTo>
                  <a:pt x="925999" y="119203"/>
                </a:lnTo>
                <a:lnTo>
                  <a:pt x="926895" y="118055"/>
                </a:lnTo>
                <a:lnTo>
                  <a:pt x="928484" y="117289"/>
                </a:lnTo>
                <a:lnTo>
                  <a:pt x="932897" y="116439"/>
                </a:lnTo>
                <a:lnTo>
                  <a:pt x="934470" y="117205"/>
                </a:lnTo>
                <a:lnTo>
                  <a:pt x="935520" y="118707"/>
                </a:lnTo>
                <a:lnTo>
                  <a:pt x="936219" y="120701"/>
                </a:lnTo>
                <a:lnTo>
                  <a:pt x="935692" y="123022"/>
                </a:lnTo>
                <a:lnTo>
                  <a:pt x="932462" y="128248"/>
                </a:lnTo>
                <a:lnTo>
                  <a:pt x="930366" y="136523"/>
                </a:lnTo>
                <a:lnTo>
                  <a:pt x="929185" y="152338"/>
                </a:lnTo>
                <a:lnTo>
                  <a:pt x="928835" y="169592"/>
                </a:lnTo>
                <a:lnTo>
                  <a:pt x="928691" y="216444"/>
                </a:lnTo>
                <a:lnTo>
                  <a:pt x="929681" y="219593"/>
                </a:lnTo>
                <a:lnTo>
                  <a:pt x="933428" y="225738"/>
                </a:lnTo>
                <a:lnTo>
                  <a:pt x="949678" y="243738"/>
                </a:lnTo>
                <a:lnTo>
                  <a:pt x="952603" y="245727"/>
                </a:lnTo>
                <a:lnTo>
                  <a:pt x="958500" y="247937"/>
                </a:lnTo>
                <a:lnTo>
                  <a:pt x="962452" y="247533"/>
                </a:lnTo>
                <a:lnTo>
                  <a:pt x="977498" y="242226"/>
                </a:lnTo>
                <a:lnTo>
                  <a:pt x="1011143" y="225758"/>
                </a:lnTo>
                <a:lnTo>
                  <a:pt x="1028797" y="211313"/>
                </a:lnTo>
                <a:lnTo>
                  <a:pt x="1038665" y="200892"/>
                </a:lnTo>
                <a:lnTo>
                  <a:pt x="1049799" y="183868"/>
                </a:lnTo>
                <a:lnTo>
                  <a:pt x="1056267" y="172157"/>
                </a:lnTo>
                <a:lnTo>
                  <a:pt x="1059804" y="160338"/>
                </a:lnTo>
                <a:lnTo>
                  <a:pt x="1061795" y="145173"/>
                </a:lnTo>
                <a:lnTo>
                  <a:pt x="1062074" y="141322"/>
                </a:lnTo>
                <a:lnTo>
                  <a:pt x="1061268" y="138754"/>
                </a:lnTo>
                <a:lnTo>
                  <a:pt x="1059738" y="137042"/>
                </a:lnTo>
                <a:lnTo>
                  <a:pt x="1055393" y="134148"/>
                </a:lnTo>
                <a:lnTo>
                  <a:pt x="1050155" y="129554"/>
                </a:lnTo>
                <a:lnTo>
                  <a:pt x="1047369" y="127932"/>
                </a:lnTo>
                <a:lnTo>
                  <a:pt x="1041628" y="126130"/>
                </a:lnTo>
                <a:lnTo>
                  <a:pt x="1038707" y="126642"/>
                </a:lnTo>
                <a:lnTo>
                  <a:pt x="1019182" y="137244"/>
                </a:lnTo>
                <a:lnTo>
                  <a:pt x="1010910" y="145482"/>
                </a:lnTo>
                <a:lnTo>
                  <a:pt x="997515" y="162200"/>
                </a:lnTo>
                <a:lnTo>
                  <a:pt x="995408" y="166563"/>
                </a:lnTo>
                <a:lnTo>
                  <a:pt x="993068" y="176703"/>
                </a:lnTo>
                <a:lnTo>
                  <a:pt x="991750" y="193568"/>
                </a:lnTo>
                <a:lnTo>
                  <a:pt x="991360" y="211133"/>
                </a:lnTo>
                <a:lnTo>
                  <a:pt x="992298" y="216052"/>
                </a:lnTo>
                <a:lnTo>
                  <a:pt x="1000930" y="233723"/>
                </a:lnTo>
                <a:lnTo>
                  <a:pt x="1003638" y="239050"/>
                </a:lnTo>
                <a:lnTo>
                  <a:pt x="1007428" y="243594"/>
                </a:lnTo>
                <a:lnTo>
                  <a:pt x="1016931" y="251288"/>
                </a:lnTo>
                <a:lnTo>
                  <a:pt x="1030415" y="255369"/>
                </a:lnTo>
                <a:lnTo>
                  <a:pt x="1045337" y="258175"/>
                </a:lnTo>
                <a:lnTo>
                  <a:pt x="1071086" y="265415"/>
                </a:lnTo>
                <a:lnTo>
                  <a:pt x="1107402" y="267281"/>
                </a:lnTo>
                <a:lnTo>
                  <a:pt x="1120895" y="267438"/>
                </a:lnTo>
                <a:lnTo>
                  <a:pt x="1133506" y="264862"/>
                </a:lnTo>
                <a:lnTo>
                  <a:pt x="1145726" y="261402"/>
                </a:lnTo>
                <a:lnTo>
                  <a:pt x="1162769" y="258462"/>
                </a:lnTo>
                <a:lnTo>
                  <a:pt x="1176423" y="251053"/>
                </a:lnTo>
                <a:lnTo>
                  <a:pt x="1187648" y="2407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PenAnnotation164"/>
          <p:cNvSpPr/>
          <p:nvPr/>
        </p:nvSpPr>
        <p:spPr>
          <a:xfrm>
            <a:off x="8224242" y="2653358"/>
            <a:ext cx="196454" cy="25549"/>
          </a:xfrm>
          <a:custGeom>
            <a:avLst/>
            <a:gdLst/>
            <a:ahLst/>
            <a:cxnLst/>
            <a:rect l="0" t="0" r="0" b="0"/>
            <a:pathLst>
              <a:path w="196454" h="25549">
                <a:moveTo>
                  <a:pt x="0" y="7688"/>
                </a:moveTo>
                <a:lnTo>
                  <a:pt x="4740" y="2948"/>
                </a:lnTo>
                <a:lnTo>
                  <a:pt x="7129" y="1551"/>
                </a:lnTo>
                <a:lnTo>
                  <a:pt x="9714" y="621"/>
                </a:lnTo>
                <a:lnTo>
                  <a:pt x="12428" y="0"/>
                </a:lnTo>
                <a:lnTo>
                  <a:pt x="16223" y="578"/>
                </a:lnTo>
                <a:lnTo>
                  <a:pt x="20737" y="1956"/>
                </a:lnTo>
                <a:lnTo>
                  <a:pt x="25731" y="3867"/>
                </a:lnTo>
                <a:lnTo>
                  <a:pt x="31044" y="5141"/>
                </a:lnTo>
                <a:lnTo>
                  <a:pt x="36571" y="5990"/>
                </a:lnTo>
                <a:lnTo>
                  <a:pt x="42241" y="6556"/>
                </a:lnTo>
                <a:lnTo>
                  <a:pt x="48996" y="6934"/>
                </a:lnTo>
                <a:lnTo>
                  <a:pt x="64440" y="7353"/>
                </a:lnTo>
                <a:lnTo>
                  <a:pt x="72725" y="8457"/>
                </a:lnTo>
                <a:lnTo>
                  <a:pt x="81226" y="10185"/>
                </a:lnTo>
                <a:lnTo>
                  <a:pt x="89869" y="12330"/>
                </a:lnTo>
                <a:lnTo>
                  <a:pt x="97615" y="13759"/>
                </a:lnTo>
                <a:lnTo>
                  <a:pt x="104765" y="14712"/>
                </a:lnTo>
                <a:lnTo>
                  <a:pt x="111515" y="15347"/>
                </a:lnTo>
                <a:lnTo>
                  <a:pt x="118992" y="15771"/>
                </a:lnTo>
                <a:lnTo>
                  <a:pt x="135236" y="16242"/>
                </a:lnTo>
                <a:lnTo>
                  <a:pt x="156377" y="16507"/>
                </a:lnTo>
                <a:lnTo>
                  <a:pt x="161798" y="17536"/>
                </a:lnTo>
                <a:lnTo>
                  <a:pt x="166404" y="19214"/>
                </a:lnTo>
                <a:lnTo>
                  <a:pt x="170467" y="21326"/>
                </a:lnTo>
                <a:lnTo>
                  <a:pt x="174168" y="22733"/>
                </a:lnTo>
                <a:lnTo>
                  <a:pt x="177628" y="23671"/>
                </a:lnTo>
                <a:lnTo>
                  <a:pt x="180926" y="24297"/>
                </a:lnTo>
                <a:lnTo>
                  <a:pt x="184117" y="24714"/>
                </a:lnTo>
                <a:lnTo>
                  <a:pt x="187237" y="24992"/>
                </a:lnTo>
                <a:lnTo>
                  <a:pt x="196453" y="255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PenAnnotation165"/>
          <p:cNvSpPr/>
          <p:nvPr/>
        </p:nvSpPr>
        <p:spPr>
          <a:xfrm>
            <a:off x="8420695" y="2580679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0" y="0"/>
                </a:moveTo>
                <a:lnTo>
                  <a:pt x="4741" y="4741"/>
                </a:lnTo>
                <a:lnTo>
                  <a:pt x="6137" y="7129"/>
                </a:lnTo>
                <a:lnTo>
                  <a:pt x="7068" y="9714"/>
                </a:lnTo>
                <a:lnTo>
                  <a:pt x="7688" y="12429"/>
                </a:lnTo>
                <a:lnTo>
                  <a:pt x="9095" y="15231"/>
                </a:lnTo>
                <a:lnTo>
                  <a:pt x="11024" y="18092"/>
                </a:lnTo>
                <a:lnTo>
                  <a:pt x="13303" y="20991"/>
                </a:lnTo>
                <a:lnTo>
                  <a:pt x="16806" y="24908"/>
                </a:lnTo>
                <a:lnTo>
                  <a:pt x="25990" y="34552"/>
                </a:lnTo>
                <a:lnTo>
                  <a:pt x="31217" y="38910"/>
                </a:lnTo>
                <a:lnTo>
                  <a:pt x="36687" y="42807"/>
                </a:lnTo>
                <a:lnTo>
                  <a:pt x="42317" y="46398"/>
                </a:lnTo>
                <a:lnTo>
                  <a:pt x="48055" y="50776"/>
                </a:lnTo>
                <a:lnTo>
                  <a:pt x="53865" y="55679"/>
                </a:lnTo>
                <a:lnTo>
                  <a:pt x="59723" y="60932"/>
                </a:lnTo>
                <a:lnTo>
                  <a:pt x="65611" y="65426"/>
                </a:lnTo>
                <a:lnTo>
                  <a:pt x="71523" y="69414"/>
                </a:lnTo>
                <a:lnTo>
                  <a:pt x="77447" y="73065"/>
                </a:lnTo>
                <a:lnTo>
                  <a:pt x="82389" y="76491"/>
                </a:lnTo>
                <a:lnTo>
                  <a:pt x="86676" y="79768"/>
                </a:lnTo>
                <a:lnTo>
                  <a:pt x="90526" y="82944"/>
                </a:lnTo>
                <a:lnTo>
                  <a:pt x="94085" y="86054"/>
                </a:lnTo>
                <a:lnTo>
                  <a:pt x="97450" y="89119"/>
                </a:lnTo>
                <a:lnTo>
                  <a:pt x="100685" y="92155"/>
                </a:lnTo>
                <a:lnTo>
                  <a:pt x="103835" y="94179"/>
                </a:lnTo>
                <a:lnTo>
                  <a:pt x="106926" y="95528"/>
                </a:lnTo>
                <a:lnTo>
                  <a:pt x="109980" y="96428"/>
                </a:lnTo>
                <a:lnTo>
                  <a:pt x="113008" y="97027"/>
                </a:lnTo>
                <a:lnTo>
                  <a:pt x="116018" y="97427"/>
                </a:lnTo>
                <a:lnTo>
                  <a:pt x="123239" y="98069"/>
                </a:lnTo>
                <a:lnTo>
                  <a:pt x="123830" y="99114"/>
                </a:lnTo>
                <a:lnTo>
                  <a:pt x="124226" y="100803"/>
                </a:lnTo>
                <a:lnTo>
                  <a:pt x="124489" y="102920"/>
                </a:lnTo>
                <a:lnTo>
                  <a:pt x="125657" y="104332"/>
                </a:lnTo>
                <a:lnTo>
                  <a:pt x="127427" y="105274"/>
                </a:lnTo>
                <a:lnTo>
                  <a:pt x="133945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PenAnnotation166"/>
          <p:cNvSpPr/>
          <p:nvPr/>
        </p:nvSpPr>
        <p:spPr>
          <a:xfrm>
            <a:off x="5157412" y="3225415"/>
            <a:ext cx="1298753" cy="252090"/>
          </a:xfrm>
          <a:custGeom>
            <a:avLst/>
            <a:gdLst/>
            <a:ahLst/>
            <a:cxnLst/>
            <a:rect l="0" t="0" r="0" b="0"/>
            <a:pathLst>
              <a:path w="1298753" h="252090">
                <a:moveTo>
                  <a:pt x="93244" y="78569"/>
                </a:moveTo>
                <a:lnTo>
                  <a:pt x="93244" y="35378"/>
                </a:lnTo>
                <a:lnTo>
                  <a:pt x="92252" y="30924"/>
                </a:lnTo>
                <a:lnTo>
                  <a:pt x="88504" y="23328"/>
                </a:lnTo>
                <a:lnTo>
                  <a:pt x="83530" y="16645"/>
                </a:lnTo>
                <a:lnTo>
                  <a:pt x="78013" y="10367"/>
                </a:lnTo>
                <a:lnTo>
                  <a:pt x="72253" y="4270"/>
                </a:lnTo>
                <a:lnTo>
                  <a:pt x="69328" y="2247"/>
                </a:lnTo>
                <a:lnTo>
                  <a:pt x="63432" y="0"/>
                </a:lnTo>
                <a:lnTo>
                  <a:pt x="60471" y="393"/>
                </a:lnTo>
                <a:lnTo>
                  <a:pt x="57505" y="1647"/>
                </a:lnTo>
                <a:lnTo>
                  <a:pt x="45944" y="8152"/>
                </a:lnTo>
                <a:lnTo>
                  <a:pt x="40874" y="10789"/>
                </a:lnTo>
                <a:lnTo>
                  <a:pt x="36503" y="14530"/>
                </a:lnTo>
                <a:lnTo>
                  <a:pt x="32596" y="19009"/>
                </a:lnTo>
                <a:lnTo>
                  <a:pt x="29000" y="23980"/>
                </a:lnTo>
                <a:lnTo>
                  <a:pt x="25610" y="29278"/>
                </a:lnTo>
                <a:lnTo>
                  <a:pt x="22357" y="34794"/>
                </a:lnTo>
                <a:lnTo>
                  <a:pt x="19197" y="40456"/>
                </a:lnTo>
                <a:lnTo>
                  <a:pt x="16098" y="47207"/>
                </a:lnTo>
                <a:lnTo>
                  <a:pt x="13040" y="54685"/>
                </a:lnTo>
                <a:lnTo>
                  <a:pt x="10009" y="62646"/>
                </a:lnTo>
                <a:lnTo>
                  <a:pt x="6996" y="71922"/>
                </a:lnTo>
                <a:lnTo>
                  <a:pt x="3995" y="82075"/>
                </a:lnTo>
                <a:lnTo>
                  <a:pt x="1002" y="92813"/>
                </a:lnTo>
                <a:lnTo>
                  <a:pt x="0" y="102948"/>
                </a:lnTo>
                <a:lnTo>
                  <a:pt x="323" y="112681"/>
                </a:lnTo>
                <a:lnTo>
                  <a:pt x="1531" y="122146"/>
                </a:lnTo>
                <a:lnTo>
                  <a:pt x="2337" y="131433"/>
                </a:lnTo>
                <a:lnTo>
                  <a:pt x="2873" y="140601"/>
                </a:lnTo>
                <a:lnTo>
                  <a:pt x="3231" y="149689"/>
                </a:lnTo>
                <a:lnTo>
                  <a:pt x="5455" y="158724"/>
                </a:lnTo>
                <a:lnTo>
                  <a:pt x="8921" y="167725"/>
                </a:lnTo>
                <a:lnTo>
                  <a:pt x="13216" y="176701"/>
                </a:lnTo>
                <a:lnTo>
                  <a:pt x="15087" y="184670"/>
                </a:lnTo>
                <a:lnTo>
                  <a:pt x="15342" y="191967"/>
                </a:lnTo>
                <a:lnTo>
                  <a:pt x="14520" y="198816"/>
                </a:lnTo>
                <a:lnTo>
                  <a:pt x="15957" y="205367"/>
                </a:lnTo>
                <a:lnTo>
                  <a:pt x="18899" y="211718"/>
                </a:lnTo>
                <a:lnTo>
                  <a:pt x="22845" y="217937"/>
                </a:lnTo>
                <a:lnTo>
                  <a:pt x="27459" y="223074"/>
                </a:lnTo>
                <a:lnTo>
                  <a:pt x="32520" y="227492"/>
                </a:lnTo>
                <a:lnTo>
                  <a:pt x="44427" y="235046"/>
                </a:lnTo>
                <a:lnTo>
                  <a:pt x="59641" y="241710"/>
                </a:lnTo>
                <a:lnTo>
                  <a:pt x="73679" y="247980"/>
                </a:lnTo>
                <a:lnTo>
                  <a:pt x="80201" y="251041"/>
                </a:lnTo>
                <a:lnTo>
                  <a:pt x="86533" y="252089"/>
                </a:lnTo>
                <a:lnTo>
                  <a:pt x="98860" y="250608"/>
                </a:lnTo>
                <a:lnTo>
                  <a:pt x="116957" y="244196"/>
                </a:lnTo>
                <a:lnTo>
                  <a:pt x="128918" y="238832"/>
                </a:lnTo>
                <a:lnTo>
                  <a:pt x="140849" y="232148"/>
                </a:lnTo>
                <a:lnTo>
                  <a:pt x="146809" y="227588"/>
                </a:lnTo>
                <a:lnTo>
                  <a:pt x="152766" y="222564"/>
                </a:lnTo>
                <a:lnTo>
                  <a:pt x="169969" y="209043"/>
                </a:lnTo>
                <a:lnTo>
                  <a:pt x="180113" y="201270"/>
                </a:lnTo>
                <a:lnTo>
                  <a:pt x="187868" y="193112"/>
                </a:lnTo>
                <a:lnTo>
                  <a:pt x="194029" y="184697"/>
                </a:lnTo>
                <a:lnTo>
                  <a:pt x="199130" y="176110"/>
                </a:lnTo>
                <a:lnTo>
                  <a:pt x="210088" y="158631"/>
                </a:lnTo>
                <a:lnTo>
                  <a:pt x="215788" y="149803"/>
                </a:lnTo>
                <a:lnTo>
                  <a:pt x="219589" y="140941"/>
                </a:lnTo>
                <a:lnTo>
                  <a:pt x="222122" y="132057"/>
                </a:lnTo>
                <a:lnTo>
                  <a:pt x="223811" y="123157"/>
                </a:lnTo>
                <a:lnTo>
                  <a:pt x="225929" y="115240"/>
                </a:lnTo>
                <a:lnTo>
                  <a:pt x="228334" y="107977"/>
                </a:lnTo>
                <a:lnTo>
                  <a:pt x="230928" y="101151"/>
                </a:lnTo>
                <a:lnTo>
                  <a:pt x="232658" y="94616"/>
                </a:lnTo>
                <a:lnTo>
                  <a:pt x="233812" y="88274"/>
                </a:lnTo>
                <a:lnTo>
                  <a:pt x="234581" y="82063"/>
                </a:lnTo>
                <a:lnTo>
                  <a:pt x="235094" y="76929"/>
                </a:lnTo>
                <a:lnTo>
                  <a:pt x="235435" y="72515"/>
                </a:lnTo>
                <a:lnTo>
                  <a:pt x="236079" y="61401"/>
                </a:lnTo>
                <a:lnTo>
                  <a:pt x="231367" y="65655"/>
                </a:lnTo>
                <a:lnTo>
                  <a:pt x="229974" y="68968"/>
                </a:lnTo>
                <a:lnTo>
                  <a:pt x="229046" y="73160"/>
                </a:lnTo>
                <a:lnTo>
                  <a:pt x="228427" y="77939"/>
                </a:lnTo>
                <a:lnTo>
                  <a:pt x="228014" y="83110"/>
                </a:lnTo>
                <a:lnTo>
                  <a:pt x="227739" y="88542"/>
                </a:lnTo>
                <a:lnTo>
                  <a:pt x="227433" y="99868"/>
                </a:lnTo>
                <a:lnTo>
                  <a:pt x="227221" y="133972"/>
                </a:lnTo>
                <a:lnTo>
                  <a:pt x="228203" y="141301"/>
                </a:lnTo>
                <a:lnTo>
                  <a:pt x="229849" y="148172"/>
                </a:lnTo>
                <a:lnTo>
                  <a:pt x="231939" y="154736"/>
                </a:lnTo>
                <a:lnTo>
                  <a:pt x="233332" y="162089"/>
                </a:lnTo>
                <a:lnTo>
                  <a:pt x="234261" y="169968"/>
                </a:lnTo>
                <a:lnTo>
                  <a:pt x="234880" y="178197"/>
                </a:lnTo>
                <a:lnTo>
                  <a:pt x="235293" y="185667"/>
                </a:lnTo>
                <a:lnTo>
                  <a:pt x="235752" y="199260"/>
                </a:lnTo>
                <a:lnTo>
                  <a:pt x="236866" y="204670"/>
                </a:lnTo>
                <a:lnTo>
                  <a:pt x="238601" y="209269"/>
                </a:lnTo>
                <a:lnTo>
                  <a:pt x="243175" y="217025"/>
                </a:lnTo>
                <a:lnTo>
                  <a:pt x="248516" y="223779"/>
                </a:lnTo>
                <a:lnTo>
                  <a:pt x="256842" y="230089"/>
                </a:lnTo>
                <a:lnTo>
                  <a:pt x="266165" y="235208"/>
                </a:lnTo>
                <a:lnTo>
                  <a:pt x="273616" y="237483"/>
                </a:lnTo>
                <a:lnTo>
                  <a:pt x="277984" y="237098"/>
                </a:lnTo>
                <a:lnTo>
                  <a:pt x="288130" y="234024"/>
                </a:lnTo>
                <a:lnTo>
                  <a:pt x="296607" y="229350"/>
                </a:lnTo>
                <a:lnTo>
                  <a:pt x="300257" y="226714"/>
                </a:lnTo>
                <a:lnTo>
                  <a:pt x="303682" y="222973"/>
                </a:lnTo>
                <a:lnTo>
                  <a:pt x="306958" y="218495"/>
                </a:lnTo>
                <a:lnTo>
                  <a:pt x="310134" y="213525"/>
                </a:lnTo>
                <a:lnTo>
                  <a:pt x="315228" y="208227"/>
                </a:lnTo>
                <a:lnTo>
                  <a:pt x="321600" y="202711"/>
                </a:lnTo>
                <a:lnTo>
                  <a:pt x="328825" y="197049"/>
                </a:lnTo>
                <a:lnTo>
                  <a:pt x="334634" y="191290"/>
                </a:lnTo>
                <a:lnTo>
                  <a:pt x="339499" y="185466"/>
                </a:lnTo>
                <a:lnTo>
                  <a:pt x="343734" y="179599"/>
                </a:lnTo>
                <a:lnTo>
                  <a:pt x="346558" y="172712"/>
                </a:lnTo>
                <a:lnTo>
                  <a:pt x="348440" y="165143"/>
                </a:lnTo>
                <a:lnTo>
                  <a:pt x="349695" y="157121"/>
                </a:lnTo>
                <a:lnTo>
                  <a:pt x="350532" y="148796"/>
                </a:lnTo>
                <a:lnTo>
                  <a:pt x="351089" y="140270"/>
                </a:lnTo>
                <a:lnTo>
                  <a:pt x="351461" y="131609"/>
                </a:lnTo>
                <a:lnTo>
                  <a:pt x="350717" y="122859"/>
                </a:lnTo>
                <a:lnTo>
                  <a:pt x="349228" y="114048"/>
                </a:lnTo>
                <a:lnTo>
                  <a:pt x="347244" y="105199"/>
                </a:lnTo>
                <a:lnTo>
                  <a:pt x="344929" y="96322"/>
                </a:lnTo>
                <a:lnTo>
                  <a:pt x="342393" y="87428"/>
                </a:lnTo>
                <a:lnTo>
                  <a:pt x="339710" y="78522"/>
                </a:lnTo>
                <a:lnTo>
                  <a:pt x="335938" y="71592"/>
                </a:lnTo>
                <a:lnTo>
                  <a:pt x="331438" y="65980"/>
                </a:lnTo>
                <a:lnTo>
                  <a:pt x="326454" y="61247"/>
                </a:lnTo>
                <a:lnTo>
                  <a:pt x="321147" y="57099"/>
                </a:lnTo>
                <a:lnTo>
                  <a:pt x="309959" y="49844"/>
                </a:lnTo>
                <a:lnTo>
                  <a:pt x="298372" y="45959"/>
                </a:lnTo>
                <a:lnTo>
                  <a:pt x="292503" y="44922"/>
                </a:lnTo>
                <a:lnTo>
                  <a:pt x="286607" y="45224"/>
                </a:lnTo>
                <a:lnTo>
                  <a:pt x="260240" y="52837"/>
                </a:lnTo>
                <a:lnTo>
                  <a:pt x="252200" y="55461"/>
                </a:lnTo>
                <a:lnTo>
                  <a:pt x="245847" y="59195"/>
                </a:lnTo>
                <a:lnTo>
                  <a:pt x="240620" y="63669"/>
                </a:lnTo>
                <a:lnTo>
                  <a:pt x="236143" y="68635"/>
                </a:lnTo>
                <a:lnTo>
                  <a:pt x="232166" y="73931"/>
                </a:lnTo>
                <a:lnTo>
                  <a:pt x="228523" y="79446"/>
                </a:lnTo>
                <a:lnTo>
                  <a:pt x="225102" y="85107"/>
                </a:lnTo>
                <a:lnTo>
                  <a:pt x="221829" y="89873"/>
                </a:lnTo>
                <a:lnTo>
                  <a:pt x="218655" y="94042"/>
                </a:lnTo>
                <a:lnTo>
                  <a:pt x="215546" y="97814"/>
                </a:lnTo>
                <a:lnTo>
                  <a:pt x="214467" y="102313"/>
                </a:lnTo>
                <a:lnTo>
                  <a:pt x="214739" y="107297"/>
                </a:lnTo>
                <a:lnTo>
                  <a:pt x="215913" y="112604"/>
                </a:lnTo>
                <a:lnTo>
                  <a:pt x="216695" y="118126"/>
                </a:lnTo>
                <a:lnTo>
                  <a:pt x="217216" y="123792"/>
                </a:lnTo>
                <a:lnTo>
                  <a:pt x="217564" y="129553"/>
                </a:lnTo>
                <a:lnTo>
                  <a:pt x="218788" y="134387"/>
                </a:lnTo>
                <a:lnTo>
                  <a:pt x="220596" y="138601"/>
                </a:lnTo>
                <a:lnTo>
                  <a:pt x="222794" y="142403"/>
                </a:lnTo>
                <a:lnTo>
                  <a:pt x="225251" y="144937"/>
                </a:lnTo>
                <a:lnTo>
                  <a:pt x="227881" y="146627"/>
                </a:lnTo>
                <a:lnTo>
                  <a:pt x="243973" y="154079"/>
                </a:lnTo>
                <a:lnTo>
                  <a:pt x="248300" y="154706"/>
                </a:lnTo>
                <a:lnTo>
                  <a:pt x="252177" y="154132"/>
                </a:lnTo>
                <a:lnTo>
                  <a:pt x="265020" y="148583"/>
                </a:lnTo>
                <a:lnTo>
                  <a:pt x="276745" y="143421"/>
                </a:lnTo>
                <a:lnTo>
                  <a:pt x="291878" y="137819"/>
                </a:lnTo>
                <a:lnTo>
                  <a:pt x="299088" y="133944"/>
                </a:lnTo>
                <a:lnTo>
                  <a:pt x="305880" y="129376"/>
                </a:lnTo>
                <a:lnTo>
                  <a:pt x="312392" y="124347"/>
                </a:lnTo>
                <a:lnTo>
                  <a:pt x="318717" y="119009"/>
                </a:lnTo>
                <a:lnTo>
                  <a:pt x="324919" y="113467"/>
                </a:lnTo>
                <a:lnTo>
                  <a:pt x="331037" y="107787"/>
                </a:lnTo>
                <a:lnTo>
                  <a:pt x="338094" y="103008"/>
                </a:lnTo>
                <a:lnTo>
                  <a:pt x="345774" y="98831"/>
                </a:lnTo>
                <a:lnTo>
                  <a:pt x="353871" y="95054"/>
                </a:lnTo>
                <a:lnTo>
                  <a:pt x="361253" y="90551"/>
                </a:lnTo>
                <a:lnTo>
                  <a:pt x="368159" y="85565"/>
                </a:lnTo>
                <a:lnTo>
                  <a:pt x="374747" y="80256"/>
                </a:lnTo>
                <a:lnTo>
                  <a:pt x="381124" y="75725"/>
                </a:lnTo>
                <a:lnTo>
                  <a:pt x="393500" y="68044"/>
                </a:lnTo>
                <a:lnTo>
                  <a:pt x="405615" y="63969"/>
                </a:lnTo>
                <a:lnTo>
                  <a:pt x="429562" y="61353"/>
                </a:lnTo>
                <a:lnTo>
                  <a:pt x="434535" y="62131"/>
                </a:lnTo>
                <a:lnTo>
                  <a:pt x="442705" y="65641"/>
                </a:lnTo>
                <a:lnTo>
                  <a:pt x="449643" y="73154"/>
                </a:lnTo>
                <a:lnTo>
                  <a:pt x="452882" y="77935"/>
                </a:lnTo>
                <a:lnTo>
                  <a:pt x="456034" y="83108"/>
                </a:lnTo>
                <a:lnTo>
                  <a:pt x="459128" y="88540"/>
                </a:lnTo>
                <a:lnTo>
                  <a:pt x="462182" y="94146"/>
                </a:lnTo>
                <a:lnTo>
                  <a:pt x="465210" y="100860"/>
                </a:lnTo>
                <a:lnTo>
                  <a:pt x="468221" y="108312"/>
                </a:lnTo>
                <a:lnTo>
                  <a:pt x="471221" y="116257"/>
                </a:lnTo>
                <a:lnTo>
                  <a:pt x="473221" y="123538"/>
                </a:lnTo>
                <a:lnTo>
                  <a:pt x="474554" y="130377"/>
                </a:lnTo>
                <a:lnTo>
                  <a:pt x="475443" y="136920"/>
                </a:lnTo>
                <a:lnTo>
                  <a:pt x="476036" y="144259"/>
                </a:lnTo>
                <a:lnTo>
                  <a:pt x="476430" y="152128"/>
                </a:lnTo>
                <a:lnTo>
                  <a:pt x="476869" y="167817"/>
                </a:lnTo>
                <a:lnTo>
                  <a:pt x="477065" y="181404"/>
                </a:lnTo>
                <a:lnTo>
                  <a:pt x="475132" y="187805"/>
                </a:lnTo>
                <a:lnTo>
                  <a:pt x="471859" y="194057"/>
                </a:lnTo>
                <a:lnTo>
                  <a:pt x="467693" y="200210"/>
                </a:lnTo>
                <a:lnTo>
                  <a:pt x="463923" y="205303"/>
                </a:lnTo>
                <a:lnTo>
                  <a:pt x="460418" y="209691"/>
                </a:lnTo>
                <a:lnTo>
                  <a:pt x="451016" y="220756"/>
                </a:lnTo>
                <a:lnTo>
                  <a:pt x="450821" y="219993"/>
                </a:lnTo>
                <a:lnTo>
                  <a:pt x="450547" y="214179"/>
                </a:lnTo>
                <a:lnTo>
                  <a:pt x="450482" y="208955"/>
                </a:lnTo>
                <a:lnTo>
                  <a:pt x="452450" y="205181"/>
                </a:lnTo>
                <a:lnTo>
                  <a:pt x="455746" y="200680"/>
                </a:lnTo>
                <a:lnTo>
                  <a:pt x="459927" y="195695"/>
                </a:lnTo>
                <a:lnTo>
                  <a:pt x="462715" y="189395"/>
                </a:lnTo>
                <a:lnTo>
                  <a:pt x="464573" y="182219"/>
                </a:lnTo>
                <a:lnTo>
                  <a:pt x="465813" y="174458"/>
                </a:lnTo>
                <a:lnTo>
                  <a:pt x="466639" y="165315"/>
                </a:lnTo>
                <a:lnTo>
                  <a:pt x="467190" y="155251"/>
                </a:lnTo>
                <a:lnTo>
                  <a:pt x="467557" y="144573"/>
                </a:lnTo>
                <a:lnTo>
                  <a:pt x="468794" y="134478"/>
                </a:lnTo>
                <a:lnTo>
                  <a:pt x="470610" y="124771"/>
                </a:lnTo>
                <a:lnTo>
                  <a:pt x="472814" y="115324"/>
                </a:lnTo>
                <a:lnTo>
                  <a:pt x="475275" y="107041"/>
                </a:lnTo>
                <a:lnTo>
                  <a:pt x="477907" y="99535"/>
                </a:lnTo>
                <a:lnTo>
                  <a:pt x="480655" y="92546"/>
                </a:lnTo>
                <a:lnTo>
                  <a:pt x="482487" y="85903"/>
                </a:lnTo>
                <a:lnTo>
                  <a:pt x="483708" y="79489"/>
                </a:lnTo>
                <a:lnTo>
                  <a:pt x="484522" y="73230"/>
                </a:lnTo>
                <a:lnTo>
                  <a:pt x="486057" y="68064"/>
                </a:lnTo>
                <a:lnTo>
                  <a:pt x="488072" y="63628"/>
                </a:lnTo>
                <a:lnTo>
                  <a:pt x="490408" y="59679"/>
                </a:lnTo>
                <a:lnTo>
                  <a:pt x="492957" y="57046"/>
                </a:lnTo>
                <a:lnTo>
                  <a:pt x="495649" y="55290"/>
                </a:lnTo>
                <a:lnTo>
                  <a:pt x="502358" y="52473"/>
                </a:lnTo>
                <a:lnTo>
                  <a:pt x="503901" y="54227"/>
                </a:lnTo>
                <a:lnTo>
                  <a:pt x="508261" y="61466"/>
                </a:lnTo>
                <a:lnTo>
                  <a:pt x="513505" y="71298"/>
                </a:lnTo>
                <a:lnTo>
                  <a:pt x="524957" y="93780"/>
                </a:lnTo>
                <a:lnTo>
                  <a:pt x="527896" y="100616"/>
                </a:lnTo>
                <a:lnTo>
                  <a:pt x="530848" y="108150"/>
                </a:lnTo>
                <a:lnTo>
                  <a:pt x="536774" y="124458"/>
                </a:lnTo>
                <a:lnTo>
                  <a:pt x="551637" y="168029"/>
                </a:lnTo>
                <a:lnTo>
                  <a:pt x="551636" y="175912"/>
                </a:lnTo>
                <a:lnTo>
                  <a:pt x="549652" y="183152"/>
                </a:lnTo>
                <a:lnTo>
                  <a:pt x="546344" y="189963"/>
                </a:lnTo>
                <a:lnTo>
                  <a:pt x="545131" y="195495"/>
                </a:lnTo>
                <a:lnTo>
                  <a:pt x="545314" y="200176"/>
                </a:lnTo>
                <a:lnTo>
                  <a:pt x="546428" y="204289"/>
                </a:lnTo>
                <a:lnTo>
                  <a:pt x="550313" y="211505"/>
                </a:lnTo>
                <a:lnTo>
                  <a:pt x="555347" y="218019"/>
                </a:lnTo>
                <a:lnTo>
                  <a:pt x="560891" y="224221"/>
                </a:lnTo>
                <a:lnTo>
                  <a:pt x="563759" y="226272"/>
                </a:lnTo>
                <a:lnTo>
                  <a:pt x="569591" y="228551"/>
                </a:lnTo>
                <a:lnTo>
                  <a:pt x="572535" y="228166"/>
                </a:lnTo>
                <a:lnTo>
                  <a:pt x="575490" y="226918"/>
                </a:lnTo>
                <a:lnTo>
                  <a:pt x="578452" y="225093"/>
                </a:lnTo>
                <a:lnTo>
                  <a:pt x="580427" y="222884"/>
                </a:lnTo>
                <a:lnTo>
                  <a:pt x="581743" y="220420"/>
                </a:lnTo>
                <a:lnTo>
                  <a:pt x="582621" y="217785"/>
                </a:lnTo>
                <a:lnTo>
                  <a:pt x="585191" y="215036"/>
                </a:lnTo>
                <a:lnTo>
                  <a:pt x="593337" y="209336"/>
                </a:lnTo>
                <a:lnTo>
                  <a:pt x="599280" y="204442"/>
                </a:lnTo>
                <a:lnTo>
                  <a:pt x="606218" y="198203"/>
                </a:lnTo>
                <a:lnTo>
                  <a:pt x="613821" y="191067"/>
                </a:lnTo>
                <a:lnTo>
                  <a:pt x="619881" y="184326"/>
                </a:lnTo>
                <a:lnTo>
                  <a:pt x="624913" y="177847"/>
                </a:lnTo>
                <a:lnTo>
                  <a:pt x="629261" y="171543"/>
                </a:lnTo>
                <a:lnTo>
                  <a:pt x="633151" y="164364"/>
                </a:lnTo>
                <a:lnTo>
                  <a:pt x="636737" y="156602"/>
                </a:lnTo>
                <a:lnTo>
                  <a:pt x="640119" y="148450"/>
                </a:lnTo>
                <a:lnTo>
                  <a:pt x="642374" y="141031"/>
                </a:lnTo>
                <a:lnTo>
                  <a:pt x="643878" y="134101"/>
                </a:lnTo>
                <a:lnTo>
                  <a:pt x="644880" y="127497"/>
                </a:lnTo>
                <a:lnTo>
                  <a:pt x="646541" y="122101"/>
                </a:lnTo>
                <a:lnTo>
                  <a:pt x="648639" y="117513"/>
                </a:lnTo>
                <a:lnTo>
                  <a:pt x="652625" y="109768"/>
                </a:lnTo>
                <a:lnTo>
                  <a:pt x="654397" y="103019"/>
                </a:lnTo>
                <a:lnTo>
                  <a:pt x="655394" y="98381"/>
                </a:lnTo>
                <a:lnTo>
                  <a:pt x="656526" y="98722"/>
                </a:lnTo>
                <a:lnTo>
                  <a:pt x="665472" y="106399"/>
                </a:lnTo>
                <a:lnTo>
                  <a:pt x="676794" y="117470"/>
                </a:lnTo>
                <a:lnTo>
                  <a:pt x="690363" y="130996"/>
                </a:lnTo>
                <a:lnTo>
                  <a:pt x="694722" y="136340"/>
                </a:lnTo>
                <a:lnTo>
                  <a:pt x="698620" y="141887"/>
                </a:lnTo>
                <a:lnTo>
                  <a:pt x="702210" y="147570"/>
                </a:lnTo>
                <a:lnTo>
                  <a:pt x="705597" y="153343"/>
                </a:lnTo>
                <a:lnTo>
                  <a:pt x="708846" y="159176"/>
                </a:lnTo>
                <a:lnTo>
                  <a:pt x="712005" y="165049"/>
                </a:lnTo>
                <a:lnTo>
                  <a:pt x="714111" y="169957"/>
                </a:lnTo>
                <a:lnTo>
                  <a:pt x="715514" y="174221"/>
                </a:lnTo>
                <a:lnTo>
                  <a:pt x="716450" y="178055"/>
                </a:lnTo>
                <a:lnTo>
                  <a:pt x="715090" y="182596"/>
                </a:lnTo>
                <a:lnTo>
                  <a:pt x="712199" y="187608"/>
                </a:lnTo>
                <a:lnTo>
                  <a:pt x="708286" y="192934"/>
                </a:lnTo>
                <a:lnTo>
                  <a:pt x="705678" y="197476"/>
                </a:lnTo>
                <a:lnTo>
                  <a:pt x="702781" y="205169"/>
                </a:lnTo>
                <a:lnTo>
                  <a:pt x="700523" y="212323"/>
                </a:lnTo>
                <a:lnTo>
                  <a:pt x="700480" y="207717"/>
                </a:lnTo>
                <a:lnTo>
                  <a:pt x="703451" y="205348"/>
                </a:lnTo>
                <a:lnTo>
                  <a:pt x="714689" y="200068"/>
                </a:lnTo>
                <a:lnTo>
                  <a:pt x="718877" y="196280"/>
                </a:lnTo>
                <a:lnTo>
                  <a:pt x="721668" y="191769"/>
                </a:lnTo>
                <a:lnTo>
                  <a:pt x="723529" y="186778"/>
                </a:lnTo>
                <a:lnTo>
                  <a:pt x="724770" y="180474"/>
                </a:lnTo>
                <a:lnTo>
                  <a:pt x="725597" y="173295"/>
                </a:lnTo>
                <a:lnTo>
                  <a:pt x="726149" y="165532"/>
                </a:lnTo>
                <a:lnTo>
                  <a:pt x="727508" y="157380"/>
                </a:lnTo>
                <a:lnTo>
                  <a:pt x="729407" y="148969"/>
                </a:lnTo>
                <a:lnTo>
                  <a:pt x="731665" y="140385"/>
                </a:lnTo>
                <a:lnTo>
                  <a:pt x="733171" y="131686"/>
                </a:lnTo>
                <a:lnTo>
                  <a:pt x="734174" y="122910"/>
                </a:lnTo>
                <a:lnTo>
                  <a:pt x="734843" y="114083"/>
                </a:lnTo>
                <a:lnTo>
                  <a:pt x="736282" y="106214"/>
                </a:lnTo>
                <a:lnTo>
                  <a:pt x="738233" y="98983"/>
                </a:lnTo>
                <a:lnTo>
                  <a:pt x="740525" y="92179"/>
                </a:lnTo>
                <a:lnTo>
                  <a:pt x="743046" y="86650"/>
                </a:lnTo>
                <a:lnTo>
                  <a:pt x="745719" y="81972"/>
                </a:lnTo>
                <a:lnTo>
                  <a:pt x="748493" y="77861"/>
                </a:lnTo>
                <a:lnTo>
                  <a:pt x="751335" y="75120"/>
                </a:lnTo>
                <a:lnTo>
                  <a:pt x="754221" y="73293"/>
                </a:lnTo>
                <a:lnTo>
                  <a:pt x="760074" y="71264"/>
                </a:lnTo>
                <a:lnTo>
                  <a:pt x="765983" y="70361"/>
                </a:lnTo>
                <a:lnTo>
                  <a:pt x="768947" y="71113"/>
                </a:lnTo>
                <a:lnTo>
                  <a:pt x="774887" y="74594"/>
                </a:lnTo>
                <a:lnTo>
                  <a:pt x="780835" y="82094"/>
                </a:lnTo>
                <a:lnTo>
                  <a:pt x="783809" y="86872"/>
                </a:lnTo>
                <a:lnTo>
                  <a:pt x="786785" y="92042"/>
                </a:lnTo>
                <a:lnTo>
                  <a:pt x="792737" y="103078"/>
                </a:lnTo>
                <a:lnTo>
                  <a:pt x="796705" y="108799"/>
                </a:lnTo>
                <a:lnTo>
                  <a:pt x="801335" y="114597"/>
                </a:lnTo>
                <a:lnTo>
                  <a:pt x="806406" y="120447"/>
                </a:lnTo>
                <a:lnTo>
                  <a:pt x="810779" y="127324"/>
                </a:lnTo>
                <a:lnTo>
                  <a:pt x="814687" y="134885"/>
                </a:lnTo>
                <a:lnTo>
                  <a:pt x="818284" y="142902"/>
                </a:lnTo>
                <a:lnTo>
                  <a:pt x="820682" y="150231"/>
                </a:lnTo>
                <a:lnTo>
                  <a:pt x="822281" y="157102"/>
                </a:lnTo>
                <a:lnTo>
                  <a:pt x="823346" y="163666"/>
                </a:lnTo>
                <a:lnTo>
                  <a:pt x="825049" y="169035"/>
                </a:lnTo>
                <a:lnTo>
                  <a:pt x="827176" y="173606"/>
                </a:lnTo>
                <a:lnTo>
                  <a:pt x="831194" y="181331"/>
                </a:lnTo>
                <a:lnTo>
                  <a:pt x="832980" y="188072"/>
                </a:lnTo>
                <a:lnTo>
                  <a:pt x="830479" y="191258"/>
                </a:lnTo>
                <a:lnTo>
                  <a:pt x="816708" y="199491"/>
                </a:lnTo>
                <a:lnTo>
                  <a:pt x="815662" y="200856"/>
                </a:lnTo>
                <a:lnTo>
                  <a:pt x="816374" y="203045"/>
                </a:lnTo>
                <a:lnTo>
                  <a:pt x="825977" y="198684"/>
                </a:lnTo>
                <a:lnTo>
                  <a:pt x="836650" y="191109"/>
                </a:lnTo>
                <a:lnTo>
                  <a:pt x="838879" y="187330"/>
                </a:lnTo>
                <a:lnTo>
                  <a:pt x="840366" y="182826"/>
                </a:lnTo>
                <a:lnTo>
                  <a:pt x="841356" y="177840"/>
                </a:lnTo>
                <a:lnTo>
                  <a:pt x="843009" y="172530"/>
                </a:lnTo>
                <a:lnTo>
                  <a:pt x="845103" y="167007"/>
                </a:lnTo>
                <a:lnTo>
                  <a:pt x="847491" y="161340"/>
                </a:lnTo>
                <a:lnTo>
                  <a:pt x="849083" y="154586"/>
                </a:lnTo>
                <a:lnTo>
                  <a:pt x="850144" y="147106"/>
                </a:lnTo>
                <a:lnTo>
                  <a:pt x="850852" y="139143"/>
                </a:lnTo>
                <a:lnTo>
                  <a:pt x="852316" y="131850"/>
                </a:lnTo>
                <a:lnTo>
                  <a:pt x="854285" y="125004"/>
                </a:lnTo>
                <a:lnTo>
                  <a:pt x="856588" y="118455"/>
                </a:lnTo>
                <a:lnTo>
                  <a:pt x="858125" y="112105"/>
                </a:lnTo>
                <a:lnTo>
                  <a:pt x="859149" y="105887"/>
                </a:lnTo>
                <a:lnTo>
                  <a:pt x="859831" y="99758"/>
                </a:lnTo>
                <a:lnTo>
                  <a:pt x="860287" y="94679"/>
                </a:lnTo>
                <a:lnTo>
                  <a:pt x="860590" y="90301"/>
                </a:lnTo>
                <a:lnTo>
                  <a:pt x="860793" y="86390"/>
                </a:lnTo>
                <a:lnTo>
                  <a:pt x="861920" y="83783"/>
                </a:lnTo>
                <a:lnTo>
                  <a:pt x="863663" y="82045"/>
                </a:lnTo>
                <a:lnTo>
                  <a:pt x="868850" y="79256"/>
                </a:lnTo>
                <a:lnTo>
                  <a:pt x="869275" y="80019"/>
                </a:lnTo>
                <a:lnTo>
                  <a:pt x="869748" y="83513"/>
                </a:lnTo>
                <a:lnTo>
                  <a:pt x="870867" y="85834"/>
                </a:lnTo>
                <a:lnTo>
                  <a:pt x="874755" y="91058"/>
                </a:lnTo>
                <a:lnTo>
                  <a:pt x="877181" y="94832"/>
                </a:lnTo>
                <a:lnTo>
                  <a:pt x="879790" y="99333"/>
                </a:lnTo>
                <a:lnTo>
                  <a:pt x="882522" y="104318"/>
                </a:lnTo>
                <a:lnTo>
                  <a:pt x="886328" y="109626"/>
                </a:lnTo>
                <a:lnTo>
                  <a:pt x="890849" y="115148"/>
                </a:lnTo>
                <a:lnTo>
                  <a:pt x="895848" y="120815"/>
                </a:lnTo>
                <a:lnTo>
                  <a:pt x="900173" y="126576"/>
                </a:lnTo>
                <a:lnTo>
                  <a:pt x="904048" y="132402"/>
                </a:lnTo>
                <a:lnTo>
                  <a:pt x="907624" y="138270"/>
                </a:lnTo>
                <a:lnTo>
                  <a:pt x="911992" y="143175"/>
                </a:lnTo>
                <a:lnTo>
                  <a:pt x="916888" y="147436"/>
                </a:lnTo>
                <a:lnTo>
                  <a:pt x="926628" y="154817"/>
                </a:lnTo>
                <a:lnTo>
                  <a:pt x="934265" y="161405"/>
                </a:lnTo>
                <a:lnTo>
                  <a:pt x="943612" y="167640"/>
                </a:lnTo>
                <a:lnTo>
                  <a:pt x="953389" y="172727"/>
                </a:lnTo>
                <a:lnTo>
                  <a:pt x="961040" y="174987"/>
                </a:lnTo>
                <a:lnTo>
                  <a:pt x="975667" y="176260"/>
                </a:lnTo>
                <a:lnTo>
                  <a:pt x="980175" y="175446"/>
                </a:lnTo>
                <a:lnTo>
                  <a:pt x="987829" y="171896"/>
                </a:lnTo>
                <a:lnTo>
                  <a:pt x="997716" y="164319"/>
                </a:lnTo>
                <a:lnTo>
                  <a:pt x="1000827" y="160541"/>
                </a:lnTo>
                <a:lnTo>
                  <a:pt x="1003892" y="156037"/>
                </a:lnTo>
                <a:lnTo>
                  <a:pt x="1006929" y="151050"/>
                </a:lnTo>
                <a:lnTo>
                  <a:pt x="1009946" y="145741"/>
                </a:lnTo>
                <a:lnTo>
                  <a:pt x="1015942" y="134551"/>
                </a:lnTo>
                <a:lnTo>
                  <a:pt x="1017939" y="128789"/>
                </a:lnTo>
                <a:lnTo>
                  <a:pt x="1019270" y="122963"/>
                </a:lnTo>
                <a:lnTo>
                  <a:pt x="1020157" y="117094"/>
                </a:lnTo>
                <a:lnTo>
                  <a:pt x="1020748" y="111198"/>
                </a:lnTo>
                <a:lnTo>
                  <a:pt x="1021143" y="105282"/>
                </a:lnTo>
                <a:lnTo>
                  <a:pt x="1021405" y="99354"/>
                </a:lnTo>
                <a:lnTo>
                  <a:pt x="1021698" y="87476"/>
                </a:lnTo>
                <a:lnTo>
                  <a:pt x="1021775" y="81531"/>
                </a:lnTo>
                <a:lnTo>
                  <a:pt x="1020835" y="76575"/>
                </a:lnTo>
                <a:lnTo>
                  <a:pt x="1019216" y="72279"/>
                </a:lnTo>
                <a:lnTo>
                  <a:pt x="1017145" y="68422"/>
                </a:lnTo>
                <a:lnTo>
                  <a:pt x="1013779" y="63867"/>
                </a:lnTo>
                <a:lnTo>
                  <a:pt x="1009551" y="58846"/>
                </a:lnTo>
                <a:lnTo>
                  <a:pt x="1004748" y="53514"/>
                </a:lnTo>
                <a:lnTo>
                  <a:pt x="996766" y="47590"/>
                </a:lnTo>
                <a:lnTo>
                  <a:pt x="989910" y="44957"/>
                </a:lnTo>
                <a:lnTo>
                  <a:pt x="983556" y="43786"/>
                </a:lnTo>
                <a:lnTo>
                  <a:pt x="980473" y="44466"/>
                </a:lnTo>
                <a:lnTo>
                  <a:pt x="974401" y="47868"/>
                </a:lnTo>
                <a:lnTo>
                  <a:pt x="972385" y="50164"/>
                </a:lnTo>
                <a:lnTo>
                  <a:pt x="971041" y="52687"/>
                </a:lnTo>
                <a:lnTo>
                  <a:pt x="969548" y="58136"/>
                </a:lnTo>
                <a:lnTo>
                  <a:pt x="968884" y="63866"/>
                </a:lnTo>
                <a:lnTo>
                  <a:pt x="968707" y="67775"/>
                </a:lnTo>
                <a:lnTo>
                  <a:pt x="968510" y="77409"/>
                </a:lnTo>
                <a:lnTo>
                  <a:pt x="968400" y="93990"/>
                </a:lnTo>
                <a:lnTo>
                  <a:pt x="969376" y="99764"/>
                </a:lnTo>
                <a:lnTo>
                  <a:pt x="971020" y="105597"/>
                </a:lnTo>
                <a:lnTo>
                  <a:pt x="973107" y="111471"/>
                </a:lnTo>
                <a:lnTo>
                  <a:pt x="975491" y="116378"/>
                </a:lnTo>
                <a:lnTo>
                  <a:pt x="978073" y="120642"/>
                </a:lnTo>
                <a:lnTo>
                  <a:pt x="980786" y="124477"/>
                </a:lnTo>
                <a:lnTo>
                  <a:pt x="984580" y="129018"/>
                </a:lnTo>
                <a:lnTo>
                  <a:pt x="989093" y="134030"/>
                </a:lnTo>
                <a:lnTo>
                  <a:pt x="994086" y="139355"/>
                </a:lnTo>
                <a:lnTo>
                  <a:pt x="999399" y="143898"/>
                </a:lnTo>
                <a:lnTo>
                  <a:pt x="1010594" y="151591"/>
                </a:lnTo>
                <a:lnTo>
                  <a:pt x="1022184" y="158317"/>
                </a:lnTo>
                <a:lnTo>
                  <a:pt x="1028053" y="161500"/>
                </a:lnTo>
                <a:lnTo>
                  <a:pt x="1039866" y="165036"/>
                </a:lnTo>
                <a:lnTo>
                  <a:pt x="1063618" y="167307"/>
                </a:lnTo>
                <a:lnTo>
                  <a:pt x="1068574" y="166501"/>
                </a:lnTo>
                <a:lnTo>
                  <a:pt x="1081282" y="160626"/>
                </a:lnTo>
                <a:lnTo>
                  <a:pt x="1091634" y="155388"/>
                </a:lnTo>
                <a:lnTo>
                  <a:pt x="1100205" y="149753"/>
                </a:lnTo>
                <a:lnTo>
                  <a:pt x="1107321" y="143940"/>
                </a:lnTo>
                <a:lnTo>
                  <a:pt x="1113792" y="138050"/>
                </a:lnTo>
                <a:lnTo>
                  <a:pt x="1116906" y="134098"/>
                </a:lnTo>
                <a:lnTo>
                  <a:pt x="1119974" y="129479"/>
                </a:lnTo>
                <a:lnTo>
                  <a:pt x="1123012" y="124415"/>
                </a:lnTo>
                <a:lnTo>
                  <a:pt x="1126030" y="119055"/>
                </a:lnTo>
                <a:lnTo>
                  <a:pt x="1132028" y="107807"/>
                </a:lnTo>
                <a:lnTo>
                  <a:pt x="1134024" y="101038"/>
                </a:lnTo>
                <a:lnTo>
                  <a:pt x="1135355" y="93548"/>
                </a:lnTo>
                <a:lnTo>
                  <a:pt x="1136242" y="85579"/>
                </a:lnTo>
                <a:lnTo>
                  <a:pt x="1136834" y="79273"/>
                </a:lnTo>
                <a:lnTo>
                  <a:pt x="1137228" y="74078"/>
                </a:lnTo>
                <a:lnTo>
                  <a:pt x="1137491" y="69621"/>
                </a:lnTo>
                <a:lnTo>
                  <a:pt x="1137783" y="62025"/>
                </a:lnTo>
                <a:lnTo>
                  <a:pt x="1137861" y="58610"/>
                </a:lnTo>
                <a:lnTo>
                  <a:pt x="1138906" y="55341"/>
                </a:lnTo>
                <a:lnTo>
                  <a:pt x="1142711" y="49063"/>
                </a:lnTo>
                <a:lnTo>
                  <a:pt x="1146837" y="43012"/>
                </a:lnTo>
                <a:lnTo>
                  <a:pt x="1146914" y="47639"/>
                </a:lnTo>
                <a:lnTo>
                  <a:pt x="1147918" y="49019"/>
                </a:lnTo>
                <a:lnTo>
                  <a:pt x="1149578" y="49939"/>
                </a:lnTo>
                <a:lnTo>
                  <a:pt x="1151678" y="50553"/>
                </a:lnTo>
                <a:lnTo>
                  <a:pt x="1156656" y="53880"/>
                </a:lnTo>
                <a:lnTo>
                  <a:pt x="1163168" y="59659"/>
                </a:lnTo>
                <a:lnTo>
                  <a:pt x="1172677" y="68842"/>
                </a:lnTo>
                <a:lnTo>
                  <a:pt x="1176999" y="74068"/>
                </a:lnTo>
                <a:lnTo>
                  <a:pt x="1180872" y="79537"/>
                </a:lnTo>
                <a:lnTo>
                  <a:pt x="1184447" y="85168"/>
                </a:lnTo>
                <a:lnTo>
                  <a:pt x="1188814" y="89913"/>
                </a:lnTo>
                <a:lnTo>
                  <a:pt x="1193710" y="94069"/>
                </a:lnTo>
                <a:lnTo>
                  <a:pt x="1198958" y="97832"/>
                </a:lnTo>
                <a:lnTo>
                  <a:pt x="1203449" y="102325"/>
                </a:lnTo>
                <a:lnTo>
                  <a:pt x="1207435" y="107305"/>
                </a:lnTo>
                <a:lnTo>
                  <a:pt x="1211085" y="112609"/>
                </a:lnTo>
                <a:lnTo>
                  <a:pt x="1215503" y="117137"/>
                </a:lnTo>
                <a:lnTo>
                  <a:pt x="1225703" y="124815"/>
                </a:lnTo>
                <a:lnTo>
                  <a:pt x="1234205" y="131534"/>
                </a:lnTo>
                <a:lnTo>
                  <a:pt x="1241291" y="137828"/>
                </a:lnTo>
                <a:lnTo>
                  <a:pt x="1247747" y="143932"/>
                </a:lnTo>
                <a:lnTo>
                  <a:pt x="1250858" y="145957"/>
                </a:lnTo>
                <a:lnTo>
                  <a:pt x="1256961" y="148207"/>
                </a:lnTo>
                <a:lnTo>
                  <a:pt x="1265974" y="149473"/>
                </a:lnTo>
                <a:lnTo>
                  <a:pt x="1268963" y="148659"/>
                </a:lnTo>
                <a:lnTo>
                  <a:pt x="1277909" y="143764"/>
                </a:lnTo>
                <a:lnTo>
                  <a:pt x="1286843" y="140881"/>
                </a:lnTo>
                <a:lnTo>
                  <a:pt x="1289821" y="138962"/>
                </a:lnTo>
                <a:lnTo>
                  <a:pt x="1298752" y="1321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PenAnnotation167"/>
          <p:cNvSpPr/>
          <p:nvPr/>
        </p:nvSpPr>
        <p:spPr>
          <a:xfrm>
            <a:off x="6438721" y="3214687"/>
            <a:ext cx="294264" cy="160568"/>
          </a:xfrm>
          <a:custGeom>
            <a:avLst/>
            <a:gdLst/>
            <a:ahLst/>
            <a:cxnLst/>
            <a:rect l="0" t="0" r="0" b="0"/>
            <a:pathLst>
              <a:path w="294264" h="160568">
                <a:moveTo>
                  <a:pt x="44232" y="0"/>
                </a:moveTo>
                <a:lnTo>
                  <a:pt x="48972" y="4741"/>
                </a:lnTo>
                <a:lnTo>
                  <a:pt x="50368" y="7129"/>
                </a:lnTo>
                <a:lnTo>
                  <a:pt x="51299" y="9714"/>
                </a:lnTo>
                <a:lnTo>
                  <a:pt x="51920" y="12429"/>
                </a:lnTo>
                <a:lnTo>
                  <a:pt x="52334" y="15231"/>
                </a:lnTo>
                <a:lnTo>
                  <a:pt x="52610" y="18092"/>
                </a:lnTo>
                <a:lnTo>
                  <a:pt x="52794" y="20991"/>
                </a:lnTo>
                <a:lnTo>
                  <a:pt x="53909" y="23916"/>
                </a:lnTo>
                <a:lnTo>
                  <a:pt x="55644" y="26858"/>
                </a:lnTo>
                <a:lnTo>
                  <a:pt x="57793" y="29812"/>
                </a:lnTo>
                <a:lnTo>
                  <a:pt x="60218" y="32773"/>
                </a:lnTo>
                <a:lnTo>
                  <a:pt x="62827" y="35739"/>
                </a:lnTo>
                <a:lnTo>
                  <a:pt x="65558" y="38709"/>
                </a:lnTo>
                <a:lnTo>
                  <a:pt x="67379" y="41681"/>
                </a:lnTo>
                <a:lnTo>
                  <a:pt x="68593" y="44654"/>
                </a:lnTo>
                <a:lnTo>
                  <a:pt x="71009" y="53532"/>
                </a:lnTo>
                <a:lnTo>
                  <a:pt x="71018" y="53565"/>
                </a:lnTo>
                <a:lnTo>
                  <a:pt x="71020" y="45889"/>
                </a:lnTo>
                <a:lnTo>
                  <a:pt x="68374" y="42554"/>
                </a:lnTo>
                <a:lnTo>
                  <a:pt x="63892" y="37764"/>
                </a:lnTo>
                <a:lnTo>
                  <a:pt x="50030" y="23690"/>
                </a:lnTo>
                <a:lnTo>
                  <a:pt x="46113" y="21747"/>
                </a:lnTo>
                <a:lnTo>
                  <a:pt x="41517" y="20451"/>
                </a:lnTo>
                <a:lnTo>
                  <a:pt x="36469" y="19587"/>
                </a:lnTo>
                <a:lnTo>
                  <a:pt x="28214" y="18627"/>
                </a:lnTo>
                <a:lnTo>
                  <a:pt x="21238" y="18201"/>
                </a:lnTo>
                <a:lnTo>
                  <a:pt x="14830" y="18011"/>
                </a:lnTo>
                <a:lnTo>
                  <a:pt x="12724" y="18953"/>
                </a:lnTo>
                <a:lnTo>
                  <a:pt x="11320" y="20573"/>
                </a:lnTo>
                <a:lnTo>
                  <a:pt x="10384" y="22645"/>
                </a:lnTo>
                <a:lnTo>
                  <a:pt x="4327" y="35042"/>
                </a:lnTo>
                <a:lnTo>
                  <a:pt x="2746" y="39236"/>
                </a:lnTo>
                <a:lnTo>
                  <a:pt x="1692" y="43025"/>
                </a:lnTo>
                <a:lnTo>
                  <a:pt x="989" y="46543"/>
                </a:lnTo>
                <a:lnTo>
                  <a:pt x="520" y="51864"/>
                </a:lnTo>
                <a:lnTo>
                  <a:pt x="208" y="58389"/>
                </a:lnTo>
                <a:lnTo>
                  <a:pt x="0" y="65715"/>
                </a:lnTo>
                <a:lnTo>
                  <a:pt x="853" y="72584"/>
                </a:lnTo>
                <a:lnTo>
                  <a:pt x="2414" y="79147"/>
                </a:lnTo>
                <a:lnTo>
                  <a:pt x="4448" y="85507"/>
                </a:lnTo>
                <a:lnTo>
                  <a:pt x="6794" y="90739"/>
                </a:lnTo>
                <a:lnTo>
                  <a:pt x="9352" y="95219"/>
                </a:lnTo>
                <a:lnTo>
                  <a:pt x="12049" y="99198"/>
                </a:lnTo>
                <a:lnTo>
                  <a:pt x="14839" y="103836"/>
                </a:lnTo>
                <a:lnTo>
                  <a:pt x="17691" y="108911"/>
                </a:lnTo>
                <a:lnTo>
                  <a:pt x="20585" y="114279"/>
                </a:lnTo>
                <a:lnTo>
                  <a:pt x="24498" y="119843"/>
                </a:lnTo>
                <a:lnTo>
                  <a:pt x="29092" y="125536"/>
                </a:lnTo>
                <a:lnTo>
                  <a:pt x="34138" y="131315"/>
                </a:lnTo>
                <a:lnTo>
                  <a:pt x="39487" y="136161"/>
                </a:lnTo>
                <a:lnTo>
                  <a:pt x="45037" y="140383"/>
                </a:lnTo>
                <a:lnTo>
                  <a:pt x="50722" y="144190"/>
                </a:lnTo>
                <a:lnTo>
                  <a:pt x="56496" y="147720"/>
                </a:lnTo>
                <a:lnTo>
                  <a:pt x="62330" y="151066"/>
                </a:lnTo>
                <a:lnTo>
                  <a:pt x="68204" y="154289"/>
                </a:lnTo>
                <a:lnTo>
                  <a:pt x="74103" y="156437"/>
                </a:lnTo>
                <a:lnTo>
                  <a:pt x="80021" y="157870"/>
                </a:lnTo>
                <a:lnTo>
                  <a:pt x="85951" y="158824"/>
                </a:lnTo>
                <a:lnTo>
                  <a:pt x="90896" y="159461"/>
                </a:lnTo>
                <a:lnTo>
                  <a:pt x="99037" y="160169"/>
                </a:lnTo>
                <a:lnTo>
                  <a:pt x="103588" y="160357"/>
                </a:lnTo>
                <a:lnTo>
                  <a:pt x="113938" y="160567"/>
                </a:lnTo>
                <a:lnTo>
                  <a:pt x="119476" y="159631"/>
                </a:lnTo>
                <a:lnTo>
                  <a:pt x="125152" y="158014"/>
                </a:lnTo>
                <a:lnTo>
                  <a:pt x="130921" y="155944"/>
                </a:lnTo>
                <a:lnTo>
                  <a:pt x="136752" y="152580"/>
                </a:lnTo>
                <a:lnTo>
                  <a:pt x="142623" y="148353"/>
                </a:lnTo>
                <a:lnTo>
                  <a:pt x="148521" y="143550"/>
                </a:lnTo>
                <a:lnTo>
                  <a:pt x="153445" y="139357"/>
                </a:lnTo>
                <a:lnTo>
                  <a:pt x="157721" y="135568"/>
                </a:lnTo>
                <a:lnTo>
                  <a:pt x="161563" y="132051"/>
                </a:lnTo>
                <a:lnTo>
                  <a:pt x="171124" y="122851"/>
                </a:lnTo>
                <a:lnTo>
                  <a:pt x="176451" y="117619"/>
                </a:lnTo>
                <a:lnTo>
                  <a:pt x="180995" y="111155"/>
                </a:lnTo>
                <a:lnTo>
                  <a:pt x="185017" y="103869"/>
                </a:lnTo>
                <a:lnTo>
                  <a:pt x="195417" y="82039"/>
                </a:lnTo>
                <a:lnTo>
                  <a:pt x="198600" y="75529"/>
                </a:lnTo>
                <a:lnTo>
                  <a:pt x="200722" y="69204"/>
                </a:lnTo>
                <a:lnTo>
                  <a:pt x="202137" y="63003"/>
                </a:lnTo>
                <a:lnTo>
                  <a:pt x="203079" y="56885"/>
                </a:lnTo>
                <a:lnTo>
                  <a:pt x="203709" y="51814"/>
                </a:lnTo>
                <a:lnTo>
                  <a:pt x="204128" y="47441"/>
                </a:lnTo>
                <a:lnTo>
                  <a:pt x="204407" y="43534"/>
                </a:lnTo>
                <a:lnTo>
                  <a:pt x="204594" y="39936"/>
                </a:lnTo>
                <a:lnTo>
                  <a:pt x="204951" y="27360"/>
                </a:lnTo>
                <a:lnTo>
                  <a:pt x="204965" y="47795"/>
                </a:lnTo>
                <a:lnTo>
                  <a:pt x="205958" y="50715"/>
                </a:lnTo>
                <a:lnTo>
                  <a:pt x="207612" y="53654"/>
                </a:lnTo>
                <a:lnTo>
                  <a:pt x="209707" y="56605"/>
                </a:lnTo>
                <a:lnTo>
                  <a:pt x="211103" y="60557"/>
                </a:lnTo>
                <a:lnTo>
                  <a:pt x="212034" y="65176"/>
                </a:lnTo>
                <a:lnTo>
                  <a:pt x="212655" y="70240"/>
                </a:lnTo>
                <a:lnTo>
                  <a:pt x="214060" y="75600"/>
                </a:lnTo>
                <a:lnTo>
                  <a:pt x="215990" y="81158"/>
                </a:lnTo>
                <a:lnTo>
                  <a:pt x="218268" y="86847"/>
                </a:lnTo>
                <a:lnTo>
                  <a:pt x="220780" y="92625"/>
                </a:lnTo>
                <a:lnTo>
                  <a:pt x="226216" y="104336"/>
                </a:lnTo>
                <a:lnTo>
                  <a:pt x="229054" y="109245"/>
                </a:lnTo>
                <a:lnTo>
                  <a:pt x="231940" y="113510"/>
                </a:lnTo>
                <a:lnTo>
                  <a:pt x="234855" y="117345"/>
                </a:lnTo>
                <a:lnTo>
                  <a:pt x="237790" y="120894"/>
                </a:lnTo>
                <a:lnTo>
                  <a:pt x="240739" y="124252"/>
                </a:lnTo>
                <a:lnTo>
                  <a:pt x="243698" y="127483"/>
                </a:lnTo>
                <a:lnTo>
                  <a:pt x="249631" y="133719"/>
                </a:lnTo>
                <a:lnTo>
                  <a:pt x="252603" y="136771"/>
                </a:lnTo>
                <a:lnTo>
                  <a:pt x="256568" y="138806"/>
                </a:lnTo>
                <a:lnTo>
                  <a:pt x="261195" y="140162"/>
                </a:lnTo>
                <a:lnTo>
                  <a:pt x="266265" y="141067"/>
                </a:lnTo>
                <a:lnTo>
                  <a:pt x="274543" y="142071"/>
                </a:lnTo>
                <a:lnTo>
                  <a:pt x="281530" y="142518"/>
                </a:lnTo>
                <a:lnTo>
                  <a:pt x="294263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PenAnnotation168"/>
          <p:cNvSpPr/>
          <p:nvPr/>
        </p:nvSpPr>
        <p:spPr>
          <a:xfrm>
            <a:off x="6670476" y="3143250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PenAnnotation169"/>
          <p:cNvSpPr/>
          <p:nvPr/>
        </p:nvSpPr>
        <p:spPr>
          <a:xfrm>
            <a:off x="6755223" y="3083087"/>
            <a:ext cx="370668" cy="283346"/>
          </a:xfrm>
          <a:custGeom>
            <a:avLst/>
            <a:gdLst/>
            <a:ahLst/>
            <a:cxnLst/>
            <a:rect l="0" t="0" r="0" b="0"/>
            <a:pathLst>
              <a:path w="370668" h="283346">
                <a:moveTo>
                  <a:pt x="93847" y="158389"/>
                </a:moveTo>
                <a:lnTo>
                  <a:pt x="80545" y="145087"/>
                </a:lnTo>
                <a:lnTo>
                  <a:pt x="72721" y="139909"/>
                </a:lnTo>
                <a:lnTo>
                  <a:pt x="63622" y="135293"/>
                </a:lnTo>
                <a:lnTo>
                  <a:pt x="56271" y="133241"/>
                </a:lnTo>
                <a:lnTo>
                  <a:pt x="46554" y="132086"/>
                </a:lnTo>
                <a:lnTo>
                  <a:pt x="43466" y="132917"/>
                </a:lnTo>
                <a:lnTo>
                  <a:pt x="37391" y="136485"/>
                </a:lnTo>
                <a:lnTo>
                  <a:pt x="28392" y="144072"/>
                </a:lnTo>
                <a:lnTo>
                  <a:pt x="19776" y="149711"/>
                </a:lnTo>
                <a:lnTo>
                  <a:pt x="14701" y="152603"/>
                </a:lnTo>
                <a:lnTo>
                  <a:pt x="11317" y="157508"/>
                </a:lnTo>
                <a:lnTo>
                  <a:pt x="9061" y="163755"/>
                </a:lnTo>
                <a:lnTo>
                  <a:pt x="7558" y="170896"/>
                </a:lnTo>
                <a:lnTo>
                  <a:pt x="5562" y="177641"/>
                </a:lnTo>
                <a:lnTo>
                  <a:pt x="3241" y="184122"/>
                </a:lnTo>
                <a:lnTo>
                  <a:pt x="701" y="190427"/>
                </a:lnTo>
                <a:lnTo>
                  <a:pt x="0" y="196615"/>
                </a:lnTo>
                <a:lnTo>
                  <a:pt x="525" y="202725"/>
                </a:lnTo>
                <a:lnTo>
                  <a:pt x="1866" y="208782"/>
                </a:lnTo>
                <a:lnTo>
                  <a:pt x="2761" y="214805"/>
                </a:lnTo>
                <a:lnTo>
                  <a:pt x="3358" y="220804"/>
                </a:lnTo>
                <a:lnTo>
                  <a:pt x="3755" y="226788"/>
                </a:lnTo>
                <a:lnTo>
                  <a:pt x="5012" y="232762"/>
                </a:lnTo>
                <a:lnTo>
                  <a:pt x="6842" y="238729"/>
                </a:lnTo>
                <a:lnTo>
                  <a:pt x="9055" y="244691"/>
                </a:lnTo>
                <a:lnTo>
                  <a:pt x="11522" y="250650"/>
                </a:lnTo>
                <a:lnTo>
                  <a:pt x="14159" y="256607"/>
                </a:lnTo>
                <a:lnTo>
                  <a:pt x="16909" y="262563"/>
                </a:lnTo>
                <a:lnTo>
                  <a:pt x="19735" y="267526"/>
                </a:lnTo>
                <a:lnTo>
                  <a:pt x="25520" y="275686"/>
                </a:lnTo>
                <a:lnTo>
                  <a:pt x="29445" y="278259"/>
                </a:lnTo>
                <a:lnTo>
                  <a:pt x="39096" y="281118"/>
                </a:lnTo>
                <a:lnTo>
                  <a:pt x="47354" y="282388"/>
                </a:lnTo>
                <a:lnTo>
                  <a:pt x="57582" y="283104"/>
                </a:lnTo>
                <a:lnTo>
                  <a:pt x="65186" y="283345"/>
                </a:lnTo>
                <a:lnTo>
                  <a:pt x="68872" y="280732"/>
                </a:lnTo>
                <a:lnTo>
                  <a:pt x="71244" y="278646"/>
                </a:lnTo>
                <a:lnTo>
                  <a:pt x="72825" y="276264"/>
                </a:lnTo>
                <a:lnTo>
                  <a:pt x="74582" y="270971"/>
                </a:lnTo>
                <a:lnTo>
                  <a:pt x="75571" y="262413"/>
                </a:lnTo>
                <a:lnTo>
                  <a:pt x="78449" y="253900"/>
                </a:lnTo>
                <a:lnTo>
                  <a:pt x="80605" y="248852"/>
                </a:lnTo>
                <a:lnTo>
                  <a:pt x="82042" y="243502"/>
                </a:lnTo>
                <a:lnTo>
                  <a:pt x="83001" y="237952"/>
                </a:lnTo>
                <a:lnTo>
                  <a:pt x="83640" y="232267"/>
                </a:lnTo>
                <a:lnTo>
                  <a:pt x="84065" y="226492"/>
                </a:lnTo>
                <a:lnTo>
                  <a:pt x="84349" y="220659"/>
                </a:lnTo>
                <a:lnTo>
                  <a:pt x="84539" y="214785"/>
                </a:lnTo>
                <a:lnTo>
                  <a:pt x="83673" y="209877"/>
                </a:lnTo>
                <a:lnTo>
                  <a:pt x="78705" y="198229"/>
                </a:lnTo>
                <a:lnTo>
                  <a:pt x="77196" y="191640"/>
                </a:lnTo>
                <a:lnTo>
                  <a:pt x="76525" y="185404"/>
                </a:lnTo>
                <a:lnTo>
                  <a:pt x="76019" y="176784"/>
                </a:lnTo>
                <a:lnTo>
                  <a:pt x="75991" y="188724"/>
                </a:lnTo>
                <a:lnTo>
                  <a:pt x="76981" y="191511"/>
                </a:lnTo>
                <a:lnTo>
                  <a:pt x="80728" y="197253"/>
                </a:lnTo>
                <a:lnTo>
                  <a:pt x="85702" y="205758"/>
                </a:lnTo>
                <a:lnTo>
                  <a:pt x="91219" y="216153"/>
                </a:lnTo>
                <a:lnTo>
                  <a:pt x="96978" y="227388"/>
                </a:lnTo>
                <a:lnTo>
                  <a:pt x="99903" y="232169"/>
                </a:lnTo>
                <a:lnTo>
                  <a:pt x="105800" y="240128"/>
                </a:lnTo>
                <a:lnTo>
                  <a:pt x="109752" y="244632"/>
                </a:lnTo>
                <a:lnTo>
                  <a:pt x="114373" y="249619"/>
                </a:lnTo>
                <a:lnTo>
                  <a:pt x="119437" y="254928"/>
                </a:lnTo>
                <a:lnTo>
                  <a:pt x="130356" y="263472"/>
                </a:lnTo>
                <a:lnTo>
                  <a:pt x="141823" y="270577"/>
                </a:lnTo>
                <a:lnTo>
                  <a:pt x="147659" y="273861"/>
                </a:lnTo>
                <a:lnTo>
                  <a:pt x="158443" y="279163"/>
                </a:lnTo>
                <a:lnTo>
                  <a:pt x="166543" y="281520"/>
                </a:lnTo>
                <a:lnTo>
                  <a:pt x="176097" y="282567"/>
                </a:lnTo>
                <a:lnTo>
                  <a:pt x="181423" y="282846"/>
                </a:lnTo>
                <a:lnTo>
                  <a:pt x="185964" y="282040"/>
                </a:lnTo>
                <a:lnTo>
                  <a:pt x="193658" y="278499"/>
                </a:lnTo>
                <a:lnTo>
                  <a:pt x="207674" y="268141"/>
                </a:lnTo>
                <a:lnTo>
                  <a:pt x="217528" y="262399"/>
                </a:lnTo>
                <a:lnTo>
                  <a:pt x="221941" y="257495"/>
                </a:lnTo>
                <a:lnTo>
                  <a:pt x="225876" y="251249"/>
                </a:lnTo>
                <a:lnTo>
                  <a:pt x="229491" y="244108"/>
                </a:lnTo>
                <a:lnTo>
                  <a:pt x="232893" y="236371"/>
                </a:lnTo>
                <a:lnTo>
                  <a:pt x="236154" y="228236"/>
                </a:lnTo>
                <a:lnTo>
                  <a:pt x="239320" y="219837"/>
                </a:lnTo>
                <a:lnTo>
                  <a:pt x="241430" y="211261"/>
                </a:lnTo>
                <a:lnTo>
                  <a:pt x="242838" y="202566"/>
                </a:lnTo>
                <a:lnTo>
                  <a:pt x="243776" y="193793"/>
                </a:lnTo>
                <a:lnTo>
                  <a:pt x="245393" y="183977"/>
                </a:lnTo>
                <a:lnTo>
                  <a:pt x="247464" y="173463"/>
                </a:lnTo>
                <a:lnTo>
                  <a:pt x="249837" y="162485"/>
                </a:lnTo>
                <a:lnTo>
                  <a:pt x="250426" y="151198"/>
                </a:lnTo>
                <a:lnTo>
                  <a:pt x="249826" y="139705"/>
                </a:lnTo>
                <a:lnTo>
                  <a:pt x="248435" y="128073"/>
                </a:lnTo>
                <a:lnTo>
                  <a:pt x="247507" y="116351"/>
                </a:lnTo>
                <a:lnTo>
                  <a:pt x="246889" y="104567"/>
                </a:lnTo>
                <a:lnTo>
                  <a:pt x="246477" y="92742"/>
                </a:lnTo>
                <a:lnTo>
                  <a:pt x="245210" y="81882"/>
                </a:lnTo>
                <a:lnTo>
                  <a:pt x="243373" y="71665"/>
                </a:lnTo>
                <a:lnTo>
                  <a:pt x="241156" y="61878"/>
                </a:lnTo>
                <a:lnTo>
                  <a:pt x="238685" y="53369"/>
                </a:lnTo>
                <a:lnTo>
                  <a:pt x="236047" y="45711"/>
                </a:lnTo>
                <a:lnTo>
                  <a:pt x="233295" y="38622"/>
                </a:lnTo>
                <a:lnTo>
                  <a:pt x="230469" y="31912"/>
                </a:lnTo>
                <a:lnTo>
                  <a:pt x="227592" y="25454"/>
                </a:lnTo>
                <a:lnTo>
                  <a:pt x="224682" y="19164"/>
                </a:lnTo>
                <a:lnTo>
                  <a:pt x="221750" y="13978"/>
                </a:lnTo>
                <a:lnTo>
                  <a:pt x="215846" y="5571"/>
                </a:lnTo>
                <a:lnTo>
                  <a:pt x="211891" y="2932"/>
                </a:lnTo>
                <a:lnTo>
                  <a:pt x="202205" y="0"/>
                </a:lnTo>
                <a:lnTo>
                  <a:pt x="197835" y="211"/>
                </a:lnTo>
                <a:lnTo>
                  <a:pt x="193931" y="1343"/>
                </a:lnTo>
                <a:lnTo>
                  <a:pt x="186946" y="5247"/>
                </a:lnTo>
                <a:lnTo>
                  <a:pt x="177435" y="13023"/>
                </a:lnTo>
                <a:lnTo>
                  <a:pt x="171346" y="18707"/>
                </a:lnTo>
                <a:lnTo>
                  <a:pt x="169326" y="23595"/>
                </a:lnTo>
                <a:lnTo>
                  <a:pt x="167979" y="29831"/>
                </a:lnTo>
                <a:lnTo>
                  <a:pt x="167081" y="36965"/>
                </a:lnTo>
                <a:lnTo>
                  <a:pt x="165490" y="43706"/>
                </a:lnTo>
                <a:lnTo>
                  <a:pt x="163436" y="50183"/>
                </a:lnTo>
                <a:lnTo>
                  <a:pt x="161076" y="56486"/>
                </a:lnTo>
                <a:lnTo>
                  <a:pt x="159502" y="63665"/>
                </a:lnTo>
                <a:lnTo>
                  <a:pt x="158453" y="71427"/>
                </a:lnTo>
                <a:lnTo>
                  <a:pt x="157754" y="79578"/>
                </a:lnTo>
                <a:lnTo>
                  <a:pt x="158279" y="86997"/>
                </a:lnTo>
                <a:lnTo>
                  <a:pt x="159622" y="93927"/>
                </a:lnTo>
                <a:lnTo>
                  <a:pt x="161509" y="100532"/>
                </a:lnTo>
                <a:lnTo>
                  <a:pt x="166252" y="115808"/>
                </a:lnTo>
                <a:lnTo>
                  <a:pt x="168907" y="124048"/>
                </a:lnTo>
                <a:lnTo>
                  <a:pt x="172660" y="132519"/>
                </a:lnTo>
                <a:lnTo>
                  <a:pt x="177147" y="141142"/>
                </a:lnTo>
                <a:lnTo>
                  <a:pt x="182122" y="149868"/>
                </a:lnTo>
                <a:lnTo>
                  <a:pt x="186432" y="158661"/>
                </a:lnTo>
                <a:lnTo>
                  <a:pt x="190297" y="167500"/>
                </a:lnTo>
                <a:lnTo>
                  <a:pt x="193866" y="176369"/>
                </a:lnTo>
                <a:lnTo>
                  <a:pt x="198230" y="184267"/>
                </a:lnTo>
                <a:lnTo>
                  <a:pt x="203122" y="191516"/>
                </a:lnTo>
                <a:lnTo>
                  <a:pt x="208369" y="198333"/>
                </a:lnTo>
                <a:lnTo>
                  <a:pt x="213851" y="203870"/>
                </a:lnTo>
                <a:lnTo>
                  <a:pt x="231048" y="217396"/>
                </a:lnTo>
                <a:lnTo>
                  <a:pt x="236908" y="222531"/>
                </a:lnTo>
                <a:lnTo>
                  <a:pt x="242799" y="227940"/>
                </a:lnTo>
                <a:lnTo>
                  <a:pt x="248711" y="231545"/>
                </a:lnTo>
                <a:lnTo>
                  <a:pt x="254636" y="233949"/>
                </a:lnTo>
                <a:lnTo>
                  <a:pt x="260571" y="235551"/>
                </a:lnTo>
                <a:lnTo>
                  <a:pt x="266511" y="237612"/>
                </a:lnTo>
                <a:lnTo>
                  <a:pt x="272457" y="239977"/>
                </a:lnTo>
                <a:lnTo>
                  <a:pt x="278405" y="242547"/>
                </a:lnTo>
                <a:lnTo>
                  <a:pt x="284355" y="244260"/>
                </a:lnTo>
                <a:lnTo>
                  <a:pt x="290305" y="245402"/>
                </a:lnTo>
                <a:lnTo>
                  <a:pt x="296256" y="246164"/>
                </a:lnTo>
                <a:lnTo>
                  <a:pt x="302209" y="247663"/>
                </a:lnTo>
                <a:lnTo>
                  <a:pt x="308161" y="249655"/>
                </a:lnTo>
                <a:lnTo>
                  <a:pt x="314114" y="251975"/>
                </a:lnTo>
                <a:lnTo>
                  <a:pt x="320066" y="252530"/>
                </a:lnTo>
                <a:lnTo>
                  <a:pt x="326019" y="251907"/>
                </a:lnTo>
                <a:lnTo>
                  <a:pt x="331972" y="250500"/>
                </a:lnTo>
                <a:lnTo>
                  <a:pt x="337925" y="249562"/>
                </a:lnTo>
                <a:lnTo>
                  <a:pt x="343878" y="248937"/>
                </a:lnTo>
                <a:lnTo>
                  <a:pt x="349831" y="248520"/>
                </a:lnTo>
                <a:lnTo>
                  <a:pt x="354792" y="247250"/>
                </a:lnTo>
                <a:lnTo>
                  <a:pt x="365522" y="241714"/>
                </a:lnTo>
                <a:lnTo>
                  <a:pt x="370667" y="2387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PenAnnotation170"/>
          <p:cNvSpPr/>
          <p:nvPr/>
        </p:nvSpPr>
        <p:spPr>
          <a:xfrm>
            <a:off x="7259881" y="3161320"/>
            <a:ext cx="1455495" cy="187026"/>
          </a:xfrm>
          <a:custGeom>
            <a:avLst/>
            <a:gdLst/>
            <a:ahLst/>
            <a:cxnLst/>
            <a:rect l="0" t="0" r="0" b="0"/>
            <a:pathLst>
              <a:path w="1455495" h="187026">
                <a:moveTo>
                  <a:pt x="26744" y="44437"/>
                </a:moveTo>
                <a:lnTo>
                  <a:pt x="31484" y="49178"/>
                </a:lnTo>
                <a:lnTo>
                  <a:pt x="32880" y="51567"/>
                </a:lnTo>
                <a:lnTo>
                  <a:pt x="34432" y="56866"/>
                </a:lnTo>
                <a:lnTo>
                  <a:pt x="37768" y="62529"/>
                </a:lnTo>
                <a:lnTo>
                  <a:pt x="40046" y="65428"/>
                </a:lnTo>
                <a:lnTo>
                  <a:pt x="42557" y="69345"/>
                </a:lnTo>
                <a:lnTo>
                  <a:pt x="45224" y="73941"/>
                </a:lnTo>
                <a:lnTo>
                  <a:pt x="47993" y="78989"/>
                </a:lnTo>
                <a:lnTo>
                  <a:pt x="50832" y="83347"/>
                </a:lnTo>
                <a:lnTo>
                  <a:pt x="53717" y="87244"/>
                </a:lnTo>
                <a:lnTo>
                  <a:pt x="60734" y="95888"/>
                </a:lnTo>
                <a:lnTo>
                  <a:pt x="62303" y="96597"/>
                </a:lnTo>
                <a:lnTo>
                  <a:pt x="70980" y="97960"/>
                </a:lnTo>
                <a:lnTo>
                  <a:pt x="68563" y="92699"/>
                </a:lnTo>
                <a:lnTo>
                  <a:pt x="66529" y="88518"/>
                </a:lnTo>
                <a:lnTo>
                  <a:pt x="65174" y="84739"/>
                </a:lnTo>
                <a:lnTo>
                  <a:pt x="64270" y="81227"/>
                </a:lnTo>
                <a:lnTo>
                  <a:pt x="63668" y="77893"/>
                </a:lnTo>
                <a:lnTo>
                  <a:pt x="62274" y="73687"/>
                </a:lnTo>
                <a:lnTo>
                  <a:pt x="60352" y="68898"/>
                </a:lnTo>
                <a:lnTo>
                  <a:pt x="58079" y="63721"/>
                </a:lnTo>
                <a:lnTo>
                  <a:pt x="56563" y="59277"/>
                </a:lnTo>
                <a:lnTo>
                  <a:pt x="55553" y="55323"/>
                </a:lnTo>
                <a:lnTo>
                  <a:pt x="54880" y="51694"/>
                </a:lnTo>
                <a:lnTo>
                  <a:pt x="53438" y="47291"/>
                </a:lnTo>
                <a:lnTo>
                  <a:pt x="51485" y="42371"/>
                </a:lnTo>
                <a:lnTo>
                  <a:pt x="49192" y="37107"/>
                </a:lnTo>
                <a:lnTo>
                  <a:pt x="46669" y="32605"/>
                </a:lnTo>
                <a:lnTo>
                  <a:pt x="43996" y="28612"/>
                </a:lnTo>
                <a:lnTo>
                  <a:pt x="37317" y="19814"/>
                </a:lnTo>
                <a:lnTo>
                  <a:pt x="35777" y="19092"/>
                </a:lnTo>
                <a:lnTo>
                  <a:pt x="31420" y="18290"/>
                </a:lnTo>
                <a:lnTo>
                  <a:pt x="23389" y="17839"/>
                </a:lnTo>
                <a:lnTo>
                  <a:pt x="20538" y="18767"/>
                </a:lnTo>
                <a:lnTo>
                  <a:pt x="14725" y="22445"/>
                </a:lnTo>
                <a:lnTo>
                  <a:pt x="8835" y="27387"/>
                </a:lnTo>
                <a:lnTo>
                  <a:pt x="5874" y="30094"/>
                </a:lnTo>
                <a:lnTo>
                  <a:pt x="3901" y="33883"/>
                </a:lnTo>
                <a:lnTo>
                  <a:pt x="2586" y="38393"/>
                </a:lnTo>
                <a:lnTo>
                  <a:pt x="1709" y="43384"/>
                </a:lnTo>
                <a:lnTo>
                  <a:pt x="1124" y="48696"/>
                </a:lnTo>
                <a:lnTo>
                  <a:pt x="734" y="54222"/>
                </a:lnTo>
                <a:lnTo>
                  <a:pt x="475" y="59890"/>
                </a:lnTo>
                <a:lnTo>
                  <a:pt x="185" y="71480"/>
                </a:lnTo>
                <a:lnTo>
                  <a:pt x="0" y="99830"/>
                </a:lnTo>
                <a:lnTo>
                  <a:pt x="1969" y="107162"/>
                </a:lnTo>
                <a:lnTo>
                  <a:pt x="5267" y="114035"/>
                </a:lnTo>
                <a:lnTo>
                  <a:pt x="9449" y="120602"/>
                </a:lnTo>
                <a:lnTo>
                  <a:pt x="13230" y="127956"/>
                </a:lnTo>
                <a:lnTo>
                  <a:pt x="16743" y="135835"/>
                </a:lnTo>
                <a:lnTo>
                  <a:pt x="20076" y="144065"/>
                </a:lnTo>
                <a:lnTo>
                  <a:pt x="24282" y="150543"/>
                </a:lnTo>
                <a:lnTo>
                  <a:pt x="29072" y="155854"/>
                </a:lnTo>
                <a:lnTo>
                  <a:pt x="34249" y="160387"/>
                </a:lnTo>
                <a:lnTo>
                  <a:pt x="39685" y="165393"/>
                </a:lnTo>
                <a:lnTo>
                  <a:pt x="51016" y="176248"/>
                </a:lnTo>
                <a:lnTo>
                  <a:pt x="57807" y="179936"/>
                </a:lnTo>
                <a:lnTo>
                  <a:pt x="73292" y="184034"/>
                </a:lnTo>
                <a:lnTo>
                  <a:pt x="112708" y="187025"/>
                </a:lnTo>
                <a:lnTo>
                  <a:pt x="124812" y="184539"/>
                </a:lnTo>
                <a:lnTo>
                  <a:pt x="130819" y="182487"/>
                </a:lnTo>
                <a:lnTo>
                  <a:pt x="136807" y="179134"/>
                </a:lnTo>
                <a:lnTo>
                  <a:pt x="142783" y="174915"/>
                </a:lnTo>
                <a:lnTo>
                  <a:pt x="148752" y="170118"/>
                </a:lnTo>
                <a:lnTo>
                  <a:pt x="154716" y="164935"/>
                </a:lnTo>
                <a:lnTo>
                  <a:pt x="160675" y="159496"/>
                </a:lnTo>
                <a:lnTo>
                  <a:pt x="172589" y="148160"/>
                </a:lnTo>
                <a:lnTo>
                  <a:pt x="184499" y="136508"/>
                </a:lnTo>
                <a:lnTo>
                  <a:pt x="189461" y="130622"/>
                </a:lnTo>
                <a:lnTo>
                  <a:pt x="193761" y="124714"/>
                </a:lnTo>
                <a:lnTo>
                  <a:pt x="197620" y="118791"/>
                </a:lnTo>
                <a:lnTo>
                  <a:pt x="201184" y="111866"/>
                </a:lnTo>
                <a:lnTo>
                  <a:pt x="204553" y="104272"/>
                </a:lnTo>
                <a:lnTo>
                  <a:pt x="207791" y="96234"/>
                </a:lnTo>
                <a:lnTo>
                  <a:pt x="210942" y="88890"/>
                </a:lnTo>
                <a:lnTo>
                  <a:pt x="217088" y="75439"/>
                </a:lnTo>
                <a:lnTo>
                  <a:pt x="226127" y="56710"/>
                </a:lnTo>
                <a:lnTo>
                  <a:pt x="228127" y="51627"/>
                </a:lnTo>
                <a:lnTo>
                  <a:pt x="229460" y="47246"/>
                </a:lnTo>
                <a:lnTo>
                  <a:pt x="230349" y="43333"/>
                </a:lnTo>
                <a:lnTo>
                  <a:pt x="230941" y="39732"/>
                </a:lnTo>
                <a:lnTo>
                  <a:pt x="231336" y="36340"/>
                </a:lnTo>
                <a:lnTo>
                  <a:pt x="231971" y="28506"/>
                </a:lnTo>
                <a:lnTo>
                  <a:pt x="231030" y="28856"/>
                </a:lnTo>
                <a:lnTo>
                  <a:pt x="227340" y="31890"/>
                </a:lnTo>
                <a:lnTo>
                  <a:pt x="225958" y="34088"/>
                </a:lnTo>
                <a:lnTo>
                  <a:pt x="224424" y="39176"/>
                </a:lnTo>
                <a:lnTo>
                  <a:pt x="223742" y="44745"/>
                </a:lnTo>
                <a:lnTo>
                  <a:pt x="223560" y="47619"/>
                </a:lnTo>
                <a:lnTo>
                  <a:pt x="223359" y="56104"/>
                </a:lnTo>
                <a:lnTo>
                  <a:pt x="223304" y="61145"/>
                </a:lnTo>
                <a:lnTo>
                  <a:pt x="224260" y="66490"/>
                </a:lnTo>
                <a:lnTo>
                  <a:pt x="225891" y="72037"/>
                </a:lnTo>
                <a:lnTo>
                  <a:pt x="227969" y="77720"/>
                </a:lnTo>
                <a:lnTo>
                  <a:pt x="229355" y="83493"/>
                </a:lnTo>
                <a:lnTo>
                  <a:pt x="230278" y="89326"/>
                </a:lnTo>
                <a:lnTo>
                  <a:pt x="230895" y="95199"/>
                </a:lnTo>
                <a:lnTo>
                  <a:pt x="232298" y="102091"/>
                </a:lnTo>
                <a:lnTo>
                  <a:pt x="234225" y="109662"/>
                </a:lnTo>
                <a:lnTo>
                  <a:pt x="236502" y="117686"/>
                </a:lnTo>
                <a:lnTo>
                  <a:pt x="239012" y="125020"/>
                </a:lnTo>
                <a:lnTo>
                  <a:pt x="241678" y="131893"/>
                </a:lnTo>
                <a:lnTo>
                  <a:pt x="244447" y="138460"/>
                </a:lnTo>
                <a:lnTo>
                  <a:pt x="247286" y="143830"/>
                </a:lnTo>
                <a:lnTo>
                  <a:pt x="250170" y="148402"/>
                </a:lnTo>
                <a:lnTo>
                  <a:pt x="253085" y="152443"/>
                </a:lnTo>
                <a:lnTo>
                  <a:pt x="256021" y="156129"/>
                </a:lnTo>
                <a:lnTo>
                  <a:pt x="258970" y="159578"/>
                </a:lnTo>
                <a:lnTo>
                  <a:pt x="261928" y="162870"/>
                </a:lnTo>
                <a:lnTo>
                  <a:pt x="267861" y="169173"/>
                </a:lnTo>
                <a:lnTo>
                  <a:pt x="270833" y="172243"/>
                </a:lnTo>
                <a:lnTo>
                  <a:pt x="273805" y="174289"/>
                </a:lnTo>
                <a:lnTo>
                  <a:pt x="279754" y="176564"/>
                </a:lnTo>
                <a:lnTo>
                  <a:pt x="288682" y="177844"/>
                </a:lnTo>
                <a:lnTo>
                  <a:pt x="291658" y="177031"/>
                </a:lnTo>
                <a:lnTo>
                  <a:pt x="297611" y="173482"/>
                </a:lnTo>
                <a:lnTo>
                  <a:pt x="299596" y="171147"/>
                </a:lnTo>
                <a:lnTo>
                  <a:pt x="300918" y="168598"/>
                </a:lnTo>
                <a:lnTo>
                  <a:pt x="301800" y="165907"/>
                </a:lnTo>
                <a:lnTo>
                  <a:pt x="303380" y="162128"/>
                </a:lnTo>
                <a:lnTo>
                  <a:pt x="305426" y="157624"/>
                </a:lnTo>
                <a:lnTo>
                  <a:pt x="307781" y="152638"/>
                </a:lnTo>
                <a:lnTo>
                  <a:pt x="309353" y="147328"/>
                </a:lnTo>
                <a:lnTo>
                  <a:pt x="310400" y="141805"/>
                </a:lnTo>
                <a:lnTo>
                  <a:pt x="311097" y="136138"/>
                </a:lnTo>
                <a:lnTo>
                  <a:pt x="311563" y="129384"/>
                </a:lnTo>
                <a:lnTo>
                  <a:pt x="311873" y="121904"/>
                </a:lnTo>
                <a:lnTo>
                  <a:pt x="312218" y="105656"/>
                </a:lnTo>
                <a:lnTo>
                  <a:pt x="312371" y="88513"/>
                </a:lnTo>
                <a:lnTo>
                  <a:pt x="311420" y="80766"/>
                </a:lnTo>
                <a:lnTo>
                  <a:pt x="309794" y="73618"/>
                </a:lnTo>
                <a:lnTo>
                  <a:pt x="305340" y="59391"/>
                </a:lnTo>
                <a:lnTo>
                  <a:pt x="300054" y="43146"/>
                </a:lnTo>
                <a:lnTo>
                  <a:pt x="296263" y="35639"/>
                </a:lnTo>
                <a:lnTo>
                  <a:pt x="291751" y="28650"/>
                </a:lnTo>
                <a:lnTo>
                  <a:pt x="286759" y="22006"/>
                </a:lnTo>
                <a:lnTo>
                  <a:pt x="282440" y="16585"/>
                </a:lnTo>
                <a:lnTo>
                  <a:pt x="278567" y="11978"/>
                </a:lnTo>
                <a:lnTo>
                  <a:pt x="274993" y="7915"/>
                </a:lnTo>
                <a:lnTo>
                  <a:pt x="270626" y="5206"/>
                </a:lnTo>
                <a:lnTo>
                  <a:pt x="260482" y="2197"/>
                </a:lnTo>
                <a:lnTo>
                  <a:pt x="230790" y="0"/>
                </a:lnTo>
                <a:lnTo>
                  <a:pt x="226275" y="1914"/>
                </a:lnTo>
                <a:lnTo>
                  <a:pt x="221280" y="5175"/>
                </a:lnTo>
                <a:lnTo>
                  <a:pt x="215966" y="9332"/>
                </a:lnTo>
                <a:lnTo>
                  <a:pt x="211431" y="13096"/>
                </a:lnTo>
                <a:lnTo>
                  <a:pt x="207415" y="16598"/>
                </a:lnTo>
                <a:lnTo>
                  <a:pt x="203746" y="19925"/>
                </a:lnTo>
                <a:lnTo>
                  <a:pt x="200308" y="24127"/>
                </a:lnTo>
                <a:lnTo>
                  <a:pt x="197024" y="28912"/>
                </a:lnTo>
                <a:lnTo>
                  <a:pt x="193842" y="34088"/>
                </a:lnTo>
                <a:lnTo>
                  <a:pt x="190728" y="39522"/>
                </a:lnTo>
                <a:lnTo>
                  <a:pt x="184623" y="50852"/>
                </a:lnTo>
                <a:lnTo>
                  <a:pt x="183591" y="56651"/>
                </a:lnTo>
                <a:lnTo>
                  <a:pt x="183894" y="62502"/>
                </a:lnTo>
                <a:lnTo>
                  <a:pt x="185089" y="68386"/>
                </a:lnTo>
                <a:lnTo>
                  <a:pt x="185885" y="74294"/>
                </a:lnTo>
                <a:lnTo>
                  <a:pt x="186416" y="80217"/>
                </a:lnTo>
                <a:lnTo>
                  <a:pt x="186770" y="86150"/>
                </a:lnTo>
                <a:lnTo>
                  <a:pt x="187998" y="91097"/>
                </a:lnTo>
                <a:lnTo>
                  <a:pt x="189809" y="95388"/>
                </a:lnTo>
                <a:lnTo>
                  <a:pt x="192009" y="99240"/>
                </a:lnTo>
                <a:lnTo>
                  <a:pt x="195460" y="102801"/>
                </a:lnTo>
                <a:lnTo>
                  <a:pt x="199745" y="106166"/>
                </a:lnTo>
                <a:lnTo>
                  <a:pt x="204585" y="109403"/>
                </a:lnTo>
                <a:lnTo>
                  <a:pt x="209797" y="112553"/>
                </a:lnTo>
                <a:lnTo>
                  <a:pt x="215255" y="115644"/>
                </a:lnTo>
                <a:lnTo>
                  <a:pt x="220879" y="118698"/>
                </a:lnTo>
                <a:lnTo>
                  <a:pt x="232419" y="122090"/>
                </a:lnTo>
                <a:lnTo>
                  <a:pt x="238275" y="122995"/>
                </a:lnTo>
                <a:lnTo>
                  <a:pt x="252718" y="121354"/>
                </a:lnTo>
                <a:lnTo>
                  <a:pt x="268068" y="117318"/>
                </a:lnTo>
                <a:lnTo>
                  <a:pt x="281504" y="112217"/>
                </a:lnTo>
                <a:lnTo>
                  <a:pt x="294090" y="106642"/>
                </a:lnTo>
                <a:lnTo>
                  <a:pt x="307291" y="100858"/>
                </a:lnTo>
                <a:lnTo>
                  <a:pt x="314979" y="97926"/>
                </a:lnTo>
                <a:lnTo>
                  <a:pt x="323080" y="94979"/>
                </a:lnTo>
                <a:lnTo>
                  <a:pt x="330465" y="91031"/>
                </a:lnTo>
                <a:lnTo>
                  <a:pt x="337373" y="86413"/>
                </a:lnTo>
                <a:lnTo>
                  <a:pt x="343963" y="81351"/>
                </a:lnTo>
                <a:lnTo>
                  <a:pt x="351332" y="76984"/>
                </a:lnTo>
                <a:lnTo>
                  <a:pt x="359222" y="73081"/>
                </a:lnTo>
                <a:lnTo>
                  <a:pt x="374934" y="66097"/>
                </a:lnTo>
                <a:lnTo>
                  <a:pt x="394936" y="56588"/>
                </a:lnTo>
                <a:lnTo>
                  <a:pt x="425484" y="41493"/>
                </a:lnTo>
                <a:lnTo>
                  <a:pt x="434811" y="38168"/>
                </a:lnTo>
                <a:lnTo>
                  <a:pt x="438687" y="37281"/>
                </a:lnTo>
                <a:lnTo>
                  <a:pt x="442263" y="37682"/>
                </a:lnTo>
                <a:lnTo>
                  <a:pt x="445640" y="38942"/>
                </a:lnTo>
                <a:lnTo>
                  <a:pt x="452037" y="42987"/>
                </a:lnTo>
                <a:lnTo>
                  <a:pt x="458188" y="48092"/>
                </a:lnTo>
                <a:lnTo>
                  <a:pt x="460224" y="51835"/>
                </a:lnTo>
                <a:lnTo>
                  <a:pt x="461582" y="56314"/>
                </a:lnTo>
                <a:lnTo>
                  <a:pt x="462487" y="61285"/>
                </a:lnTo>
                <a:lnTo>
                  <a:pt x="464083" y="66583"/>
                </a:lnTo>
                <a:lnTo>
                  <a:pt x="466139" y="72100"/>
                </a:lnTo>
                <a:lnTo>
                  <a:pt x="468502" y="77762"/>
                </a:lnTo>
                <a:lnTo>
                  <a:pt x="470078" y="84513"/>
                </a:lnTo>
                <a:lnTo>
                  <a:pt x="471128" y="91991"/>
                </a:lnTo>
                <a:lnTo>
                  <a:pt x="471828" y="99952"/>
                </a:lnTo>
                <a:lnTo>
                  <a:pt x="473287" y="107244"/>
                </a:lnTo>
                <a:lnTo>
                  <a:pt x="475252" y="114090"/>
                </a:lnTo>
                <a:lnTo>
                  <a:pt x="477554" y="120638"/>
                </a:lnTo>
                <a:lnTo>
                  <a:pt x="479089" y="126988"/>
                </a:lnTo>
                <a:lnTo>
                  <a:pt x="480111" y="133205"/>
                </a:lnTo>
                <a:lnTo>
                  <a:pt x="480793" y="139335"/>
                </a:lnTo>
                <a:lnTo>
                  <a:pt x="481248" y="144413"/>
                </a:lnTo>
                <a:lnTo>
                  <a:pt x="481551" y="148791"/>
                </a:lnTo>
                <a:lnTo>
                  <a:pt x="481754" y="152702"/>
                </a:lnTo>
                <a:lnTo>
                  <a:pt x="480896" y="156301"/>
                </a:lnTo>
                <a:lnTo>
                  <a:pt x="479332" y="159693"/>
                </a:lnTo>
                <a:lnTo>
                  <a:pt x="473333" y="169284"/>
                </a:lnTo>
                <a:lnTo>
                  <a:pt x="473260" y="164663"/>
                </a:lnTo>
                <a:lnTo>
                  <a:pt x="473237" y="157009"/>
                </a:lnTo>
                <a:lnTo>
                  <a:pt x="474226" y="153220"/>
                </a:lnTo>
                <a:lnTo>
                  <a:pt x="475878" y="148709"/>
                </a:lnTo>
                <a:lnTo>
                  <a:pt x="477971" y="143717"/>
                </a:lnTo>
                <a:lnTo>
                  <a:pt x="479366" y="137413"/>
                </a:lnTo>
                <a:lnTo>
                  <a:pt x="480297" y="130234"/>
                </a:lnTo>
                <a:lnTo>
                  <a:pt x="480917" y="122471"/>
                </a:lnTo>
                <a:lnTo>
                  <a:pt x="482323" y="114319"/>
                </a:lnTo>
                <a:lnTo>
                  <a:pt x="484252" y="105908"/>
                </a:lnTo>
                <a:lnTo>
                  <a:pt x="486531" y="97324"/>
                </a:lnTo>
                <a:lnTo>
                  <a:pt x="489042" y="89617"/>
                </a:lnTo>
                <a:lnTo>
                  <a:pt x="491708" y="82494"/>
                </a:lnTo>
                <a:lnTo>
                  <a:pt x="494478" y="75762"/>
                </a:lnTo>
                <a:lnTo>
                  <a:pt x="498309" y="69289"/>
                </a:lnTo>
                <a:lnTo>
                  <a:pt x="502847" y="62990"/>
                </a:lnTo>
                <a:lnTo>
                  <a:pt x="507857" y="56806"/>
                </a:lnTo>
                <a:lnTo>
                  <a:pt x="512189" y="50699"/>
                </a:lnTo>
                <a:lnTo>
                  <a:pt x="516069" y="44643"/>
                </a:lnTo>
                <a:lnTo>
                  <a:pt x="519648" y="38621"/>
                </a:lnTo>
                <a:lnTo>
                  <a:pt x="523026" y="34607"/>
                </a:lnTo>
                <a:lnTo>
                  <a:pt x="526271" y="31931"/>
                </a:lnTo>
                <a:lnTo>
                  <a:pt x="532521" y="27965"/>
                </a:lnTo>
                <a:lnTo>
                  <a:pt x="538607" y="22895"/>
                </a:lnTo>
                <a:lnTo>
                  <a:pt x="540626" y="22138"/>
                </a:lnTo>
                <a:lnTo>
                  <a:pt x="541973" y="22626"/>
                </a:lnTo>
                <a:lnTo>
                  <a:pt x="546513" y="28053"/>
                </a:lnTo>
                <a:lnTo>
                  <a:pt x="548874" y="30538"/>
                </a:lnTo>
                <a:lnTo>
                  <a:pt x="550447" y="33187"/>
                </a:lnTo>
                <a:lnTo>
                  <a:pt x="553655" y="42647"/>
                </a:lnTo>
                <a:lnTo>
                  <a:pt x="555619" y="47213"/>
                </a:lnTo>
                <a:lnTo>
                  <a:pt x="557921" y="52241"/>
                </a:lnTo>
                <a:lnTo>
                  <a:pt x="559456" y="57577"/>
                </a:lnTo>
                <a:lnTo>
                  <a:pt x="560478" y="63119"/>
                </a:lnTo>
                <a:lnTo>
                  <a:pt x="561161" y="68798"/>
                </a:lnTo>
                <a:lnTo>
                  <a:pt x="562608" y="75561"/>
                </a:lnTo>
                <a:lnTo>
                  <a:pt x="564565" y="83045"/>
                </a:lnTo>
                <a:lnTo>
                  <a:pt x="566861" y="91012"/>
                </a:lnTo>
                <a:lnTo>
                  <a:pt x="568393" y="98308"/>
                </a:lnTo>
                <a:lnTo>
                  <a:pt x="569413" y="105156"/>
                </a:lnTo>
                <a:lnTo>
                  <a:pt x="570093" y="111705"/>
                </a:lnTo>
                <a:lnTo>
                  <a:pt x="570547" y="117064"/>
                </a:lnTo>
                <a:lnTo>
                  <a:pt x="570850" y="121628"/>
                </a:lnTo>
                <a:lnTo>
                  <a:pt x="571051" y="125664"/>
                </a:lnTo>
                <a:lnTo>
                  <a:pt x="572178" y="130338"/>
                </a:lnTo>
                <a:lnTo>
                  <a:pt x="573921" y="135439"/>
                </a:lnTo>
                <a:lnTo>
                  <a:pt x="579107" y="148402"/>
                </a:lnTo>
                <a:lnTo>
                  <a:pt x="582463" y="152821"/>
                </a:lnTo>
                <a:lnTo>
                  <a:pt x="584747" y="155389"/>
                </a:lnTo>
                <a:lnTo>
                  <a:pt x="587261" y="157100"/>
                </a:lnTo>
                <a:lnTo>
                  <a:pt x="592701" y="159002"/>
                </a:lnTo>
                <a:lnTo>
                  <a:pt x="595541" y="158517"/>
                </a:lnTo>
                <a:lnTo>
                  <a:pt x="601342" y="155332"/>
                </a:lnTo>
                <a:lnTo>
                  <a:pt x="607227" y="150609"/>
                </a:lnTo>
                <a:lnTo>
                  <a:pt x="613150" y="145203"/>
                </a:lnTo>
                <a:lnTo>
                  <a:pt x="619090" y="139493"/>
                </a:lnTo>
                <a:lnTo>
                  <a:pt x="622063" y="135589"/>
                </a:lnTo>
                <a:lnTo>
                  <a:pt x="625037" y="131002"/>
                </a:lnTo>
                <a:lnTo>
                  <a:pt x="628012" y="125960"/>
                </a:lnTo>
                <a:lnTo>
                  <a:pt x="630988" y="120614"/>
                </a:lnTo>
                <a:lnTo>
                  <a:pt x="636940" y="109382"/>
                </a:lnTo>
                <a:lnTo>
                  <a:pt x="654798" y="74156"/>
                </a:lnTo>
                <a:lnTo>
                  <a:pt x="657775" y="69211"/>
                </a:lnTo>
                <a:lnTo>
                  <a:pt x="660751" y="64922"/>
                </a:lnTo>
                <a:lnTo>
                  <a:pt x="663728" y="61070"/>
                </a:lnTo>
                <a:lnTo>
                  <a:pt x="665712" y="56518"/>
                </a:lnTo>
                <a:lnTo>
                  <a:pt x="667035" y="51499"/>
                </a:lnTo>
                <a:lnTo>
                  <a:pt x="667918" y="46169"/>
                </a:lnTo>
                <a:lnTo>
                  <a:pt x="669497" y="42615"/>
                </a:lnTo>
                <a:lnTo>
                  <a:pt x="671543" y="40246"/>
                </a:lnTo>
                <a:lnTo>
                  <a:pt x="677215" y="36444"/>
                </a:lnTo>
                <a:lnTo>
                  <a:pt x="680636" y="35924"/>
                </a:lnTo>
                <a:lnTo>
                  <a:pt x="682938" y="35785"/>
                </a:lnTo>
                <a:lnTo>
                  <a:pt x="684472" y="36685"/>
                </a:lnTo>
                <a:lnTo>
                  <a:pt x="685495" y="38277"/>
                </a:lnTo>
                <a:lnTo>
                  <a:pt x="687624" y="43684"/>
                </a:lnTo>
                <a:lnTo>
                  <a:pt x="691877" y="52701"/>
                </a:lnTo>
                <a:lnTo>
                  <a:pt x="726247" y="121846"/>
                </a:lnTo>
                <a:lnTo>
                  <a:pt x="728227" y="126801"/>
                </a:lnTo>
                <a:lnTo>
                  <a:pt x="729548" y="131096"/>
                </a:lnTo>
                <a:lnTo>
                  <a:pt x="730428" y="134952"/>
                </a:lnTo>
                <a:lnTo>
                  <a:pt x="732007" y="139507"/>
                </a:lnTo>
                <a:lnTo>
                  <a:pt x="734052" y="144528"/>
                </a:lnTo>
                <a:lnTo>
                  <a:pt x="736408" y="149860"/>
                </a:lnTo>
                <a:lnTo>
                  <a:pt x="738970" y="154407"/>
                </a:lnTo>
                <a:lnTo>
                  <a:pt x="741670" y="158430"/>
                </a:lnTo>
                <a:lnTo>
                  <a:pt x="744463" y="162105"/>
                </a:lnTo>
                <a:lnTo>
                  <a:pt x="746325" y="165546"/>
                </a:lnTo>
                <a:lnTo>
                  <a:pt x="747566" y="168833"/>
                </a:lnTo>
                <a:lnTo>
                  <a:pt x="748393" y="172016"/>
                </a:lnTo>
                <a:lnTo>
                  <a:pt x="749937" y="174138"/>
                </a:lnTo>
                <a:lnTo>
                  <a:pt x="751958" y="175553"/>
                </a:lnTo>
                <a:lnTo>
                  <a:pt x="757591" y="177824"/>
                </a:lnTo>
                <a:lnTo>
                  <a:pt x="763308" y="178217"/>
                </a:lnTo>
                <a:lnTo>
                  <a:pt x="765833" y="177280"/>
                </a:lnTo>
                <a:lnTo>
                  <a:pt x="771285" y="173593"/>
                </a:lnTo>
                <a:lnTo>
                  <a:pt x="773136" y="170229"/>
                </a:lnTo>
                <a:lnTo>
                  <a:pt x="774370" y="166002"/>
                </a:lnTo>
                <a:lnTo>
                  <a:pt x="775192" y="161199"/>
                </a:lnTo>
                <a:lnTo>
                  <a:pt x="776733" y="156013"/>
                </a:lnTo>
                <a:lnTo>
                  <a:pt x="778752" y="150571"/>
                </a:lnTo>
                <a:lnTo>
                  <a:pt x="781090" y="144959"/>
                </a:lnTo>
                <a:lnTo>
                  <a:pt x="784634" y="139233"/>
                </a:lnTo>
                <a:lnTo>
                  <a:pt x="788981" y="133431"/>
                </a:lnTo>
                <a:lnTo>
                  <a:pt x="793863" y="127579"/>
                </a:lnTo>
                <a:lnTo>
                  <a:pt x="799101" y="121693"/>
                </a:lnTo>
                <a:lnTo>
                  <a:pt x="810214" y="109862"/>
                </a:lnTo>
                <a:lnTo>
                  <a:pt x="814964" y="103929"/>
                </a:lnTo>
                <a:lnTo>
                  <a:pt x="819122" y="97989"/>
                </a:lnTo>
                <a:lnTo>
                  <a:pt x="822886" y="92045"/>
                </a:lnTo>
                <a:lnTo>
                  <a:pt x="827381" y="87090"/>
                </a:lnTo>
                <a:lnTo>
                  <a:pt x="832361" y="82794"/>
                </a:lnTo>
                <a:lnTo>
                  <a:pt x="837666" y="78938"/>
                </a:lnTo>
                <a:lnTo>
                  <a:pt x="843187" y="75375"/>
                </a:lnTo>
                <a:lnTo>
                  <a:pt x="848851" y="72008"/>
                </a:lnTo>
                <a:lnTo>
                  <a:pt x="854612" y="68771"/>
                </a:lnTo>
                <a:lnTo>
                  <a:pt x="866305" y="62528"/>
                </a:lnTo>
                <a:lnTo>
                  <a:pt x="877124" y="57439"/>
                </a:lnTo>
                <a:lnTo>
                  <a:pt x="885241" y="55177"/>
                </a:lnTo>
                <a:lnTo>
                  <a:pt x="889785" y="55566"/>
                </a:lnTo>
                <a:lnTo>
                  <a:pt x="900127" y="58644"/>
                </a:lnTo>
                <a:lnTo>
                  <a:pt x="908693" y="63319"/>
                </a:lnTo>
                <a:lnTo>
                  <a:pt x="915806" y="68704"/>
                </a:lnTo>
                <a:lnTo>
                  <a:pt x="922276" y="74405"/>
                </a:lnTo>
                <a:lnTo>
                  <a:pt x="925390" y="78306"/>
                </a:lnTo>
                <a:lnTo>
                  <a:pt x="928459" y="82892"/>
                </a:lnTo>
                <a:lnTo>
                  <a:pt x="931496" y="87933"/>
                </a:lnTo>
                <a:lnTo>
                  <a:pt x="934514" y="93278"/>
                </a:lnTo>
                <a:lnTo>
                  <a:pt x="940512" y="104509"/>
                </a:lnTo>
                <a:lnTo>
                  <a:pt x="949467" y="121988"/>
                </a:lnTo>
                <a:lnTo>
                  <a:pt x="951455" y="126896"/>
                </a:lnTo>
                <a:lnTo>
                  <a:pt x="952781" y="131160"/>
                </a:lnTo>
                <a:lnTo>
                  <a:pt x="953664" y="134994"/>
                </a:lnTo>
                <a:lnTo>
                  <a:pt x="954253" y="139535"/>
                </a:lnTo>
                <a:lnTo>
                  <a:pt x="954646" y="144547"/>
                </a:lnTo>
                <a:lnTo>
                  <a:pt x="955276" y="157368"/>
                </a:lnTo>
                <a:lnTo>
                  <a:pt x="955362" y="161767"/>
                </a:lnTo>
                <a:lnTo>
                  <a:pt x="955427" y="169003"/>
                </a:lnTo>
                <a:lnTo>
                  <a:pt x="955430" y="164579"/>
                </a:lnTo>
                <a:lnTo>
                  <a:pt x="956422" y="162235"/>
                </a:lnTo>
                <a:lnTo>
                  <a:pt x="960171" y="156985"/>
                </a:lnTo>
                <a:lnTo>
                  <a:pt x="961567" y="153203"/>
                </a:lnTo>
                <a:lnTo>
                  <a:pt x="962499" y="148698"/>
                </a:lnTo>
                <a:lnTo>
                  <a:pt x="963119" y="143710"/>
                </a:lnTo>
                <a:lnTo>
                  <a:pt x="964525" y="138401"/>
                </a:lnTo>
                <a:lnTo>
                  <a:pt x="966454" y="132876"/>
                </a:lnTo>
                <a:lnTo>
                  <a:pt x="968733" y="127209"/>
                </a:lnTo>
                <a:lnTo>
                  <a:pt x="971244" y="121447"/>
                </a:lnTo>
                <a:lnTo>
                  <a:pt x="976680" y="109752"/>
                </a:lnTo>
                <a:lnTo>
                  <a:pt x="980512" y="103856"/>
                </a:lnTo>
                <a:lnTo>
                  <a:pt x="985050" y="97940"/>
                </a:lnTo>
                <a:lnTo>
                  <a:pt x="990060" y="92012"/>
                </a:lnTo>
                <a:lnTo>
                  <a:pt x="994391" y="86076"/>
                </a:lnTo>
                <a:lnTo>
                  <a:pt x="998272" y="80134"/>
                </a:lnTo>
                <a:lnTo>
                  <a:pt x="1001851" y="74188"/>
                </a:lnTo>
                <a:lnTo>
                  <a:pt x="1005230" y="69232"/>
                </a:lnTo>
                <a:lnTo>
                  <a:pt x="1008474" y="64936"/>
                </a:lnTo>
                <a:lnTo>
                  <a:pt x="1011628" y="61080"/>
                </a:lnTo>
                <a:lnTo>
                  <a:pt x="1014724" y="58509"/>
                </a:lnTo>
                <a:lnTo>
                  <a:pt x="1017780" y="56795"/>
                </a:lnTo>
                <a:lnTo>
                  <a:pt x="1023821" y="54891"/>
                </a:lnTo>
                <a:lnTo>
                  <a:pt x="1029813" y="54044"/>
                </a:lnTo>
                <a:lnTo>
                  <a:pt x="1032801" y="54811"/>
                </a:lnTo>
                <a:lnTo>
                  <a:pt x="1038766" y="58308"/>
                </a:lnTo>
                <a:lnTo>
                  <a:pt x="1044724" y="63170"/>
                </a:lnTo>
                <a:lnTo>
                  <a:pt x="1050679" y="68638"/>
                </a:lnTo>
                <a:lnTo>
                  <a:pt x="1056633" y="74376"/>
                </a:lnTo>
                <a:lnTo>
                  <a:pt x="1059611" y="78287"/>
                </a:lnTo>
                <a:lnTo>
                  <a:pt x="1062587" y="82878"/>
                </a:lnTo>
                <a:lnTo>
                  <a:pt x="1065564" y="87924"/>
                </a:lnTo>
                <a:lnTo>
                  <a:pt x="1069533" y="93272"/>
                </a:lnTo>
                <a:lnTo>
                  <a:pt x="1074163" y="98822"/>
                </a:lnTo>
                <a:lnTo>
                  <a:pt x="1079234" y="104507"/>
                </a:lnTo>
                <a:lnTo>
                  <a:pt x="1083607" y="110280"/>
                </a:lnTo>
                <a:lnTo>
                  <a:pt x="1087514" y="116114"/>
                </a:lnTo>
                <a:lnTo>
                  <a:pt x="1091112" y="121987"/>
                </a:lnTo>
                <a:lnTo>
                  <a:pt x="1094502" y="126895"/>
                </a:lnTo>
                <a:lnTo>
                  <a:pt x="1097754" y="131159"/>
                </a:lnTo>
                <a:lnTo>
                  <a:pt x="1100915" y="134994"/>
                </a:lnTo>
                <a:lnTo>
                  <a:pt x="1104014" y="138543"/>
                </a:lnTo>
                <a:lnTo>
                  <a:pt x="1107073" y="141901"/>
                </a:lnTo>
                <a:lnTo>
                  <a:pt x="1110103" y="145132"/>
                </a:lnTo>
                <a:lnTo>
                  <a:pt x="1114108" y="147286"/>
                </a:lnTo>
                <a:lnTo>
                  <a:pt x="1123850" y="149679"/>
                </a:lnTo>
                <a:lnTo>
                  <a:pt x="1150301" y="151425"/>
                </a:lnTo>
                <a:lnTo>
                  <a:pt x="1154797" y="150489"/>
                </a:lnTo>
                <a:lnTo>
                  <a:pt x="1162439" y="146803"/>
                </a:lnTo>
                <a:lnTo>
                  <a:pt x="1171789" y="141858"/>
                </a:lnTo>
                <a:lnTo>
                  <a:pt x="1181567" y="136353"/>
                </a:lnTo>
                <a:lnTo>
                  <a:pt x="1189220" y="130598"/>
                </a:lnTo>
                <a:lnTo>
                  <a:pt x="1193642" y="126683"/>
                </a:lnTo>
                <a:lnTo>
                  <a:pt x="1203847" y="117040"/>
                </a:lnTo>
                <a:lnTo>
                  <a:pt x="1220748" y="100456"/>
                </a:lnTo>
                <a:lnTo>
                  <a:pt x="1225575" y="93689"/>
                </a:lnTo>
                <a:lnTo>
                  <a:pt x="1229785" y="86201"/>
                </a:lnTo>
                <a:lnTo>
                  <a:pt x="1233583" y="78233"/>
                </a:lnTo>
                <a:lnTo>
                  <a:pt x="1236116" y="71929"/>
                </a:lnTo>
                <a:lnTo>
                  <a:pt x="1237804" y="66734"/>
                </a:lnTo>
                <a:lnTo>
                  <a:pt x="1238930" y="62278"/>
                </a:lnTo>
                <a:lnTo>
                  <a:pt x="1239680" y="57323"/>
                </a:lnTo>
                <a:lnTo>
                  <a:pt x="1240181" y="52036"/>
                </a:lnTo>
                <a:lnTo>
                  <a:pt x="1240736" y="41861"/>
                </a:lnTo>
                <a:lnTo>
                  <a:pt x="1240983" y="34032"/>
                </a:lnTo>
                <a:lnTo>
                  <a:pt x="1241122" y="24046"/>
                </a:lnTo>
                <a:lnTo>
                  <a:pt x="1240150" y="21914"/>
                </a:lnTo>
                <a:lnTo>
                  <a:pt x="1238509" y="20492"/>
                </a:lnTo>
                <a:lnTo>
                  <a:pt x="1236423" y="19544"/>
                </a:lnTo>
                <a:lnTo>
                  <a:pt x="1231459" y="18491"/>
                </a:lnTo>
                <a:lnTo>
                  <a:pt x="1228747" y="18210"/>
                </a:lnTo>
                <a:lnTo>
                  <a:pt x="1225946" y="19015"/>
                </a:lnTo>
                <a:lnTo>
                  <a:pt x="1217264" y="23896"/>
                </a:lnTo>
                <a:lnTo>
                  <a:pt x="1211369" y="25386"/>
                </a:lnTo>
                <a:lnTo>
                  <a:pt x="1208408" y="27768"/>
                </a:lnTo>
                <a:lnTo>
                  <a:pt x="1205441" y="31340"/>
                </a:lnTo>
                <a:lnTo>
                  <a:pt x="1202473" y="35706"/>
                </a:lnTo>
                <a:lnTo>
                  <a:pt x="1200492" y="40601"/>
                </a:lnTo>
                <a:lnTo>
                  <a:pt x="1199173" y="45848"/>
                </a:lnTo>
                <a:lnTo>
                  <a:pt x="1198293" y="51331"/>
                </a:lnTo>
                <a:lnTo>
                  <a:pt x="1197706" y="56971"/>
                </a:lnTo>
                <a:lnTo>
                  <a:pt x="1197315" y="62715"/>
                </a:lnTo>
                <a:lnTo>
                  <a:pt x="1197054" y="68528"/>
                </a:lnTo>
                <a:lnTo>
                  <a:pt x="1196764" y="80280"/>
                </a:lnTo>
                <a:lnTo>
                  <a:pt x="1196687" y="86192"/>
                </a:lnTo>
                <a:lnTo>
                  <a:pt x="1197628" y="92117"/>
                </a:lnTo>
                <a:lnTo>
                  <a:pt x="1199247" y="98052"/>
                </a:lnTo>
                <a:lnTo>
                  <a:pt x="1201319" y="103993"/>
                </a:lnTo>
                <a:lnTo>
                  <a:pt x="1204685" y="109938"/>
                </a:lnTo>
                <a:lnTo>
                  <a:pt x="1208912" y="115886"/>
                </a:lnTo>
                <a:lnTo>
                  <a:pt x="1213715" y="121835"/>
                </a:lnTo>
                <a:lnTo>
                  <a:pt x="1217910" y="126794"/>
                </a:lnTo>
                <a:lnTo>
                  <a:pt x="1221698" y="131092"/>
                </a:lnTo>
                <a:lnTo>
                  <a:pt x="1225216" y="134949"/>
                </a:lnTo>
                <a:lnTo>
                  <a:pt x="1230537" y="138513"/>
                </a:lnTo>
                <a:lnTo>
                  <a:pt x="1237062" y="141881"/>
                </a:lnTo>
                <a:lnTo>
                  <a:pt x="1251257" y="148269"/>
                </a:lnTo>
                <a:lnTo>
                  <a:pt x="1264180" y="154415"/>
                </a:lnTo>
                <a:lnTo>
                  <a:pt x="1279185" y="157809"/>
                </a:lnTo>
                <a:lnTo>
                  <a:pt x="1323611" y="160285"/>
                </a:lnTo>
                <a:lnTo>
                  <a:pt x="1339332" y="159425"/>
                </a:lnTo>
                <a:lnTo>
                  <a:pt x="1352934" y="155736"/>
                </a:lnTo>
                <a:lnTo>
                  <a:pt x="1376489" y="148080"/>
                </a:lnTo>
                <a:lnTo>
                  <a:pt x="1390946" y="142426"/>
                </a:lnTo>
                <a:lnTo>
                  <a:pt x="1397578" y="139528"/>
                </a:lnTo>
                <a:lnTo>
                  <a:pt x="1403985" y="135613"/>
                </a:lnTo>
                <a:lnTo>
                  <a:pt x="1410240" y="131018"/>
                </a:lnTo>
                <a:lnTo>
                  <a:pt x="1416395" y="125970"/>
                </a:lnTo>
                <a:lnTo>
                  <a:pt x="1421490" y="121613"/>
                </a:lnTo>
                <a:lnTo>
                  <a:pt x="1425880" y="117716"/>
                </a:lnTo>
                <a:lnTo>
                  <a:pt x="1433403" y="110740"/>
                </a:lnTo>
                <a:lnTo>
                  <a:pt x="1443215" y="101234"/>
                </a:lnTo>
                <a:lnTo>
                  <a:pt x="1453680" y="90882"/>
                </a:lnTo>
                <a:lnTo>
                  <a:pt x="1454285" y="89291"/>
                </a:lnTo>
                <a:lnTo>
                  <a:pt x="1454956" y="84877"/>
                </a:lnTo>
                <a:lnTo>
                  <a:pt x="1455494" y="80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PenAnnotation171"/>
          <p:cNvSpPr/>
          <p:nvPr/>
        </p:nvSpPr>
        <p:spPr>
          <a:xfrm>
            <a:off x="4982765" y="3645634"/>
            <a:ext cx="464345" cy="210059"/>
          </a:xfrm>
          <a:custGeom>
            <a:avLst/>
            <a:gdLst/>
            <a:ahLst/>
            <a:cxnLst/>
            <a:rect l="0" t="0" r="0" b="0"/>
            <a:pathLst>
              <a:path w="464345" h="210059">
                <a:moveTo>
                  <a:pt x="0" y="185201"/>
                </a:moveTo>
                <a:lnTo>
                  <a:pt x="4741" y="185201"/>
                </a:lnTo>
                <a:lnTo>
                  <a:pt x="7129" y="186194"/>
                </a:lnTo>
                <a:lnTo>
                  <a:pt x="12429" y="189942"/>
                </a:lnTo>
                <a:lnTo>
                  <a:pt x="15231" y="190346"/>
                </a:lnTo>
                <a:lnTo>
                  <a:pt x="18092" y="189624"/>
                </a:lnTo>
                <a:lnTo>
                  <a:pt x="20991" y="188149"/>
                </a:lnTo>
                <a:lnTo>
                  <a:pt x="29504" y="186512"/>
                </a:lnTo>
                <a:lnTo>
                  <a:pt x="34552" y="186075"/>
                </a:lnTo>
                <a:lnTo>
                  <a:pt x="45453" y="182944"/>
                </a:lnTo>
                <a:lnTo>
                  <a:pt x="56912" y="178245"/>
                </a:lnTo>
                <a:lnTo>
                  <a:pt x="68620" y="172849"/>
                </a:lnTo>
                <a:lnTo>
                  <a:pt x="74520" y="169029"/>
                </a:lnTo>
                <a:lnTo>
                  <a:pt x="80438" y="164498"/>
                </a:lnTo>
                <a:lnTo>
                  <a:pt x="86367" y="159493"/>
                </a:lnTo>
                <a:lnTo>
                  <a:pt x="92305" y="154172"/>
                </a:lnTo>
                <a:lnTo>
                  <a:pt x="104194" y="142968"/>
                </a:lnTo>
                <a:lnTo>
                  <a:pt x="122043" y="125504"/>
                </a:lnTo>
                <a:lnTo>
                  <a:pt x="127003" y="118614"/>
                </a:lnTo>
                <a:lnTo>
                  <a:pt x="131301" y="111044"/>
                </a:lnTo>
                <a:lnTo>
                  <a:pt x="145329" y="82248"/>
                </a:lnTo>
                <a:lnTo>
                  <a:pt x="148480" y="74894"/>
                </a:lnTo>
                <a:lnTo>
                  <a:pt x="151573" y="67015"/>
                </a:lnTo>
                <a:lnTo>
                  <a:pt x="154627" y="58786"/>
                </a:lnTo>
                <a:lnTo>
                  <a:pt x="157655" y="51315"/>
                </a:lnTo>
                <a:lnTo>
                  <a:pt x="160666" y="44350"/>
                </a:lnTo>
                <a:lnTo>
                  <a:pt x="163665" y="37722"/>
                </a:lnTo>
                <a:lnTo>
                  <a:pt x="165665" y="31319"/>
                </a:lnTo>
                <a:lnTo>
                  <a:pt x="166998" y="25067"/>
                </a:lnTo>
                <a:lnTo>
                  <a:pt x="167887" y="18914"/>
                </a:lnTo>
                <a:lnTo>
                  <a:pt x="168479" y="13820"/>
                </a:lnTo>
                <a:lnTo>
                  <a:pt x="168874" y="9431"/>
                </a:lnTo>
                <a:lnTo>
                  <a:pt x="169138" y="5514"/>
                </a:lnTo>
                <a:lnTo>
                  <a:pt x="168321" y="2902"/>
                </a:lnTo>
                <a:lnTo>
                  <a:pt x="166784" y="1160"/>
                </a:lnTo>
                <a:lnTo>
                  <a:pt x="164768" y="0"/>
                </a:lnTo>
                <a:lnTo>
                  <a:pt x="162431" y="218"/>
                </a:lnTo>
                <a:lnTo>
                  <a:pt x="159881" y="1356"/>
                </a:lnTo>
                <a:lnTo>
                  <a:pt x="153410" y="6258"/>
                </a:lnTo>
                <a:lnTo>
                  <a:pt x="148907" y="10343"/>
                </a:lnTo>
                <a:lnTo>
                  <a:pt x="143919" y="15051"/>
                </a:lnTo>
                <a:lnTo>
                  <a:pt x="138610" y="21166"/>
                </a:lnTo>
                <a:lnTo>
                  <a:pt x="133087" y="28220"/>
                </a:lnTo>
                <a:lnTo>
                  <a:pt x="127420" y="35899"/>
                </a:lnTo>
                <a:lnTo>
                  <a:pt x="115831" y="52368"/>
                </a:lnTo>
                <a:lnTo>
                  <a:pt x="109963" y="60927"/>
                </a:lnTo>
                <a:lnTo>
                  <a:pt x="105059" y="69610"/>
                </a:lnTo>
                <a:lnTo>
                  <a:pt x="100797" y="78375"/>
                </a:lnTo>
                <a:lnTo>
                  <a:pt x="96964" y="87195"/>
                </a:lnTo>
                <a:lnTo>
                  <a:pt x="93416" y="96051"/>
                </a:lnTo>
                <a:lnTo>
                  <a:pt x="86828" y="113829"/>
                </a:lnTo>
                <a:lnTo>
                  <a:pt x="84675" y="122737"/>
                </a:lnTo>
                <a:lnTo>
                  <a:pt x="83239" y="131652"/>
                </a:lnTo>
                <a:lnTo>
                  <a:pt x="82282" y="140572"/>
                </a:lnTo>
                <a:lnTo>
                  <a:pt x="82636" y="148504"/>
                </a:lnTo>
                <a:lnTo>
                  <a:pt x="83864" y="155775"/>
                </a:lnTo>
                <a:lnTo>
                  <a:pt x="85675" y="162607"/>
                </a:lnTo>
                <a:lnTo>
                  <a:pt x="87875" y="169147"/>
                </a:lnTo>
                <a:lnTo>
                  <a:pt x="90333" y="175490"/>
                </a:lnTo>
                <a:lnTo>
                  <a:pt x="92965" y="181704"/>
                </a:lnTo>
                <a:lnTo>
                  <a:pt x="95711" y="186839"/>
                </a:lnTo>
                <a:lnTo>
                  <a:pt x="98534" y="191254"/>
                </a:lnTo>
                <a:lnTo>
                  <a:pt x="101408" y="195190"/>
                </a:lnTo>
                <a:lnTo>
                  <a:pt x="104316" y="198806"/>
                </a:lnTo>
                <a:lnTo>
                  <a:pt x="107247" y="202209"/>
                </a:lnTo>
                <a:lnTo>
                  <a:pt x="110194" y="205469"/>
                </a:lnTo>
                <a:lnTo>
                  <a:pt x="114142" y="207643"/>
                </a:lnTo>
                <a:lnTo>
                  <a:pt x="123821" y="210058"/>
                </a:lnTo>
                <a:lnTo>
                  <a:pt x="129180" y="209710"/>
                </a:lnTo>
                <a:lnTo>
                  <a:pt x="140427" y="206678"/>
                </a:lnTo>
                <a:lnTo>
                  <a:pt x="145212" y="203488"/>
                </a:lnTo>
                <a:lnTo>
                  <a:pt x="149394" y="199377"/>
                </a:lnTo>
                <a:lnTo>
                  <a:pt x="153174" y="194652"/>
                </a:lnTo>
                <a:lnTo>
                  <a:pt x="157678" y="190509"/>
                </a:lnTo>
                <a:lnTo>
                  <a:pt x="162666" y="186756"/>
                </a:lnTo>
                <a:lnTo>
                  <a:pt x="167975" y="183261"/>
                </a:lnTo>
                <a:lnTo>
                  <a:pt x="173500" y="177955"/>
                </a:lnTo>
                <a:lnTo>
                  <a:pt x="179166" y="171441"/>
                </a:lnTo>
                <a:lnTo>
                  <a:pt x="184929" y="164121"/>
                </a:lnTo>
                <a:lnTo>
                  <a:pt x="190754" y="157257"/>
                </a:lnTo>
                <a:lnTo>
                  <a:pt x="196623" y="150697"/>
                </a:lnTo>
                <a:lnTo>
                  <a:pt x="202520" y="144339"/>
                </a:lnTo>
                <a:lnTo>
                  <a:pt x="208435" y="137124"/>
                </a:lnTo>
                <a:lnTo>
                  <a:pt x="214363" y="129337"/>
                </a:lnTo>
                <a:lnTo>
                  <a:pt x="220299" y="121170"/>
                </a:lnTo>
                <a:lnTo>
                  <a:pt x="225249" y="112748"/>
                </a:lnTo>
                <a:lnTo>
                  <a:pt x="229541" y="104157"/>
                </a:lnTo>
                <a:lnTo>
                  <a:pt x="233395" y="95453"/>
                </a:lnTo>
                <a:lnTo>
                  <a:pt x="237948" y="87666"/>
                </a:lnTo>
                <a:lnTo>
                  <a:pt x="242968" y="80490"/>
                </a:lnTo>
                <a:lnTo>
                  <a:pt x="248299" y="73722"/>
                </a:lnTo>
                <a:lnTo>
                  <a:pt x="253838" y="68218"/>
                </a:lnTo>
                <a:lnTo>
                  <a:pt x="259514" y="63556"/>
                </a:lnTo>
                <a:lnTo>
                  <a:pt x="265283" y="59456"/>
                </a:lnTo>
                <a:lnTo>
                  <a:pt x="270121" y="55731"/>
                </a:lnTo>
                <a:lnTo>
                  <a:pt x="274338" y="52255"/>
                </a:lnTo>
                <a:lnTo>
                  <a:pt x="281671" y="45747"/>
                </a:lnTo>
                <a:lnTo>
                  <a:pt x="288236" y="39548"/>
                </a:lnTo>
                <a:lnTo>
                  <a:pt x="291377" y="38489"/>
                </a:lnTo>
                <a:lnTo>
                  <a:pt x="294462" y="38776"/>
                </a:lnTo>
                <a:lnTo>
                  <a:pt x="297511" y="39960"/>
                </a:lnTo>
                <a:lnTo>
                  <a:pt x="303545" y="43921"/>
                </a:lnTo>
                <a:lnTo>
                  <a:pt x="306543" y="46366"/>
                </a:lnTo>
                <a:lnTo>
                  <a:pt x="308542" y="48988"/>
                </a:lnTo>
                <a:lnTo>
                  <a:pt x="309875" y="51729"/>
                </a:lnTo>
                <a:lnTo>
                  <a:pt x="310763" y="54547"/>
                </a:lnTo>
                <a:lnTo>
                  <a:pt x="312347" y="58412"/>
                </a:lnTo>
                <a:lnTo>
                  <a:pt x="314396" y="62972"/>
                </a:lnTo>
                <a:lnTo>
                  <a:pt x="316753" y="67996"/>
                </a:lnTo>
                <a:lnTo>
                  <a:pt x="318325" y="74323"/>
                </a:lnTo>
                <a:lnTo>
                  <a:pt x="319373" y="81516"/>
                </a:lnTo>
                <a:lnTo>
                  <a:pt x="320072" y="89289"/>
                </a:lnTo>
                <a:lnTo>
                  <a:pt x="321529" y="97447"/>
                </a:lnTo>
                <a:lnTo>
                  <a:pt x="323494" y="105863"/>
                </a:lnTo>
                <a:lnTo>
                  <a:pt x="325795" y="114450"/>
                </a:lnTo>
                <a:lnTo>
                  <a:pt x="327330" y="122159"/>
                </a:lnTo>
                <a:lnTo>
                  <a:pt x="328353" y="129282"/>
                </a:lnTo>
                <a:lnTo>
                  <a:pt x="329035" y="136016"/>
                </a:lnTo>
                <a:lnTo>
                  <a:pt x="328497" y="142489"/>
                </a:lnTo>
                <a:lnTo>
                  <a:pt x="327146" y="148789"/>
                </a:lnTo>
                <a:lnTo>
                  <a:pt x="325254" y="154973"/>
                </a:lnTo>
                <a:lnTo>
                  <a:pt x="323992" y="160089"/>
                </a:lnTo>
                <a:lnTo>
                  <a:pt x="323151" y="164491"/>
                </a:lnTo>
                <a:lnTo>
                  <a:pt x="322591" y="168418"/>
                </a:lnTo>
                <a:lnTo>
                  <a:pt x="322217" y="172028"/>
                </a:lnTo>
                <a:lnTo>
                  <a:pt x="321968" y="175427"/>
                </a:lnTo>
                <a:lnTo>
                  <a:pt x="321801" y="178685"/>
                </a:lnTo>
                <a:lnTo>
                  <a:pt x="320698" y="180857"/>
                </a:lnTo>
                <a:lnTo>
                  <a:pt x="318971" y="182305"/>
                </a:lnTo>
                <a:lnTo>
                  <a:pt x="313810" y="184629"/>
                </a:lnTo>
                <a:lnTo>
                  <a:pt x="313386" y="183828"/>
                </a:lnTo>
                <a:lnTo>
                  <a:pt x="312790" y="177959"/>
                </a:lnTo>
                <a:lnTo>
                  <a:pt x="312651" y="172722"/>
                </a:lnTo>
                <a:lnTo>
                  <a:pt x="313606" y="168945"/>
                </a:lnTo>
                <a:lnTo>
                  <a:pt x="315235" y="164442"/>
                </a:lnTo>
                <a:lnTo>
                  <a:pt x="317313" y="159455"/>
                </a:lnTo>
                <a:lnTo>
                  <a:pt x="318698" y="153155"/>
                </a:lnTo>
                <a:lnTo>
                  <a:pt x="319622" y="145977"/>
                </a:lnTo>
                <a:lnTo>
                  <a:pt x="320238" y="138216"/>
                </a:lnTo>
                <a:lnTo>
                  <a:pt x="320648" y="131057"/>
                </a:lnTo>
                <a:lnTo>
                  <a:pt x="321104" y="117812"/>
                </a:lnTo>
                <a:lnTo>
                  <a:pt x="322218" y="110509"/>
                </a:lnTo>
                <a:lnTo>
                  <a:pt x="323952" y="102665"/>
                </a:lnTo>
                <a:lnTo>
                  <a:pt x="326102" y="94458"/>
                </a:lnTo>
                <a:lnTo>
                  <a:pt x="328526" y="87995"/>
                </a:lnTo>
                <a:lnTo>
                  <a:pt x="331134" y="82694"/>
                </a:lnTo>
                <a:lnTo>
                  <a:pt x="333866" y="78168"/>
                </a:lnTo>
                <a:lnTo>
                  <a:pt x="336679" y="74158"/>
                </a:lnTo>
                <a:lnTo>
                  <a:pt x="339546" y="70493"/>
                </a:lnTo>
                <a:lnTo>
                  <a:pt x="342450" y="67057"/>
                </a:lnTo>
                <a:lnTo>
                  <a:pt x="348323" y="60594"/>
                </a:lnTo>
                <a:lnTo>
                  <a:pt x="351278" y="57481"/>
                </a:lnTo>
                <a:lnTo>
                  <a:pt x="354240" y="56398"/>
                </a:lnTo>
                <a:lnTo>
                  <a:pt x="357207" y="56669"/>
                </a:lnTo>
                <a:lnTo>
                  <a:pt x="368769" y="61790"/>
                </a:lnTo>
                <a:lnTo>
                  <a:pt x="378210" y="66852"/>
                </a:lnTo>
                <a:lnTo>
                  <a:pt x="385713" y="72409"/>
                </a:lnTo>
                <a:lnTo>
                  <a:pt x="392355" y="78186"/>
                </a:lnTo>
                <a:lnTo>
                  <a:pt x="395516" y="81116"/>
                </a:lnTo>
                <a:lnTo>
                  <a:pt x="398615" y="85053"/>
                </a:lnTo>
                <a:lnTo>
                  <a:pt x="401673" y="89662"/>
                </a:lnTo>
                <a:lnTo>
                  <a:pt x="404704" y="94720"/>
                </a:lnTo>
                <a:lnTo>
                  <a:pt x="407717" y="99083"/>
                </a:lnTo>
                <a:lnTo>
                  <a:pt x="410717" y="102985"/>
                </a:lnTo>
                <a:lnTo>
                  <a:pt x="413710" y="106578"/>
                </a:lnTo>
                <a:lnTo>
                  <a:pt x="417690" y="110958"/>
                </a:lnTo>
                <a:lnTo>
                  <a:pt x="427403" y="121116"/>
                </a:lnTo>
                <a:lnTo>
                  <a:pt x="464344" y="1584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PenAnnotation172"/>
          <p:cNvSpPr/>
          <p:nvPr/>
        </p:nvSpPr>
        <p:spPr>
          <a:xfrm>
            <a:off x="5616773" y="3538066"/>
            <a:ext cx="1526978" cy="460459"/>
          </a:xfrm>
          <a:custGeom>
            <a:avLst/>
            <a:gdLst/>
            <a:ahLst/>
            <a:cxnLst/>
            <a:rect l="0" t="0" r="0" b="0"/>
            <a:pathLst>
              <a:path w="1526978" h="460459">
                <a:moveTo>
                  <a:pt x="0" y="123105"/>
                </a:moveTo>
                <a:lnTo>
                  <a:pt x="0" y="130794"/>
                </a:lnTo>
                <a:lnTo>
                  <a:pt x="993" y="131208"/>
                </a:lnTo>
                <a:lnTo>
                  <a:pt x="12360" y="131872"/>
                </a:lnTo>
                <a:lnTo>
                  <a:pt x="68521" y="132032"/>
                </a:lnTo>
                <a:lnTo>
                  <a:pt x="83039" y="126742"/>
                </a:lnTo>
                <a:lnTo>
                  <a:pt x="102656" y="115254"/>
                </a:lnTo>
                <a:lnTo>
                  <a:pt x="107133" y="111918"/>
                </a:lnTo>
                <a:lnTo>
                  <a:pt x="117398" y="100274"/>
                </a:lnTo>
                <a:lnTo>
                  <a:pt x="127583" y="86169"/>
                </a:lnTo>
                <a:lnTo>
                  <a:pt x="135417" y="73286"/>
                </a:lnTo>
                <a:lnTo>
                  <a:pt x="145406" y="59617"/>
                </a:lnTo>
                <a:lnTo>
                  <a:pt x="147539" y="54983"/>
                </a:lnTo>
                <a:lnTo>
                  <a:pt x="149909" y="44542"/>
                </a:lnTo>
                <a:lnTo>
                  <a:pt x="150962" y="33288"/>
                </a:lnTo>
                <a:lnTo>
                  <a:pt x="151243" y="27508"/>
                </a:lnTo>
                <a:lnTo>
                  <a:pt x="150438" y="22663"/>
                </a:lnTo>
                <a:lnTo>
                  <a:pt x="146898" y="14633"/>
                </a:lnTo>
                <a:lnTo>
                  <a:pt x="139326" y="4535"/>
                </a:lnTo>
                <a:lnTo>
                  <a:pt x="135548" y="2387"/>
                </a:lnTo>
                <a:lnTo>
                  <a:pt x="126059" y="0"/>
                </a:lnTo>
                <a:lnTo>
                  <a:pt x="121742" y="355"/>
                </a:lnTo>
                <a:lnTo>
                  <a:pt x="117873" y="1584"/>
                </a:lnTo>
                <a:lnTo>
                  <a:pt x="88172" y="13433"/>
                </a:lnTo>
                <a:lnTo>
                  <a:pt x="75237" y="19130"/>
                </a:lnTo>
                <a:lnTo>
                  <a:pt x="56799" y="32657"/>
                </a:lnTo>
                <a:lnTo>
                  <a:pt x="44757" y="43549"/>
                </a:lnTo>
                <a:lnTo>
                  <a:pt x="33783" y="55005"/>
                </a:lnTo>
                <a:lnTo>
                  <a:pt x="25598" y="66711"/>
                </a:lnTo>
                <a:lnTo>
                  <a:pt x="18653" y="78528"/>
                </a:lnTo>
                <a:lnTo>
                  <a:pt x="13251" y="89403"/>
                </a:lnTo>
                <a:lnTo>
                  <a:pt x="10850" y="97543"/>
                </a:lnTo>
                <a:lnTo>
                  <a:pt x="9783" y="107114"/>
                </a:lnTo>
                <a:lnTo>
                  <a:pt x="9499" y="112445"/>
                </a:lnTo>
                <a:lnTo>
                  <a:pt x="10302" y="116991"/>
                </a:lnTo>
                <a:lnTo>
                  <a:pt x="13839" y="124687"/>
                </a:lnTo>
                <a:lnTo>
                  <a:pt x="21364" y="131415"/>
                </a:lnTo>
                <a:lnTo>
                  <a:pt x="30331" y="136721"/>
                </a:lnTo>
                <a:lnTo>
                  <a:pt x="37624" y="139078"/>
                </a:lnTo>
                <a:lnTo>
                  <a:pt x="83203" y="140891"/>
                </a:lnTo>
                <a:lnTo>
                  <a:pt x="111906" y="140950"/>
                </a:lnTo>
                <a:lnTo>
                  <a:pt x="117268" y="139963"/>
                </a:lnTo>
                <a:lnTo>
                  <a:pt x="133003" y="133895"/>
                </a:lnTo>
                <a:lnTo>
                  <a:pt x="148704" y="132280"/>
                </a:lnTo>
                <a:lnTo>
                  <a:pt x="158954" y="132068"/>
                </a:lnTo>
                <a:lnTo>
                  <a:pt x="159547" y="133049"/>
                </a:lnTo>
                <a:lnTo>
                  <a:pt x="160207" y="136785"/>
                </a:lnTo>
                <a:lnTo>
                  <a:pt x="159390" y="139171"/>
                </a:lnTo>
                <a:lnTo>
                  <a:pt x="150951" y="152774"/>
                </a:lnTo>
                <a:lnTo>
                  <a:pt x="144480" y="163080"/>
                </a:lnTo>
                <a:lnTo>
                  <a:pt x="134989" y="174276"/>
                </a:lnTo>
                <a:lnTo>
                  <a:pt x="124157" y="188512"/>
                </a:lnTo>
                <a:lnTo>
                  <a:pt x="112728" y="204761"/>
                </a:lnTo>
                <a:lnTo>
                  <a:pt x="101033" y="221904"/>
                </a:lnTo>
                <a:lnTo>
                  <a:pt x="96129" y="230643"/>
                </a:lnTo>
                <a:lnTo>
                  <a:pt x="91867" y="239446"/>
                </a:lnTo>
                <a:lnTo>
                  <a:pt x="88034" y="248291"/>
                </a:lnTo>
                <a:lnTo>
                  <a:pt x="85478" y="256172"/>
                </a:lnTo>
                <a:lnTo>
                  <a:pt x="82639" y="270220"/>
                </a:lnTo>
                <a:lnTo>
                  <a:pt x="81377" y="283078"/>
                </a:lnTo>
                <a:lnTo>
                  <a:pt x="81040" y="289285"/>
                </a:lnTo>
                <a:lnTo>
                  <a:pt x="83312" y="301474"/>
                </a:lnTo>
                <a:lnTo>
                  <a:pt x="87629" y="312513"/>
                </a:lnTo>
                <a:lnTo>
                  <a:pt x="92855" y="320727"/>
                </a:lnTo>
                <a:lnTo>
                  <a:pt x="101131" y="327684"/>
                </a:lnTo>
                <a:lnTo>
                  <a:pt x="106116" y="330929"/>
                </a:lnTo>
                <a:lnTo>
                  <a:pt x="116946" y="334534"/>
                </a:lnTo>
                <a:lnTo>
                  <a:pt x="122613" y="335495"/>
                </a:lnTo>
                <a:lnTo>
                  <a:pt x="136846" y="333917"/>
                </a:lnTo>
                <a:lnTo>
                  <a:pt x="158948" y="327451"/>
                </a:lnTo>
                <a:lnTo>
                  <a:pt x="184195" y="316377"/>
                </a:lnTo>
                <a:lnTo>
                  <a:pt x="202302" y="302851"/>
                </a:lnTo>
                <a:lnTo>
                  <a:pt x="214266" y="289313"/>
                </a:lnTo>
                <a:lnTo>
                  <a:pt x="220235" y="281535"/>
                </a:lnTo>
                <a:lnTo>
                  <a:pt x="232158" y="267602"/>
                </a:lnTo>
                <a:lnTo>
                  <a:pt x="244072" y="254795"/>
                </a:lnTo>
                <a:lnTo>
                  <a:pt x="255982" y="242488"/>
                </a:lnTo>
                <a:lnTo>
                  <a:pt x="265244" y="230404"/>
                </a:lnTo>
                <a:lnTo>
                  <a:pt x="272667" y="218419"/>
                </a:lnTo>
                <a:lnTo>
                  <a:pt x="279274" y="206477"/>
                </a:lnTo>
                <a:lnTo>
                  <a:pt x="282872" y="197201"/>
                </a:lnTo>
                <a:lnTo>
                  <a:pt x="284897" y="186401"/>
                </a:lnTo>
                <a:lnTo>
                  <a:pt x="285735" y="176852"/>
                </a:lnTo>
                <a:lnTo>
                  <a:pt x="281005" y="181474"/>
                </a:lnTo>
                <a:lnTo>
                  <a:pt x="279610" y="184838"/>
                </a:lnTo>
                <a:lnTo>
                  <a:pt x="277647" y="199054"/>
                </a:lnTo>
                <a:lnTo>
                  <a:pt x="277188" y="210108"/>
                </a:lnTo>
                <a:lnTo>
                  <a:pt x="276929" y="227487"/>
                </a:lnTo>
                <a:lnTo>
                  <a:pt x="277885" y="234365"/>
                </a:lnTo>
                <a:lnTo>
                  <a:pt x="279514" y="241927"/>
                </a:lnTo>
                <a:lnTo>
                  <a:pt x="283971" y="256282"/>
                </a:lnTo>
                <a:lnTo>
                  <a:pt x="289259" y="265970"/>
                </a:lnTo>
                <a:lnTo>
                  <a:pt x="294916" y="276228"/>
                </a:lnTo>
                <a:lnTo>
                  <a:pt x="303679" y="290514"/>
                </a:lnTo>
                <a:lnTo>
                  <a:pt x="315530" y="304230"/>
                </a:lnTo>
                <a:lnTo>
                  <a:pt x="319494" y="306363"/>
                </a:lnTo>
                <a:lnTo>
                  <a:pt x="329190" y="308733"/>
                </a:lnTo>
                <a:lnTo>
                  <a:pt x="334554" y="308373"/>
                </a:lnTo>
                <a:lnTo>
                  <a:pt x="351584" y="303125"/>
                </a:lnTo>
                <a:lnTo>
                  <a:pt x="363296" y="298033"/>
                </a:lnTo>
                <a:lnTo>
                  <a:pt x="368205" y="294295"/>
                </a:lnTo>
                <a:lnTo>
                  <a:pt x="376305" y="284848"/>
                </a:lnTo>
                <a:lnTo>
                  <a:pt x="385859" y="274035"/>
                </a:lnTo>
                <a:lnTo>
                  <a:pt x="396719" y="261623"/>
                </a:lnTo>
                <a:lnTo>
                  <a:pt x="402394" y="254146"/>
                </a:lnTo>
                <a:lnTo>
                  <a:pt x="408161" y="246185"/>
                </a:lnTo>
                <a:lnTo>
                  <a:pt x="412998" y="237900"/>
                </a:lnTo>
                <a:lnTo>
                  <a:pt x="417215" y="229401"/>
                </a:lnTo>
                <a:lnTo>
                  <a:pt x="421018" y="220758"/>
                </a:lnTo>
                <a:lnTo>
                  <a:pt x="425538" y="213012"/>
                </a:lnTo>
                <a:lnTo>
                  <a:pt x="440388" y="192629"/>
                </a:lnTo>
                <a:lnTo>
                  <a:pt x="448074" y="180133"/>
                </a:lnTo>
                <a:lnTo>
                  <a:pt x="452152" y="170610"/>
                </a:lnTo>
                <a:lnTo>
                  <a:pt x="454448" y="159670"/>
                </a:lnTo>
                <a:lnTo>
                  <a:pt x="454770" y="156411"/>
                </a:lnTo>
                <a:lnTo>
                  <a:pt x="455976" y="154240"/>
                </a:lnTo>
                <a:lnTo>
                  <a:pt x="457774" y="152791"/>
                </a:lnTo>
                <a:lnTo>
                  <a:pt x="463046" y="150467"/>
                </a:lnTo>
                <a:lnTo>
                  <a:pt x="463479" y="151268"/>
                </a:lnTo>
                <a:lnTo>
                  <a:pt x="464088" y="157137"/>
                </a:lnTo>
                <a:lnTo>
                  <a:pt x="464293" y="170654"/>
                </a:lnTo>
                <a:lnTo>
                  <a:pt x="464334" y="196880"/>
                </a:lnTo>
                <a:lnTo>
                  <a:pt x="466985" y="210795"/>
                </a:lnTo>
                <a:lnTo>
                  <a:pt x="472463" y="224586"/>
                </a:lnTo>
                <a:lnTo>
                  <a:pt x="476702" y="232431"/>
                </a:lnTo>
                <a:lnTo>
                  <a:pt x="481512" y="240638"/>
                </a:lnTo>
                <a:lnTo>
                  <a:pt x="489503" y="252402"/>
                </a:lnTo>
                <a:lnTo>
                  <a:pt x="493023" y="256928"/>
                </a:lnTo>
                <a:lnTo>
                  <a:pt x="502225" y="264603"/>
                </a:lnTo>
                <a:lnTo>
                  <a:pt x="524302" y="277615"/>
                </a:lnTo>
                <a:lnTo>
                  <a:pt x="533325" y="281073"/>
                </a:lnTo>
                <a:lnTo>
                  <a:pt x="537121" y="281995"/>
                </a:lnTo>
                <a:lnTo>
                  <a:pt x="541635" y="281618"/>
                </a:lnTo>
                <a:lnTo>
                  <a:pt x="557470" y="276346"/>
                </a:lnTo>
                <a:lnTo>
                  <a:pt x="568902" y="271249"/>
                </a:lnTo>
                <a:lnTo>
                  <a:pt x="586495" y="258061"/>
                </a:lnTo>
                <a:lnTo>
                  <a:pt x="598339" y="247247"/>
                </a:lnTo>
                <a:lnTo>
                  <a:pt x="609226" y="235826"/>
                </a:lnTo>
                <a:lnTo>
                  <a:pt x="617371" y="224136"/>
                </a:lnTo>
                <a:lnTo>
                  <a:pt x="632275" y="201658"/>
                </a:lnTo>
                <a:lnTo>
                  <a:pt x="640845" y="187452"/>
                </a:lnTo>
                <a:lnTo>
                  <a:pt x="648953" y="173532"/>
                </a:lnTo>
                <a:lnTo>
                  <a:pt x="659171" y="157424"/>
                </a:lnTo>
                <a:lnTo>
                  <a:pt x="665035" y="145634"/>
                </a:lnTo>
                <a:lnTo>
                  <a:pt x="668634" y="136095"/>
                </a:lnTo>
                <a:lnTo>
                  <a:pt x="673540" y="125241"/>
                </a:lnTo>
                <a:lnTo>
                  <a:pt x="681881" y="112714"/>
                </a:lnTo>
                <a:lnTo>
                  <a:pt x="685895" y="107459"/>
                </a:lnTo>
                <a:lnTo>
                  <a:pt x="686459" y="107713"/>
                </a:lnTo>
                <a:lnTo>
                  <a:pt x="686835" y="108875"/>
                </a:lnTo>
                <a:lnTo>
                  <a:pt x="687085" y="110642"/>
                </a:lnTo>
                <a:lnTo>
                  <a:pt x="690009" y="115251"/>
                </a:lnTo>
                <a:lnTo>
                  <a:pt x="692178" y="117869"/>
                </a:lnTo>
                <a:lnTo>
                  <a:pt x="693623" y="120607"/>
                </a:lnTo>
                <a:lnTo>
                  <a:pt x="698591" y="134776"/>
                </a:lnTo>
                <a:lnTo>
                  <a:pt x="700875" y="139815"/>
                </a:lnTo>
                <a:lnTo>
                  <a:pt x="703414" y="150706"/>
                </a:lnTo>
                <a:lnTo>
                  <a:pt x="705535" y="162162"/>
                </a:lnTo>
                <a:lnTo>
                  <a:pt x="709785" y="173867"/>
                </a:lnTo>
                <a:lnTo>
                  <a:pt x="712335" y="185685"/>
                </a:lnTo>
                <a:lnTo>
                  <a:pt x="713468" y="198543"/>
                </a:lnTo>
                <a:lnTo>
                  <a:pt x="713770" y="206139"/>
                </a:lnTo>
                <a:lnTo>
                  <a:pt x="713972" y="214180"/>
                </a:lnTo>
                <a:lnTo>
                  <a:pt x="716842" y="228406"/>
                </a:lnTo>
                <a:lnTo>
                  <a:pt x="721424" y="241344"/>
                </a:lnTo>
                <a:lnTo>
                  <a:pt x="726769" y="253707"/>
                </a:lnTo>
                <a:lnTo>
                  <a:pt x="735355" y="267085"/>
                </a:lnTo>
                <a:lnTo>
                  <a:pt x="747146" y="280493"/>
                </a:lnTo>
                <a:lnTo>
                  <a:pt x="753083" y="286652"/>
                </a:lnTo>
                <a:lnTo>
                  <a:pt x="756056" y="288691"/>
                </a:lnTo>
                <a:lnTo>
                  <a:pt x="762004" y="290957"/>
                </a:lnTo>
                <a:lnTo>
                  <a:pt x="773907" y="292411"/>
                </a:lnTo>
                <a:lnTo>
                  <a:pt x="779860" y="292610"/>
                </a:lnTo>
                <a:lnTo>
                  <a:pt x="782836" y="291671"/>
                </a:lnTo>
                <a:lnTo>
                  <a:pt x="788789" y="287982"/>
                </a:lnTo>
                <a:lnTo>
                  <a:pt x="794742" y="280389"/>
                </a:lnTo>
                <a:lnTo>
                  <a:pt x="803672" y="267604"/>
                </a:lnTo>
                <a:lnTo>
                  <a:pt x="806648" y="264086"/>
                </a:lnTo>
                <a:lnTo>
                  <a:pt x="808633" y="258765"/>
                </a:lnTo>
                <a:lnTo>
                  <a:pt x="810838" y="244914"/>
                </a:lnTo>
                <a:lnTo>
                  <a:pt x="814463" y="231482"/>
                </a:lnTo>
                <a:lnTo>
                  <a:pt x="818390" y="218898"/>
                </a:lnTo>
                <a:lnTo>
                  <a:pt x="820135" y="206690"/>
                </a:lnTo>
                <a:lnTo>
                  <a:pt x="821118" y="193401"/>
                </a:lnTo>
                <a:lnTo>
                  <a:pt x="821449" y="180022"/>
                </a:lnTo>
                <a:lnTo>
                  <a:pt x="821521" y="169565"/>
                </a:lnTo>
                <a:lnTo>
                  <a:pt x="821531" y="188792"/>
                </a:lnTo>
                <a:lnTo>
                  <a:pt x="826272" y="202320"/>
                </a:lnTo>
                <a:lnTo>
                  <a:pt x="833960" y="214155"/>
                </a:lnTo>
                <a:lnTo>
                  <a:pt x="842269" y="220788"/>
                </a:lnTo>
                <a:lnTo>
                  <a:pt x="859031" y="233131"/>
                </a:lnTo>
                <a:lnTo>
                  <a:pt x="873542" y="242136"/>
                </a:lnTo>
                <a:lnTo>
                  <a:pt x="882020" y="245461"/>
                </a:lnTo>
                <a:lnTo>
                  <a:pt x="890087" y="247931"/>
                </a:lnTo>
                <a:lnTo>
                  <a:pt x="908789" y="254955"/>
                </a:lnTo>
                <a:lnTo>
                  <a:pt x="912445" y="255654"/>
                </a:lnTo>
                <a:lnTo>
                  <a:pt x="916867" y="255127"/>
                </a:lnTo>
                <a:lnTo>
                  <a:pt x="934493" y="249240"/>
                </a:lnTo>
                <a:lnTo>
                  <a:pt x="945031" y="240531"/>
                </a:lnTo>
                <a:lnTo>
                  <a:pt x="945873" y="234495"/>
                </a:lnTo>
                <a:lnTo>
                  <a:pt x="946098" y="230107"/>
                </a:lnTo>
                <a:lnTo>
                  <a:pt x="945255" y="226190"/>
                </a:lnTo>
                <a:lnTo>
                  <a:pt x="941673" y="219192"/>
                </a:lnTo>
                <a:lnTo>
                  <a:pt x="930297" y="205622"/>
                </a:lnTo>
                <a:lnTo>
                  <a:pt x="915494" y="191431"/>
                </a:lnTo>
                <a:lnTo>
                  <a:pt x="892714" y="177245"/>
                </a:lnTo>
                <a:lnTo>
                  <a:pt x="869107" y="164888"/>
                </a:lnTo>
                <a:lnTo>
                  <a:pt x="857227" y="161519"/>
                </a:lnTo>
                <a:lnTo>
                  <a:pt x="845334" y="159030"/>
                </a:lnTo>
                <a:lnTo>
                  <a:pt x="827481" y="153042"/>
                </a:lnTo>
                <a:lnTo>
                  <a:pt x="802594" y="150079"/>
                </a:lnTo>
                <a:lnTo>
                  <a:pt x="796293" y="149931"/>
                </a:lnTo>
                <a:lnTo>
                  <a:pt x="796768" y="148926"/>
                </a:lnTo>
                <a:lnTo>
                  <a:pt x="802566" y="142209"/>
                </a:lnTo>
                <a:lnTo>
                  <a:pt x="803928" y="141794"/>
                </a:lnTo>
                <a:lnTo>
                  <a:pt x="808085" y="141333"/>
                </a:lnTo>
                <a:lnTo>
                  <a:pt x="826960" y="134901"/>
                </a:lnTo>
                <a:lnTo>
                  <a:pt x="855676" y="129955"/>
                </a:lnTo>
                <a:lnTo>
                  <a:pt x="887801" y="116879"/>
                </a:lnTo>
                <a:lnTo>
                  <a:pt x="920500" y="102546"/>
                </a:lnTo>
                <a:lnTo>
                  <a:pt x="944121" y="89233"/>
                </a:lnTo>
                <a:lnTo>
                  <a:pt x="969880" y="75845"/>
                </a:lnTo>
                <a:lnTo>
                  <a:pt x="992994" y="60646"/>
                </a:lnTo>
                <a:lnTo>
                  <a:pt x="998348" y="57653"/>
                </a:lnTo>
                <a:lnTo>
                  <a:pt x="1001916" y="54666"/>
                </a:lnTo>
                <a:lnTo>
                  <a:pt x="1004296" y="51682"/>
                </a:lnTo>
                <a:lnTo>
                  <a:pt x="1005883" y="48701"/>
                </a:lnTo>
                <a:lnTo>
                  <a:pt x="1007645" y="42742"/>
                </a:lnTo>
                <a:lnTo>
                  <a:pt x="1008869" y="28848"/>
                </a:lnTo>
                <a:lnTo>
                  <a:pt x="1008972" y="26643"/>
                </a:lnTo>
                <a:lnTo>
                  <a:pt x="1008007" y="26055"/>
                </a:lnTo>
                <a:lnTo>
                  <a:pt x="1001359" y="25033"/>
                </a:lnTo>
                <a:lnTo>
                  <a:pt x="998027" y="27594"/>
                </a:lnTo>
                <a:lnTo>
                  <a:pt x="987804" y="37321"/>
                </a:lnTo>
                <a:lnTo>
                  <a:pt x="985958" y="41111"/>
                </a:lnTo>
                <a:lnTo>
                  <a:pt x="983907" y="50614"/>
                </a:lnTo>
                <a:lnTo>
                  <a:pt x="980349" y="61452"/>
                </a:lnTo>
                <a:lnTo>
                  <a:pt x="976453" y="72884"/>
                </a:lnTo>
                <a:lnTo>
                  <a:pt x="974721" y="84579"/>
                </a:lnTo>
                <a:lnTo>
                  <a:pt x="975251" y="91468"/>
                </a:lnTo>
                <a:lnTo>
                  <a:pt x="976598" y="99037"/>
                </a:lnTo>
                <a:lnTo>
                  <a:pt x="985887" y="137313"/>
                </a:lnTo>
                <a:lnTo>
                  <a:pt x="988648" y="147460"/>
                </a:lnTo>
                <a:lnTo>
                  <a:pt x="997275" y="176954"/>
                </a:lnTo>
                <a:lnTo>
                  <a:pt x="1003158" y="198963"/>
                </a:lnTo>
                <a:lnTo>
                  <a:pt x="1007107" y="210388"/>
                </a:lnTo>
                <a:lnTo>
                  <a:pt x="1011726" y="221973"/>
                </a:lnTo>
                <a:lnTo>
                  <a:pt x="1016788" y="233666"/>
                </a:lnTo>
                <a:lnTo>
                  <a:pt x="1021155" y="245430"/>
                </a:lnTo>
                <a:lnTo>
                  <a:pt x="1025060" y="257241"/>
                </a:lnTo>
                <a:lnTo>
                  <a:pt x="1028654" y="269084"/>
                </a:lnTo>
                <a:lnTo>
                  <a:pt x="1032042" y="281940"/>
                </a:lnTo>
                <a:lnTo>
                  <a:pt x="1041553" y="321752"/>
                </a:lnTo>
                <a:lnTo>
                  <a:pt x="1044611" y="332927"/>
                </a:lnTo>
                <a:lnTo>
                  <a:pt x="1047641" y="343354"/>
                </a:lnTo>
                <a:lnTo>
                  <a:pt x="1049662" y="354273"/>
                </a:lnTo>
                <a:lnTo>
                  <a:pt x="1051009" y="365522"/>
                </a:lnTo>
                <a:lnTo>
                  <a:pt x="1051907" y="376990"/>
                </a:lnTo>
                <a:lnTo>
                  <a:pt x="1053498" y="387612"/>
                </a:lnTo>
                <a:lnTo>
                  <a:pt x="1055551" y="397670"/>
                </a:lnTo>
                <a:lnTo>
                  <a:pt x="1057912" y="407351"/>
                </a:lnTo>
                <a:lnTo>
                  <a:pt x="1059485" y="415790"/>
                </a:lnTo>
                <a:lnTo>
                  <a:pt x="1060534" y="423401"/>
                </a:lnTo>
                <a:lnTo>
                  <a:pt x="1061700" y="436156"/>
                </a:lnTo>
                <a:lnTo>
                  <a:pt x="1062357" y="448915"/>
                </a:lnTo>
                <a:lnTo>
                  <a:pt x="1062597" y="460458"/>
                </a:lnTo>
                <a:lnTo>
                  <a:pt x="1061617" y="460124"/>
                </a:lnTo>
                <a:lnTo>
                  <a:pt x="1054942" y="454572"/>
                </a:lnTo>
                <a:lnTo>
                  <a:pt x="1049330" y="444339"/>
                </a:lnTo>
                <a:lnTo>
                  <a:pt x="1044152" y="431571"/>
                </a:lnTo>
                <a:lnTo>
                  <a:pt x="1041384" y="423999"/>
                </a:lnTo>
                <a:lnTo>
                  <a:pt x="1038544" y="414983"/>
                </a:lnTo>
                <a:lnTo>
                  <a:pt x="1032745" y="394381"/>
                </a:lnTo>
                <a:lnTo>
                  <a:pt x="1023901" y="360470"/>
                </a:lnTo>
                <a:lnTo>
                  <a:pt x="1017969" y="334434"/>
                </a:lnTo>
                <a:lnTo>
                  <a:pt x="1014997" y="320546"/>
                </a:lnTo>
                <a:lnTo>
                  <a:pt x="1013016" y="305334"/>
                </a:lnTo>
                <a:lnTo>
                  <a:pt x="1011696" y="289239"/>
                </a:lnTo>
                <a:lnTo>
                  <a:pt x="1010816" y="272557"/>
                </a:lnTo>
                <a:lnTo>
                  <a:pt x="1011220" y="256474"/>
                </a:lnTo>
                <a:lnTo>
                  <a:pt x="1012483" y="240791"/>
                </a:lnTo>
                <a:lnTo>
                  <a:pt x="1014317" y="225375"/>
                </a:lnTo>
                <a:lnTo>
                  <a:pt x="1016532" y="211129"/>
                </a:lnTo>
                <a:lnTo>
                  <a:pt x="1019001" y="197663"/>
                </a:lnTo>
                <a:lnTo>
                  <a:pt x="1024389" y="172117"/>
                </a:lnTo>
                <a:lnTo>
                  <a:pt x="1030091" y="147534"/>
                </a:lnTo>
                <a:lnTo>
                  <a:pt x="1033993" y="136415"/>
                </a:lnTo>
                <a:lnTo>
                  <a:pt x="1038578" y="126025"/>
                </a:lnTo>
                <a:lnTo>
                  <a:pt x="1043620" y="116122"/>
                </a:lnTo>
                <a:lnTo>
                  <a:pt x="1048965" y="107536"/>
                </a:lnTo>
                <a:lnTo>
                  <a:pt x="1054514" y="99827"/>
                </a:lnTo>
                <a:lnTo>
                  <a:pt x="1065970" y="86963"/>
                </a:lnTo>
                <a:lnTo>
                  <a:pt x="1083576" y="74142"/>
                </a:lnTo>
                <a:lnTo>
                  <a:pt x="1100368" y="65052"/>
                </a:lnTo>
                <a:lnTo>
                  <a:pt x="1108508" y="62577"/>
                </a:lnTo>
                <a:lnTo>
                  <a:pt x="1113060" y="62909"/>
                </a:lnTo>
                <a:lnTo>
                  <a:pt x="1123410" y="65925"/>
                </a:lnTo>
                <a:lnTo>
                  <a:pt x="1127955" y="69110"/>
                </a:lnTo>
                <a:lnTo>
                  <a:pt x="1135652" y="77941"/>
                </a:lnTo>
                <a:lnTo>
                  <a:pt x="1138101" y="83074"/>
                </a:lnTo>
                <a:lnTo>
                  <a:pt x="1140823" y="94069"/>
                </a:lnTo>
                <a:lnTo>
                  <a:pt x="1142033" y="105570"/>
                </a:lnTo>
                <a:lnTo>
                  <a:pt x="1142570" y="118289"/>
                </a:lnTo>
                <a:lnTo>
                  <a:pt x="1142808" y="133863"/>
                </a:lnTo>
                <a:lnTo>
                  <a:pt x="1140269" y="148061"/>
                </a:lnTo>
                <a:lnTo>
                  <a:pt x="1138203" y="154625"/>
                </a:lnTo>
                <a:lnTo>
                  <a:pt x="1130615" y="167211"/>
                </a:lnTo>
                <a:lnTo>
                  <a:pt x="1120629" y="178426"/>
                </a:lnTo>
                <a:lnTo>
                  <a:pt x="1103850" y="191311"/>
                </a:lnTo>
                <a:lnTo>
                  <a:pt x="1087303" y="205271"/>
                </a:lnTo>
                <a:lnTo>
                  <a:pt x="1064350" y="216204"/>
                </a:lnTo>
                <a:lnTo>
                  <a:pt x="1055790" y="219053"/>
                </a:lnTo>
                <a:lnTo>
                  <a:pt x="1052117" y="219812"/>
                </a:lnTo>
                <a:lnTo>
                  <a:pt x="1048677" y="219327"/>
                </a:lnTo>
                <a:lnTo>
                  <a:pt x="1045391" y="218011"/>
                </a:lnTo>
                <a:lnTo>
                  <a:pt x="1039095" y="213903"/>
                </a:lnTo>
                <a:lnTo>
                  <a:pt x="1023974" y="200302"/>
                </a:lnTo>
                <a:lnTo>
                  <a:pt x="1021977" y="197390"/>
                </a:lnTo>
                <a:lnTo>
                  <a:pt x="1019759" y="191509"/>
                </a:lnTo>
                <a:lnTo>
                  <a:pt x="1018511" y="177879"/>
                </a:lnTo>
                <a:lnTo>
                  <a:pt x="1017342" y="174504"/>
                </a:lnTo>
                <a:lnTo>
                  <a:pt x="1015572" y="172254"/>
                </a:lnTo>
                <a:lnTo>
                  <a:pt x="1013399" y="170754"/>
                </a:lnTo>
                <a:lnTo>
                  <a:pt x="1011951" y="168762"/>
                </a:lnTo>
                <a:lnTo>
                  <a:pt x="1010342" y="163902"/>
                </a:lnTo>
                <a:lnTo>
                  <a:pt x="1010905" y="162210"/>
                </a:lnTo>
                <a:lnTo>
                  <a:pt x="1012273" y="161081"/>
                </a:lnTo>
                <a:lnTo>
                  <a:pt x="1016856" y="159270"/>
                </a:lnTo>
                <a:lnTo>
                  <a:pt x="1022390" y="158956"/>
                </a:lnTo>
                <a:lnTo>
                  <a:pt x="1024890" y="159904"/>
                </a:lnTo>
                <a:lnTo>
                  <a:pt x="1048017" y="174063"/>
                </a:lnTo>
                <a:lnTo>
                  <a:pt x="1055476" y="179819"/>
                </a:lnTo>
                <a:lnTo>
                  <a:pt x="1059845" y="181750"/>
                </a:lnTo>
                <a:lnTo>
                  <a:pt x="1105605" y="195101"/>
                </a:lnTo>
                <a:lnTo>
                  <a:pt x="1118443" y="199752"/>
                </a:lnTo>
                <a:lnTo>
                  <a:pt x="1142853" y="202738"/>
                </a:lnTo>
                <a:lnTo>
                  <a:pt x="1148855" y="202983"/>
                </a:lnTo>
                <a:lnTo>
                  <a:pt x="1171524" y="198587"/>
                </a:lnTo>
                <a:lnTo>
                  <a:pt x="1204953" y="185362"/>
                </a:lnTo>
                <a:lnTo>
                  <a:pt x="1225848" y="173963"/>
                </a:lnTo>
                <a:lnTo>
                  <a:pt x="1241337" y="163568"/>
                </a:lnTo>
                <a:lnTo>
                  <a:pt x="1254836" y="152334"/>
                </a:lnTo>
                <a:lnTo>
                  <a:pt x="1267449" y="138080"/>
                </a:lnTo>
                <a:lnTo>
                  <a:pt x="1273592" y="130112"/>
                </a:lnTo>
                <a:lnTo>
                  <a:pt x="1283061" y="115967"/>
                </a:lnTo>
                <a:lnTo>
                  <a:pt x="1290578" y="102073"/>
                </a:lnTo>
                <a:lnTo>
                  <a:pt x="1293971" y="94201"/>
                </a:lnTo>
                <a:lnTo>
                  <a:pt x="1297225" y="85977"/>
                </a:lnTo>
                <a:lnTo>
                  <a:pt x="1300387" y="78509"/>
                </a:lnTo>
                <a:lnTo>
                  <a:pt x="1306546" y="64921"/>
                </a:lnTo>
                <a:lnTo>
                  <a:pt x="1309945" y="52266"/>
                </a:lnTo>
                <a:lnTo>
                  <a:pt x="1310851" y="46114"/>
                </a:lnTo>
                <a:lnTo>
                  <a:pt x="1309213" y="33986"/>
                </a:lnTo>
                <a:lnTo>
                  <a:pt x="1304816" y="19512"/>
                </a:lnTo>
                <a:lnTo>
                  <a:pt x="1302472" y="18324"/>
                </a:lnTo>
                <a:lnTo>
                  <a:pt x="1294574" y="17005"/>
                </a:lnTo>
                <a:lnTo>
                  <a:pt x="1290682" y="17645"/>
                </a:lnTo>
                <a:lnTo>
                  <a:pt x="1283712" y="21003"/>
                </a:lnTo>
                <a:lnTo>
                  <a:pt x="1270161" y="32235"/>
                </a:lnTo>
                <a:lnTo>
                  <a:pt x="1254981" y="47012"/>
                </a:lnTo>
                <a:lnTo>
                  <a:pt x="1243702" y="58198"/>
                </a:lnTo>
                <a:lnTo>
                  <a:pt x="1234720" y="69784"/>
                </a:lnTo>
                <a:lnTo>
                  <a:pt x="1230936" y="75651"/>
                </a:lnTo>
                <a:lnTo>
                  <a:pt x="1226731" y="87463"/>
                </a:lnTo>
                <a:lnTo>
                  <a:pt x="1224862" y="100319"/>
                </a:lnTo>
                <a:lnTo>
                  <a:pt x="1224364" y="107914"/>
                </a:lnTo>
                <a:lnTo>
                  <a:pt x="1224032" y="115955"/>
                </a:lnTo>
                <a:lnTo>
                  <a:pt x="1226309" y="130180"/>
                </a:lnTo>
                <a:lnTo>
                  <a:pt x="1230627" y="143117"/>
                </a:lnTo>
                <a:lnTo>
                  <a:pt x="1235855" y="155481"/>
                </a:lnTo>
                <a:lnTo>
                  <a:pt x="1244131" y="167591"/>
                </a:lnTo>
                <a:lnTo>
                  <a:pt x="1254423" y="178595"/>
                </a:lnTo>
                <a:lnTo>
                  <a:pt x="1265613" y="186794"/>
                </a:lnTo>
                <a:lnTo>
                  <a:pt x="1287809" y="196987"/>
                </a:lnTo>
                <a:lnTo>
                  <a:pt x="1313237" y="201551"/>
                </a:lnTo>
                <a:lnTo>
                  <a:pt x="1358604" y="203304"/>
                </a:lnTo>
                <a:lnTo>
                  <a:pt x="1393286" y="202447"/>
                </a:lnTo>
                <a:lnTo>
                  <a:pt x="1439503" y="194375"/>
                </a:lnTo>
                <a:lnTo>
                  <a:pt x="1459166" y="188650"/>
                </a:lnTo>
                <a:lnTo>
                  <a:pt x="1489328" y="183568"/>
                </a:lnTo>
                <a:lnTo>
                  <a:pt x="1495925" y="181273"/>
                </a:lnTo>
                <a:lnTo>
                  <a:pt x="1508545" y="173432"/>
                </a:lnTo>
                <a:lnTo>
                  <a:pt x="1526977" y="15882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PenAnnotation173"/>
          <p:cNvSpPr/>
          <p:nvPr/>
        </p:nvSpPr>
        <p:spPr>
          <a:xfrm>
            <a:off x="5098852" y="4643995"/>
            <a:ext cx="62104" cy="124409"/>
          </a:xfrm>
          <a:custGeom>
            <a:avLst/>
            <a:gdLst/>
            <a:ahLst/>
            <a:cxnLst/>
            <a:rect l="0" t="0" r="0" b="0"/>
            <a:pathLst>
              <a:path w="62104" h="124409">
                <a:moveTo>
                  <a:pt x="8929" y="61950"/>
                </a:moveTo>
                <a:lnTo>
                  <a:pt x="1240" y="61950"/>
                </a:lnTo>
                <a:lnTo>
                  <a:pt x="827" y="62942"/>
                </a:lnTo>
                <a:lnTo>
                  <a:pt x="367" y="66691"/>
                </a:lnTo>
                <a:lnTo>
                  <a:pt x="108" y="69638"/>
                </a:lnTo>
                <a:lnTo>
                  <a:pt x="48" y="72974"/>
                </a:lnTo>
                <a:lnTo>
                  <a:pt x="0" y="92120"/>
                </a:lnTo>
                <a:lnTo>
                  <a:pt x="992" y="93970"/>
                </a:lnTo>
                <a:lnTo>
                  <a:pt x="2645" y="95202"/>
                </a:lnTo>
                <a:lnTo>
                  <a:pt x="7688" y="97181"/>
                </a:lnTo>
                <a:lnTo>
                  <a:pt x="9093" y="97344"/>
                </a:lnTo>
                <a:lnTo>
                  <a:pt x="11023" y="97452"/>
                </a:lnTo>
                <a:lnTo>
                  <a:pt x="16509" y="97626"/>
                </a:lnTo>
                <a:lnTo>
                  <a:pt x="17951" y="96648"/>
                </a:lnTo>
                <a:lnTo>
                  <a:pt x="19904" y="95004"/>
                </a:lnTo>
                <a:lnTo>
                  <a:pt x="22199" y="92915"/>
                </a:lnTo>
                <a:lnTo>
                  <a:pt x="23729" y="90531"/>
                </a:lnTo>
                <a:lnTo>
                  <a:pt x="24749" y="87950"/>
                </a:lnTo>
                <a:lnTo>
                  <a:pt x="25428" y="85236"/>
                </a:lnTo>
                <a:lnTo>
                  <a:pt x="26874" y="82435"/>
                </a:lnTo>
                <a:lnTo>
                  <a:pt x="28830" y="79575"/>
                </a:lnTo>
                <a:lnTo>
                  <a:pt x="31126" y="76677"/>
                </a:lnTo>
                <a:lnTo>
                  <a:pt x="33649" y="73752"/>
                </a:lnTo>
                <a:lnTo>
                  <a:pt x="36323" y="70810"/>
                </a:lnTo>
                <a:lnTo>
                  <a:pt x="39098" y="67857"/>
                </a:lnTo>
                <a:lnTo>
                  <a:pt x="40948" y="63903"/>
                </a:lnTo>
                <a:lnTo>
                  <a:pt x="42181" y="59284"/>
                </a:lnTo>
                <a:lnTo>
                  <a:pt x="43003" y="54219"/>
                </a:lnTo>
                <a:lnTo>
                  <a:pt x="43551" y="49851"/>
                </a:lnTo>
                <a:lnTo>
                  <a:pt x="43917" y="45946"/>
                </a:lnTo>
                <a:lnTo>
                  <a:pt x="44160" y="42351"/>
                </a:lnTo>
                <a:lnTo>
                  <a:pt x="44323" y="37970"/>
                </a:lnTo>
                <a:lnTo>
                  <a:pt x="44583" y="19326"/>
                </a:lnTo>
                <a:lnTo>
                  <a:pt x="44635" y="5795"/>
                </a:lnTo>
                <a:lnTo>
                  <a:pt x="43647" y="3677"/>
                </a:lnTo>
                <a:lnTo>
                  <a:pt x="41996" y="2266"/>
                </a:lnTo>
                <a:lnTo>
                  <a:pt x="36958" y="0"/>
                </a:lnTo>
                <a:lnTo>
                  <a:pt x="35553" y="806"/>
                </a:lnTo>
                <a:lnTo>
                  <a:pt x="33623" y="2336"/>
                </a:lnTo>
                <a:lnTo>
                  <a:pt x="31345" y="4348"/>
                </a:lnTo>
                <a:lnTo>
                  <a:pt x="28834" y="7674"/>
                </a:lnTo>
                <a:lnTo>
                  <a:pt x="26168" y="11875"/>
                </a:lnTo>
                <a:lnTo>
                  <a:pt x="23398" y="16660"/>
                </a:lnTo>
                <a:lnTo>
                  <a:pt x="17675" y="27269"/>
                </a:lnTo>
                <a:lnTo>
                  <a:pt x="14759" y="32876"/>
                </a:lnTo>
                <a:lnTo>
                  <a:pt x="12816" y="38599"/>
                </a:lnTo>
                <a:lnTo>
                  <a:pt x="11520" y="44399"/>
                </a:lnTo>
                <a:lnTo>
                  <a:pt x="10657" y="50249"/>
                </a:lnTo>
                <a:lnTo>
                  <a:pt x="9088" y="56133"/>
                </a:lnTo>
                <a:lnTo>
                  <a:pt x="7051" y="62041"/>
                </a:lnTo>
                <a:lnTo>
                  <a:pt x="4700" y="67964"/>
                </a:lnTo>
                <a:lnTo>
                  <a:pt x="3133" y="72904"/>
                </a:lnTo>
                <a:lnTo>
                  <a:pt x="2089" y="77190"/>
                </a:lnTo>
                <a:lnTo>
                  <a:pt x="1392" y="81040"/>
                </a:lnTo>
                <a:lnTo>
                  <a:pt x="1920" y="85590"/>
                </a:lnTo>
                <a:lnTo>
                  <a:pt x="3264" y="90609"/>
                </a:lnTo>
                <a:lnTo>
                  <a:pt x="5152" y="95939"/>
                </a:lnTo>
                <a:lnTo>
                  <a:pt x="6411" y="100484"/>
                </a:lnTo>
                <a:lnTo>
                  <a:pt x="7251" y="104507"/>
                </a:lnTo>
                <a:lnTo>
                  <a:pt x="7810" y="108180"/>
                </a:lnTo>
                <a:lnTo>
                  <a:pt x="9175" y="111622"/>
                </a:lnTo>
                <a:lnTo>
                  <a:pt x="11077" y="114908"/>
                </a:lnTo>
                <a:lnTo>
                  <a:pt x="13338" y="118091"/>
                </a:lnTo>
                <a:lnTo>
                  <a:pt x="15837" y="120214"/>
                </a:lnTo>
                <a:lnTo>
                  <a:pt x="18495" y="121628"/>
                </a:lnTo>
                <a:lnTo>
                  <a:pt x="25150" y="123899"/>
                </a:lnTo>
                <a:lnTo>
                  <a:pt x="26689" y="124086"/>
                </a:lnTo>
                <a:lnTo>
                  <a:pt x="28706" y="124209"/>
                </a:lnTo>
                <a:lnTo>
                  <a:pt x="33594" y="124347"/>
                </a:lnTo>
                <a:lnTo>
                  <a:pt x="39073" y="124408"/>
                </a:lnTo>
                <a:lnTo>
                  <a:pt x="40931" y="123433"/>
                </a:lnTo>
                <a:lnTo>
                  <a:pt x="42171" y="121790"/>
                </a:lnTo>
                <a:lnTo>
                  <a:pt x="42996" y="119703"/>
                </a:lnTo>
                <a:lnTo>
                  <a:pt x="44539" y="117319"/>
                </a:lnTo>
                <a:lnTo>
                  <a:pt x="46559" y="114738"/>
                </a:lnTo>
                <a:lnTo>
                  <a:pt x="48899" y="112025"/>
                </a:lnTo>
                <a:lnTo>
                  <a:pt x="50458" y="108232"/>
                </a:lnTo>
                <a:lnTo>
                  <a:pt x="51498" y="103718"/>
                </a:lnTo>
                <a:lnTo>
                  <a:pt x="52191" y="98725"/>
                </a:lnTo>
                <a:lnTo>
                  <a:pt x="53645" y="93412"/>
                </a:lnTo>
                <a:lnTo>
                  <a:pt x="55607" y="87885"/>
                </a:lnTo>
                <a:lnTo>
                  <a:pt x="57907" y="82217"/>
                </a:lnTo>
                <a:lnTo>
                  <a:pt x="59440" y="77445"/>
                </a:lnTo>
                <a:lnTo>
                  <a:pt x="60462" y="73273"/>
                </a:lnTo>
                <a:lnTo>
                  <a:pt x="61144" y="69499"/>
                </a:lnTo>
                <a:lnTo>
                  <a:pt x="61598" y="64998"/>
                </a:lnTo>
                <a:lnTo>
                  <a:pt x="61901" y="60013"/>
                </a:lnTo>
                <a:lnTo>
                  <a:pt x="62103" y="54705"/>
                </a:lnTo>
                <a:lnTo>
                  <a:pt x="61246" y="49183"/>
                </a:lnTo>
                <a:lnTo>
                  <a:pt x="59681" y="43516"/>
                </a:lnTo>
                <a:lnTo>
                  <a:pt x="57647" y="37754"/>
                </a:lnTo>
                <a:lnTo>
                  <a:pt x="56290" y="32921"/>
                </a:lnTo>
                <a:lnTo>
                  <a:pt x="55386" y="28707"/>
                </a:lnTo>
                <a:lnTo>
                  <a:pt x="54783" y="24905"/>
                </a:lnTo>
                <a:lnTo>
                  <a:pt x="53388" y="21378"/>
                </a:lnTo>
                <a:lnTo>
                  <a:pt x="51467" y="18035"/>
                </a:lnTo>
                <a:lnTo>
                  <a:pt x="49194" y="14814"/>
                </a:lnTo>
                <a:lnTo>
                  <a:pt x="46687" y="12666"/>
                </a:lnTo>
                <a:lnTo>
                  <a:pt x="44022" y="11235"/>
                </a:lnTo>
                <a:lnTo>
                  <a:pt x="41254" y="10280"/>
                </a:lnTo>
                <a:lnTo>
                  <a:pt x="38417" y="10636"/>
                </a:lnTo>
                <a:lnTo>
                  <a:pt x="35533" y="11866"/>
                </a:lnTo>
                <a:lnTo>
                  <a:pt x="32618" y="13678"/>
                </a:lnTo>
                <a:lnTo>
                  <a:pt x="29682" y="15878"/>
                </a:lnTo>
                <a:lnTo>
                  <a:pt x="26733" y="18337"/>
                </a:lnTo>
                <a:lnTo>
                  <a:pt x="23775" y="20968"/>
                </a:lnTo>
                <a:lnTo>
                  <a:pt x="17842" y="26538"/>
                </a:lnTo>
                <a:lnTo>
                  <a:pt x="14871" y="29412"/>
                </a:lnTo>
                <a:lnTo>
                  <a:pt x="12891" y="32321"/>
                </a:lnTo>
                <a:lnTo>
                  <a:pt x="11570" y="35252"/>
                </a:lnTo>
                <a:lnTo>
                  <a:pt x="10690" y="38198"/>
                </a:lnTo>
                <a:lnTo>
                  <a:pt x="9111" y="41155"/>
                </a:lnTo>
                <a:lnTo>
                  <a:pt x="7066" y="44118"/>
                </a:lnTo>
                <a:lnTo>
                  <a:pt x="4710" y="47085"/>
                </a:lnTo>
                <a:lnTo>
                  <a:pt x="3140" y="51048"/>
                </a:lnTo>
                <a:lnTo>
                  <a:pt x="2093" y="55674"/>
                </a:lnTo>
                <a:lnTo>
                  <a:pt x="413" y="67877"/>
                </a:lnTo>
                <a:lnTo>
                  <a:pt x="275" y="69869"/>
                </a:lnTo>
                <a:lnTo>
                  <a:pt x="183" y="72191"/>
                </a:lnTo>
                <a:lnTo>
                  <a:pt x="122" y="74730"/>
                </a:lnTo>
                <a:lnTo>
                  <a:pt x="1073" y="76423"/>
                </a:lnTo>
                <a:lnTo>
                  <a:pt x="2700" y="77552"/>
                </a:lnTo>
                <a:lnTo>
                  <a:pt x="4776" y="78304"/>
                </a:lnTo>
                <a:lnTo>
                  <a:pt x="6160" y="79798"/>
                </a:lnTo>
                <a:lnTo>
                  <a:pt x="7083" y="81787"/>
                </a:lnTo>
                <a:lnTo>
                  <a:pt x="7698" y="84104"/>
                </a:lnTo>
                <a:lnTo>
                  <a:pt x="9100" y="84657"/>
                </a:lnTo>
                <a:lnTo>
                  <a:pt x="11027" y="84033"/>
                </a:lnTo>
                <a:lnTo>
                  <a:pt x="13305" y="82625"/>
                </a:lnTo>
                <a:lnTo>
                  <a:pt x="15815" y="81687"/>
                </a:lnTo>
                <a:lnTo>
                  <a:pt x="18480" y="81061"/>
                </a:lnTo>
                <a:lnTo>
                  <a:pt x="21250" y="80644"/>
                </a:lnTo>
                <a:lnTo>
                  <a:pt x="24088" y="79373"/>
                </a:lnTo>
                <a:lnTo>
                  <a:pt x="26972" y="77534"/>
                </a:lnTo>
                <a:lnTo>
                  <a:pt x="33991" y="72194"/>
                </a:lnTo>
                <a:lnTo>
                  <a:pt x="35559" y="70764"/>
                </a:lnTo>
                <a:lnTo>
                  <a:pt x="39947" y="66529"/>
                </a:lnTo>
                <a:lnTo>
                  <a:pt x="41514" y="64010"/>
                </a:lnTo>
                <a:lnTo>
                  <a:pt x="42558" y="61339"/>
                </a:lnTo>
                <a:lnTo>
                  <a:pt x="43255" y="58566"/>
                </a:lnTo>
                <a:lnTo>
                  <a:pt x="44711" y="55725"/>
                </a:lnTo>
                <a:lnTo>
                  <a:pt x="46675" y="52839"/>
                </a:lnTo>
                <a:lnTo>
                  <a:pt x="48975" y="49923"/>
                </a:lnTo>
                <a:lnTo>
                  <a:pt x="49517" y="46987"/>
                </a:lnTo>
                <a:lnTo>
                  <a:pt x="48886" y="44037"/>
                </a:lnTo>
                <a:lnTo>
                  <a:pt x="47473" y="41078"/>
                </a:lnTo>
                <a:lnTo>
                  <a:pt x="46531" y="38114"/>
                </a:lnTo>
                <a:lnTo>
                  <a:pt x="45903" y="35145"/>
                </a:lnTo>
                <a:lnTo>
                  <a:pt x="44896" y="27992"/>
                </a:lnTo>
                <a:lnTo>
                  <a:pt x="43821" y="27405"/>
                </a:lnTo>
                <a:lnTo>
                  <a:pt x="42112" y="27014"/>
                </a:lnTo>
                <a:lnTo>
                  <a:pt x="39980" y="26753"/>
                </a:lnTo>
                <a:lnTo>
                  <a:pt x="37568" y="27571"/>
                </a:lnTo>
                <a:lnTo>
                  <a:pt x="34967" y="29109"/>
                </a:lnTo>
                <a:lnTo>
                  <a:pt x="32241" y="31126"/>
                </a:lnTo>
                <a:lnTo>
                  <a:pt x="29431" y="33463"/>
                </a:lnTo>
                <a:lnTo>
                  <a:pt x="26566" y="36014"/>
                </a:lnTo>
                <a:lnTo>
                  <a:pt x="23664" y="38705"/>
                </a:lnTo>
                <a:lnTo>
                  <a:pt x="21729" y="41493"/>
                </a:lnTo>
                <a:lnTo>
                  <a:pt x="20439" y="44343"/>
                </a:lnTo>
                <a:lnTo>
                  <a:pt x="19578" y="47236"/>
                </a:lnTo>
                <a:lnTo>
                  <a:pt x="18013" y="50156"/>
                </a:lnTo>
                <a:lnTo>
                  <a:pt x="15977" y="53095"/>
                </a:lnTo>
                <a:lnTo>
                  <a:pt x="13628" y="56047"/>
                </a:lnTo>
                <a:lnTo>
                  <a:pt x="12062" y="59007"/>
                </a:lnTo>
                <a:lnTo>
                  <a:pt x="11017" y="61972"/>
                </a:lnTo>
                <a:lnTo>
                  <a:pt x="10321" y="64941"/>
                </a:lnTo>
                <a:lnTo>
                  <a:pt x="8865" y="67913"/>
                </a:lnTo>
                <a:lnTo>
                  <a:pt x="6902" y="70886"/>
                </a:lnTo>
                <a:lnTo>
                  <a:pt x="4601" y="73861"/>
                </a:lnTo>
                <a:lnTo>
                  <a:pt x="4059" y="76836"/>
                </a:lnTo>
                <a:lnTo>
                  <a:pt x="4690" y="79812"/>
                </a:lnTo>
                <a:lnTo>
                  <a:pt x="8092" y="86976"/>
                </a:lnTo>
                <a:lnTo>
                  <a:pt x="9363" y="87563"/>
                </a:lnTo>
                <a:lnTo>
                  <a:pt x="11203" y="87955"/>
                </a:lnTo>
                <a:lnTo>
                  <a:pt x="17858" y="887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PenAnnotation174"/>
          <p:cNvSpPr/>
          <p:nvPr/>
        </p:nvSpPr>
        <p:spPr>
          <a:xfrm>
            <a:off x="5259585" y="4157645"/>
            <a:ext cx="571501" cy="530113"/>
          </a:xfrm>
          <a:custGeom>
            <a:avLst/>
            <a:gdLst/>
            <a:ahLst/>
            <a:cxnLst/>
            <a:rect l="0" t="0" r="0" b="0"/>
            <a:pathLst>
              <a:path w="571501" h="530113">
                <a:moveTo>
                  <a:pt x="0" y="244690"/>
                </a:moveTo>
                <a:lnTo>
                  <a:pt x="43473" y="244690"/>
                </a:lnTo>
                <a:lnTo>
                  <a:pt x="57025" y="242044"/>
                </a:lnTo>
                <a:lnTo>
                  <a:pt x="71977" y="237561"/>
                </a:lnTo>
                <a:lnTo>
                  <a:pt x="85237" y="232262"/>
                </a:lnTo>
                <a:lnTo>
                  <a:pt x="97746" y="226599"/>
                </a:lnTo>
                <a:lnTo>
                  <a:pt x="110911" y="219783"/>
                </a:lnTo>
                <a:lnTo>
                  <a:pt x="126685" y="210139"/>
                </a:lnTo>
                <a:lnTo>
                  <a:pt x="140971" y="199238"/>
                </a:lnTo>
                <a:lnTo>
                  <a:pt x="154927" y="186786"/>
                </a:lnTo>
                <a:lnTo>
                  <a:pt x="178527" y="164034"/>
                </a:lnTo>
                <a:lnTo>
                  <a:pt x="192124" y="150635"/>
                </a:lnTo>
                <a:lnTo>
                  <a:pt x="199520" y="142299"/>
                </a:lnTo>
                <a:lnTo>
                  <a:pt x="207428" y="132773"/>
                </a:lnTo>
                <a:lnTo>
                  <a:pt x="215676" y="122454"/>
                </a:lnTo>
                <a:lnTo>
                  <a:pt x="223159" y="112598"/>
                </a:lnTo>
                <a:lnTo>
                  <a:pt x="236765" y="93709"/>
                </a:lnTo>
                <a:lnTo>
                  <a:pt x="255582" y="66341"/>
                </a:lnTo>
                <a:lnTo>
                  <a:pt x="267712" y="50991"/>
                </a:lnTo>
                <a:lnTo>
                  <a:pt x="279717" y="37555"/>
                </a:lnTo>
                <a:lnTo>
                  <a:pt x="296641" y="19827"/>
                </a:lnTo>
                <a:lnTo>
                  <a:pt x="314991" y="1182"/>
                </a:lnTo>
                <a:lnTo>
                  <a:pt x="318142" y="0"/>
                </a:lnTo>
                <a:lnTo>
                  <a:pt x="321235" y="205"/>
                </a:lnTo>
                <a:lnTo>
                  <a:pt x="324290" y="1332"/>
                </a:lnTo>
                <a:lnTo>
                  <a:pt x="326326" y="3077"/>
                </a:lnTo>
                <a:lnTo>
                  <a:pt x="327684" y="5232"/>
                </a:lnTo>
                <a:lnTo>
                  <a:pt x="332241" y="18297"/>
                </a:lnTo>
                <a:lnTo>
                  <a:pt x="336178" y="32946"/>
                </a:lnTo>
                <a:lnTo>
                  <a:pt x="337928" y="49379"/>
                </a:lnTo>
                <a:lnTo>
                  <a:pt x="338395" y="58920"/>
                </a:lnTo>
                <a:lnTo>
                  <a:pt x="338914" y="80105"/>
                </a:lnTo>
                <a:lnTo>
                  <a:pt x="340044" y="93295"/>
                </a:lnTo>
                <a:lnTo>
                  <a:pt x="341790" y="108041"/>
                </a:lnTo>
                <a:lnTo>
                  <a:pt x="343946" y="123825"/>
                </a:lnTo>
                <a:lnTo>
                  <a:pt x="345384" y="139309"/>
                </a:lnTo>
                <a:lnTo>
                  <a:pt x="346342" y="154592"/>
                </a:lnTo>
                <a:lnTo>
                  <a:pt x="346981" y="169742"/>
                </a:lnTo>
                <a:lnTo>
                  <a:pt x="348399" y="184803"/>
                </a:lnTo>
                <a:lnTo>
                  <a:pt x="350336" y="199805"/>
                </a:lnTo>
                <a:lnTo>
                  <a:pt x="352620" y="214767"/>
                </a:lnTo>
                <a:lnTo>
                  <a:pt x="354143" y="230694"/>
                </a:lnTo>
                <a:lnTo>
                  <a:pt x="355158" y="247266"/>
                </a:lnTo>
                <a:lnTo>
                  <a:pt x="355835" y="264267"/>
                </a:lnTo>
                <a:lnTo>
                  <a:pt x="357278" y="280562"/>
                </a:lnTo>
                <a:lnTo>
                  <a:pt x="359232" y="296386"/>
                </a:lnTo>
                <a:lnTo>
                  <a:pt x="361528" y="311896"/>
                </a:lnTo>
                <a:lnTo>
                  <a:pt x="363057" y="327197"/>
                </a:lnTo>
                <a:lnTo>
                  <a:pt x="364077" y="342359"/>
                </a:lnTo>
                <a:lnTo>
                  <a:pt x="364758" y="357428"/>
                </a:lnTo>
                <a:lnTo>
                  <a:pt x="366203" y="372435"/>
                </a:lnTo>
                <a:lnTo>
                  <a:pt x="368159" y="387400"/>
                </a:lnTo>
                <a:lnTo>
                  <a:pt x="370455" y="402338"/>
                </a:lnTo>
                <a:lnTo>
                  <a:pt x="371986" y="416265"/>
                </a:lnTo>
                <a:lnTo>
                  <a:pt x="373006" y="429519"/>
                </a:lnTo>
                <a:lnTo>
                  <a:pt x="374140" y="453837"/>
                </a:lnTo>
                <a:lnTo>
                  <a:pt x="374779" y="483269"/>
                </a:lnTo>
                <a:lnTo>
                  <a:pt x="375046" y="530112"/>
                </a:lnTo>
                <a:lnTo>
                  <a:pt x="375047" y="520862"/>
                </a:lnTo>
                <a:lnTo>
                  <a:pt x="372401" y="510970"/>
                </a:lnTo>
                <a:lnTo>
                  <a:pt x="367918" y="497974"/>
                </a:lnTo>
                <a:lnTo>
                  <a:pt x="362619" y="478970"/>
                </a:lnTo>
                <a:lnTo>
                  <a:pt x="360809" y="467353"/>
                </a:lnTo>
                <a:lnTo>
                  <a:pt x="359602" y="454648"/>
                </a:lnTo>
                <a:lnTo>
                  <a:pt x="358797" y="441216"/>
                </a:lnTo>
                <a:lnTo>
                  <a:pt x="357269" y="427301"/>
                </a:lnTo>
                <a:lnTo>
                  <a:pt x="355257" y="413064"/>
                </a:lnTo>
                <a:lnTo>
                  <a:pt x="352924" y="398611"/>
                </a:lnTo>
                <a:lnTo>
                  <a:pt x="351369" y="384015"/>
                </a:lnTo>
                <a:lnTo>
                  <a:pt x="350332" y="369324"/>
                </a:lnTo>
                <a:lnTo>
                  <a:pt x="349641" y="354569"/>
                </a:lnTo>
                <a:lnTo>
                  <a:pt x="348873" y="322299"/>
                </a:lnTo>
                <a:lnTo>
                  <a:pt x="348668" y="305359"/>
                </a:lnTo>
                <a:lnTo>
                  <a:pt x="349524" y="289105"/>
                </a:lnTo>
                <a:lnTo>
                  <a:pt x="351086" y="273308"/>
                </a:lnTo>
                <a:lnTo>
                  <a:pt x="353120" y="257816"/>
                </a:lnTo>
                <a:lnTo>
                  <a:pt x="355468" y="242526"/>
                </a:lnTo>
                <a:lnTo>
                  <a:pt x="360723" y="212309"/>
                </a:lnTo>
                <a:lnTo>
                  <a:pt x="369260" y="167407"/>
                </a:lnTo>
                <a:lnTo>
                  <a:pt x="375121" y="140228"/>
                </a:lnTo>
                <a:lnTo>
                  <a:pt x="378073" y="127424"/>
                </a:lnTo>
                <a:lnTo>
                  <a:pt x="381033" y="115911"/>
                </a:lnTo>
                <a:lnTo>
                  <a:pt x="383999" y="105259"/>
                </a:lnTo>
                <a:lnTo>
                  <a:pt x="386968" y="95182"/>
                </a:lnTo>
                <a:lnTo>
                  <a:pt x="395559" y="78693"/>
                </a:lnTo>
                <a:lnTo>
                  <a:pt x="405992" y="65742"/>
                </a:lnTo>
                <a:lnTo>
                  <a:pt x="417243" y="56679"/>
                </a:lnTo>
                <a:lnTo>
                  <a:pt x="426213" y="51989"/>
                </a:lnTo>
                <a:lnTo>
                  <a:pt x="434498" y="49905"/>
                </a:lnTo>
                <a:lnTo>
                  <a:pt x="444796" y="48978"/>
                </a:lnTo>
                <a:lnTo>
                  <a:pt x="449328" y="49724"/>
                </a:lnTo>
                <a:lnTo>
                  <a:pt x="457009" y="53197"/>
                </a:lnTo>
                <a:lnTo>
                  <a:pt x="466375" y="63340"/>
                </a:lnTo>
                <a:lnTo>
                  <a:pt x="476161" y="77770"/>
                </a:lnTo>
                <a:lnTo>
                  <a:pt x="483817" y="94105"/>
                </a:lnTo>
                <a:lnTo>
                  <a:pt x="488240" y="102628"/>
                </a:lnTo>
                <a:lnTo>
                  <a:pt x="493173" y="111287"/>
                </a:lnTo>
                <a:lnTo>
                  <a:pt x="498446" y="120036"/>
                </a:lnTo>
                <a:lnTo>
                  <a:pt x="502954" y="130830"/>
                </a:lnTo>
                <a:lnTo>
                  <a:pt x="506952" y="142987"/>
                </a:lnTo>
                <a:lnTo>
                  <a:pt x="514038" y="168731"/>
                </a:lnTo>
                <a:lnTo>
                  <a:pt x="520495" y="193402"/>
                </a:lnTo>
                <a:lnTo>
                  <a:pt x="522614" y="206530"/>
                </a:lnTo>
                <a:lnTo>
                  <a:pt x="524027" y="220242"/>
                </a:lnTo>
                <a:lnTo>
                  <a:pt x="524969" y="234345"/>
                </a:lnTo>
                <a:lnTo>
                  <a:pt x="526589" y="248707"/>
                </a:lnTo>
                <a:lnTo>
                  <a:pt x="528661" y="263243"/>
                </a:lnTo>
                <a:lnTo>
                  <a:pt x="533609" y="292624"/>
                </a:lnTo>
                <a:lnTo>
                  <a:pt x="539116" y="322218"/>
                </a:lnTo>
                <a:lnTo>
                  <a:pt x="540981" y="336063"/>
                </a:lnTo>
                <a:lnTo>
                  <a:pt x="542224" y="349262"/>
                </a:lnTo>
                <a:lnTo>
                  <a:pt x="543053" y="362030"/>
                </a:lnTo>
                <a:lnTo>
                  <a:pt x="544598" y="374510"/>
                </a:lnTo>
                <a:lnTo>
                  <a:pt x="546621" y="386800"/>
                </a:lnTo>
                <a:lnTo>
                  <a:pt x="548960" y="398961"/>
                </a:lnTo>
                <a:lnTo>
                  <a:pt x="550521" y="410045"/>
                </a:lnTo>
                <a:lnTo>
                  <a:pt x="551561" y="420411"/>
                </a:lnTo>
                <a:lnTo>
                  <a:pt x="552254" y="430298"/>
                </a:lnTo>
                <a:lnTo>
                  <a:pt x="553025" y="446577"/>
                </a:lnTo>
                <a:lnTo>
                  <a:pt x="554359" y="460425"/>
                </a:lnTo>
                <a:lnTo>
                  <a:pt x="558260" y="473195"/>
                </a:lnTo>
                <a:lnTo>
                  <a:pt x="561293" y="482060"/>
                </a:lnTo>
                <a:lnTo>
                  <a:pt x="571500" y="49472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PenAnnotation175"/>
          <p:cNvSpPr/>
          <p:nvPr/>
        </p:nvSpPr>
        <p:spPr>
          <a:xfrm>
            <a:off x="5911644" y="4368582"/>
            <a:ext cx="151492" cy="273042"/>
          </a:xfrm>
          <a:custGeom>
            <a:avLst/>
            <a:gdLst/>
            <a:ahLst/>
            <a:cxnLst/>
            <a:rect l="0" t="0" r="0" b="0"/>
            <a:pathLst>
              <a:path w="151492" h="273042">
                <a:moveTo>
                  <a:pt x="8738" y="24824"/>
                </a:moveTo>
                <a:lnTo>
                  <a:pt x="8738" y="63857"/>
                </a:lnTo>
                <a:lnTo>
                  <a:pt x="9731" y="71682"/>
                </a:lnTo>
                <a:lnTo>
                  <a:pt x="11384" y="79875"/>
                </a:lnTo>
                <a:lnTo>
                  <a:pt x="13479" y="88314"/>
                </a:lnTo>
                <a:lnTo>
                  <a:pt x="14875" y="96916"/>
                </a:lnTo>
                <a:lnTo>
                  <a:pt x="15806" y="105627"/>
                </a:lnTo>
                <a:lnTo>
                  <a:pt x="16427" y="114412"/>
                </a:lnTo>
                <a:lnTo>
                  <a:pt x="17833" y="123244"/>
                </a:lnTo>
                <a:lnTo>
                  <a:pt x="19762" y="132109"/>
                </a:lnTo>
                <a:lnTo>
                  <a:pt x="22041" y="140996"/>
                </a:lnTo>
                <a:lnTo>
                  <a:pt x="24552" y="149897"/>
                </a:lnTo>
                <a:lnTo>
                  <a:pt x="29988" y="167724"/>
                </a:lnTo>
                <a:lnTo>
                  <a:pt x="31834" y="176645"/>
                </a:lnTo>
                <a:lnTo>
                  <a:pt x="33066" y="185570"/>
                </a:lnTo>
                <a:lnTo>
                  <a:pt x="33886" y="194495"/>
                </a:lnTo>
                <a:lnTo>
                  <a:pt x="35425" y="202430"/>
                </a:lnTo>
                <a:lnTo>
                  <a:pt x="37444" y="209705"/>
                </a:lnTo>
                <a:lnTo>
                  <a:pt x="39782" y="216539"/>
                </a:lnTo>
                <a:lnTo>
                  <a:pt x="42332" y="223079"/>
                </a:lnTo>
                <a:lnTo>
                  <a:pt x="45025" y="229424"/>
                </a:lnTo>
                <a:lnTo>
                  <a:pt x="47812" y="235638"/>
                </a:lnTo>
                <a:lnTo>
                  <a:pt x="51655" y="240773"/>
                </a:lnTo>
                <a:lnTo>
                  <a:pt x="56201" y="245188"/>
                </a:lnTo>
                <a:lnTo>
                  <a:pt x="61216" y="249124"/>
                </a:lnTo>
                <a:lnTo>
                  <a:pt x="65552" y="252740"/>
                </a:lnTo>
                <a:lnTo>
                  <a:pt x="69435" y="256143"/>
                </a:lnTo>
                <a:lnTo>
                  <a:pt x="73015" y="259404"/>
                </a:lnTo>
                <a:lnTo>
                  <a:pt x="79639" y="265673"/>
                </a:lnTo>
                <a:lnTo>
                  <a:pt x="82795" y="268734"/>
                </a:lnTo>
                <a:lnTo>
                  <a:pt x="86882" y="270774"/>
                </a:lnTo>
                <a:lnTo>
                  <a:pt x="91593" y="272134"/>
                </a:lnTo>
                <a:lnTo>
                  <a:pt x="96717" y="273041"/>
                </a:lnTo>
                <a:lnTo>
                  <a:pt x="101125" y="272654"/>
                </a:lnTo>
                <a:lnTo>
                  <a:pt x="105056" y="271403"/>
                </a:lnTo>
                <a:lnTo>
                  <a:pt x="108669" y="269577"/>
                </a:lnTo>
                <a:lnTo>
                  <a:pt x="112070" y="268360"/>
                </a:lnTo>
                <a:lnTo>
                  <a:pt x="115329" y="267548"/>
                </a:lnTo>
                <a:lnTo>
                  <a:pt x="118494" y="267007"/>
                </a:lnTo>
                <a:lnTo>
                  <a:pt x="121597" y="264663"/>
                </a:lnTo>
                <a:lnTo>
                  <a:pt x="124657" y="261114"/>
                </a:lnTo>
                <a:lnTo>
                  <a:pt x="127689" y="256765"/>
                </a:lnTo>
                <a:lnTo>
                  <a:pt x="130703" y="251881"/>
                </a:lnTo>
                <a:lnTo>
                  <a:pt x="133704" y="246641"/>
                </a:lnTo>
                <a:lnTo>
                  <a:pt x="136698" y="241162"/>
                </a:lnTo>
                <a:lnTo>
                  <a:pt x="138693" y="234534"/>
                </a:lnTo>
                <a:lnTo>
                  <a:pt x="140023" y="227139"/>
                </a:lnTo>
                <a:lnTo>
                  <a:pt x="140910" y="219231"/>
                </a:lnTo>
                <a:lnTo>
                  <a:pt x="142493" y="210984"/>
                </a:lnTo>
                <a:lnTo>
                  <a:pt x="144541" y="202508"/>
                </a:lnTo>
                <a:lnTo>
                  <a:pt x="146898" y="193882"/>
                </a:lnTo>
                <a:lnTo>
                  <a:pt x="148470" y="185154"/>
                </a:lnTo>
                <a:lnTo>
                  <a:pt x="149518" y="176359"/>
                </a:lnTo>
                <a:lnTo>
                  <a:pt x="150216" y="167519"/>
                </a:lnTo>
                <a:lnTo>
                  <a:pt x="150682" y="157657"/>
                </a:lnTo>
                <a:lnTo>
                  <a:pt x="151200" y="136116"/>
                </a:lnTo>
                <a:lnTo>
                  <a:pt x="151491" y="106416"/>
                </a:lnTo>
                <a:lnTo>
                  <a:pt x="150540" y="97078"/>
                </a:lnTo>
                <a:lnTo>
                  <a:pt x="148913" y="87876"/>
                </a:lnTo>
                <a:lnTo>
                  <a:pt x="146837" y="78765"/>
                </a:lnTo>
                <a:lnTo>
                  <a:pt x="143468" y="69714"/>
                </a:lnTo>
                <a:lnTo>
                  <a:pt x="139238" y="60704"/>
                </a:lnTo>
                <a:lnTo>
                  <a:pt x="126449" y="36447"/>
                </a:lnTo>
                <a:lnTo>
                  <a:pt x="122931" y="29596"/>
                </a:lnTo>
                <a:lnTo>
                  <a:pt x="118601" y="24037"/>
                </a:lnTo>
                <a:lnTo>
                  <a:pt x="113730" y="19338"/>
                </a:lnTo>
                <a:lnTo>
                  <a:pt x="108499" y="15213"/>
                </a:lnTo>
                <a:lnTo>
                  <a:pt x="104019" y="11472"/>
                </a:lnTo>
                <a:lnTo>
                  <a:pt x="100040" y="7985"/>
                </a:lnTo>
                <a:lnTo>
                  <a:pt x="96395" y="4668"/>
                </a:lnTo>
                <a:lnTo>
                  <a:pt x="91981" y="2457"/>
                </a:lnTo>
                <a:lnTo>
                  <a:pt x="87053" y="983"/>
                </a:lnTo>
                <a:lnTo>
                  <a:pt x="81785" y="0"/>
                </a:lnTo>
                <a:lnTo>
                  <a:pt x="76288" y="337"/>
                </a:lnTo>
                <a:lnTo>
                  <a:pt x="70638" y="1554"/>
                </a:lnTo>
                <a:lnTo>
                  <a:pt x="64888" y="3357"/>
                </a:lnTo>
                <a:lnTo>
                  <a:pt x="59070" y="5552"/>
                </a:lnTo>
                <a:lnTo>
                  <a:pt x="53207" y="8007"/>
                </a:lnTo>
                <a:lnTo>
                  <a:pt x="47313" y="10636"/>
                </a:lnTo>
                <a:lnTo>
                  <a:pt x="42392" y="13381"/>
                </a:lnTo>
                <a:lnTo>
                  <a:pt x="38120" y="16203"/>
                </a:lnTo>
                <a:lnTo>
                  <a:pt x="34279" y="19077"/>
                </a:lnTo>
                <a:lnTo>
                  <a:pt x="29734" y="22977"/>
                </a:lnTo>
                <a:lnTo>
                  <a:pt x="24720" y="27561"/>
                </a:lnTo>
                <a:lnTo>
                  <a:pt x="19393" y="32602"/>
                </a:lnTo>
                <a:lnTo>
                  <a:pt x="14849" y="37947"/>
                </a:lnTo>
                <a:lnTo>
                  <a:pt x="10828" y="43494"/>
                </a:lnTo>
                <a:lnTo>
                  <a:pt x="7155" y="49177"/>
                </a:lnTo>
                <a:lnTo>
                  <a:pt x="4706" y="54950"/>
                </a:lnTo>
                <a:lnTo>
                  <a:pt x="3074" y="60783"/>
                </a:lnTo>
                <a:lnTo>
                  <a:pt x="1986" y="66656"/>
                </a:lnTo>
                <a:lnTo>
                  <a:pt x="1259" y="73548"/>
                </a:lnTo>
                <a:lnTo>
                  <a:pt x="776" y="81119"/>
                </a:lnTo>
                <a:lnTo>
                  <a:pt x="454" y="89143"/>
                </a:lnTo>
                <a:lnTo>
                  <a:pt x="95" y="105996"/>
                </a:lnTo>
                <a:lnTo>
                  <a:pt x="0" y="114657"/>
                </a:lnTo>
                <a:lnTo>
                  <a:pt x="928" y="122416"/>
                </a:lnTo>
                <a:lnTo>
                  <a:pt x="2540" y="129573"/>
                </a:lnTo>
                <a:lnTo>
                  <a:pt x="4606" y="136328"/>
                </a:lnTo>
                <a:lnTo>
                  <a:pt x="7968" y="143809"/>
                </a:lnTo>
                <a:lnTo>
                  <a:pt x="12193" y="151772"/>
                </a:lnTo>
                <a:lnTo>
                  <a:pt x="16995" y="160057"/>
                </a:lnTo>
                <a:lnTo>
                  <a:pt x="22180" y="167565"/>
                </a:lnTo>
                <a:lnTo>
                  <a:pt x="27622" y="174555"/>
                </a:lnTo>
                <a:lnTo>
                  <a:pt x="33233" y="181199"/>
                </a:lnTo>
                <a:lnTo>
                  <a:pt x="38959" y="186621"/>
                </a:lnTo>
                <a:lnTo>
                  <a:pt x="44761" y="191228"/>
                </a:lnTo>
                <a:lnTo>
                  <a:pt x="50613" y="195291"/>
                </a:lnTo>
                <a:lnTo>
                  <a:pt x="57490" y="198992"/>
                </a:lnTo>
                <a:lnTo>
                  <a:pt x="65052" y="202452"/>
                </a:lnTo>
                <a:lnTo>
                  <a:pt x="73070" y="205750"/>
                </a:lnTo>
                <a:lnTo>
                  <a:pt x="80400" y="207949"/>
                </a:lnTo>
                <a:lnTo>
                  <a:pt x="87270" y="209415"/>
                </a:lnTo>
                <a:lnTo>
                  <a:pt x="93835" y="210393"/>
                </a:lnTo>
                <a:lnTo>
                  <a:pt x="99204" y="211044"/>
                </a:lnTo>
                <a:lnTo>
                  <a:pt x="103776" y="211478"/>
                </a:lnTo>
                <a:lnTo>
                  <a:pt x="115895" y="2123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PenAnnotation176"/>
          <p:cNvSpPr/>
          <p:nvPr/>
        </p:nvSpPr>
        <p:spPr>
          <a:xfrm>
            <a:off x="6188274" y="4080867"/>
            <a:ext cx="107156" cy="500063"/>
          </a:xfrm>
          <a:custGeom>
            <a:avLst/>
            <a:gdLst/>
            <a:ahLst/>
            <a:cxnLst/>
            <a:rect l="0" t="0" r="0" b="0"/>
            <a:pathLst>
              <a:path w="107156" h="500063">
                <a:moveTo>
                  <a:pt x="8929" y="0"/>
                </a:moveTo>
                <a:lnTo>
                  <a:pt x="4189" y="0"/>
                </a:lnTo>
                <a:lnTo>
                  <a:pt x="2792" y="992"/>
                </a:lnTo>
                <a:lnTo>
                  <a:pt x="1861" y="2646"/>
                </a:lnTo>
                <a:lnTo>
                  <a:pt x="826" y="7129"/>
                </a:lnTo>
                <a:lnTo>
                  <a:pt x="162" y="20737"/>
                </a:lnTo>
                <a:lnTo>
                  <a:pt x="0" y="146067"/>
                </a:lnTo>
                <a:lnTo>
                  <a:pt x="992" y="157901"/>
                </a:lnTo>
                <a:lnTo>
                  <a:pt x="2645" y="169760"/>
                </a:lnTo>
                <a:lnTo>
                  <a:pt x="9713" y="208057"/>
                </a:lnTo>
                <a:lnTo>
                  <a:pt x="12428" y="222048"/>
                </a:lnTo>
                <a:lnTo>
                  <a:pt x="14238" y="236337"/>
                </a:lnTo>
                <a:lnTo>
                  <a:pt x="15445" y="250824"/>
                </a:lnTo>
                <a:lnTo>
                  <a:pt x="16249" y="265442"/>
                </a:lnTo>
                <a:lnTo>
                  <a:pt x="17778" y="279157"/>
                </a:lnTo>
                <a:lnTo>
                  <a:pt x="19789" y="292268"/>
                </a:lnTo>
                <a:lnTo>
                  <a:pt x="22122" y="304978"/>
                </a:lnTo>
                <a:lnTo>
                  <a:pt x="27360" y="329684"/>
                </a:lnTo>
                <a:lnTo>
                  <a:pt x="38807" y="377882"/>
                </a:lnTo>
                <a:lnTo>
                  <a:pt x="42738" y="389835"/>
                </a:lnTo>
                <a:lnTo>
                  <a:pt x="47344" y="401773"/>
                </a:lnTo>
                <a:lnTo>
                  <a:pt x="56759" y="423636"/>
                </a:lnTo>
                <a:lnTo>
                  <a:pt x="64252" y="439967"/>
                </a:lnTo>
                <a:lnTo>
                  <a:pt x="77147" y="466620"/>
                </a:lnTo>
                <a:lnTo>
                  <a:pt x="83235" y="478915"/>
                </a:lnTo>
                <a:lnTo>
                  <a:pt x="86248" y="482988"/>
                </a:lnTo>
                <a:lnTo>
                  <a:pt x="89248" y="485703"/>
                </a:lnTo>
                <a:lnTo>
                  <a:pt x="92241" y="487513"/>
                </a:lnTo>
                <a:lnTo>
                  <a:pt x="94235" y="489711"/>
                </a:lnTo>
                <a:lnTo>
                  <a:pt x="95566" y="492170"/>
                </a:lnTo>
                <a:lnTo>
                  <a:pt x="96452" y="494800"/>
                </a:lnTo>
                <a:lnTo>
                  <a:pt x="98035" y="496554"/>
                </a:lnTo>
                <a:lnTo>
                  <a:pt x="100084" y="497724"/>
                </a:lnTo>
                <a:lnTo>
                  <a:pt x="107155" y="50006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PenAnnotation177"/>
          <p:cNvSpPr/>
          <p:nvPr/>
        </p:nvSpPr>
        <p:spPr>
          <a:xfrm>
            <a:off x="6063257" y="4201523"/>
            <a:ext cx="928689" cy="350660"/>
          </a:xfrm>
          <a:custGeom>
            <a:avLst/>
            <a:gdLst/>
            <a:ahLst/>
            <a:cxnLst/>
            <a:rect l="0" t="0" r="0" b="0"/>
            <a:pathLst>
              <a:path w="928689" h="350660">
                <a:moveTo>
                  <a:pt x="0" y="200812"/>
                </a:moveTo>
                <a:lnTo>
                  <a:pt x="4741" y="200812"/>
                </a:lnTo>
                <a:lnTo>
                  <a:pt x="6137" y="201805"/>
                </a:lnTo>
                <a:lnTo>
                  <a:pt x="7068" y="203458"/>
                </a:lnTo>
                <a:lnTo>
                  <a:pt x="7689" y="205553"/>
                </a:lnTo>
                <a:lnTo>
                  <a:pt x="10087" y="206949"/>
                </a:lnTo>
                <a:lnTo>
                  <a:pt x="18043" y="208501"/>
                </a:lnTo>
                <a:lnTo>
                  <a:pt x="43191" y="209633"/>
                </a:lnTo>
                <a:lnTo>
                  <a:pt x="85213" y="209732"/>
                </a:lnTo>
                <a:lnTo>
                  <a:pt x="108592" y="204999"/>
                </a:lnTo>
                <a:lnTo>
                  <a:pt x="134371" y="197312"/>
                </a:lnTo>
                <a:lnTo>
                  <a:pt x="156121" y="193492"/>
                </a:lnTo>
                <a:lnTo>
                  <a:pt x="179873" y="187619"/>
                </a:lnTo>
                <a:lnTo>
                  <a:pt x="208429" y="176746"/>
                </a:lnTo>
                <a:lnTo>
                  <a:pt x="232082" y="167995"/>
                </a:lnTo>
                <a:lnTo>
                  <a:pt x="252100" y="159118"/>
                </a:lnTo>
                <a:lnTo>
                  <a:pt x="270599" y="150204"/>
                </a:lnTo>
                <a:lnTo>
                  <a:pt x="287655" y="141279"/>
                </a:lnTo>
                <a:lnTo>
                  <a:pt x="295857" y="135327"/>
                </a:lnTo>
                <a:lnTo>
                  <a:pt x="300426" y="133343"/>
                </a:lnTo>
                <a:lnTo>
                  <a:pt x="310794" y="131139"/>
                </a:lnTo>
                <a:lnTo>
                  <a:pt x="314352" y="129559"/>
                </a:lnTo>
                <a:lnTo>
                  <a:pt x="316725" y="127513"/>
                </a:lnTo>
                <a:lnTo>
                  <a:pt x="318306" y="125157"/>
                </a:lnTo>
                <a:lnTo>
                  <a:pt x="320353" y="123587"/>
                </a:lnTo>
                <a:lnTo>
                  <a:pt x="322709" y="122540"/>
                </a:lnTo>
                <a:lnTo>
                  <a:pt x="325272" y="121842"/>
                </a:lnTo>
                <a:lnTo>
                  <a:pt x="326982" y="120384"/>
                </a:lnTo>
                <a:lnTo>
                  <a:pt x="328121" y="118420"/>
                </a:lnTo>
                <a:lnTo>
                  <a:pt x="328880" y="116118"/>
                </a:lnTo>
                <a:lnTo>
                  <a:pt x="330379" y="114584"/>
                </a:lnTo>
                <a:lnTo>
                  <a:pt x="332370" y="113561"/>
                </a:lnTo>
                <a:lnTo>
                  <a:pt x="337954" y="111920"/>
                </a:lnTo>
                <a:lnTo>
                  <a:pt x="337420" y="111785"/>
                </a:lnTo>
                <a:lnTo>
                  <a:pt x="334181" y="111635"/>
                </a:lnTo>
                <a:lnTo>
                  <a:pt x="332920" y="112588"/>
                </a:lnTo>
                <a:lnTo>
                  <a:pt x="332080" y="114215"/>
                </a:lnTo>
                <a:lnTo>
                  <a:pt x="331146" y="118668"/>
                </a:lnTo>
                <a:lnTo>
                  <a:pt x="330546" y="129612"/>
                </a:lnTo>
                <a:lnTo>
                  <a:pt x="330443" y="143667"/>
                </a:lnTo>
                <a:lnTo>
                  <a:pt x="330399" y="219133"/>
                </a:lnTo>
                <a:lnTo>
                  <a:pt x="331391" y="228901"/>
                </a:lnTo>
                <a:lnTo>
                  <a:pt x="333045" y="239382"/>
                </a:lnTo>
                <a:lnTo>
                  <a:pt x="335140" y="250338"/>
                </a:lnTo>
                <a:lnTo>
                  <a:pt x="336536" y="259626"/>
                </a:lnTo>
                <a:lnTo>
                  <a:pt x="337467" y="267803"/>
                </a:lnTo>
                <a:lnTo>
                  <a:pt x="338087" y="275239"/>
                </a:lnTo>
                <a:lnTo>
                  <a:pt x="339493" y="283172"/>
                </a:lnTo>
                <a:lnTo>
                  <a:pt x="341423" y="291438"/>
                </a:lnTo>
                <a:lnTo>
                  <a:pt x="343701" y="299925"/>
                </a:lnTo>
                <a:lnTo>
                  <a:pt x="346213" y="307567"/>
                </a:lnTo>
                <a:lnTo>
                  <a:pt x="348879" y="314646"/>
                </a:lnTo>
                <a:lnTo>
                  <a:pt x="351649" y="321350"/>
                </a:lnTo>
                <a:lnTo>
                  <a:pt x="357372" y="331444"/>
                </a:lnTo>
                <a:lnTo>
                  <a:pt x="363223" y="339238"/>
                </a:lnTo>
                <a:lnTo>
                  <a:pt x="369130" y="346010"/>
                </a:lnTo>
                <a:lnTo>
                  <a:pt x="372095" y="348212"/>
                </a:lnTo>
                <a:lnTo>
                  <a:pt x="378035" y="350659"/>
                </a:lnTo>
                <a:lnTo>
                  <a:pt x="381008" y="350320"/>
                </a:lnTo>
                <a:lnTo>
                  <a:pt x="383982" y="349101"/>
                </a:lnTo>
                <a:lnTo>
                  <a:pt x="400625" y="340016"/>
                </a:lnTo>
                <a:lnTo>
                  <a:pt x="411550" y="331803"/>
                </a:lnTo>
                <a:lnTo>
                  <a:pt x="422029" y="321538"/>
                </a:lnTo>
                <a:lnTo>
                  <a:pt x="426212" y="316023"/>
                </a:lnTo>
                <a:lnTo>
                  <a:pt x="444795" y="288173"/>
                </a:lnTo>
                <a:lnTo>
                  <a:pt x="449327" y="278896"/>
                </a:lnTo>
                <a:lnTo>
                  <a:pt x="453341" y="268743"/>
                </a:lnTo>
                <a:lnTo>
                  <a:pt x="466911" y="228673"/>
                </a:lnTo>
                <a:lnTo>
                  <a:pt x="470024" y="218394"/>
                </a:lnTo>
                <a:lnTo>
                  <a:pt x="476129" y="196389"/>
                </a:lnTo>
                <a:lnTo>
                  <a:pt x="485144" y="161688"/>
                </a:lnTo>
                <a:lnTo>
                  <a:pt x="487140" y="151910"/>
                </a:lnTo>
                <a:lnTo>
                  <a:pt x="488471" y="143406"/>
                </a:lnTo>
                <a:lnTo>
                  <a:pt x="489359" y="135752"/>
                </a:lnTo>
                <a:lnTo>
                  <a:pt x="490942" y="128666"/>
                </a:lnTo>
                <a:lnTo>
                  <a:pt x="492990" y="121957"/>
                </a:lnTo>
                <a:lnTo>
                  <a:pt x="495348" y="115500"/>
                </a:lnTo>
                <a:lnTo>
                  <a:pt x="497967" y="105680"/>
                </a:lnTo>
                <a:lnTo>
                  <a:pt x="499940" y="94360"/>
                </a:lnTo>
                <a:lnTo>
                  <a:pt x="500039" y="101917"/>
                </a:lnTo>
                <a:lnTo>
                  <a:pt x="500063" y="200985"/>
                </a:lnTo>
                <a:lnTo>
                  <a:pt x="501055" y="209857"/>
                </a:lnTo>
                <a:lnTo>
                  <a:pt x="502709" y="218749"/>
                </a:lnTo>
                <a:lnTo>
                  <a:pt x="504804" y="227653"/>
                </a:lnTo>
                <a:lnTo>
                  <a:pt x="507192" y="235573"/>
                </a:lnTo>
                <a:lnTo>
                  <a:pt x="509776" y="242838"/>
                </a:lnTo>
                <a:lnTo>
                  <a:pt x="512492" y="249666"/>
                </a:lnTo>
                <a:lnTo>
                  <a:pt x="515294" y="256201"/>
                </a:lnTo>
                <a:lnTo>
                  <a:pt x="521054" y="268755"/>
                </a:lnTo>
                <a:lnTo>
                  <a:pt x="529875" y="286979"/>
                </a:lnTo>
                <a:lnTo>
                  <a:pt x="533827" y="291991"/>
                </a:lnTo>
                <a:lnTo>
                  <a:pt x="543512" y="300206"/>
                </a:lnTo>
                <a:lnTo>
                  <a:pt x="551785" y="304519"/>
                </a:lnTo>
                <a:lnTo>
                  <a:pt x="555380" y="305669"/>
                </a:lnTo>
                <a:lnTo>
                  <a:pt x="562021" y="309592"/>
                </a:lnTo>
                <a:lnTo>
                  <a:pt x="569628" y="315455"/>
                </a:lnTo>
                <a:lnTo>
                  <a:pt x="571245" y="314944"/>
                </a:lnTo>
                <a:lnTo>
                  <a:pt x="579025" y="309083"/>
                </a:lnTo>
                <a:lnTo>
                  <a:pt x="584755" y="303558"/>
                </a:lnTo>
                <a:lnTo>
                  <a:pt x="586289" y="300068"/>
                </a:lnTo>
                <a:lnTo>
                  <a:pt x="587995" y="290897"/>
                </a:lnTo>
                <a:lnTo>
                  <a:pt x="591399" y="280207"/>
                </a:lnTo>
                <a:lnTo>
                  <a:pt x="593696" y="274578"/>
                </a:lnTo>
                <a:lnTo>
                  <a:pt x="595228" y="267849"/>
                </a:lnTo>
                <a:lnTo>
                  <a:pt x="596248" y="260386"/>
                </a:lnTo>
                <a:lnTo>
                  <a:pt x="596928" y="252435"/>
                </a:lnTo>
                <a:lnTo>
                  <a:pt x="596390" y="244157"/>
                </a:lnTo>
                <a:lnTo>
                  <a:pt x="595039" y="235662"/>
                </a:lnTo>
                <a:lnTo>
                  <a:pt x="593146" y="227022"/>
                </a:lnTo>
                <a:lnTo>
                  <a:pt x="591884" y="218286"/>
                </a:lnTo>
                <a:lnTo>
                  <a:pt x="591043" y="209485"/>
                </a:lnTo>
                <a:lnTo>
                  <a:pt x="590481" y="200641"/>
                </a:lnTo>
                <a:lnTo>
                  <a:pt x="589116" y="192761"/>
                </a:lnTo>
                <a:lnTo>
                  <a:pt x="587213" y="185523"/>
                </a:lnTo>
                <a:lnTo>
                  <a:pt x="584951" y="178713"/>
                </a:lnTo>
                <a:lnTo>
                  <a:pt x="581460" y="171196"/>
                </a:lnTo>
                <a:lnTo>
                  <a:pt x="577148" y="163209"/>
                </a:lnTo>
                <a:lnTo>
                  <a:pt x="572289" y="154908"/>
                </a:lnTo>
                <a:lnTo>
                  <a:pt x="568057" y="148381"/>
                </a:lnTo>
                <a:lnTo>
                  <a:pt x="560710" y="138484"/>
                </a:lnTo>
                <a:lnTo>
                  <a:pt x="554137" y="128132"/>
                </a:lnTo>
                <a:lnTo>
                  <a:pt x="550995" y="122593"/>
                </a:lnTo>
                <a:lnTo>
                  <a:pt x="542212" y="113793"/>
                </a:lnTo>
                <a:lnTo>
                  <a:pt x="537092" y="110058"/>
                </a:lnTo>
                <a:lnTo>
                  <a:pt x="526112" y="105907"/>
                </a:lnTo>
                <a:lnTo>
                  <a:pt x="504118" y="103023"/>
                </a:lnTo>
                <a:lnTo>
                  <a:pt x="497565" y="102780"/>
                </a:lnTo>
                <a:lnTo>
                  <a:pt x="488701" y="105318"/>
                </a:lnTo>
                <a:lnTo>
                  <a:pt x="479138" y="109754"/>
                </a:lnTo>
                <a:lnTo>
                  <a:pt x="464915" y="120685"/>
                </a:lnTo>
                <a:lnTo>
                  <a:pt x="455583" y="129446"/>
                </a:lnTo>
                <a:lnTo>
                  <a:pt x="448282" y="136555"/>
                </a:lnTo>
                <a:lnTo>
                  <a:pt x="447683" y="138130"/>
                </a:lnTo>
                <a:lnTo>
                  <a:pt x="447017" y="142527"/>
                </a:lnTo>
                <a:lnTo>
                  <a:pt x="447832" y="144096"/>
                </a:lnTo>
                <a:lnTo>
                  <a:pt x="449367" y="145142"/>
                </a:lnTo>
                <a:lnTo>
                  <a:pt x="453719" y="146305"/>
                </a:lnTo>
                <a:lnTo>
                  <a:pt x="467490" y="147112"/>
                </a:lnTo>
                <a:lnTo>
                  <a:pt x="475995" y="144534"/>
                </a:lnTo>
                <a:lnTo>
                  <a:pt x="497624" y="134795"/>
                </a:lnTo>
                <a:lnTo>
                  <a:pt x="509231" y="126492"/>
                </a:lnTo>
                <a:lnTo>
                  <a:pt x="521005" y="117180"/>
                </a:lnTo>
                <a:lnTo>
                  <a:pt x="532852" y="109734"/>
                </a:lnTo>
                <a:lnTo>
                  <a:pt x="547378" y="100471"/>
                </a:lnTo>
                <a:lnTo>
                  <a:pt x="562764" y="90732"/>
                </a:lnTo>
                <a:lnTo>
                  <a:pt x="576216" y="83096"/>
                </a:lnTo>
                <a:lnTo>
                  <a:pt x="591456" y="79041"/>
                </a:lnTo>
                <a:lnTo>
                  <a:pt x="607159" y="76246"/>
                </a:lnTo>
                <a:lnTo>
                  <a:pt x="620752" y="71697"/>
                </a:lnTo>
                <a:lnTo>
                  <a:pt x="628147" y="71079"/>
                </a:lnTo>
                <a:lnTo>
                  <a:pt x="644302" y="73039"/>
                </a:lnTo>
                <a:lnTo>
                  <a:pt x="665391" y="79720"/>
                </a:lnTo>
                <a:lnTo>
                  <a:pt x="678052" y="87793"/>
                </a:lnTo>
                <a:lnTo>
                  <a:pt x="690295" y="97996"/>
                </a:lnTo>
                <a:lnTo>
                  <a:pt x="696337" y="103495"/>
                </a:lnTo>
                <a:lnTo>
                  <a:pt x="708343" y="114896"/>
                </a:lnTo>
                <a:lnTo>
                  <a:pt x="720294" y="126578"/>
                </a:lnTo>
                <a:lnTo>
                  <a:pt x="725266" y="133463"/>
                </a:lnTo>
                <a:lnTo>
                  <a:pt x="729574" y="141030"/>
                </a:lnTo>
                <a:lnTo>
                  <a:pt x="733437" y="149051"/>
                </a:lnTo>
                <a:lnTo>
                  <a:pt x="737005" y="157375"/>
                </a:lnTo>
                <a:lnTo>
                  <a:pt x="740376" y="165901"/>
                </a:lnTo>
                <a:lnTo>
                  <a:pt x="743615" y="174562"/>
                </a:lnTo>
                <a:lnTo>
                  <a:pt x="745775" y="182320"/>
                </a:lnTo>
                <a:lnTo>
                  <a:pt x="747214" y="189476"/>
                </a:lnTo>
                <a:lnTo>
                  <a:pt x="748175" y="196232"/>
                </a:lnTo>
                <a:lnTo>
                  <a:pt x="749806" y="202719"/>
                </a:lnTo>
                <a:lnTo>
                  <a:pt x="751887" y="209029"/>
                </a:lnTo>
                <a:lnTo>
                  <a:pt x="754266" y="215220"/>
                </a:lnTo>
                <a:lnTo>
                  <a:pt x="755852" y="221331"/>
                </a:lnTo>
                <a:lnTo>
                  <a:pt x="756909" y="227390"/>
                </a:lnTo>
                <a:lnTo>
                  <a:pt x="757614" y="233414"/>
                </a:lnTo>
                <a:lnTo>
                  <a:pt x="758397" y="242753"/>
                </a:lnTo>
                <a:lnTo>
                  <a:pt x="758987" y="253710"/>
                </a:lnTo>
                <a:lnTo>
                  <a:pt x="754272" y="249448"/>
                </a:lnTo>
                <a:lnTo>
                  <a:pt x="752880" y="247127"/>
                </a:lnTo>
                <a:lnTo>
                  <a:pt x="751333" y="241902"/>
                </a:lnTo>
                <a:lnTo>
                  <a:pt x="750644" y="233626"/>
                </a:lnTo>
                <a:lnTo>
                  <a:pt x="750461" y="228642"/>
                </a:lnTo>
                <a:lnTo>
                  <a:pt x="747611" y="217811"/>
                </a:lnTo>
                <a:lnTo>
                  <a:pt x="745463" y="212145"/>
                </a:lnTo>
                <a:lnTo>
                  <a:pt x="744029" y="204399"/>
                </a:lnTo>
                <a:lnTo>
                  <a:pt x="743074" y="195266"/>
                </a:lnTo>
                <a:lnTo>
                  <a:pt x="742438" y="185208"/>
                </a:lnTo>
                <a:lnTo>
                  <a:pt x="742013" y="174535"/>
                </a:lnTo>
                <a:lnTo>
                  <a:pt x="741416" y="141543"/>
                </a:lnTo>
                <a:lnTo>
                  <a:pt x="741276" y="121884"/>
                </a:lnTo>
                <a:lnTo>
                  <a:pt x="742231" y="111483"/>
                </a:lnTo>
                <a:lnTo>
                  <a:pt x="743860" y="100580"/>
                </a:lnTo>
                <a:lnTo>
                  <a:pt x="745939" y="89342"/>
                </a:lnTo>
                <a:lnTo>
                  <a:pt x="749307" y="79866"/>
                </a:lnTo>
                <a:lnTo>
                  <a:pt x="753539" y="71565"/>
                </a:lnTo>
                <a:lnTo>
                  <a:pt x="758343" y="64046"/>
                </a:lnTo>
                <a:lnTo>
                  <a:pt x="762539" y="56057"/>
                </a:lnTo>
                <a:lnTo>
                  <a:pt x="766328" y="47754"/>
                </a:lnTo>
                <a:lnTo>
                  <a:pt x="769846" y="39242"/>
                </a:lnTo>
                <a:lnTo>
                  <a:pt x="773184" y="31583"/>
                </a:lnTo>
                <a:lnTo>
                  <a:pt x="779539" y="17782"/>
                </a:lnTo>
                <a:lnTo>
                  <a:pt x="783614" y="13308"/>
                </a:lnTo>
                <a:lnTo>
                  <a:pt x="788316" y="10325"/>
                </a:lnTo>
                <a:lnTo>
                  <a:pt x="810120" y="797"/>
                </a:lnTo>
                <a:lnTo>
                  <a:pt x="815908" y="0"/>
                </a:lnTo>
                <a:lnTo>
                  <a:pt x="840647" y="3590"/>
                </a:lnTo>
                <a:lnTo>
                  <a:pt x="845190" y="5830"/>
                </a:lnTo>
                <a:lnTo>
                  <a:pt x="855528" y="13612"/>
                </a:lnTo>
                <a:lnTo>
                  <a:pt x="866737" y="23685"/>
                </a:lnTo>
                <a:lnTo>
                  <a:pt x="872505" y="29150"/>
                </a:lnTo>
                <a:lnTo>
                  <a:pt x="877342" y="35769"/>
                </a:lnTo>
                <a:lnTo>
                  <a:pt x="881559" y="43158"/>
                </a:lnTo>
                <a:lnTo>
                  <a:pt x="885362" y="51062"/>
                </a:lnTo>
                <a:lnTo>
                  <a:pt x="889882" y="58314"/>
                </a:lnTo>
                <a:lnTo>
                  <a:pt x="894880" y="65134"/>
                </a:lnTo>
                <a:lnTo>
                  <a:pt x="900196" y="71665"/>
                </a:lnTo>
                <a:lnTo>
                  <a:pt x="903740" y="78995"/>
                </a:lnTo>
                <a:lnTo>
                  <a:pt x="906103" y="86859"/>
                </a:lnTo>
                <a:lnTo>
                  <a:pt x="907678" y="95078"/>
                </a:lnTo>
                <a:lnTo>
                  <a:pt x="909721" y="103533"/>
                </a:lnTo>
                <a:lnTo>
                  <a:pt x="912074" y="112148"/>
                </a:lnTo>
                <a:lnTo>
                  <a:pt x="914635" y="120867"/>
                </a:lnTo>
                <a:lnTo>
                  <a:pt x="916343" y="129656"/>
                </a:lnTo>
                <a:lnTo>
                  <a:pt x="917482" y="138492"/>
                </a:lnTo>
                <a:lnTo>
                  <a:pt x="918240" y="147359"/>
                </a:lnTo>
                <a:lnTo>
                  <a:pt x="918747" y="156247"/>
                </a:lnTo>
                <a:lnTo>
                  <a:pt x="919309" y="174060"/>
                </a:lnTo>
                <a:lnTo>
                  <a:pt x="920451" y="181985"/>
                </a:lnTo>
                <a:lnTo>
                  <a:pt x="922204" y="189253"/>
                </a:lnTo>
                <a:lnTo>
                  <a:pt x="924366" y="196083"/>
                </a:lnTo>
                <a:lnTo>
                  <a:pt x="926766" y="206318"/>
                </a:lnTo>
                <a:lnTo>
                  <a:pt x="927834" y="215165"/>
                </a:lnTo>
                <a:lnTo>
                  <a:pt x="928309" y="225712"/>
                </a:lnTo>
                <a:lnTo>
                  <a:pt x="928613" y="235386"/>
                </a:lnTo>
                <a:lnTo>
                  <a:pt x="928688" y="2454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PenAnnotation178"/>
          <p:cNvSpPr/>
          <p:nvPr/>
        </p:nvSpPr>
        <p:spPr>
          <a:xfrm>
            <a:off x="6447234" y="415230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368" y="0"/>
                </a:lnTo>
                <a:lnTo>
                  <a:pt x="245" y="992"/>
                </a:lnTo>
                <a:lnTo>
                  <a:pt x="163" y="2646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PenAnnotation179"/>
          <p:cNvSpPr/>
          <p:nvPr/>
        </p:nvSpPr>
        <p:spPr>
          <a:xfrm>
            <a:off x="7228502" y="3821906"/>
            <a:ext cx="424241" cy="580225"/>
          </a:xfrm>
          <a:custGeom>
            <a:avLst/>
            <a:gdLst/>
            <a:ahLst/>
            <a:cxnLst/>
            <a:rect l="0" t="0" r="0" b="0"/>
            <a:pathLst>
              <a:path w="424241" h="580225">
                <a:moveTo>
                  <a:pt x="67052" y="0"/>
                </a:moveTo>
                <a:lnTo>
                  <a:pt x="67052" y="20991"/>
                </a:lnTo>
                <a:lnTo>
                  <a:pt x="69699" y="32149"/>
                </a:lnTo>
                <a:lnTo>
                  <a:pt x="73189" y="47031"/>
                </a:lnTo>
                <a:lnTo>
                  <a:pt x="74741" y="63566"/>
                </a:lnTo>
                <a:lnTo>
                  <a:pt x="75155" y="73135"/>
                </a:lnTo>
                <a:lnTo>
                  <a:pt x="75614" y="94351"/>
                </a:lnTo>
                <a:lnTo>
                  <a:pt x="75873" y="133348"/>
                </a:lnTo>
                <a:lnTo>
                  <a:pt x="76901" y="147438"/>
                </a:lnTo>
                <a:lnTo>
                  <a:pt x="78579" y="161792"/>
                </a:lnTo>
                <a:lnTo>
                  <a:pt x="80690" y="176322"/>
                </a:lnTo>
                <a:lnTo>
                  <a:pt x="85681" y="205696"/>
                </a:lnTo>
                <a:lnTo>
                  <a:pt x="88401" y="220474"/>
                </a:lnTo>
                <a:lnTo>
                  <a:pt x="90214" y="235288"/>
                </a:lnTo>
                <a:lnTo>
                  <a:pt x="91424" y="250124"/>
                </a:lnTo>
                <a:lnTo>
                  <a:pt x="92230" y="264976"/>
                </a:lnTo>
                <a:lnTo>
                  <a:pt x="93759" y="279838"/>
                </a:lnTo>
                <a:lnTo>
                  <a:pt x="95771" y="294707"/>
                </a:lnTo>
                <a:lnTo>
                  <a:pt x="100652" y="324457"/>
                </a:lnTo>
                <a:lnTo>
                  <a:pt x="106129" y="354217"/>
                </a:lnTo>
                <a:lnTo>
                  <a:pt x="111870" y="381333"/>
                </a:lnTo>
                <a:lnTo>
                  <a:pt x="114790" y="394120"/>
                </a:lnTo>
                <a:lnTo>
                  <a:pt x="116738" y="406614"/>
                </a:lnTo>
                <a:lnTo>
                  <a:pt x="118035" y="418912"/>
                </a:lnTo>
                <a:lnTo>
                  <a:pt x="118900" y="431079"/>
                </a:lnTo>
                <a:lnTo>
                  <a:pt x="120469" y="443160"/>
                </a:lnTo>
                <a:lnTo>
                  <a:pt x="122508" y="455182"/>
                </a:lnTo>
                <a:lnTo>
                  <a:pt x="124858" y="467165"/>
                </a:lnTo>
                <a:lnTo>
                  <a:pt x="127417" y="477139"/>
                </a:lnTo>
                <a:lnTo>
                  <a:pt x="132908" y="493512"/>
                </a:lnTo>
                <a:lnTo>
                  <a:pt x="136008" y="507404"/>
                </a:lnTo>
                <a:lnTo>
                  <a:pt x="136836" y="513886"/>
                </a:lnTo>
                <a:lnTo>
                  <a:pt x="140400" y="523735"/>
                </a:lnTo>
                <a:lnTo>
                  <a:pt x="144299" y="531419"/>
                </a:lnTo>
                <a:lnTo>
                  <a:pt x="146033" y="538142"/>
                </a:lnTo>
                <a:lnTo>
                  <a:pt x="147488" y="540331"/>
                </a:lnTo>
                <a:lnTo>
                  <a:pt x="149449" y="541791"/>
                </a:lnTo>
                <a:lnTo>
                  <a:pt x="151749" y="542764"/>
                </a:lnTo>
                <a:lnTo>
                  <a:pt x="156951" y="543846"/>
                </a:lnTo>
                <a:lnTo>
                  <a:pt x="159726" y="544134"/>
                </a:lnTo>
                <a:lnTo>
                  <a:pt x="161577" y="543334"/>
                </a:lnTo>
                <a:lnTo>
                  <a:pt x="162811" y="541809"/>
                </a:lnTo>
                <a:lnTo>
                  <a:pt x="163633" y="539799"/>
                </a:lnTo>
                <a:lnTo>
                  <a:pt x="164791" y="527491"/>
                </a:lnTo>
                <a:lnTo>
                  <a:pt x="162416" y="514237"/>
                </a:lnTo>
                <a:lnTo>
                  <a:pt x="159046" y="498425"/>
                </a:lnTo>
                <a:lnTo>
                  <a:pt x="157547" y="481475"/>
                </a:lnTo>
                <a:lnTo>
                  <a:pt x="156156" y="471796"/>
                </a:lnTo>
                <a:lnTo>
                  <a:pt x="154236" y="461374"/>
                </a:lnTo>
                <a:lnTo>
                  <a:pt x="151964" y="450458"/>
                </a:lnTo>
                <a:lnTo>
                  <a:pt x="149456" y="440204"/>
                </a:lnTo>
                <a:lnTo>
                  <a:pt x="146793" y="430391"/>
                </a:lnTo>
                <a:lnTo>
                  <a:pt x="141188" y="411550"/>
                </a:lnTo>
                <a:lnTo>
                  <a:pt x="135390" y="393255"/>
                </a:lnTo>
                <a:lnTo>
                  <a:pt x="126859" y="375202"/>
                </a:lnTo>
                <a:lnTo>
                  <a:pt x="117446" y="359241"/>
                </a:lnTo>
                <a:lnTo>
                  <a:pt x="109955" y="348840"/>
                </a:lnTo>
                <a:lnTo>
                  <a:pt x="100672" y="340910"/>
                </a:lnTo>
                <a:lnTo>
                  <a:pt x="89931" y="334078"/>
                </a:lnTo>
                <a:lnTo>
                  <a:pt x="78544" y="327734"/>
                </a:lnTo>
                <a:lnTo>
                  <a:pt x="73721" y="326638"/>
                </a:lnTo>
                <a:lnTo>
                  <a:pt x="69514" y="326899"/>
                </a:lnTo>
                <a:lnTo>
                  <a:pt x="61201" y="329835"/>
                </a:lnTo>
                <a:lnTo>
                  <a:pt x="50892" y="334448"/>
                </a:lnTo>
                <a:lnTo>
                  <a:pt x="46357" y="338059"/>
                </a:lnTo>
                <a:lnTo>
                  <a:pt x="38672" y="347363"/>
                </a:lnTo>
                <a:lnTo>
                  <a:pt x="28768" y="363757"/>
                </a:lnTo>
                <a:lnTo>
                  <a:pt x="19940" y="375321"/>
                </a:lnTo>
                <a:lnTo>
                  <a:pt x="14808" y="381183"/>
                </a:lnTo>
                <a:lnTo>
                  <a:pt x="11387" y="388067"/>
                </a:lnTo>
                <a:lnTo>
                  <a:pt x="7585" y="403654"/>
                </a:lnTo>
                <a:lnTo>
                  <a:pt x="3251" y="420503"/>
                </a:lnTo>
                <a:lnTo>
                  <a:pt x="705" y="429163"/>
                </a:lnTo>
                <a:lnTo>
                  <a:pt x="0" y="438906"/>
                </a:lnTo>
                <a:lnTo>
                  <a:pt x="523" y="449370"/>
                </a:lnTo>
                <a:lnTo>
                  <a:pt x="1863" y="460314"/>
                </a:lnTo>
                <a:lnTo>
                  <a:pt x="2757" y="470587"/>
                </a:lnTo>
                <a:lnTo>
                  <a:pt x="3353" y="480412"/>
                </a:lnTo>
                <a:lnTo>
                  <a:pt x="3751" y="489938"/>
                </a:lnTo>
                <a:lnTo>
                  <a:pt x="5999" y="499266"/>
                </a:lnTo>
                <a:lnTo>
                  <a:pt x="9484" y="508461"/>
                </a:lnTo>
                <a:lnTo>
                  <a:pt x="24592" y="539865"/>
                </a:lnTo>
                <a:lnTo>
                  <a:pt x="33629" y="552810"/>
                </a:lnTo>
                <a:lnTo>
                  <a:pt x="44260" y="564185"/>
                </a:lnTo>
                <a:lnTo>
                  <a:pt x="55599" y="572549"/>
                </a:lnTo>
                <a:lnTo>
                  <a:pt x="62394" y="575175"/>
                </a:lnTo>
                <a:lnTo>
                  <a:pt x="69899" y="576927"/>
                </a:lnTo>
                <a:lnTo>
                  <a:pt x="77880" y="578094"/>
                </a:lnTo>
                <a:lnTo>
                  <a:pt x="85184" y="578873"/>
                </a:lnTo>
                <a:lnTo>
                  <a:pt x="92039" y="579392"/>
                </a:lnTo>
                <a:lnTo>
                  <a:pt x="98593" y="579738"/>
                </a:lnTo>
                <a:lnTo>
                  <a:pt x="113813" y="580122"/>
                </a:lnTo>
                <a:lnTo>
                  <a:pt x="122038" y="580224"/>
                </a:lnTo>
                <a:lnTo>
                  <a:pt x="130499" y="579301"/>
                </a:lnTo>
                <a:lnTo>
                  <a:pt x="139115" y="577693"/>
                </a:lnTo>
                <a:lnTo>
                  <a:pt x="147837" y="575628"/>
                </a:lnTo>
                <a:lnTo>
                  <a:pt x="156627" y="572268"/>
                </a:lnTo>
                <a:lnTo>
                  <a:pt x="165464" y="568043"/>
                </a:lnTo>
                <a:lnTo>
                  <a:pt x="174332" y="563242"/>
                </a:lnTo>
                <a:lnTo>
                  <a:pt x="182228" y="558057"/>
                </a:lnTo>
                <a:lnTo>
                  <a:pt x="189477" y="552616"/>
                </a:lnTo>
                <a:lnTo>
                  <a:pt x="196294" y="547004"/>
                </a:lnTo>
                <a:lnTo>
                  <a:pt x="203814" y="540287"/>
                </a:lnTo>
                <a:lnTo>
                  <a:pt x="220110" y="524885"/>
                </a:lnTo>
                <a:lnTo>
                  <a:pt x="227629" y="516611"/>
                </a:lnTo>
                <a:lnTo>
                  <a:pt x="234627" y="508118"/>
                </a:lnTo>
                <a:lnTo>
                  <a:pt x="241277" y="499480"/>
                </a:lnTo>
                <a:lnTo>
                  <a:pt x="247694" y="489752"/>
                </a:lnTo>
                <a:lnTo>
                  <a:pt x="253957" y="479298"/>
                </a:lnTo>
                <a:lnTo>
                  <a:pt x="260116" y="468360"/>
                </a:lnTo>
                <a:lnTo>
                  <a:pt x="265215" y="457099"/>
                </a:lnTo>
                <a:lnTo>
                  <a:pt x="269606" y="445624"/>
                </a:lnTo>
                <a:lnTo>
                  <a:pt x="273526" y="434004"/>
                </a:lnTo>
                <a:lnTo>
                  <a:pt x="278123" y="423281"/>
                </a:lnTo>
                <a:lnTo>
                  <a:pt x="283172" y="413156"/>
                </a:lnTo>
                <a:lnTo>
                  <a:pt x="288523" y="403430"/>
                </a:lnTo>
                <a:lnTo>
                  <a:pt x="292090" y="393968"/>
                </a:lnTo>
                <a:lnTo>
                  <a:pt x="294469" y="384685"/>
                </a:lnTo>
                <a:lnTo>
                  <a:pt x="297110" y="367424"/>
                </a:lnTo>
                <a:lnTo>
                  <a:pt x="298285" y="353138"/>
                </a:lnTo>
                <a:lnTo>
                  <a:pt x="298946" y="338679"/>
                </a:lnTo>
                <a:lnTo>
                  <a:pt x="298047" y="335919"/>
                </a:lnTo>
                <a:lnTo>
                  <a:pt x="296454" y="334079"/>
                </a:lnTo>
                <a:lnTo>
                  <a:pt x="294401" y="332852"/>
                </a:lnTo>
                <a:lnTo>
                  <a:pt x="289473" y="331489"/>
                </a:lnTo>
                <a:lnTo>
                  <a:pt x="286771" y="331125"/>
                </a:lnTo>
                <a:lnTo>
                  <a:pt x="283976" y="331875"/>
                </a:lnTo>
                <a:lnTo>
                  <a:pt x="278226" y="335354"/>
                </a:lnTo>
                <a:lnTo>
                  <a:pt x="265458" y="346664"/>
                </a:lnTo>
                <a:lnTo>
                  <a:pt x="255774" y="356148"/>
                </a:lnTo>
                <a:lnTo>
                  <a:pt x="243907" y="372644"/>
                </a:lnTo>
                <a:lnTo>
                  <a:pt x="239911" y="386877"/>
                </a:lnTo>
                <a:lnTo>
                  <a:pt x="237144" y="403125"/>
                </a:lnTo>
                <a:lnTo>
                  <a:pt x="232607" y="420268"/>
                </a:lnTo>
                <a:lnTo>
                  <a:pt x="229929" y="437809"/>
                </a:lnTo>
                <a:lnTo>
                  <a:pt x="229731" y="454535"/>
                </a:lnTo>
                <a:lnTo>
                  <a:pt x="232950" y="468583"/>
                </a:lnTo>
                <a:lnTo>
                  <a:pt x="237688" y="481441"/>
                </a:lnTo>
                <a:lnTo>
                  <a:pt x="243102" y="493771"/>
                </a:lnTo>
                <a:lnTo>
                  <a:pt x="251727" y="510876"/>
                </a:lnTo>
                <a:lnTo>
                  <a:pt x="257610" y="519090"/>
                </a:lnTo>
                <a:lnTo>
                  <a:pt x="266176" y="526047"/>
                </a:lnTo>
                <a:lnTo>
                  <a:pt x="276599" y="532447"/>
                </a:lnTo>
                <a:lnTo>
                  <a:pt x="287846" y="538599"/>
                </a:lnTo>
                <a:lnTo>
                  <a:pt x="299459" y="541995"/>
                </a:lnTo>
                <a:lnTo>
                  <a:pt x="310242" y="543503"/>
                </a:lnTo>
                <a:lnTo>
                  <a:pt x="322884" y="544353"/>
                </a:lnTo>
                <a:lnTo>
                  <a:pt x="333222" y="544552"/>
                </a:lnTo>
                <a:lnTo>
                  <a:pt x="339748" y="543612"/>
                </a:lnTo>
                <a:lnTo>
                  <a:pt x="347076" y="541994"/>
                </a:lnTo>
                <a:lnTo>
                  <a:pt x="354938" y="539923"/>
                </a:lnTo>
                <a:lnTo>
                  <a:pt x="366319" y="537622"/>
                </a:lnTo>
                <a:lnTo>
                  <a:pt x="375677" y="535607"/>
                </a:lnTo>
                <a:lnTo>
                  <a:pt x="386451" y="531405"/>
                </a:lnTo>
                <a:lnTo>
                  <a:pt x="402407" y="521614"/>
                </a:lnTo>
                <a:lnTo>
                  <a:pt x="408913" y="519563"/>
                </a:lnTo>
                <a:lnTo>
                  <a:pt x="415113" y="518651"/>
                </a:lnTo>
                <a:lnTo>
                  <a:pt x="424240" y="51792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PenAnnotation180"/>
          <p:cNvSpPr/>
          <p:nvPr/>
        </p:nvSpPr>
        <p:spPr>
          <a:xfrm>
            <a:off x="5259618" y="4920257"/>
            <a:ext cx="26758" cy="571501"/>
          </a:xfrm>
          <a:custGeom>
            <a:avLst/>
            <a:gdLst/>
            <a:ahLst/>
            <a:cxnLst/>
            <a:rect l="0" t="0" r="0" b="0"/>
            <a:pathLst>
              <a:path w="26758" h="571501">
                <a:moveTo>
                  <a:pt x="8897" y="0"/>
                </a:moveTo>
                <a:lnTo>
                  <a:pt x="4157" y="4741"/>
                </a:lnTo>
                <a:lnTo>
                  <a:pt x="2760" y="9114"/>
                </a:lnTo>
                <a:lnTo>
                  <a:pt x="1829" y="15005"/>
                </a:lnTo>
                <a:lnTo>
                  <a:pt x="1208" y="21910"/>
                </a:lnTo>
                <a:lnTo>
                  <a:pt x="519" y="32228"/>
                </a:lnTo>
                <a:lnTo>
                  <a:pt x="213" y="43097"/>
                </a:lnTo>
                <a:lnTo>
                  <a:pt x="0" y="98378"/>
                </a:lnTo>
                <a:lnTo>
                  <a:pt x="981" y="113210"/>
                </a:lnTo>
                <a:lnTo>
                  <a:pt x="2628" y="129052"/>
                </a:lnTo>
                <a:lnTo>
                  <a:pt x="4717" y="145565"/>
                </a:lnTo>
                <a:lnTo>
                  <a:pt x="6111" y="161536"/>
                </a:lnTo>
                <a:lnTo>
                  <a:pt x="7040" y="177144"/>
                </a:lnTo>
                <a:lnTo>
                  <a:pt x="7659" y="192510"/>
                </a:lnTo>
                <a:lnTo>
                  <a:pt x="8347" y="225459"/>
                </a:lnTo>
                <a:lnTo>
                  <a:pt x="8530" y="242579"/>
                </a:lnTo>
                <a:lnTo>
                  <a:pt x="9645" y="259946"/>
                </a:lnTo>
                <a:lnTo>
                  <a:pt x="11380" y="277478"/>
                </a:lnTo>
                <a:lnTo>
                  <a:pt x="13529" y="295118"/>
                </a:lnTo>
                <a:lnTo>
                  <a:pt x="14961" y="311839"/>
                </a:lnTo>
                <a:lnTo>
                  <a:pt x="15916" y="327948"/>
                </a:lnTo>
                <a:lnTo>
                  <a:pt x="16553" y="343648"/>
                </a:lnTo>
                <a:lnTo>
                  <a:pt x="17261" y="376967"/>
                </a:lnTo>
                <a:lnTo>
                  <a:pt x="17450" y="394186"/>
                </a:lnTo>
                <a:lnTo>
                  <a:pt x="18567" y="409635"/>
                </a:lnTo>
                <a:lnTo>
                  <a:pt x="20305" y="423903"/>
                </a:lnTo>
                <a:lnTo>
                  <a:pt x="22456" y="437383"/>
                </a:lnTo>
                <a:lnTo>
                  <a:pt x="23889" y="451331"/>
                </a:lnTo>
                <a:lnTo>
                  <a:pt x="24845" y="465590"/>
                </a:lnTo>
                <a:lnTo>
                  <a:pt x="25907" y="492680"/>
                </a:lnTo>
                <a:lnTo>
                  <a:pt x="26505" y="523672"/>
                </a:lnTo>
                <a:lnTo>
                  <a:pt x="26757" y="571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PenAnnotation181"/>
          <p:cNvSpPr/>
          <p:nvPr/>
        </p:nvSpPr>
        <p:spPr>
          <a:xfrm>
            <a:off x="5072062" y="5170289"/>
            <a:ext cx="375048" cy="53579"/>
          </a:xfrm>
          <a:custGeom>
            <a:avLst/>
            <a:gdLst/>
            <a:ahLst/>
            <a:cxnLst/>
            <a:rect l="0" t="0" r="0" b="0"/>
            <a:pathLst>
              <a:path w="375048" h="53579">
                <a:moveTo>
                  <a:pt x="0" y="53578"/>
                </a:moveTo>
                <a:lnTo>
                  <a:pt x="12429" y="53578"/>
                </a:lnTo>
                <a:lnTo>
                  <a:pt x="15231" y="52586"/>
                </a:lnTo>
                <a:lnTo>
                  <a:pt x="18092" y="50932"/>
                </a:lnTo>
                <a:lnTo>
                  <a:pt x="20991" y="48838"/>
                </a:lnTo>
                <a:lnTo>
                  <a:pt x="25900" y="46449"/>
                </a:lnTo>
                <a:lnTo>
                  <a:pt x="32149" y="43864"/>
                </a:lnTo>
                <a:lnTo>
                  <a:pt x="39293" y="41149"/>
                </a:lnTo>
                <a:lnTo>
                  <a:pt x="46039" y="38346"/>
                </a:lnTo>
                <a:lnTo>
                  <a:pt x="52521" y="35486"/>
                </a:lnTo>
                <a:lnTo>
                  <a:pt x="58826" y="32587"/>
                </a:lnTo>
                <a:lnTo>
                  <a:pt x="66999" y="29662"/>
                </a:lnTo>
                <a:lnTo>
                  <a:pt x="76416" y="26720"/>
                </a:lnTo>
                <a:lnTo>
                  <a:pt x="86663" y="23766"/>
                </a:lnTo>
                <a:lnTo>
                  <a:pt x="96470" y="21797"/>
                </a:lnTo>
                <a:lnTo>
                  <a:pt x="105985" y="20484"/>
                </a:lnTo>
                <a:lnTo>
                  <a:pt x="115305" y="19609"/>
                </a:lnTo>
                <a:lnTo>
                  <a:pt x="124495" y="18033"/>
                </a:lnTo>
                <a:lnTo>
                  <a:pt x="133599" y="15991"/>
                </a:lnTo>
                <a:lnTo>
                  <a:pt x="142644" y="13637"/>
                </a:lnTo>
                <a:lnTo>
                  <a:pt x="152643" y="12067"/>
                </a:lnTo>
                <a:lnTo>
                  <a:pt x="163278" y="11022"/>
                </a:lnTo>
                <a:lnTo>
                  <a:pt x="174336" y="10324"/>
                </a:lnTo>
                <a:lnTo>
                  <a:pt x="194561" y="9549"/>
                </a:lnTo>
                <a:lnTo>
                  <a:pt x="204121" y="9343"/>
                </a:lnTo>
                <a:lnTo>
                  <a:pt x="213471" y="8213"/>
                </a:lnTo>
                <a:lnTo>
                  <a:pt x="222681" y="6467"/>
                </a:lnTo>
                <a:lnTo>
                  <a:pt x="231798" y="4311"/>
                </a:lnTo>
                <a:lnTo>
                  <a:pt x="240852" y="2874"/>
                </a:lnTo>
                <a:lnTo>
                  <a:pt x="249865" y="1916"/>
                </a:lnTo>
                <a:lnTo>
                  <a:pt x="258850" y="1277"/>
                </a:lnTo>
                <a:lnTo>
                  <a:pt x="266824" y="851"/>
                </a:lnTo>
                <a:lnTo>
                  <a:pt x="280977" y="378"/>
                </a:lnTo>
                <a:lnTo>
                  <a:pt x="306231" y="74"/>
                </a:lnTo>
                <a:lnTo>
                  <a:pt x="37504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PenAnnotation182"/>
          <p:cNvSpPr/>
          <p:nvPr/>
        </p:nvSpPr>
        <p:spPr>
          <a:xfrm>
            <a:off x="5438179" y="5101978"/>
            <a:ext cx="241103" cy="281942"/>
          </a:xfrm>
          <a:custGeom>
            <a:avLst/>
            <a:gdLst/>
            <a:ahLst/>
            <a:cxnLst/>
            <a:rect l="0" t="0" r="0" b="0"/>
            <a:pathLst>
              <a:path w="241103" h="281942">
                <a:moveTo>
                  <a:pt x="0" y="184397"/>
                </a:moveTo>
                <a:lnTo>
                  <a:pt x="28938" y="184397"/>
                </a:lnTo>
                <a:lnTo>
                  <a:pt x="33183" y="183405"/>
                </a:lnTo>
                <a:lnTo>
                  <a:pt x="37997" y="181751"/>
                </a:lnTo>
                <a:lnTo>
                  <a:pt x="43191" y="179656"/>
                </a:lnTo>
                <a:lnTo>
                  <a:pt x="48638" y="177267"/>
                </a:lnTo>
                <a:lnTo>
                  <a:pt x="59981" y="171968"/>
                </a:lnTo>
                <a:lnTo>
                  <a:pt x="65785" y="168173"/>
                </a:lnTo>
                <a:lnTo>
                  <a:pt x="71638" y="163659"/>
                </a:lnTo>
                <a:lnTo>
                  <a:pt x="77524" y="158666"/>
                </a:lnTo>
                <a:lnTo>
                  <a:pt x="82441" y="153352"/>
                </a:lnTo>
                <a:lnTo>
                  <a:pt x="86710" y="147825"/>
                </a:lnTo>
                <a:lnTo>
                  <a:pt x="90550" y="142156"/>
                </a:lnTo>
                <a:lnTo>
                  <a:pt x="95093" y="136392"/>
                </a:lnTo>
                <a:lnTo>
                  <a:pt x="100106" y="130566"/>
                </a:lnTo>
                <a:lnTo>
                  <a:pt x="105433" y="124697"/>
                </a:lnTo>
                <a:lnTo>
                  <a:pt x="109976" y="118800"/>
                </a:lnTo>
                <a:lnTo>
                  <a:pt x="113997" y="112884"/>
                </a:lnTo>
                <a:lnTo>
                  <a:pt x="117670" y="106956"/>
                </a:lnTo>
                <a:lnTo>
                  <a:pt x="121111" y="100027"/>
                </a:lnTo>
                <a:lnTo>
                  <a:pt x="124396" y="92432"/>
                </a:lnTo>
                <a:lnTo>
                  <a:pt x="127580" y="84391"/>
                </a:lnTo>
                <a:lnTo>
                  <a:pt x="129702" y="76054"/>
                </a:lnTo>
                <a:lnTo>
                  <a:pt x="131116" y="67520"/>
                </a:lnTo>
                <a:lnTo>
                  <a:pt x="132059" y="58854"/>
                </a:lnTo>
                <a:lnTo>
                  <a:pt x="132688" y="51092"/>
                </a:lnTo>
                <a:lnTo>
                  <a:pt x="133107" y="43933"/>
                </a:lnTo>
                <a:lnTo>
                  <a:pt x="133573" y="31679"/>
                </a:lnTo>
                <a:lnTo>
                  <a:pt x="133780" y="22926"/>
                </a:lnTo>
                <a:lnTo>
                  <a:pt x="133896" y="7679"/>
                </a:lnTo>
                <a:lnTo>
                  <a:pt x="132921" y="4077"/>
                </a:lnTo>
                <a:lnTo>
                  <a:pt x="131278" y="1676"/>
                </a:lnTo>
                <a:lnTo>
                  <a:pt x="129191" y="75"/>
                </a:lnTo>
                <a:lnTo>
                  <a:pt x="125815" y="0"/>
                </a:lnTo>
                <a:lnTo>
                  <a:pt x="121580" y="942"/>
                </a:lnTo>
                <a:lnTo>
                  <a:pt x="116772" y="2563"/>
                </a:lnTo>
                <a:lnTo>
                  <a:pt x="112575" y="4635"/>
                </a:lnTo>
                <a:lnTo>
                  <a:pt x="105265" y="9583"/>
                </a:lnTo>
                <a:lnTo>
                  <a:pt x="100934" y="13284"/>
                </a:lnTo>
                <a:lnTo>
                  <a:pt x="96064" y="17735"/>
                </a:lnTo>
                <a:lnTo>
                  <a:pt x="90831" y="22688"/>
                </a:lnTo>
                <a:lnTo>
                  <a:pt x="86351" y="28966"/>
                </a:lnTo>
                <a:lnTo>
                  <a:pt x="82372" y="36127"/>
                </a:lnTo>
                <a:lnTo>
                  <a:pt x="78728" y="43879"/>
                </a:lnTo>
                <a:lnTo>
                  <a:pt x="75305" y="53015"/>
                </a:lnTo>
                <a:lnTo>
                  <a:pt x="72032" y="63074"/>
                </a:lnTo>
                <a:lnTo>
                  <a:pt x="68857" y="73749"/>
                </a:lnTo>
                <a:lnTo>
                  <a:pt x="62684" y="96194"/>
                </a:lnTo>
                <a:lnTo>
                  <a:pt x="59649" y="107735"/>
                </a:lnTo>
                <a:lnTo>
                  <a:pt x="57625" y="118406"/>
                </a:lnTo>
                <a:lnTo>
                  <a:pt x="56276" y="128497"/>
                </a:lnTo>
                <a:lnTo>
                  <a:pt x="55377" y="138200"/>
                </a:lnTo>
                <a:lnTo>
                  <a:pt x="55770" y="148638"/>
                </a:lnTo>
                <a:lnTo>
                  <a:pt x="57023" y="159566"/>
                </a:lnTo>
                <a:lnTo>
                  <a:pt x="58851" y="170819"/>
                </a:lnTo>
                <a:lnTo>
                  <a:pt x="61063" y="181298"/>
                </a:lnTo>
                <a:lnTo>
                  <a:pt x="63529" y="191260"/>
                </a:lnTo>
                <a:lnTo>
                  <a:pt x="66165" y="200878"/>
                </a:lnTo>
                <a:lnTo>
                  <a:pt x="68915" y="209275"/>
                </a:lnTo>
                <a:lnTo>
                  <a:pt x="71740" y="216858"/>
                </a:lnTo>
                <a:lnTo>
                  <a:pt x="74616" y="223897"/>
                </a:lnTo>
                <a:lnTo>
                  <a:pt x="77525" y="230574"/>
                </a:lnTo>
                <a:lnTo>
                  <a:pt x="83404" y="243284"/>
                </a:lnTo>
                <a:lnTo>
                  <a:pt x="87352" y="249452"/>
                </a:lnTo>
                <a:lnTo>
                  <a:pt x="91969" y="255548"/>
                </a:lnTo>
                <a:lnTo>
                  <a:pt x="97031" y="261596"/>
                </a:lnTo>
                <a:lnTo>
                  <a:pt x="101399" y="266621"/>
                </a:lnTo>
                <a:lnTo>
                  <a:pt x="108897" y="274850"/>
                </a:lnTo>
                <a:lnTo>
                  <a:pt x="113278" y="277441"/>
                </a:lnTo>
                <a:lnTo>
                  <a:pt x="118183" y="279168"/>
                </a:lnTo>
                <a:lnTo>
                  <a:pt x="123437" y="280320"/>
                </a:lnTo>
                <a:lnTo>
                  <a:pt x="128924" y="281088"/>
                </a:lnTo>
                <a:lnTo>
                  <a:pt x="134567" y="281599"/>
                </a:lnTo>
                <a:lnTo>
                  <a:pt x="140313" y="281941"/>
                </a:lnTo>
                <a:lnTo>
                  <a:pt x="146128" y="281176"/>
                </a:lnTo>
                <a:lnTo>
                  <a:pt x="151989" y="279674"/>
                </a:lnTo>
                <a:lnTo>
                  <a:pt x="157881" y="277681"/>
                </a:lnTo>
                <a:lnTo>
                  <a:pt x="163793" y="275360"/>
                </a:lnTo>
                <a:lnTo>
                  <a:pt x="169719" y="272820"/>
                </a:lnTo>
                <a:lnTo>
                  <a:pt x="175654" y="270134"/>
                </a:lnTo>
                <a:lnTo>
                  <a:pt x="181595" y="266360"/>
                </a:lnTo>
                <a:lnTo>
                  <a:pt x="187540" y="261859"/>
                </a:lnTo>
                <a:lnTo>
                  <a:pt x="193488" y="256875"/>
                </a:lnTo>
                <a:lnTo>
                  <a:pt x="199437" y="251566"/>
                </a:lnTo>
                <a:lnTo>
                  <a:pt x="211340" y="240378"/>
                </a:lnTo>
                <a:lnTo>
                  <a:pt x="216299" y="233624"/>
                </a:lnTo>
                <a:lnTo>
                  <a:pt x="220598" y="226144"/>
                </a:lnTo>
                <a:lnTo>
                  <a:pt x="224456" y="218182"/>
                </a:lnTo>
                <a:lnTo>
                  <a:pt x="228020" y="211881"/>
                </a:lnTo>
                <a:lnTo>
                  <a:pt x="231389" y="206688"/>
                </a:lnTo>
                <a:lnTo>
                  <a:pt x="241102" y="1933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PenAnnotation183"/>
          <p:cNvSpPr/>
          <p:nvPr/>
        </p:nvSpPr>
        <p:spPr>
          <a:xfrm>
            <a:off x="5715000" y="5063325"/>
            <a:ext cx="151805" cy="293807"/>
          </a:xfrm>
          <a:custGeom>
            <a:avLst/>
            <a:gdLst/>
            <a:ahLst/>
            <a:cxnLst/>
            <a:rect l="0" t="0" r="0" b="0"/>
            <a:pathLst>
              <a:path w="151805" h="293807">
                <a:moveTo>
                  <a:pt x="0" y="35526"/>
                </a:moveTo>
                <a:lnTo>
                  <a:pt x="0" y="62390"/>
                </a:lnTo>
                <a:lnTo>
                  <a:pt x="992" y="68318"/>
                </a:lnTo>
                <a:lnTo>
                  <a:pt x="2645" y="75247"/>
                </a:lnTo>
                <a:lnTo>
                  <a:pt x="4740" y="82843"/>
                </a:lnTo>
                <a:lnTo>
                  <a:pt x="6136" y="90883"/>
                </a:lnTo>
                <a:lnTo>
                  <a:pt x="7067" y="99220"/>
                </a:lnTo>
                <a:lnTo>
                  <a:pt x="7688" y="107754"/>
                </a:lnTo>
                <a:lnTo>
                  <a:pt x="9094" y="116420"/>
                </a:lnTo>
                <a:lnTo>
                  <a:pt x="11024" y="125174"/>
                </a:lnTo>
                <a:lnTo>
                  <a:pt x="13302" y="133987"/>
                </a:lnTo>
                <a:lnTo>
                  <a:pt x="15813" y="142838"/>
                </a:lnTo>
                <a:lnTo>
                  <a:pt x="21249" y="160611"/>
                </a:lnTo>
                <a:lnTo>
                  <a:pt x="38731" y="214126"/>
                </a:lnTo>
                <a:lnTo>
                  <a:pt x="41695" y="222061"/>
                </a:lnTo>
                <a:lnTo>
                  <a:pt x="44664" y="229336"/>
                </a:lnTo>
                <a:lnTo>
                  <a:pt x="47636" y="236170"/>
                </a:lnTo>
                <a:lnTo>
                  <a:pt x="49616" y="242711"/>
                </a:lnTo>
                <a:lnTo>
                  <a:pt x="50937" y="249055"/>
                </a:lnTo>
                <a:lnTo>
                  <a:pt x="51817" y="255270"/>
                </a:lnTo>
                <a:lnTo>
                  <a:pt x="52404" y="261397"/>
                </a:lnTo>
                <a:lnTo>
                  <a:pt x="52796" y="267466"/>
                </a:lnTo>
                <a:lnTo>
                  <a:pt x="53230" y="278509"/>
                </a:lnTo>
                <a:lnTo>
                  <a:pt x="53564" y="293806"/>
                </a:lnTo>
                <a:lnTo>
                  <a:pt x="53574" y="289545"/>
                </a:lnTo>
                <a:lnTo>
                  <a:pt x="52583" y="287223"/>
                </a:lnTo>
                <a:lnTo>
                  <a:pt x="48836" y="281998"/>
                </a:lnTo>
                <a:lnTo>
                  <a:pt x="47440" y="277231"/>
                </a:lnTo>
                <a:lnTo>
                  <a:pt x="46509" y="271077"/>
                </a:lnTo>
                <a:lnTo>
                  <a:pt x="45889" y="263998"/>
                </a:lnTo>
                <a:lnTo>
                  <a:pt x="44483" y="256301"/>
                </a:lnTo>
                <a:lnTo>
                  <a:pt x="42554" y="248194"/>
                </a:lnTo>
                <a:lnTo>
                  <a:pt x="40275" y="239812"/>
                </a:lnTo>
                <a:lnTo>
                  <a:pt x="38756" y="231248"/>
                </a:lnTo>
                <a:lnTo>
                  <a:pt x="37744" y="222562"/>
                </a:lnTo>
                <a:lnTo>
                  <a:pt x="37069" y="213795"/>
                </a:lnTo>
                <a:lnTo>
                  <a:pt x="35626" y="203981"/>
                </a:lnTo>
                <a:lnTo>
                  <a:pt x="33673" y="193470"/>
                </a:lnTo>
                <a:lnTo>
                  <a:pt x="31378" y="182494"/>
                </a:lnTo>
                <a:lnTo>
                  <a:pt x="29848" y="172200"/>
                </a:lnTo>
                <a:lnTo>
                  <a:pt x="28829" y="162361"/>
                </a:lnTo>
                <a:lnTo>
                  <a:pt x="28149" y="152825"/>
                </a:lnTo>
                <a:lnTo>
                  <a:pt x="27695" y="143491"/>
                </a:lnTo>
                <a:lnTo>
                  <a:pt x="27191" y="125183"/>
                </a:lnTo>
                <a:lnTo>
                  <a:pt x="28049" y="116133"/>
                </a:lnTo>
                <a:lnTo>
                  <a:pt x="29614" y="107123"/>
                </a:lnTo>
                <a:lnTo>
                  <a:pt x="31649" y="98141"/>
                </a:lnTo>
                <a:lnTo>
                  <a:pt x="33005" y="89175"/>
                </a:lnTo>
                <a:lnTo>
                  <a:pt x="33909" y="80222"/>
                </a:lnTo>
                <a:lnTo>
                  <a:pt x="34512" y="71277"/>
                </a:lnTo>
                <a:lnTo>
                  <a:pt x="36899" y="63328"/>
                </a:lnTo>
                <a:lnTo>
                  <a:pt x="40474" y="56045"/>
                </a:lnTo>
                <a:lnTo>
                  <a:pt x="44842" y="49205"/>
                </a:lnTo>
                <a:lnTo>
                  <a:pt x="48746" y="43653"/>
                </a:lnTo>
                <a:lnTo>
                  <a:pt x="52341" y="38960"/>
                </a:lnTo>
                <a:lnTo>
                  <a:pt x="55730" y="34839"/>
                </a:lnTo>
                <a:lnTo>
                  <a:pt x="58981" y="30107"/>
                </a:lnTo>
                <a:lnTo>
                  <a:pt x="62141" y="24968"/>
                </a:lnTo>
                <a:lnTo>
                  <a:pt x="65240" y="19558"/>
                </a:lnTo>
                <a:lnTo>
                  <a:pt x="68298" y="14958"/>
                </a:lnTo>
                <a:lnTo>
                  <a:pt x="71328" y="10900"/>
                </a:lnTo>
                <a:lnTo>
                  <a:pt x="74341" y="7203"/>
                </a:lnTo>
                <a:lnTo>
                  <a:pt x="77342" y="4738"/>
                </a:lnTo>
                <a:lnTo>
                  <a:pt x="80335" y="3094"/>
                </a:lnTo>
                <a:lnTo>
                  <a:pt x="83322" y="1999"/>
                </a:lnTo>
                <a:lnTo>
                  <a:pt x="87298" y="1268"/>
                </a:lnTo>
                <a:lnTo>
                  <a:pt x="91933" y="781"/>
                </a:lnTo>
                <a:lnTo>
                  <a:pt x="97008" y="456"/>
                </a:lnTo>
                <a:lnTo>
                  <a:pt x="105291" y="96"/>
                </a:lnTo>
                <a:lnTo>
                  <a:pt x="108889" y="0"/>
                </a:lnTo>
                <a:lnTo>
                  <a:pt x="112280" y="928"/>
                </a:lnTo>
                <a:lnTo>
                  <a:pt x="115533" y="2539"/>
                </a:lnTo>
                <a:lnTo>
                  <a:pt x="118694" y="4605"/>
                </a:lnTo>
                <a:lnTo>
                  <a:pt x="122785" y="6974"/>
                </a:lnTo>
                <a:lnTo>
                  <a:pt x="139837" y="16063"/>
                </a:lnTo>
                <a:lnTo>
                  <a:pt x="144171" y="19600"/>
                </a:lnTo>
                <a:lnTo>
                  <a:pt x="151804" y="2659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PenAnnotation184"/>
          <p:cNvSpPr/>
          <p:nvPr/>
        </p:nvSpPr>
        <p:spPr>
          <a:xfrm>
            <a:off x="5947171" y="4982970"/>
            <a:ext cx="187525" cy="312134"/>
          </a:xfrm>
          <a:custGeom>
            <a:avLst/>
            <a:gdLst/>
            <a:ahLst/>
            <a:cxnLst/>
            <a:rect l="0" t="0" r="0" b="0"/>
            <a:pathLst>
              <a:path w="187525" h="312134">
                <a:moveTo>
                  <a:pt x="0" y="124811"/>
                </a:moveTo>
                <a:lnTo>
                  <a:pt x="0" y="129552"/>
                </a:lnTo>
                <a:lnTo>
                  <a:pt x="2646" y="137170"/>
                </a:lnTo>
                <a:lnTo>
                  <a:pt x="7689" y="148749"/>
                </a:lnTo>
                <a:lnTo>
                  <a:pt x="10087" y="151684"/>
                </a:lnTo>
                <a:lnTo>
                  <a:pt x="13670" y="155625"/>
                </a:lnTo>
                <a:lnTo>
                  <a:pt x="18043" y="160236"/>
                </a:lnTo>
                <a:lnTo>
                  <a:pt x="21951" y="166287"/>
                </a:lnTo>
                <a:lnTo>
                  <a:pt x="25548" y="173298"/>
                </a:lnTo>
                <a:lnTo>
                  <a:pt x="28939" y="180948"/>
                </a:lnTo>
                <a:lnTo>
                  <a:pt x="32191" y="189025"/>
                </a:lnTo>
                <a:lnTo>
                  <a:pt x="38451" y="205936"/>
                </a:lnTo>
                <a:lnTo>
                  <a:pt x="47553" y="232192"/>
                </a:lnTo>
                <a:lnTo>
                  <a:pt x="50553" y="240054"/>
                </a:lnTo>
                <a:lnTo>
                  <a:pt x="53546" y="247280"/>
                </a:lnTo>
                <a:lnTo>
                  <a:pt x="56534" y="254082"/>
                </a:lnTo>
                <a:lnTo>
                  <a:pt x="62499" y="266932"/>
                </a:lnTo>
                <a:lnTo>
                  <a:pt x="65479" y="273136"/>
                </a:lnTo>
                <a:lnTo>
                  <a:pt x="67464" y="279257"/>
                </a:lnTo>
                <a:lnTo>
                  <a:pt x="68789" y="285321"/>
                </a:lnTo>
                <a:lnTo>
                  <a:pt x="69672" y="291350"/>
                </a:lnTo>
                <a:lnTo>
                  <a:pt x="73299" y="300692"/>
                </a:lnTo>
                <a:lnTo>
                  <a:pt x="79954" y="311653"/>
                </a:lnTo>
                <a:lnTo>
                  <a:pt x="79100" y="311880"/>
                </a:lnTo>
                <a:lnTo>
                  <a:pt x="75504" y="312133"/>
                </a:lnTo>
                <a:lnTo>
                  <a:pt x="74149" y="311208"/>
                </a:lnTo>
                <a:lnTo>
                  <a:pt x="73245" y="309599"/>
                </a:lnTo>
                <a:lnTo>
                  <a:pt x="72643" y="307534"/>
                </a:lnTo>
                <a:lnTo>
                  <a:pt x="71974" y="299949"/>
                </a:lnTo>
                <a:lnTo>
                  <a:pt x="71795" y="295147"/>
                </a:lnTo>
                <a:lnTo>
                  <a:pt x="70684" y="289962"/>
                </a:lnTo>
                <a:lnTo>
                  <a:pt x="68951" y="284521"/>
                </a:lnTo>
                <a:lnTo>
                  <a:pt x="66803" y="278909"/>
                </a:lnTo>
                <a:lnTo>
                  <a:pt x="61771" y="264737"/>
                </a:lnTo>
                <a:lnTo>
                  <a:pt x="59040" y="256790"/>
                </a:lnTo>
                <a:lnTo>
                  <a:pt x="57220" y="247523"/>
                </a:lnTo>
                <a:lnTo>
                  <a:pt x="56006" y="237377"/>
                </a:lnTo>
                <a:lnTo>
                  <a:pt x="55197" y="226644"/>
                </a:lnTo>
                <a:lnTo>
                  <a:pt x="54658" y="215520"/>
                </a:lnTo>
                <a:lnTo>
                  <a:pt x="54058" y="192576"/>
                </a:lnTo>
                <a:lnTo>
                  <a:pt x="53620" y="121773"/>
                </a:lnTo>
                <a:lnTo>
                  <a:pt x="54599" y="110879"/>
                </a:lnTo>
                <a:lnTo>
                  <a:pt x="56243" y="100641"/>
                </a:lnTo>
                <a:lnTo>
                  <a:pt x="58332" y="90838"/>
                </a:lnTo>
                <a:lnTo>
                  <a:pt x="59723" y="81326"/>
                </a:lnTo>
                <a:lnTo>
                  <a:pt x="60652" y="72009"/>
                </a:lnTo>
                <a:lnTo>
                  <a:pt x="61270" y="62820"/>
                </a:lnTo>
                <a:lnTo>
                  <a:pt x="62676" y="54710"/>
                </a:lnTo>
                <a:lnTo>
                  <a:pt x="64604" y="47320"/>
                </a:lnTo>
                <a:lnTo>
                  <a:pt x="66882" y="40408"/>
                </a:lnTo>
                <a:lnTo>
                  <a:pt x="69393" y="33816"/>
                </a:lnTo>
                <a:lnTo>
                  <a:pt x="72059" y="27436"/>
                </a:lnTo>
                <a:lnTo>
                  <a:pt x="74828" y="21199"/>
                </a:lnTo>
                <a:lnTo>
                  <a:pt x="80552" y="11623"/>
                </a:lnTo>
                <a:lnTo>
                  <a:pt x="83467" y="7681"/>
                </a:lnTo>
                <a:lnTo>
                  <a:pt x="86402" y="5053"/>
                </a:lnTo>
                <a:lnTo>
                  <a:pt x="89352" y="3300"/>
                </a:lnTo>
                <a:lnTo>
                  <a:pt x="92310" y="2132"/>
                </a:lnTo>
                <a:lnTo>
                  <a:pt x="95274" y="1353"/>
                </a:lnTo>
                <a:lnTo>
                  <a:pt x="98243" y="833"/>
                </a:lnTo>
                <a:lnTo>
                  <a:pt x="101215" y="487"/>
                </a:lnTo>
                <a:lnTo>
                  <a:pt x="104187" y="257"/>
                </a:lnTo>
                <a:lnTo>
                  <a:pt x="107162" y="103"/>
                </a:lnTo>
                <a:lnTo>
                  <a:pt x="110136" y="0"/>
                </a:lnTo>
                <a:lnTo>
                  <a:pt x="114104" y="924"/>
                </a:lnTo>
                <a:lnTo>
                  <a:pt x="118733" y="2532"/>
                </a:lnTo>
                <a:lnTo>
                  <a:pt x="123804" y="4597"/>
                </a:lnTo>
                <a:lnTo>
                  <a:pt x="128177" y="6965"/>
                </a:lnTo>
                <a:lnTo>
                  <a:pt x="132085" y="9536"/>
                </a:lnTo>
                <a:lnTo>
                  <a:pt x="135682" y="12242"/>
                </a:lnTo>
                <a:lnTo>
                  <a:pt x="139072" y="15038"/>
                </a:lnTo>
                <a:lnTo>
                  <a:pt x="142324" y="17895"/>
                </a:lnTo>
                <a:lnTo>
                  <a:pt x="145485" y="20791"/>
                </a:lnTo>
                <a:lnTo>
                  <a:pt x="148584" y="22722"/>
                </a:lnTo>
                <a:lnTo>
                  <a:pt x="151642" y="24010"/>
                </a:lnTo>
                <a:lnTo>
                  <a:pt x="154673" y="24868"/>
                </a:lnTo>
                <a:lnTo>
                  <a:pt x="157686" y="26432"/>
                </a:lnTo>
                <a:lnTo>
                  <a:pt x="160686" y="28467"/>
                </a:lnTo>
                <a:lnTo>
                  <a:pt x="163679" y="30816"/>
                </a:lnTo>
                <a:lnTo>
                  <a:pt x="166666" y="33374"/>
                </a:lnTo>
                <a:lnTo>
                  <a:pt x="169650" y="36072"/>
                </a:lnTo>
                <a:lnTo>
                  <a:pt x="172632" y="38863"/>
                </a:lnTo>
                <a:lnTo>
                  <a:pt x="175611" y="40723"/>
                </a:lnTo>
                <a:lnTo>
                  <a:pt x="178590" y="41963"/>
                </a:lnTo>
                <a:lnTo>
                  <a:pt x="187524" y="444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PenAnnotation185"/>
          <p:cNvSpPr/>
          <p:nvPr/>
        </p:nvSpPr>
        <p:spPr>
          <a:xfrm>
            <a:off x="6152554" y="4974404"/>
            <a:ext cx="258962" cy="276052"/>
          </a:xfrm>
          <a:custGeom>
            <a:avLst/>
            <a:gdLst/>
            <a:ahLst/>
            <a:cxnLst/>
            <a:rect l="0" t="0" r="0" b="0"/>
            <a:pathLst>
              <a:path w="258962" h="276052">
                <a:moveTo>
                  <a:pt x="0" y="160166"/>
                </a:moveTo>
                <a:lnTo>
                  <a:pt x="7689" y="160166"/>
                </a:lnTo>
                <a:lnTo>
                  <a:pt x="13670" y="157520"/>
                </a:lnTo>
                <a:lnTo>
                  <a:pt x="18043" y="155426"/>
                </a:lnTo>
                <a:lnTo>
                  <a:pt x="25548" y="150452"/>
                </a:lnTo>
                <a:lnTo>
                  <a:pt x="33183" y="144935"/>
                </a:lnTo>
                <a:lnTo>
                  <a:pt x="37997" y="142074"/>
                </a:lnTo>
                <a:lnTo>
                  <a:pt x="43191" y="139175"/>
                </a:lnTo>
                <a:lnTo>
                  <a:pt x="54253" y="133308"/>
                </a:lnTo>
                <a:lnTo>
                  <a:pt x="59981" y="130354"/>
                </a:lnTo>
                <a:lnTo>
                  <a:pt x="65785" y="126401"/>
                </a:lnTo>
                <a:lnTo>
                  <a:pt x="71638" y="121781"/>
                </a:lnTo>
                <a:lnTo>
                  <a:pt x="77524" y="116717"/>
                </a:lnTo>
                <a:lnTo>
                  <a:pt x="82441" y="111356"/>
                </a:lnTo>
                <a:lnTo>
                  <a:pt x="86710" y="105798"/>
                </a:lnTo>
                <a:lnTo>
                  <a:pt x="90550" y="100108"/>
                </a:lnTo>
                <a:lnTo>
                  <a:pt x="95093" y="94331"/>
                </a:lnTo>
                <a:lnTo>
                  <a:pt x="100106" y="88495"/>
                </a:lnTo>
                <a:lnTo>
                  <a:pt x="105433" y="82619"/>
                </a:lnTo>
                <a:lnTo>
                  <a:pt x="109976" y="76718"/>
                </a:lnTo>
                <a:lnTo>
                  <a:pt x="113997" y="70800"/>
                </a:lnTo>
                <a:lnTo>
                  <a:pt x="117670" y="64870"/>
                </a:lnTo>
                <a:lnTo>
                  <a:pt x="121111" y="58932"/>
                </a:lnTo>
                <a:lnTo>
                  <a:pt x="127580" y="47043"/>
                </a:lnTo>
                <a:lnTo>
                  <a:pt x="129702" y="41094"/>
                </a:lnTo>
                <a:lnTo>
                  <a:pt x="131116" y="35144"/>
                </a:lnTo>
                <a:lnTo>
                  <a:pt x="132059" y="29193"/>
                </a:lnTo>
                <a:lnTo>
                  <a:pt x="132688" y="24233"/>
                </a:lnTo>
                <a:lnTo>
                  <a:pt x="133387" y="16077"/>
                </a:lnTo>
                <a:lnTo>
                  <a:pt x="133697" y="9145"/>
                </a:lnTo>
                <a:lnTo>
                  <a:pt x="133780" y="5907"/>
                </a:lnTo>
                <a:lnTo>
                  <a:pt x="132843" y="3749"/>
                </a:lnTo>
                <a:lnTo>
                  <a:pt x="131226" y="2310"/>
                </a:lnTo>
                <a:lnTo>
                  <a:pt x="129156" y="1350"/>
                </a:lnTo>
                <a:lnTo>
                  <a:pt x="124210" y="284"/>
                </a:lnTo>
                <a:lnTo>
                  <a:pt x="121502" y="0"/>
                </a:lnTo>
                <a:lnTo>
                  <a:pt x="117712" y="803"/>
                </a:lnTo>
                <a:lnTo>
                  <a:pt x="113202" y="2330"/>
                </a:lnTo>
                <a:lnTo>
                  <a:pt x="108210" y="4340"/>
                </a:lnTo>
                <a:lnTo>
                  <a:pt x="103890" y="6672"/>
                </a:lnTo>
                <a:lnTo>
                  <a:pt x="96445" y="11911"/>
                </a:lnTo>
                <a:lnTo>
                  <a:pt x="92078" y="15689"/>
                </a:lnTo>
                <a:lnTo>
                  <a:pt x="87182" y="20191"/>
                </a:lnTo>
                <a:lnTo>
                  <a:pt x="81934" y="25178"/>
                </a:lnTo>
                <a:lnTo>
                  <a:pt x="77443" y="31478"/>
                </a:lnTo>
                <a:lnTo>
                  <a:pt x="73457" y="38655"/>
                </a:lnTo>
                <a:lnTo>
                  <a:pt x="69808" y="46417"/>
                </a:lnTo>
                <a:lnTo>
                  <a:pt x="66382" y="54567"/>
                </a:lnTo>
                <a:lnTo>
                  <a:pt x="63106" y="62978"/>
                </a:lnTo>
                <a:lnTo>
                  <a:pt x="56821" y="80260"/>
                </a:lnTo>
                <a:lnTo>
                  <a:pt x="50720" y="97863"/>
                </a:lnTo>
                <a:lnTo>
                  <a:pt x="48696" y="106725"/>
                </a:lnTo>
                <a:lnTo>
                  <a:pt x="47347" y="115608"/>
                </a:lnTo>
                <a:lnTo>
                  <a:pt x="46448" y="124508"/>
                </a:lnTo>
                <a:lnTo>
                  <a:pt x="44856" y="133417"/>
                </a:lnTo>
                <a:lnTo>
                  <a:pt x="42803" y="142334"/>
                </a:lnTo>
                <a:lnTo>
                  <a:pt x="40441" y="151254"/>
                </a:lnTo>
                <a:lnTo>
                  <a:pt x="39859" y="160178"/>
                </a:lnTo>
                <a:lnTo>
                  <a:pt x="40463" y="169104"/>
                </a:lnTo>
                <a:lnTo>
                  <a:pt x="41858" y="178031"/>
                </a:lnTo>
                <a:lnTo>
                  <a:pt x="42789" y="185966"/>
                </a:lnTo>
                <a:lnTo>
                  <a:pt x="43409" y="193241"/>
                </a:lnTo>
                <a:lnTo>
                  <a:pt x="43822" y="200076"/>
                </a:lnTo>
                <a:lnTo>
                  <a:pt x="45090" y="206616"/>
                </a:lnTo>
                <a:lnTo>
                  <a:pt x="46928" y="212961"/>
                </a:lnTo>
                <a:lnTo>
                  <a:pt x="49144" y="219175"/>
                </a:lnTo>
                <a:lnTo>
                  <a:pt x="51614" y="225302"/>
                </a:lnTo>
                <a:lnTo>
                  <a:pt x="54253" y="231371"/>
                </a:lnTo>
                <a:lnTo>
                  <a:pt x="57005" y="237402"/>
                </a:lnTo>
                <a:lnTo>
                  <a:pt x="60824" y="243406"/>
                </a:lnTo>
                <a:lnTo>
                  <a:pt x="65354" y="249394"/>
                </a:lnTo>
                <a:lnTo>
                  <a:pt x="70359" y="255370"/>
                </a:lnTo>
                <a:lnTo>
                  <a:pt x="75679" y="260346"/>
                </a:lnTo>
                <a:lnTo>
                  <a:pt x="81210" y="264656"/>
                </a:lnTo>
                <a:lnTo>
                  <a:pt x="86882" y="268521"/>
                </a:lnTo>
                <a:lnTo>
                  <a:pt x="92648" y="271098"/>
                </a:lnTo>
                <a:lnTo>
                  <a:pt x="98477" y="272816"/>
                </a:lnTo>
                <a:lnTo>
                  <a:pt x="104347" y="273961"/>
                </a:lnTo>
                <a:lnTo>
                  <a:pt x="110244" y="274725"/>
                </a:lnTo>
                <a:lnTo>
                  <a:pt x="116160" y="275234"/>
                </a:lnTo>
                <a:lnTo>
                  <a:pt x="122088" y="275573"/>
                </a:lnTo>
                <a:lnTo>
                  <a:pt x="133967" y="275950"/>
                </a:lnTo>
                <a:lnTo>
                  <a:pt x="139913" y="276051"/>
                </a:lnTo>
                <a:lnTo>
                  <a:pt x="145861" y="275126"/>
                </a:lnTo>
                <a:lnTo>
                  <a:pt x="151811" y="273517"/>
                </a:lnTo>
                <a:lnTo>
                  <a:pt x="157762" y="271452"/>
                </a:lnTo>
                <a:lnTo>
                  <a:pt x="163714" y="269083"/>
                </a:lnTo>
                <a:lnTo>
                  <a:pt x="169667" y="266512"/>
                </a:lnTo>
                <a:lnTo>
                  <a:pt x="181571" y="261008"/>
                </a:lnTo>
                <a:lnTo>
                  <a:pt x="193477" y="255256"/>
                </a:lnTo>
                <a:lnTo>
                  <a:pt x="199430" y="250348"/>
                </a:lnTo>
                <a:lnTo>
                  <a:pt x="205383" y="244099"/>
                </a:lnTo>
                <a:lnTo>
                  <a:pt x="211336" y="236958"/>
                </a:lnTo>
                <a:lnTo>
                  <a:pt x="219274" y="229220"/>
                </a:lnTo>
                <a:lnTo>
                  <a:pt x="228534" y="221085"/>
                </a:lnTo>
                <a:lnTo>
                  <a:pt x="258961" y="19588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PenAnnotation186"/>
          <p:cNvSpPr/>
          <p:nvPr/>
        </p:nvSpPr>
        <p:spPr>
          <a:xfrm>
            <a:off x="6786562" y="4835460"/>
            <a:ext cx="625079" cy="637329"/>
          </a:xfrm>
          <a:custGeom>
            <a:avLst/>
            <a:gdLst/>
            <a:ahLst/>
            <a:cxnLst/>
            <a:rect l="0" t="0" r="0" b="0"/>
            <a:pathLst>
              <a:path w="625079" h="637329">
                <a:moveTo>
                  <a:pt x="0" y="58008"/>
                </a:moveTo>
                <a:lnTo>
                  <a:pt x="0" y="67489"/>
                </a:lnTo>
                <a:lnTo>
                  <a:pt x="2646" y="80081"/>
                </a:lnTo>
                <a:lnTo>
                  <a:pt x="7129" y="94608"/>
                </a:lnTo>
                <a:lnTo>
                  <a:pt x="12429" y="107678"/>
                </a:lnTo>
                <a:lnTo>
                  <a:pt x="15232" y="116918"/>
                </a:lnTo>
                <a:lnTo>
                  <a:pt x="18092" y="128040"/>
                </a:lnTo>
                <a:lnTo>
                  <a:pt x="20991" y="140415"/>
                </a:lnTo>
                <a:lnTo>
                  <a:pt x="24909" y="153626"/>
                </a:lnTo>
                <a:lnTo>
                  <a:pt x="29504" y="167394"/>
                </a:lnTo>
                <a:lnTo>
                  <a:pt x="34552" y="181534"/>
                </a:lnTo>
                <a:lnTo>
                  <a:pt x="38910" y="197905"/>
                </a:lnTo>
                <a:lnTo>
                  <a:pt x="42807" y="215765"/>
                </a:lnTo>
                <a:lnTo>
                  <a:pt x="46397" y="234617"/>
                </a:lnTo>
                <a:lnTo>
                  <a:pt x="50776" y="253138"/>
                </a:lnTo>
                <a:lnTo>
                  <a:pt x="55679" y="271438"/>
                </a:lnTo>
                <a:lnTo>
                  <a:pt x="77805" y="348325"/>
                </a:lnTo>
                <a:lnTo>
                  <a:pt x="82628" y="367639"/>
                </a:lnTo>
                <a:lnTo>
                  <a:pt x="86836" y="386468"/>
                </a:lnTo>
                <a:lnTo>
                  <a:pt x="90632" y="404973"/>
                </a:lnTo>
                <a:lnTo>
                  <a:pt x="95148" y="423264"/>
                </a:lnTo>
                <a:lnTo>
                  <a:pt x="100143" y="441410"/>
                </a:lnTo>
                <a:lnTo>
                  <a:pt x="105457" y="459461"/>
                </a:lnTo>
                <a:lnTo>
                  <a:pt x="109993" y="476456"/>
                </a:lnTo>
                <a:lnTo>
                  <a:pt x="127581" y="549797"/>
                </a:lnTo>
                <a:lnTo>
                  <a:pt x="130695" y="561485"/>
                </a:lnTo>
                <a:lnTo>
                  <a:pt x="136801" y="582408"/>
                </a:lnTo>
                <a:lnTo>
                  <a:pt x="142821" y="598984"/>
                </a:lnTo>
                <a:lnTo>
                  <a:pt x="148804" y="612965"/>
                </a:lnTo>
                <a:lnTo>
                  <a:pt x="160211" y="637328"/>
                </a:lnTo>
                <a:lnTo>
                  <a:pt x="160386" y="636706"/>
                </a:lnTo>
                <a:lnTo>
                  <a:pt x="160579" y="633368"/>
                </a:lnTo>
                <a:lnTo>
                  <a:pt x="155948" y="621171"/>
                </a:lnTo>
                <a:lnTo>
                  <a:pt x="148355" y="607944"/>
                </a:lnTo>
                <a:lnTo>
                  <a:pt x="138365" y="591151"/>
                </a:lnTo>
                <a:lnTo>
                  <a:pt x="127311" y="570458"/>
                </a:lnTo>
                <a:lnTo>
                  <a:pt x="122577" y="558391"/>
                </a:lnTo>
                <a:lnTo>
                  <a:pt x="118429" y="545386"/>
                </a:lnTo>
                <a:lnTo>
                  <a:pt x="114671" y="531755"/>
                </a:lnTo>
                <a:lnTo>
                  <a:pt x="110182" y="517707"/>
                </a:lnTo>
                <a:lnTo>
                  <a:pt x="105204" y="503380"/>
                </a:lnTo>
                <a:lnTo>
                  <a:pt x="94383" y="473240"/>
                </a:lnTo>
                <a:lnTo>
                  <a:pt x="82959" y="440001"/>
                </a:lnTo>
                <a:lnTo>
                  <a:pt x="78126" y="422803"/>
                </a:lnTo>
                <a:lnTo>
                  <a:pt x="73913" y="405384"/>
                </a:lnTo>
                <a:lnTo>
                  <a:pt x="70111" y="387819"/>
                </a:lnTo>
                <a:lnTo>
                  <a:pt x="63241" y="352427"/>
                </a:lnTo>
                <a:lnTo>
                  <a:pt x="60020" y="334655"/>
                </a:lnTo>
                <a:lnTo>
                  <a:pt x="57873" y="317845"/>
                </a:lnTo>
                <a:lnTo>
                  <a:pt x="56442" y="301679"/>
                </a:lnTo>
                <a:lnTo>
                  <a:pt x="55487" y="285939"/>
                </a:lnTo>
                <a:lnTo>
                  <a:pt x="54427" y="255223"/>
                </a:lnTo>
                <a:lnTo>
                  <a:pt x="53746" y="199821"/>
                </a:lnTo>
                <a:lnTo>
                  <a:pt x="54683" y="187277"/>
                </a:lnTo>
                <a:lnTo>
                  <a:pt x="56298" y="174945"/>
                </a:lnTo>
                <a:lnTo>
                  <a:pt x="58369" y="162755"/>
                </a:lnTo>
                <a:lnTo>
                  <a:pt x="63314" y="143919"/>
                </a:lnTo>
                <a:lnTo>
                  <a:pt x="66022" y="136118"/>
                </a:lnTo>
                <a:lnTo>
                  <a:pt x="74323" y="122159"/>
                </a:lnTo>
                <a:lnTo>
                  <a:pt x="83634" y="111324"/>
                </a:lnTo>
                <a:lnTo>
                  <a:pt x="91080" y="106509"/>
                </a:lnTo>
                <a:lnTo>
                  <a:pt x="100342" y="104369"/>
                </a:lnTo>
                <a:lnTo>
                  <a:pt x="117717" y="102995"/>
                </a:lnTo>
                <a:lnTo>
                  <a:pt x="122134" y="104867"/>
                </a:lnTo>
                <a:lnTo>
                  <a:pt x="132334" y="112237"/>
                </a:lnTo>
                <a:lnTo>
                  <a:pt x="140836" y="122129"/>
                </a:lnTo>
                <a:lnTo>
                  <a:pt x="151201" y="138853"/>
                </a:lnTo>
                <a:lnTo>
                  <a:pt x="157490" y="151486"/>
                </a:lnTo>
                <a:lnTo>
                  <a:pt x="163592" y="167023"/>
                </a:lnTo>
                <a:lnTo>
                  <a:pt x="169611" y="183850"/>
                </a:lnTo>
                <a:lnTo>
                  <a:pt x="174602" y="200258"/>
                </a:lnTo>
                <a:lnTo>
                  <a:pt x="176819" y="214165"/>
                </a:lnTo>
                <a:lnTo>
                  <a:pt x="175160" y="229607"/>
                </a:lnTo>
                <a:lnTo>
                  <a:pt x="172107" y="245399"/>
                </a:lnTo>
                <a:lnTo>
                  <a:pt x="170750" y="259033"/>
                </a:lnTo>
                <a:lnTo>
                  <a:pt x="165246" y="277865"/>
                </a:lnTo>
                <a:lnTo>
                  <a:pt x="160093" y="287352"/>
                </a:lnTo>
                <a:lnTo>
                  <a:pt x="157331" y="291271"/>
                </a:lnTo>
                <a:lnTo>
                  <a:pt x="148969" y="298272"/>
                </a:lnTo>
                <a:lnTo>
                  <a:pt x="139630" y="303698"/>
                </a:lnTo>
                <a:lnTo>
                  <a:pt x="132173" y="306110"/>
                </a:lnTo>
                <a:lnTo>
                  <a:pt x="127802" y="305761"/>
                </a:lnTo>
                <a:lnTo>
                  <a:pt x="112171" y="300529"/>
                </a:lnTo>
                <a:lnTo>
                  <a:pt x="94972" y="292695"/>
                </a:lnTo>
                <a:lnTo>
                  <a:pt x="47614" y="269326"/>
                </a:lnTo>
                <a:lnTo>
                  <a:pt x="29075" y="256223"/>
                </a:lnTo>
                <a:lnTo>
                  <a:pt x="25160" y="255245"/>
                </a:lnTo>
                <a:lnTo>
                  <a:pt x="19301" y="254616"/>
                </a:lnTo>
                <a:lnTo>
                  <a:pt x="23027" y="254507"/>
                </a:lnTo>
                <a:lnTo>
                  <a:pt x="24281" y="255485"/>
                </a:lnTo>
                <a:lnTo>
                  <a:pt x="25117" y="257127"/>
                </a:lnTo>
                <a:lnTo>
                  <a:pt x="25674" y="259215"/>
                </a:lnTo>
                <a:lnTo>
                  <a:pt x="28031" y="261600"/>
                </a:lnTo>
                <a:lnTo>
                  <a:pt x="46808" y="275454"/>
                </a:lnTo>
                <a:lnTo>
                  <a:pt x="61053" y="284273"/>
                </a:lnTo>
                <a:lnTo>
                  <a:pt x="74760" y="290201"/>
                </a:lnTo>
                <a:lnTo>
                  <a:pt x="89781" y="296142"/>
                </a:lnTo>
                <a:lnTo>
                  <a:pt x="103072" y="302091"/>
                </a:lnTo>
                <a:lnTo>
                  <a:pt x="118240" y="305395"/>
                </a:lnTo>
                <a:lnTo>
                  <a:pt x="126451" y="306277"/>
                </a:lnTo>
                <a:lnTo>
                  <a:pt x="143513" y="304610"/>
                </a:lnTo>
                <a:lnTo>
                  <a:pt x="160026" y="300562"/>
                </a:lnTo>
                <a:lnTo>
                  <a:pt x="173979" y="295456"/>
                </a:lnTo>
                <a:lnTo>
                  <a:pt x="186796" y="287233"/>
                </a:lnTo>
                <a:lnTo>
                  <a:pt x="205167" y="271448"/>
                </a:lnTo>
                <a:lnTo>
                  <a:pt x="223179" y="251557"/>
                </a:lnTo>
                <a:lnTo>
                  <a:pt x="234128" y="235311"/>
                </a:lnTo>
                <a:lnTo>
                  <a:pt x="242301" y="218169"/>
                </a:lnTo>
                <a:lnTo>
                  <a:pt x="251888" y="197983"/>
                </a:lnTo>
                <a:lnTo>
                  <a:pt x="257222" y="187043"/>
                </a:lnTo>
                <a:lnTo>
                  <a:pt x="261771" y="175782"/>
                </a:lnTo>
                <a:lnTo>
                  <a:pt x="265795" y="164305"/>
                </a:lnTo>
                <a:lnTo>
                  <a:pt x="269470" y="152685"/>
                </a:lnTo>
                <a:lnTo>
                  <a:pt x="276199" y="129191"/>
                </a:lnTo>
                <a:lnTo>
                  <a:pt x="279383" y="117370"/>
                </a:lnTo>
                <a:lnTo>
                  <a:pt x="281505" y="105520"/>
                </a:lnTo>
                <a:lnTo>
                  <a:pt x="282920" y="93652"/>
                </a:lnTo>
                <a:lnTo>
                  <a:pt x="283863" y="81770"/>
                </a:lnTo>
                <a:lnTo>
                  <a:pt x="287558" y="63278"/>
                </a:lnTo>
                <a:lnTo>
                  <a:pt x="291514" y="48444"/>
                </a:lnTo>
                <a:lnTo>
                  <a:pt x="293742" y="28937"/>
                </a:lnTo>
                <a:lnTo>
                  <a:pt x="294494" y="9859"/>
                </a:lnTo>
                <a:lnTo>
                  <a:pt x="294655" y="0"/>
                </a:lnTo>
                <a:lnTo>
                  <a:pt x="294679" y="8940"/>
                </a:lnTo>
                <a:lnTo>
                  <a:pt x="295671" y="11405"/>
                </a:lnTo>
                <a:lnTo>
                  <a:pt x="299420" y="16791"/>
                </a:lnTo>
                <a:lnTo>
                  <a:pt x="300817" y="20608"/>
                </a:lnTo>
                <a:lnTo>
                  <a:pt x="303057" y="38347"/>
                </a:lnTo>
                <a:lnTo>
                  <a:pt x="303241" y="41924"/>
                </a:lnTo>
                <a:lnTo>
                  <a:pt x="308241" y="56440"/>
                </a:lnTo>
                <a:lnTo>
                  <a:pt x="316006" y="73308"/>
                </a:lnTo>
                <a:lnTo>
                  <a:pt x="330464" y="95644"/>
                </a:lnTo>
                <a:lnTo>
                  <a:pt x="339348" y="112154"/>
                </a:lnTo>
                <a:lnTo>
                  <a:pt x="346282" y="123745"/>
                </a:lnTo>
                <a:lnTo>
                  <a:pt x="360350" y="141427"/>
                </a:lnTo>
                <a:lnTo>
                  <a:pt x="371244" y="159233"/>
                </a:lnTo>
                <a:lnTo>
                  <a:pt x="380755" y="177078"/>
                </a:lnTo>
                <a:lnTo>
                  <a:pt x="395850" y="206838"/>
                </a:lnTo>
                <a:lnTo>
                  <a:pt x="410761" y="229535"/>
                </a:lnTo>
                <a:lnTo>
                  <a:pt x="415725" y="239414"/>
                </a:lnTo>
                <a:lnTo>
                  <a:pt x="417930" y="247112"/>
                </a:lnTo>
                <a:lnTo>
                  <a:pt x="419511" y="249562"/>
                </a:lnTo>
                <a:lnTo>
                  <a:pt x="421557" y="251195"/>
                </a:lnTo>
                <a:lnTo>
                  <a:pt x="423913" y="252284"/>
                </a:lnTo>
                <a:lnTo>
                  <a:pt x="429177" y="253493"/>
                </a:lnTo>
                <a:lnTo>
                  <a:pt x="446533" y="254376"/>
                </a:lnTo>
                <a:lnTo>
                  <a:pt x="449493" y="254405"/>
                </a:lnTo>
                <a:lnTo>
                  <a:pt x="452459" y="253431"/>
                </a:lnTo>
                <a:lnTo>
                  <a:pt x="458400" y="249704"/>
                </a:lnTo>
                <a:lnTo>
                  <a:pt x="464348" y="242095"/>
                </a:lnTo>
                <a:lnTo>
                  <a:pt x="470298" y="231105"/>
                </a:lnTo>
                <a:lnTo>
                  <a:pt x="479227" y="209177"/>
                </a:lnTo>
                <a:lnTo>
                  <a:pt x="485180" y="195970"/>
                </a:lnTo>
                <a:lnTo>
                  <a:pt x="491133" y="178194"/>
                </a:lnTo>
                <a:lnTo>
                  <a:pt x="494109" y="167898"/>
                </a:lnTo>
                <a:lnTo>
                  <a:pt x="497417" y="148520"/>
                </a:lnTo>
                <a:lnTo>
                  <a:pt x="499879" y="129986"/>
                </a:lnTo>
                <a:lnTo>
                  <a:pt x="504280" y="111826"/>
                </a:lnTo>
                <a:lnTo>
                  <a:pt x="506899" y="93834"/>
                </a:lnTo>
                <a:lnTo>
                  <a:pt x="508061" y="76907"/>
                </a:lnTo>
                <a:lnTo>
                  <a:pt x="508716" y="57214"/>
                </a:lnTo>
                <a:lnTo>
                  <a:pt x="508957" y="37852"/>
                </a:lnTo>
                <a:lnTo>
                  <a:pt x="508989" y="31802"/>
                </a:lnTo>
                <a:lnTo>
                  <a:pt x="513731" y="36132"/>
                </a:lnTo>
                <a:lnTo>
                  <a:pt x="515128" y="38464"/>
                </a:lnTo>
                <a:lnTo>
                  <a:pt x="516680" y="43699"/>
                </a:lnTo>
                <a:lnTo>
                  <a:pt x="518669" y="63266"/>
                </a:lnTo>
                <a:lnTo>
                  <a:pt x="522553" y="78205"/>
                </a:lnTo>
                <a:lnTo>
                  <a:pt x="527587" y="92120"/>
                </a:lnTo>
                <a:lnTo>
                  <a:pt x="533131" y="105911"/>
                </a:lnTo>
                <a:lnTo>
                  <a:pt x="538904" y="121962"/>
                </a:lnTo>
                <a:lnTo>
                  <a:pt x="542130" y="136372"/>
                </a:lnTo>
                <a:lnTo>
                  <a:pt x="544556" y="149391"/>
                </a:lnTo>
                <a:lnTo>
                  <a:pt x="551500" y="167877"/>
                </a:lnTo>
                <a:lnTo>
                  <a:pt x="559841" y="184930"/>
                </a:lnTo>
                <a:lnTo>
                  <a:pt x="571549" y="200084"/>
                </a:lnTo>
                <a:lnTo>
                  <a:pt x="583416" y="212632"/>
                </a:lnTo>
                <a:lnTo>
                  <a:pt x="586390" y="214668"/>
                </a:lnTo>
                <a:lnTo>
                  <a:pt x="592339" y="216932"/>
                </a:lnTo>
                <a:lnTo>
                  <a:pt x="601266" y="218206"/>
                </a:lnTo>
                <a:lnTo>
                  <a:pt x="604243" y="217393"/>
                </a:lnTo>
                <a:lnTo>
                  <a:pt x="610195" y="213843"/>
                </a:lnTo>
                <a:lnTo>
                  <a:pt x="612180" y="211508"/>
                </a:lnTo>
                <a:lnTo>
                  <a:pt x="613503" y="208958"/>
                </a:lnTo>
                <a:lnTo>
                  <a:pt x="614385" y="206267"/>
                </a:lnTo>
                <a:lnTo>
                  <a:pt x="618010" y="200631"/>
                </a:lnTo>
                <a:lnTo>
                  <a:pt x="625078" y="19195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PenAnnotation187"/>
          <p:cNvSpPr/>
          <p:nvPr/>
        </p:nvSpPr>
        <p:spPr>
          <a:xfrm>
            <a:off x="7268765" y="468808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1241" y="0"/>
                </a:lnTo>
                <a:lnTo>
                  <a:pt x="827" y="993"/>
                </a:lnTo>
                <a:lnTo>
                  <a:pt x="552" y="2646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PenAnnotation188"/>
          <p:cNvSpPr/>
          <p:nvPr/>
        </p:nvSpPr>
        <p:spPr>
          <a:xfrm>
            <a:off x="7474148" y="4679851"/>
            <a:ext cx="928688" cy="343324"/>
          </a:xfrm>
          <a:custGeom>
            <a:avLst/>
            <a:gdLst/>
            <a:ahLst/>
            <a:cxnLst/>
            <a:rect l="0" t="0" r="0" b="0"/>
            <a:pathLst>
              <a:path w="928688" h="343324">
                <a:moveTo>
                  <a:pt x="0" y="70742"/>
                </a:moveTo>
                <a:lnTo>
                  <a:pt x="0" y="118597"/>
                </a:lnTo>
                <a:lnTo>
                  <a:pt x="992" y="126457"/>
                </a:lnTo>
                <a:lnTo>
                  <a:pt x="2646" y="134675"/>
                </a:lnTo>
                <a:lnTo>
                  <a:pt x="4741" y="143130"/>
                </a:lnTo>
                <a:lnTo>
                  <a:pt x="6137" y="151743"/>
                </a:lnTo>
                <a:lnTo>
                  <a:pt x="7068" y="160462"/>
                </a:lnTo>
                <a:lnTo>
                  <a:pt x="7689" y="169250"/>
                </a:lnTo>
                <a:lnTo>
                  <a:pt x="9094" y="179079"/>
                </a:lnTo>
                <a:lnTo>
                  <a:pt x="11024" y="189599"/>
                </a:lnTo>
                <a:lnTo>
                  <a:pt x="13302" y="200581"/>
                </a:lnTo>
                <a:lnTo>
                  <a:pt x="15814" y="210880"/>
                </a:lnTo>
                <a:lnTo>
                  <a:pt x="18480" y="220722"/>
                </a:lnTo>
                <a:lnTo>
                  <a:pt x="24088" y="239596"/>
                </a:lnTo>
                <a:lnTo>
                  <a:pt x="29889" y="257905"/>
                </a:lnTo>
                <a:lnTo>
                  <a:pt x="32824" y="265963"/>
                </a:lnTo>
                <a:lnTo>
                  <a:pt x="35773" y="273319"/>
                </a:lnTo>
                <a:lnTo>
                  <a:pt x="38732" y="280207"/>
                </a:lnTo>
                <a:lnTo>
                  <a:pt x="44665" y="293153"/>
                </a:lnTo>
                <a:lnTo>
                  <a:pt x="56558" y="317633"/>
                </a:lnTo>
                <a:lnTo>
                  <a:pt x="59863" y="326985"/>
                </a:lnTo>
                <a:lnTo>
                  <a:pt x="60745" y="330867"/>
                </a:lnTo>
                <a:lnTo>
                  <a:pt x="62325" y="333456"/>
                </a:lnTo>
                <a:lnTo>
                  <a:pt x="64370" y="335182"/>
                </a:lnTo>
                <a:lnTo>
                  <a:pt x="66725" y="336332"/>
                </a:lnTo>
                <a:lnTo>
                  <a:pt x="74781" y="342692"/>
                </a:lnTo>
                <a:lnTo>
                  <a:pt x="77636" y="343323"/>
                </a:lnTo>
                <a:lnTo>
                  <a:pt x="80531" y="342752"/>
                </a:lnTo>
                <a:lnTo>
                  <a:pt x="86393" y="339471"/>
                </a:lnTo>
                <a:lnTo>
                  <a:pt x="98241" y="329281"/>
                </a:lnTo>
                <a:lnTo>
                  <a:pt x="101212" y="326445"/>
                </a:lnTo>
                <a:lnTo>
                  <a:pt x="103194" y="321578"/>
                </a:lnTo>
                <a:lnTo>
                  <a:pt x="104515" y="315356"/>
                </a:lnTo>
                <a:lnTo>
                  <a:pt x="105395" y="308232"/>
                </a:lnTo>
                <a:lnTo>
                  <a:pt x="106975" y="301499"/>
                </a:lnTo>
                <a:lnTo>
                  <a:pt x="109020" y="295025"/>
                </a:lnTo>
                <a:lnTo>
                  <a:pt x="111375" y="288725"/>
                </a:lnTo>
                <a:lnTo>
                  <a:pt x="112946" y="280557"/>
                </a:lnTo>
                <a:lnTo>
                  <a:pt x="113992" y="271142"/>
                </a:lnTo>
                <a:lnTo>
                  <a:pt x="114690" y="260897"/>
                </a:lnTo>
                <a:lnTo>
                  <a:pt x="115156" y="251090"/>
                </a:lnTo>
                <a:lnTo>
                  <a:pt x="115673" y="232256"/>
                </a:lnTo>
                <a:lnTo>
                  <a:pt x="116050" y="182707"/>
                </a:lnTo>
                <a:lnTo>
                  <a:pt x="115070" y="176144"/>
                </a:lnTo>
                <a:lnTo>
                  <a:pt x="113424" y="169783"/>
                </a:lnTo>
                <a:lnTo>
                  <a:pt x="111335" y="163559"/>
                </a:lnTo>
                <a:lnTo>
                  <a:pt x="109942" y="157425"/>
                </a:lnTo>
                <a:lnTo>
                  <a:pt x="109013" y="151351"/>
                </a:lnTo>
                <a:lnTo>
                  <a:pt x="108395" y="145318"/>
                </a:lnTo>
                <a:lnTo>
                  <a:pt x="105060" y="135968"/>
                </a:lnTo>
                <a:lnTo>
                  <a:pt x="99577" y="126621"/>
                </a:lnTo>
                <a:lnTo>
                  <a:pt x="90656" y="116834"/>
                </a:lnTo>
                <a:lnTo>
                  <a:pt x="90203" y="117345"/>
                </a:lnTo>
                <a:lnTo>
                  <a:pt x="89700" y="120559"/>
                </a:lnTo>
                <a:lnTo>
                  <a:pt x="90558" y="121813"/>
                </a:lnTo>
                <a:lnTo>
                  <a:pt x="92121" y="122649"/>
                </a:lnTo>
                <a:lnTo>
                  <a:pt x="94157" y="123206"/>
                </a:lnTo>
                <a:lnTo>
                  <a:pt x="95513" y="124570"/>
                </a:lnTo>
                <a:lnTo>
                  <a:pt x="96417" y="126471"/>
                </a:lnTo>
                <a:lnTo>
                  <a:pt x="97020" y="128731"/>
                </a:lnTo>
                <a:lnTo>
                  <a:pt x="100336" y="133887"/>
                </a:lnTo>
                <a:lnTo>
                  <a:pt x="102610" y="136651"/>
                </a:lnTo>
                <a:lnTo>
                  <a:pt x="105118" y="138494"/>
                </a:lnTo>
                <a:lnTo>
                  <a:pt x="128259" y="148986"/>
                </a:lnTo>
                <a:lnTo>
                  <a:pt x="135717" y="154465"/>
                </a:lnTo>
                <a:lnTo>
                  <a:pt x="147631" y="157562"/>
                </a:lnTo>
                <a:lnTo>
                  <a:pt x="161856" y="159930"/>
                </a:lnTo>
                <a:lnTo>
                  <a:pt x="187158" y="166889"/>
                </a:lnTo>
                <a:lnTo>
                  <a:pt x="193232" y="167583"/>
                </a:lnTo>
                <a:lnTo>
                  <a:pt x="205274" y="165707"/>
                </a:lnTo>
                <a:lnTo>
                  <a:pt x="217241" y="162558"/>
                </a:lnTo>
                <a:lnTo>
                  <a:pt x="229174" y="161158"/>
                </a:lnTo>
                <a:lnTo>
                  <a:pt x="235134" y="158801"/>
                </a:lnTo>
                <a:lnTo>
                  <a:pt x="247048" y="150890"/>
                </a:lnTo>
                <a:lnTo>
                  <a:pt x="258958" y="143405"/>
                </a:lnTo>
                <a:lnTo>
                  <a:pt x="264912" y="140020"/>
                </a:lnTo>
                <a:lnTo>
                  <a:pt x="274174" y="130968"/>
                </a:lnTo>
                <a:lnTo>
                  <a:pt x="278033" y="125775"/>
                </a:lnTo>
                <a:lnTo>
                  <a:pt x="287612" y="117360"/>
                </a:lnTo>
                <a:lnTo>
                  <a:pt x="292944" y="113727"/>
                </a:lnTo>
                <a:lnTo>
                  <a:pt x="301516" y="104399"/>
                </a:lnTo>
                <a:lnTo>
                  <a:pt x="305190" y="99133"/>
                </a:lnTo>
                <a:lnTo>
                  <a:pt x="308631" y="93638"/>
                </a:lnTo>
                <a:lnTo>
                  <a:pt x="311919" y="87991"/>
                </a:lnTo>
                <a:lnTo>
                  <a:pt x="315102" y="82241"/>
                </a:lnTo>
                <a:lnTo>
                  <a:pt x="317224" y="76424"/>
                </a:lnTo>
                <a:lnTo>
                  <a:pt x="318639" y="70561"/>
                </a:lnTo>
                <a:lnTo>
                  <a:pt x="319582" y="64669"/>
                </a:lnTo>
                <a:lnTo>
                  <a:pt x="320631" y="55475"/>
                </a:lnTo>
                <a:lnTo>
                  <a:pt x="321096" y="48082"/>
                </a:lnTo>
                <a:lnTo>
                  <a:pt x="321303" y="41489"/>
                </a:lnTo>
                <a:lnTo>
                  <a:pt x="320366" y="38342"/>
                </a:lnTo>
                <a:lnTo>
                  <a:pt x="316680" y="32198"/>
                </a:lnTo>
                <a:lnTo>
                  <a:pt x="313315" y="31156"/>
                </a:lnTo>
                <a:lnTo>
                  <a:pt x="309087" y="31453"/>
                </a:lnTo>
                <a:lnTo>
                  <a:pt x="292786" y="34318"/>
                </a:lnTo>
                <a:lnTo>
                  <a:pt x="283585" y="40002"/>
                </a:lnTo>
                <a:lnTo>
                  <a:pt x="273874" y="48151"/>
                </a:lnTo>
                <a:lnTo>
                  <a:pt x="266250" y="55079"/>
                </a:lnTo>
                <a:lnTo>
                  <a:pt x="262828" y="60300"/>
                </a:lnTo>
                <a:lnTo>
                  <a:pt x="259555" y="66758"/>
                </a:lnTo>
                <a:lnTo>
                  <a:pt x="256380" y="74039"/>
                </a:lnTo>
                <a:lnTo>
                  <a:pt x="250207" y="87421"/>
                </a:lnTo>
                <a:lnTo>
                  <a:pt x="247172" y="93768"/>
                </a:lnTo>
                <a:lnTo>
                  <a:pt x="244156" y="100975"/>
                </a:lnTo>
                <a:lnTo>
                  <a:pt x="241154" y="108757"/>
                </a:lnTo>
                <a:lnTo>
                  <a:pt x="238160" y="116921"/>
                </a:lnTo>
                <a:lnTo>
                  <a:pt x="236164" y="125340"/>
                </a:lnTo>
                <a:lnTo>
                  <a:pt x="234833" y="133930"/>
                </a:lnTo>
                <a:lnTo>
                  <a:pt x="233946" y="142633"/>
                </a:lnTo>
                <a:lnTo>
                  <a:pt x="233355" y="151412"/>
                </a:lnTo>
                <a:lnTo>
                  <a:pt x="232960" y="160241"/>
                </a:lnTo>
                <a:lnTo>
                  <a:pt x="232698" y="169103"/>
                </a:lnTo>
                <a:lnTo>
                  <a:pt x="233514" y="176996"/>
                </a:lnTo>
                <a:lnTo>
                  <a:pt x="235051" y="184242"/>
                </a:lnTo>
                <a:lnTo>
                  <a:pt x="239405" y="198577"/>
                </a:lnTo>
                <a:lnTo>
                  <a:pt x="244647" y="214870"/>
                </a:lnTo>
                <a:lnTo>
                  <a:pt x="248426" y="222390"/>
                </a:lnTo>
                <a:lnTo>
                  <a:pt x="252930" y="229388"/>
                </a:lnTo>
                <a:lnTo>
                  <a:pt x="257917" y="236037"/>
                </a:lnTo>
                <a:lnTo>
                  <a:pt x="263226" y="242455"/>
                </a:lnTo>
                <a:lnTo>
                  <a:pt x="268749" y="248717"/>
                </a:lnTo>
                <a:lnTo>
                  <a:pt x="274417" y="254876"/>
                </a:lnTo>
                <a:lnTo>
                  <a:pt x="281170" y="260967"/>
                </a:lnTo>
                <a:lnTo>
                  <a:pt x="288651" y="267012"/>
                </a:lnTo>
                <a:lnTo>
                  <a:pt x="296614" y="273026"/>
                </a:lnTo>
                <a:lnTo>
                  <a:pt x="313399" y="279709"/>
                </a:lnTo>
                <a:lnTo>
                  <a:pt x="339582" y="286116"/>
                </a:lnTo>
                <a:lnTo>
                  <a:pt x="348428" y="288739"/>
                </a:lnTo>
                <a:lnTo>
                  <a:pt x="366193" y="289007"/>
                </a:lnTo>
                <a:lnTo>
                  <a:pt x="392929" y="283580"/>
                </a:lnTo>
                <a:lnTo>
                  <a:pt x="419701" y="275688"/>
                </a:lnTo>
                <a:lnTo>
                  <a:pt x="438550" y="268986"/>
                </a:lnTo>
                <a:lnTo>
                  <a:pt x="460156" y="259392"/>
                </a:lnTo>
                <a:lnTo>
                  <a:pt x="470482" y="254055"/>
                </a:lnTo>
                <a:lnTo>
                  <a:pt x="480342" y="248514"/>
                </a:lnTo>
                <a:lnTo>
                  <a:pt x="489892" y="242835"/>
                </a:lnTo>
                <a:lnTo>
                  <a:pt x="498243" y="236072"/>
                </a:lnTo>
                <a:lnTo>
                  <a:pt x="505795" y="228587"/>
                </a:lnTo>
                <a:lnTo>
                  <a:pt x="512814" y="220621"/>
                </a:lnTo>
                <a:lnTo>
                  <a:pt x="520469" y="211341"/>
                </a:lnTo>
                <a:lnTo>
                  <a:pt x="536914" y="190447"/>
                </a:lnTo>
                <a:lnTo>
                  <a:pt x="544474" y="180311"/>
                </a:lnTo>
                <a:lnTo>
                  <a:pt x="558165" y="161111"/>
                </a:lnTo>
                <a:lnTo>
                  <a:pt x="563603" y="150832"/>
                </a:lnTo>
                <a:lnTo>
                  <a:pt x="568220" y="140011"/>
                </a:lnTo>
                <a:lnTo>
                  <a:pt x="572290" y="128827"/>
                </a:lnTo>
                <a:lnTo>
                  <a:pt x="575995" y="117403"/>
                </a:lnTo>
                <a:lnTo>
                  <a:pt x="579458" y="105818"/>
                </a:lnTo>
                <a:lnTo>
                  <a:pt x="582758" y="94126"/>
                </a:lnTo>
                <a:lnTo>
                  <a:pt x="584959" y="83355"/>
                </a:lnTo>
                <a:lnTo>
                  <a:pt x="586425" y="73198"/>
                </a:lnTo>
                <a:lnTo>
                  <a:pt x="587403" y="63449"/>
                </a:lnTo>
                <a:lnTo>
                  <a:pt x="588056" y="54966"/>
                </a:lnTo>
                <a:lnTo>
                  <a:pt x="588490" y="47326"/>
                </a:lnTo>
                <a:lnTo>
                  <a:pt x="588780" y="40249"/>
                </a:lnTo>
                <a:lnTo>
                  <a:pt x="587981" y="33546"/>
                </a:lnTo>
                <a:lnTo>
                  <a:pt x="586456" y="27093"/>
                </a:lnTo>
                <a:lnTo>
                  <a:pt x="584447" y="20807"/>
                </a:lnTo>
                <a:lnTo>
                  <a:pt x="579569" y="11177"/>
                </a:lnTo>
                <a:lnTo>
                  <a:pt x="576879" y="7220"/>
                </a:lnTo>
                <a:lnTo>
                  <a:pt x="574094" y="4581"/>
                </a:lnTo>
                <a:lnTo>
                  <a:pt x="571245" y="2822"/>
                </a:lnTo>
                <a:lnTo>
                  <a:pt x="565434" y="869"/>
                </a:lnTo>
                <a:lnTo>
                  <a:pt x="559543" y="0"/>
                </a:lnTo>
                <a:lnTo>
                  <a:pt x="556584" y="760"/>
                </a:lnTo>
                <a:lnTo>
                  <a:pt x="550649" y="4251"/>
                </a:lnTo>
                <a:lnTo>
                  <a:pt x="542059" y="11756"/>
                </a:lnTo>
                <a:lnTo>
                  <a:pt x="532618" y="21706"/>
                </a:lnTo>
                <a:lnTo>
                  <a:pt x="528712" y="27138"/>
                </a:lnTo>
                <a:lnTo>
                  <a:pt x="525115" y="32743"/>
                </a:lnTo>
                <a:lnTo>
                  <a:pt x="521725" y="38464"/>
                </a:lnTo>
                <a:lnTo>
                  <a:pt x="518473" y="44262"/>
                </a:lnTo>
                <a:lnTo>
                  <a:pt x="515313" y="50113"/>
                </a:lnTo>
                <a:lnTo>
                  <a:pt x="512214" y="56989"/>
                </a:lnTo>
                <a:lnTo>
                  <a:pt x="509156" y="64550"/>
                </a:lnTo>
                <a:lnTo>
                  <a:pt x="506124" y="72567"/>
                </a:lnTo>
                <a:lnTo>
                  <a:pt x="504104" y="80889"/>
                </a:lnTo>
                <a:lnTo>
                  <a:pt x="502757" y="89412"/>
                </a:lnTo>
                <a:lnTo>
                  <a:pt x="501859" y="98072"/>
                </a:lnTo>
                <a:lnTo>
                  <a:pt x="502251" y="106821"/>
                </a:lnTo>
                <a:lnTo>
                  <a:pt x="503506" y="115631"/>
                </a:lnTo>
                <a:lnTo>
                  <a:pt x="505335" y="124480"/>
                </a:lnTo>
                <a:lnTo>
                  <a:pt x="507546" y="132365"/>
                </a:lnTo>
                <a:lnTo>
                  <a:pt x="510013" y="139605"/>
                </a:lnTo>
                <a:lnTo>
                  <a:pt x="512648" y="146417"/>
                </a:lnTo>
                <a:lnTo>
                  <a:pt x="518224" y="161922"/>
                </a:lnTo>
                <a:lnTo>
                  <a:pt x="521100" y="170224"/>
                </a:lnTo>
                <a:lnTo>
                  <a:pt x="525002" y="177743"/>
                </a:lnTo>
                <a:lnTo>
                  <a:pt x="529587" y="184740"/>
                </a:lnTo>
                <a:lnTo>
                  <a:pt x="534629" y="191390"/>
                </a:lnTo>
                <a:lnTo>
                  <a:pt x="539973" y="197807"/>
                </a:lnTo>
                <a:lnTo>
                  <a:pt x="545522" y="204069"/>
                </a:lnTo>
                <a:lnTo>
                  <a:pt x="551204" y="210228"/>
                </a:lnTo>
                <a:lnTo>
                  <a:pt x="562811" y="219718"/>
                </a:lnTo>
                <a:lnTo>
                  <a:pt x="575576" y="227243"/>
                </a:lnTo>
                <a:lnTo>
                  <a:pt x="599497" y="237057"/>
                </a:lnTo>
                <a:lnTo>
                  <a:pt x="625436" y="245257"/>
                </a:lnTo>
                <a:lnTo>
                  <a:pt x="651973" y="248128"/>
                </a:lnTo>
                <a:lnTo>
                  <a:pt x="679679" y="247986"/>
                </a:lnTo>
                <a:lnTo>
                  <a:pt x="701270" y="244436"/>
                </a:lnTo>
                <a:lnTo>
                  <a:pt x="721449" y="239552"/>
                </a:lnTo>
                <a:lnTo>
                  <a:pt x="741331" y="233081"/>
                </a:lnTo>
                <a:lnTo>
                  <a:pt x="763398" y="223591"/>
                </a:lnTo>
                <a:lnTo>
                  <a:pt x="786434" y="212758"/>
                </a:lnTo>
                <a:lnTo>
                  <a:pt x="798133" y="207092"/>
                </a:lnTo>
                <a:lnTo>
                  <a:pt x="808909" y="201329"/>
                </a:lnTo>
                <a:lnTo>
                  <a:pt x="819069" y="195503"/>
                </a:lnTo>
                <a:lnTo>
                  <a:pt x="828820" y="189635"/>
                </a:lnTo>
                <a:lnTo>
                  <a:pt x="839289" y="182747"/>
                </a:lnTo>
                <a:lnTo>
                  <a:pt x="861505" y="167155"/>
                </a:lnTo>
                <a:lnTo>
                  <a:pt x="871000" y="158830"/>
                </a:lnTo>
                <a:lnTo>
                  <a:pt x="879315" y="150303"/>
                </a:lnTo>
                <a:lnTo>
                  <a:pt x="886843" y="141642"/>
                </a:lnTo>
                <a:lnTo>
                  <a:pt x="893846" y="133884"/>
                </a:lnTo>
                <a:lnTo>
                  <a:pt x="906918" y="119972"/>
                </a:lnTo>
                <a:lnTo>
                  <a:pt x="912191" y="113484"/>
                </a:lnTo>
                <a:lnTo>
                  <a:pt x="916697" y="107175"/>
                </a:lnTo>
                <a:lnTo>
                  <a:pt x="928687" y="886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PenAnnotation189"/>
          <p:cNvSpPr/>
          <p:nvPr/>
        </p:nvSpPr>
        <p:spPr>
          <a:xfrm>
            <a:off x="7715250" y="4348757"/>
            <a:ext cx="151805" cy="294681"/>
          </a:xfrm>
          <a:custGeom>
            <a:avLst/>
            <a:gdLst/>
            <a:ahLst/>
            <a:cxnLst/>
            <a:rect l="0" t="0" r="0" b="0"/>
            <a:pathLst>
              <a:path w="151805" h="294681">
                <a:moveTo>
                  <a:pt x="151804" y="0"/>
                </a:moveTo>
                <a:lnTo>
                  <a:pt x="147064" y="4741"/>
                </a:lnTo>
                <a:lnTo>
                  <a:pt x="144675" y="8122"/>
                </a:lnTo>
                <a:lnTo>
                  <a:pt x="142091" y="12360"/>
                </a:lnTo>
                <a:lnTo>
                  <a:pt x="139375" y="17169"/>
                </a:lnTo>
                <a:lnTo>
                  <a:pt x="133712" y="27806"/>
                </a:lnTo>
                <a:lnTo>
                  <a:pt x="117252" y="60283"/>
                </a:lnTo>
                <a:lnTo>
                  <a:pt x="110911" y="71939"/>
                </a:lnTo>
                <a:lnTo>
                  <a:pt x="95926" y="98119"/>
                </a:lnTo>
                <a:lnTo>
                  <a:pt x="88755" y="113038"/>
                </a:lnTo>
                <a:lnTo>
                  <a:pt x="81991" y="128937"/>
                </a:lnTo>
                <a:lnTo>
                  <a:pt x="75496" y="145489"/>
                </a:lnTo>
                <a:lnTo>
                  <a:pt x="67198" y="162477"/>
                </a:lnTo>
                <a:lnTo>
                  <a:pt x="57697" y="179756"/>
                </a:lnTo>
                <a:lnTo>
                  <a:pt x="47394" y="197228"/>
                </a:lnTo>
                <a:lnTo>
                  <a:pt x="30655" y="227225"/>
                </a:lnTo>
                <a:lnTo>
                  <a:pt x="23414" y="240780"/>
                </a:lnTo>
                <a:lnTo>
                  <a:pt x="17593" y="252794"/>
                </a:lnTo>
                <a:lnTo>
                  <a:pt x="12721" y="263779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282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 </a:t>
            </a:r>
            <a:r>
              <a:rPr lang="en-US" dirty="0" err="1" smtClean="0"/>
              <a:t>fil</a:t>
            </a:r>
            <a:r>
              <a:rPr lang="en-US" dirty="0" smtClean="0"/>
              <a:t> du temps,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sociétés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monde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sorte</a:t>
            </a:r>
            <a:r>
              <a:rPr lang="en-US" dirty="0" smtClean="0"/>
              <a:t> de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économique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8" name="Picture 6" descr="http://www.msddecatur.k12.in.us/EdVenture%20Lab/5th%20Grade%20teacher%20resources/Native%20Americans/tr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4203700" cy="3339258"/>
          </a:xfrm>
          <a:prstGeom prst="rect">
            <a:avLst/>
          </a:prstGeom>
          <a:noFill/>
        </p:spPr>
      </p:pic>
      <p:pic>
        <p:nvPicPr>
          <p:cNvPr id="38920" name="Picture 8" descr="http://writing.zachbunn.com/wp-content/custom_images/ny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4032738" cy="32766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2705100" y="4381500"/>
            <a:ext cx="40386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économistes</a:t>
            </a:r>
            <a:r>
              <a:rPr lang="en-US" dirty="0" smtClean="0"/>
              <a:t> </a:t>
            </a:r>
            <a:r>
              <a:rPr lang="en-US" dirty="0" err="1" smtClean="0"/>
              <a:t>divisent</a:t>
            </a:r>
            <a:r>
              <a:rPr lang="en-US" dirty="0" smtClean="0"/>
              <a:t> les </a:t>
            </a:r>
            <a:r>
              <a:rPr lang="en-US" dirty="0" err="1" smtClean="0"/>
              <a:t>économies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la </a:t>
            </a:r>
            <a:r>
              <a:rPr lang="en-US" dirty="0" err="1" smtClean="0"/>
              <a:t>présence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l’absence</a:t>
            </a:r>
            <a:r>
              <a:rPr lang="en-US" dirty="0" smtClean="0"/>
              <a:t> de technologies de fabrication.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technologie</a:t>
            </a:r>
            <a:endParaRPr lang="en-US" dirty="0"/>
          </a:p>
        </p:txBody>
      </p:sp>
      <p:pic>
        <p:nvPicPr>
          <p:cNvPr id="52228" name="Picture 4" descr="http://www.cd3wd.com/cd3wd_40/vita/handloom/GIF/PICTX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709584" cy="2635250"/>
          </a:xfrm>
          <a:prstGeom prst="rect">
            <a:avLst/>
          </a:prstGeom>
          <a:noFill/>
        </p:spPr>
      </p:pic>
      <p:pic>
        <p:nvPicPr>
          <p:cNvPr id="52232" name="Picture 8" descr="http://www.digitalpix.co.za/wea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19400"/>
            <a:ext cx="5562600" cy="378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81001"/>
          <a:ext cx="8229600" cy="453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48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L’économie</a:t>
                      </a:r>
                      <a:endParaRPr lang="en-US" sz="3600" dirty="0" smtClean="0"/>
                    </a:p>
                    <a:p>
                      <a:r>
                        <a:rPr lang="en-US" sz="3600" dirty="0" err="1" smtClean="0"/>
                        <a:t>préindustrielle</a:t>
                      </a:r>
                      <a:endParaRPr lang="en-US" sz="3600" dirty="0"/>
                    </a:p>
                  </a:txBody>
                  <a:tcPr/>
                </a:tc>
              </a:tr>
              <a:tr h="1050131">
                <a:tc>
                  <a:txBody>
                    <a:bodyPr/>
                    <a:lstStyle/>
                    <a:p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besoins</a:t>
                      </a:r>
                      <a:r>
                        <a:rPr lang="en-US" baseline="0" dirty="0" smtClean="0"/>
                        <a:t> et les </a:t>
                      </a:r>
                      <a:r>
                        <a:rPr lang="en-US" baseline="0" dirty="0" err="1" smtClean="0"/>
                        <a:t>désirs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nourriture</a:t>
                      </a:r>
                      <a:r>
                        <a:rPr lang="en-US" dirty="0" smtClean="0"/>
                        <a:t> et les </a:t>
                      </a:r>
                      <a:r>
                        <a:rPr lang="en-US" dirty="0" err="1" smtClean="0"/>
                        <a:t>produits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fabriqués</a:t>
                      </a:r>
                      <a:r>
                        <a:rPr lang="en-US" baseline="0" dirty="0" smtClean="0"/>
                        <a:t> à la main</a:t>
                      </a:r>
                      <a:endParaRPr lang="en-US" dirty="0"/>
                    </a:p>
                  </a:txBody>
                  <a:tcPr/>
                </a:tc>
              </a:tr>
              <a:tr h="1246671">
                <a:tc>
                  <a:txBody>
                    <a:bodyPr/>
                    <a:lstStyle/>
                    <a:p>
                      <a:r>
                        <a:rPr lang="en-US" dirty="0" smtClean="0"/>
                        <a:t>La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fermes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familiales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la chasse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outils</a:t>
                      </a:r>
                      <a:r>
                        <a:rPr lang="en-US" baseline="0" dirty="0" smtClean="0"/>
                        <a:t> simples </a:t>
                      </a:r>
                      <a:r>
                        <a:rPr lang="en-US" baseline="0" dirty="0" err="1" smtClean="0"/>
                        <a:t>actionnés</a:t>
                      </a:r>
                      <a:r>
                        <a:rPr lang="en-US" baseline="0" dirty="0" smtClean="0"/>
                        <a:t> par la force </a:t>
                      </a:r>
                      <a:r>
                        <a:rPr lang="en-US" baseline="0" dirty="0" err="1" smtClean="0"/>
                        <a:t>humaine</a:t>
                      </a:r>
                      <a:r>
                        <a:rPr lang="en-US" baseline="0" dirty="0" smtClean="0"/>
                        <a:t>, le vent, </a:t>
                      </a:r>
                      <a:r>
                        <a:rPr lang="en-US" baseline="0" dirty="0" err="1" smtClean="0"/>
                        <a:t>l’eau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ou</a:t>
                      </a:r>
                      <a:r>
                        <a:rPr lang="en-US" baseline="0" dirty="0" smtClean="0"/>
                        <a:t> les </a:t>
                      </a:r>
                      <a:r>
                        <a:rPr lang="en-US" baseline="0" dirty="0" err="1" smtClean="0"/>
                        <a:t>animaux</a:t>
                      </a:r>
                      <a:endParaRPr lang="en-US" dirty="0"/>
                    </a:p>
                  </a:txBody>
                  <a:tcPr/>
                </a:tc>
              </a:tr>
              <a:tr h="1050131">
                <a:tc>
                  <a:txBody>
                    <a:bodyPr/>
                    <a:lstStyle/>
                    <a:p>
                      <a:r>
                        <a:rPr lang="en-US" dirty="0" smtClean="0"/>
                        <a:t>La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partage</a:t>
                      </a:r>
                      <a:r>
                        <a:rPr lang="en-US" dirty="0" smtClean="0"/>
                        <a:t>, le commerce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vente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612" name="Picture 4" descr="http://greentravelerguides.files.wordpress.com/2009/01/organic-farm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648200"/>
            <a:ext cx="2764367" cy="2073275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1"/>
          <a:ext cx="8001000" cy="44798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0500"/>
                <a:gridCol w="4000500"/>
              </a:tblGrid>
              <a:tr h="7779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L’économie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industrielle</a:t>
                      </a:r>
                      <a:endParaRPr lang="en-US" sz="3200" dirty="0"/>
                    </a:p>
                  </a:txBody>
                  <a:tcPr/>
                </a:tc>
              </a:tr>
              <a:tr h="1418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besoins</a:t>
                      </a:r>
                      <a:r>
                        <a:rPr lang="en-US" baseline="0" dirty="0" smtClean="0"/>
                        <a:t> et les </a:t>
                      </a:r>
                      <a:r>
                        <a:rPr lang="en-US" baseline="0" dirty="0" err="1" smtClean="0"/>
                        <a:t>désirs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produits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manufacturés</a:t>
                      </a:r>
                      <a:r>
                        <a:rPr lang="en-US" dirty="0" smtClean="0"/>
                        <a:t> et les </a:t>
                      </a:r>
                      <a:r>
                        <a:rPr lang="en-US" dirty="0" err="1" smtClean="0"/>
                        <a:t>ressources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naturelles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telles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</a:t>
                      </a:r>
                      <a:r>
                        <a:rPr lang="en-US" dirty="0" smtClean="0"/>
                        <a:t> les </a:t>
                      </a:r>
                      <a:r>
                        <a:rPr lang="en-US" dirty="0" err="1" smtClean="0"/>
                        <a:t>minéraux</a:t>
                      </a:r>
                      <a:endParaRPr lang="en-US" dirty="0"/>
                    </a:p>
                  </a:txBody>
                  <a:tcPr/>
                </a:tc>
              </a:tr>
              <a:tr h="1418817">
                <a:tc>
                  <a:txBody>
                    <a:bodyPr/>
                    <a:lstStyle/>
                    <a:p>
                      <a:r>
                        <a:rPr lang="en-US" dirty="0" smtClean="0"/>
                        <a:t>La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grandes</a:t>
                      </a:r>
                      <a:r>
                        <a:rPr lang="en-US" dirty="0" smtClean="0"/>
                        <a:t> industries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outils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mécaniques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tels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</a:t>
                      </a:r>
                      <a:r>
                        <a:rPr lang="en-US" dirty="0" smtClean="0"/>
                        <a:t> les machines à </a:t>
                      </a:r>
                      <a:r>
                        <a:rPr lang="en-US" dirty="0" err="1" smtClean="0"/>
                        <a:t>vapeur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a essence</a:t>
                      </a:r>
                      <a:endParaRPr lang="en-US" dirty="0"/>
                    </a:p>
                  </a:txBody>
                  <a:tcPr/>
                </a:tc>
              </a:tr>
              <a:tr h="575410">
                <a:tc>
                  <a:txBody>
                    <a:bodyPr/>
                    <a:lstStyle/>
                    <a:p>
                      <a:r>
                        <a:rPr lang="en-US" dirty="0" smtClean="0"/>
                        <a:t>La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Surtout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l’achat</a:t>
                      </a:r>
                      <a:r>
                        <a:rPr lang="en-US" dirty="0" smtClean="0"/>
                        <a:t> et la </a:t>
                      </a:r>
                      <a:r>
                        <a:rPr lang="en-US" dirty="0" err="1" smtClean="0"/>
                        <a:t>vente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586" name="Picture 2" descr="http://www.istp.murdoch.edu.au/ISTP/casestudies/Case_Studies_Asia/urbwater/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717562"/>
            <a:ext cx="2971800" cy="198755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181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114800"/>
                <a:gridCol w="4114800"/>
              </a:tblGrid>
              <a:tr h="9503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L’économie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postindustrielle</a:t>
                      </a:r>
                      <a:endParaRPr lang="en-US" sz="2400" dirty="0"/>
                    </a:p>
                  </a:txBody>
                  <a:tcPr/>
                </a:tc>
              </a:tr>
              <a:tr h="1640406">
                <a:tc>
                  <a:txBody>
                    <a:bodyPr/>
                    <a:lstStyle/>
                    <a:p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besoins</a:t>
                      </a:r>
                      <a:r>
                        <a:rPr lang="en-US" dirty="0" smtClean="0"/>
                        <a:t> et les </a:t>
                      </a:r>
                      <a:r>
                        <a:rPr lang="en-US" dirty="0" err="1" smtClean="0"/>
                        <a:t>désirs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Les services de </a:t>
                      </a:r>
                      <a:r>
                        <a:rPr lang="en-US" dirty="0" err="1" smtClean="0"/>
                        <a:t>renseignements</a:t>
                      </a:r>
                      <a:r>
                        <a:rPr lang="en-US" baseline="0" dirty="0" smtClean="0"/>
                        <a:t> et    les </a:t>
                      </a:r>
                      <a:r>
                        <a:rPr lang="en-US" baseline="0" dirty="0" err="1" smtClean="0"/>
                        <a:t>produits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manufacturés</a:t>
                      </a:r>
                      <a:endParaRPr lang="en-US" dirty="0"/>
                    </a:p>
                  </a:txBody>
                  <a:tcPr/>
                </a:tc>
              </a:tr>
              <a:tr h="1640406">
                <a:tc>
                  <a:txBody>
                    <a:bodyPr/>
                    <a:lstStyle/>
                    <a:p>
                      <a:r>
                        <a:rPr lang="en-US" dirty="0" smtClean="0"/>
                        <a:t>La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grandes</a:t>
                      </a:r>
                      <a:r>
                        <a:rPr lang="en-US" dirty="0" smtClean="0"/>
                        <a:t> et petites </a:t>
                      </a:r>
                      <a:r>
                        <a:rPr lang="en-US" dirty="0" err="1" smtClean="0"/>
                        <a:t>entreprises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Les </a:t>
                      </a:r>
                      <a:r>
                        <a:rPr lang="en-US" dirty="0" err="1" smtClean="0"/>
                        <a:t>ordinateurs</a:t>
                      </a:r>
                      <a:r>
                        <a:rPr lang="en-US" dirty="0" smtClean="0"/>
                        <a:t> et </a:t>
                      </a:r>
                      <a:r>
                        <a:rPr lang="en-US" dirty="0" err="1" smtClean="0"/>
                        <a:t>l’internet</a:t>
                      </a:r>
                      <a:endParaRPr lang="en-US" dirty="0"/>
                    </a:p>
                  </a:txBody>
                  <a:tcPr/>
                </a:tc>
              </a:tr>
              <a:tr h="950394">
                <a:tc>
                  <a:txBody>
                    <a:bodyPr/>
                    <a:lstStyle/>
                    <a:p>
                      <a:r>
                        <a:rPr lang="en-US" dirty="0" smtClean="0"/>
                        <a:t>La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Surtout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l’achat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vente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562" name="Picture 2" descr="http://lane.stanford.edu/graphics/images_spaces/fullscreen/m202_full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953000"/>
            <a:ext cx="2569497" cy="1711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Quels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sont</a:t>
            </a:r>
            <a:r>
              <a:rPr lang="en-US" sz="3600" b="1" dirty="0" smtClean="0"/>
              <a:t> les </a:t>
            </a:r>
            <a:r>
              <a:rPr lang="en-US" sz="3600" b="1" dirty="0" err="1" smtClean="0"/>
              <a:t>biens</a:t>
            </a:r>
            <a:r>
              <a:rPr lang="en-US" sz="3600" b="1" dirty="0" smtClean="0"/>
              <a:t> et services?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Comment </a:t>
            </a:r>
            <a:r>
              <a:rPr lang="en-US" sz="3600" b="1" dirty="0" err="1" smtClean="0"/>
              <a:t>produire</a:t>
            </a:r>
            <a:r>
              <a:rPr lang="en-US" sz="3600" b="1" dirty="0" smtClean="0"/>
              <a:t> les </a:t>
            </a:r>
            <a:r>
              <a:rPr lang="en-US" sz="3600" b="1" dirty="0" err="1" smtClean="0"/>
              <a:t>biens</a:t>
            </a:r>
            <a:r>
              <a:rPr lang="en-US" sz="3600" b="1" dirty="0" smtClean="0"/>
              <a:t> et services?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Comment </a:t>
            </a:r>
            <a:r>
              <a:rPr lang="en-US" sz="3600" b="1" dirty="0" err="1" smtClean="0"/>
              <a:t>distribuer</a:t>
            </a:r>
            <a:r>
              <a:rPr lang="en-US" sz="3600" b="1" dirty="0" smtClean="0"/>
              <a:t> les </a:t>
            </a:r>
            <a:r>
              <a:rPr lang="en-US" sz="3600" b="1" dirty="0" err="1" smtClean="0"/>
              <a:t>biens</a:t>
            </a:r>
            <a:r>
              <a:rPr lang="en-US" sz="3600" b="1" dirty="0" smtClean="0"/>
              <a:t> et services?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Principals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objectifs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d’un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système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Économies</a:t>
            </a:r>
            <a:r>
              <a:rPr lang="en-US" dirty="0" smtClean="0"/>
              <a:t> </a:t>
            </a:r>
            <a:r>
              <a:rPr lang="en-US" dirty="0" err="1" smtClean="0"/>
              <a:t>traditionnelles</a:t>
            </a:r>
            <a:r>
              <a:rPr lang="en-US" dirty="0" smtClean="0"/>
              <a:t> des Premières Nations et des </a:t>
            </a:r>
            <a:r>
              <a:rPr lang="en-US" dirty="0" err="1" smtClean="0"/>
              <a:t>Inuits</a:t>
            </a:r>
            <a:endParaRPr lang="en-US" dirty="0" smtClean="0"/>
          </a:p>
          <a:p>
            <a:r>
              <a:rPr lang="en-US" dirty="0" err="1" smtClean="0"/>
              <a:t>Économie</a:t>
            </a:r>
            <a:r>
              <a:rPr lang="en-US" dirty="0" smtClean="0"/>
              <a:t> des colons </a:t>
            </a:r>
            <a:r>
              <a:rPr lang="en-US" dirty="0" err="1" smtClean="0"/>
              <a:t>européens</a:t>
            </a:r>
            <a:r>
              <a:rPr lang="en-US" dirty="0" smtClean="0"/>
              <a:t> </a:t>
            </a:r>
            <a:r>
              <a:rPr lang="en-US" dirty="0" err="1" smtClean="0"/>
              <a:t>installés</a:t>
            </a:r>
            <a:r>
              <a:rPr lang="en-US" dirty="0" smtClean="0"/>
              <a:t> en </a:t>
            </a:r>
            <a:r>
              <a:rPr lang="en-US" dirty="0" err="1" smtClean="0"/>
              <a:t>Amérique</a:t>
            </a:r>
            <a:r>
              <a:rPr lang="en-US" dirty="0" smtClean="0"/>
              <a:t> du Nord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Nous </a:t>
            </a:r>
            <a:r>
              <a:rPr lang="en-US" sz="3100" dirty="0" err="1" smtClean="0"/>
              <a:t>allons</a:t>
            </a:r>
            <a:r>
              <a:rPr lang="en-US" sz="3100" dirty="0" smtClean="0"/>
              <a:t> </a:t>
            </a:r>
            <a:r>
              <a:rPr lang="en-US" sz="3100" dirty="0" err="1" smtClean="0"/>
              <a:t>étudier</a:t>
            </a:r>
            <a:r>
              <a:rPr lang="en-US" sz="3100" dirty="0" smtClean="0"/>
              <a:t> </a:t>
            </a:r>
            <a:r>
              <a:rPr lang="en-US" sz="3100" dirty="0" err="1" smtClean="0"/>
              <a:t>deux</a:t>
            </a:r>
            <a:r>
              <a:rPr lang="en-US" sz="3100" dirty="0" smtClean="0"/>
              <a:t> types </a:t>
            </a:r>
            <a:r>
              <a:rPr lang="en-US" sz="3100" dirty="0" err="1" smtClean="0"/>
              <a:t>d’économies</a:t>
            </a:r>
            <a:r>
              <a:rPr lang="en-US" sz="3100" dirty="0" smtClean="0"/>
              <a:t> </a:t>
            </a:r>
            <a:r>
              <a:rPr lang="en-US" sz="3100" dirty="0" err="1" smtClean="0"/>
              <a:t>préindustrielles</a:t>
            </a:r>
            <a:r>
              <a:rPr lang="en-US" sz="3100" dirty="0" smtClean="0"/>
              <a:t> </a:t>
            </a:r>
            <a:r>
              <a:rPr lang="en-US" sz="3100" dirty="0" err="1" smtClean="0"/>
              <a:t>très</a:t>
            </a:r>
            <a:r>
              <a:rPr lang="en-US" sz="3100" dirty="0" smtClean="0"/>
              <a:t> </a:t>
            </a:r>
            <a:r>
              <a:rPr lang="en-US" sz="3100" dirty="0" err="1" smtClean="0"/>
              <a:t>différentes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museum.gov.ns.ca/imagesns/binaries/DHPK517039-DEV015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895600" cy="35216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1028" name="Picture 4" descr="http://www.houston-north-gallery.ns.ca/images_site/jessie_oonark/Jessie%20group%20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52800"/>
            <a:ext cx="3581400" cy="2582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Que</a:t>
            </a:r>
            <a:r>
              <a:rPr lang="en-US" sz="7200" dirty="0" smtClean="0"/>
              <a:t> sais-t-on à propos de </a:t>
            </a:r>
            <a:r>
              <a:rPr lang="en-US" sz="7200" dirty="0" err="1" smtClean="0"/>
              <a:t>ceux</a:t>
            </a:r>
            <a:r>
              <a:rPr lang="en-US" sz="7200" dirty="0" smtClean="0"/>
              <a:t> </a:t>
            </a:r>
            <a:r>
              <a:rPr lang="en-US" sz="7200" dirty="0" err="1" smtClean="0"/>
              <a:t>deux</a:t>
            </a:r>
            <a:r>
              <a:rPr lang="en-US" sz="7200" dirty="0" smtClean="0"/>
              <a:t> </a:t>
            </a:r>
            <a:r>
              <a:rPr lang="en-US" sz="7200" dirty="0" err="1" smtClean="0"/>
              <a:t>groupes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841</TotalTime>
  <Words>378</Words>
  <Application>Microsoft Office PowerPoint</Application>
  <PresentationFormat>Affichage à l'écran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Concourse</vt:lpstr>
      <vt:lpstr>Chapitre 2 </vt:lpstr>
      <vt:lpstr>Au fil du temps, tous les sociétés dans le monde ont eu une sorte de système économique.</vt:lpstr>
      <vt:lpstr>La technologie</vt:lpstr>
      <vt:lpstr>Diapositive 4</vt:lpstr>
      <vt:lpstr>Diapositive 5</vt:lpstr>
      <vt:lpstr>Diapositive 6</vt:lpstr>
      <vt:lpstr>Principals objectifs d’un système économique: </vt:lpstr>
      <vt:lpstr>Nous allons étudier deux types d’économies préindustrielles très différentes: </vt:lpstr>
      <vt:lpstr>Diapositive 9</vt:lpstr>
      <vt:lpstr>Lire pages 25 à 30</vt:lpstr>
      <vt:lpstr>Pages 31, 34 et 35</vt:lpstr>
      <vt:lpstr>Diapositive 12</vt:lpstr>
      <vt:lpstr>Quels étaient les besoins et les désirs des Premières Nations et des Inuits?</vt:lpstr>
      <vt:lpstr>Comment les biens et les services étaient-ils produits?</vt:lpstr>
      <vt:lpstr>Comment les biens et les services étaient-ils distribués?</vt:lpstr>
    </vt:vector>
  </TitlesOfParts>
  <Company>NBED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</dc:title>
  <dc:creator>DT06</dc:creator>
  <cp:lastModifiedBy>cindy.bates</cp:lastModifiedBy>
  <cp:revision>70</cp:revision>
  <dcterms:created xsi:type="dcterms:W3CDTF">2009-10-08T21:16:11Z</dcterms:created>
  <dcterms:modified xsi:type="dcterms:W3CDTF">2012-01-21T00:54:45Z</dcterms:modified>
</cp:coreProperties>
</file>