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06E99F-A258-48EA-8560-65419B513E95}"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104410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06E99F-A258-48EA-8560-65419B513E95}"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168702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06E99F-A258-48EA-8560-65419B513E95}"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302008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06E99F-A258-48EA-8560-65419B513E95}"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159880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6E99F-A258-48EA-8560-65419B513E95}"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382417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06E99F-A258-48EA-8560-65419B513E95}"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11046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06E99F-A258-48EA-8560-65419B513E95}"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261385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06E99F-A258-48EA-8560-65419B513E95}"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51468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6E99F-A258-48EA-8560-65419B513E95}"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29035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6E99F-A258-48EA-8560-65419B513E95}"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124189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6E99F-A258-48EA-8560-65419B513E95}"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867F-E6F9-4449-9297-9169C3ACDC7C}" type="slidenum">
              <a:rPr lang="en-US" smtClean="0"/>
              <a:t>‹#›</a:t>
            </a:fld>
            <a:endParaRPr lang="en-US"/>
          </a:p>
        </p:txBody>
      </p:sp>
    </p:spTree>
    <p:extLst>
      <p:ext uri="{BB962C8B-B14F-4D97-AF65-F5344CB8AC3E}">
        <p14:creationId xmlns:p14="http://schemas.microsoft.com/office/powerpoint/2010/main" val="309469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6E99F-A258-48EA-8560-65419B513E95}" type="datetimeFigureOut">
              <a:rPr lang="en-US" smtClean="0"/>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867F-E6F9-4449-9297-9169C3ACDC7C}" type="slidenum">
              <a:rPr lang="en-US" smtClean="0"/>
              <a:t>‹#›</a:t>
            </a:fld>
            <a:endParaRPr lang="en-US"/>
          </a:p>
        </p:txBody>
      </p:sp>
    </p:spTree>
    <p:extLst>
      <p:ext uri="{BB962C8B-B14F-4D97-AF65-F5344CB8AC3E}">
        <p14:creationId xmlns:p14="http://schemas.microsoft.com/office/powerpoint/2010/main" val="193317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219199"/>
          </a:xfrm>
        </p:spPr>
        <p:txBody>
          <a:bodyPr>
            <a:normAutofit fontScale="90000"/>
          </a:bodyPr>
          <a:lstStyle/>
          <a:p>
            <a:r>
              <a:rPr lang="en-US" dirty="0" smtClean="0"/>
              <a:t>Bottlenose dolphins</a:t>
            </a:r>
            <a:br>
              <a:rPr lang="en-US" dirty="0" smtClean="0"/>
            </a:br>
            <a:r>
              <a:rPr lang="en-US" dirty="0" smtClean="0"/>
              <a:t>by: Chloe</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F:\choes power point\Bottlenose-Dolph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6934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667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4" name="Text Placeholder 3"/>
          <p:cNvSpPr>
            <a:spLocks noGrp="1"/>
          </p:cNvSpPr>
          <p:nvPr>
            <p:ph type="body" sz="half" idx="2"/>
          </p:nvPr>
        </p:nvSpPr>
        <p:spPr/>
        <p:txBody>
          <a:bodyPr/>
          <a:lstStyle/>
          <a:p>
            <a:r>
              <a:rPr lang="en-US" dirty="0" smtClean="0"/>
              <a:t>Today I'm going to tell you all about this playful creature!!! Please enjoy it</a:t>
            </a:r>
            <a:r>
              <a:rPr lang="en-US" dirty="0" smtClean="0">
                <a:sym typeface="Wingdings" panose="05000000000000000000" pitchFamily="2" charset="2"/>
              </a:rPr>
              <a:t></a:t>
            </a:r>
            <a:endParaRPr lang="en-US" dirty="0"/>
          </a:p>
        </p:txBody>
      </p:sp>
      <p:pic>
        <p:nvPicPr>
          <p:cNvPr id="2050" name="Picture 2" descr="F:\choes power point\Jumping_Bottlenose_Dolphin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1282700"/>
            <a:ext cx="5111750" cy="383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53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Playtime!!!!!</a:t>
            </a:r>
            <a:endParaRPr lang="en-US" dirty="0"/>
          </a:p>
        </p:txBody>
      </p:sp>
      <p:sp>
        <p:nvSpPr>
          <p:cNvPr id="4" name="Text Placeholder 3"/>
          <p:cNvSpPr>
            <a:spLocks noGrp="1"/>
          </p:cNvSpPr>
          <p:nvPr>
            <p:ph type="body" sz="half" idx="2"/>
          </p:nvPr>
        </p:nvSpPr>
        <p:spPr>
          <a:xfrm>
            <a:off x="381000" y="1447800"/>
            <a:ext cx="3008313" cy="4691063"/>
          </a:xfrm>
        </p:spPr>
        <p:txBody>
          <a:bodyPr/>
          <a:lstStyle/>
          <a:p>
            <a:r>
              <a:rPr lang="en-US" dirty="0" smtClean="0"/>
              <a:t>These very playful creatures get a lot of attention in a zoo . zoo keepers give dolphins balls and other pool items.</a:t>
            </a:r>
            <a:endParaRPr lang="en-US" dirty="0"/>
          </a:p>
        </p:txBody>
      </p:sp>
      <p:pic>
        <p:nvPicPr>
          <p:cNvPr id="3074" name="Picture 2" descr="F:\choes power point\bottlenosed dolphin playiing with a ba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0" y="1371600"/>
            <a:ext cx="480059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06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hungry???</a:t>
            </a:r>
            <a:endParaRPr lang="en-US" dirty="0"/>
          </a:p>
        </p:txBody>
      </p:sp>
      <p:sp>
        <p:nvSpPr>
          <p:cNvPr id="4" name="Text Placeholder 3"/>
          <p:cNvSpPr>
            <a:spLocks noGrp="1"/>
          </p:cNvSpPr>
          <p:nvPr>
            <p:ph type="body" sz="half" idx="2"/>
          </p:nvPr>
        </p:nvSpPr>
        <p:spPr/>
        <p:txBody>
          <a:bodyPr/>
          <a:lstStyle/>
          <a:p>
            <a:r>
              <a:rPr lang="en-US" dirty="0" smtClean="0"/>
              <a:t>Bottlenose dolphins eat smaller fish and occasionally squid. Did you know that bottlenose dolphins do not use their teeth to hunt? They use them more for rounding up the fish, like sheepdogs herd sheep.</a:t>
            </a:r>
            <a:endParaRPr lang="en-US" dirty="0"/>
          </a:p>
        </p:txBody>
      </p:sp>
      <p:pic>
        <p:nvPicPr>
          <p:cNvPr id="4098" name="Picture 2" descr="F:\choes power point\CABAA-CCBCD-EACFJ-IB_thum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495690"/>
            <a:ext cx="5111750" cy="340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9118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arn(inVertical)">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p:spPr>
        <p:txBody>
          <a:bodyPr/>
          <a:lstStyle/>
          <a:p>
            <a:r>
              <a:rPr lang="en-US" dirty="0" smtClean="0"/>
              <a:t>Bottlenose dolphins in their natural habitat</a:t>
            </a:r>
            <a:r>
              <a:rPr lang="en-US" dirty="0" smtClean="0">
                <a:sym typeface="Wingdings" pitchFamily="2" charset="2"/>
              </a:rPr>
              <a:t></a:t>
            </a:r>
            <a:endParaRPr lang="en-US" dirty="0"/>
          </a:p>
        </p:txBody>
      </p:sp>
      <p:sp>
        <p:nvSpPr>
          <p:cNvPr id="4" name="Text Placeholder 3"/>
          <p:cNvSpPr>
            <a:spLocks noGrp="1"/>
          </p:cNvSpPr>
          <p:nvPr>
            <p:ph type="body" sz="half" idx="2"/>
          </p:nvPr>
        </p:nvSpPr>
        <p:spPr/>
        <p:txBody>
          <a:bodyPr/>
          <a:lstStyle/>
          <a:p>
            <a:r>
              <a:rPr lang="en-US" dirty="0" smtClean="0"/>
              <a:t>Bottlenose dolphins live around the coastlines and where fisher men fish, because when the fishermen don’t want the fish they throw them away so the dolphins eat them. </a:t>
            </a:r>
            <a:endParaRPr lang="en-US" dirty="0"/>
          </a:p>
        </p:txBody>
      </p:sp>
      <p:pic>
        <p:nvPicPr>
          <p:cNvPr id="1026" name="Picture 2" descr="E:\choes power point\pacific-bottlenose-dolph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2514600"/>
            <a:ext cx="4876799" cy="350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8588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grpId="0" nodeType="clickEffect">
                                  <p:stCondLst>
                                    <p:cond delay="0"/>
                                  </p:stCondLst>
                                  <p:childTnLst>
                                    <p:animEffect transition="out" filter="fade">
                                      <p:cBhvr>
                                        <p:cTn id="10" dur="2000"/>
                                        <p:tgtEl>
                                          <p:spTgt spid="2"/>
                                        </p:tgtEl>
                                      </p:cBhvr>
                                    </p:animEffect>
                                    <p:anim calcmode="lin" valueType="num">
                                      <p:cBhvr>
                                        <p:cTn id="11"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2"/>
                                        </p:tgtEl>
                                        <p:attrNameLst>
                                          <p:attrName>ppt_h</p:attrName>
                                        </p:attrNameLst>
                                      </p:cBhvr>
                                      <p:tavLst>
                                        <p:tav tm="0">
                                          <p:val>
                                            <p:strVal val="ppt_h"/>
                                          </p:val>
                                        </p:tav>
                                        <p:tav tm="100000">
                                          <p:val>
                                            <p:strVal val="ppt_h"/>
                                          </p:val>
                                        </p:tav>
                                      </p:tavLst>
                                    </p:anim>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 or not?????? </a:t>
            </a:r>
            <a:endParaRPr lang="en-US" dirty="0"/>
          </a:p>
        </p:txBody>
      </p:sp>
      <p:sp>
        <p:nvSpPr>
          <p:cNvPr id="4" name="Text Placeholder 3"/>
          <p:cNvSpPr>
            <a:spLocks noGrp="1"/>
          </p:cNvSpPr>
          <p:nvPr>
            <p:ph type="body" sz="half" idx="2"/>
          </p:nvPr>
        </p:nvSpPr>
        <p:spPr/>
        <p:txBody>
          <a:bodyPr/>
          <a:lstStyle/>
          <a:p>
            <a:r>
              <a:rPr lang="en-US" dirty="0" smtClean="0"/>
              <a:t>These dolphins ARE NOT extinct. Of coarse they may seem to be but they are really common.</a:t>
            </a:r>
            <a:endParaRPr lang="en-US" dirty="0"/>
          </a:p>
        </p:txBody>
      </p:sp>
      <p:pic>
        <p:nvPicPr>
          <p:cNvPr id="2050" name="Picture 2" descr="E:\choes power point\dolphin%20A%20lar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447800"/>
            <a:ext cx="5111750" cy="333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26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baby and a mother</a:t>
            </a:r>
            <a:endParaRPr lang="en-US" dirty="0"/>
          </a:p>
        </p:txBody>
      </p:sp>
      <p:sp>
        <p:nvSpPr>
          <p:cNvPr id="4" name="Text Placeholder 3"/>
          <p:cNvSpPr>
            <a:spLocks noGrp="1"/>
          </p:cNvSpPr>
          <p:nvPr>
            <p:ph type="body" sz="half" idx="2"/>
          </p:nvPr>
        </p:nvSpPr>
        <p:spPr/>
        <p:txBody>
          <a:bodyPr/>
          <a:lstStyle/>
          <a:p>
            <a:r>
              <a:rPr lang="en-US" dirty="0" smtClean="0"/>
              <a:t>a mother bottlenose dolphin always takes good care of her calve by staying by his or her side to help the calve learn how to swim.</a:t>
            </a:r>
            <a:endParaRPr lang="en-US" dirty="0"/>
          </a:p>
        </p:txBody>
      </p:sp>
      <p:pic>
        <p:nvPicPr>
          <p:cNvPr id="3074" name="Picture 2" descr="E:\choes power point\baby and mother dolph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46482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045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73038"/>
            <a:ext cx="8229600" cy="1143000"/>
          </a:xfrm>
        </p:spPr>
        <p:txBody>
          <a:bodyPr>
            <a:normAutofit/>
          </a:bodyPr>
          <a:lstStyle/>
          <a:p>
            <a:r>
              <a:rPr lang="en-US" sz="1800" dirty="0" smtClean="0"/>
              <a:t>Hope you liked my power point </a:t>
            </a:r>
            <a:br>
              <a:rPr lang="en-US" sz="1800" dirty="0" smtClean="0"/>
            </a:br>
            <a:r>
              <a:rPr lang="en-US" sz="1800" dirty="0" smtClean="0"/>
              <a:t>about bottlenose dolphins. These are the websites I used: </a:t>
            </a:r>
            <a:r>
              <a:rPr lang="en-US" sz="1800" dirty="0" err="1" smtClean="0"/>
              <a:t>google</a:t>
            </a:r>
            <a:r>
              <a:rPr lang="en-US" sz="1800" dirty="0" smtClean="0"/>
              <a:t> and wiki</a:t>
            </a:r>
            <a:endParaRPr lang="en-US" sz="1800" dirty="0"/>
          </a:p>
        </p:txBody>
      </p:sp>
      <p:pic>
        <p:nvPicPr>
          <p:cNvPr id="1026" name="Picture 2" descr="E:\chloes pics\choes power point\imagesGAOEVJG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315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802716"/>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184</Words>
  <Application>Microsoft Office PowerPoint</Application>
  <PresentationFormat>On-screen Show (4:3)</PresentationFormat>
  <Paragraphs>14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Bottlenose dolphins by: Chloe</vt:lpstr>
      <vt:lpstr>intro</vt:lpstr>
      <vt:lpstr>Playtime!!!!!</vt:lpstr>
      <vt:lpstr>Are you hungry???</vt:lpstr>
      <vt:lpstr>Bottlenose dolphins in their natural habitat</vt:lpstr>
      <vt:lpstr>Extinct or not?????? </vt:lpstr>
      <vt:lpstr>A baby and a mother</vt:lpstr>
      <vt:lpstr>Hope you liked my power point  about bottlenose dolphins. These are the websites I used: google and wiki</vt:lpstr>
    </vt:vector>
  </TitlesOfParts>
  <Company>NBED School District 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Bottlenosed dolphins by:chloe</dc:title>
  <dc:creator>Arbeau, Candace (ASD-S)</dc:creator>
  <cp:lastModifiedBy>Arbeau, Candace (ASD-S)</cp:lastModifiedBy>
  <cp:revision>5</cp:revision>
  <dcterms:created xsi:type="dcterms:W3CDTF">2015-01-19T13:18:46Z</dcterms:created>
  <dcterms:modified xsi:type="dcterms:W3CDTF">2015-01-19T16:52:49Z</dcterms:modified>
</cp:coreProperties>
</file>