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7" r:id="rId4"/>
    <p:sldId id="271" r:id="rId5"/>
    <p:sldId id="259" r:id="rId6"/>
    <p:sldId id="272" r:id="rId7"/>
    <p:sldId id="273" r:id="rId8"/>
    <p:sldId id="261" r:id="rId9"/>
    <p:sldId id="274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997670" cy="2971801"/>
          </a:xfrm>
        </p:spPr>
        <p:txBody>
          <a:bodyPr/>
          <a:lstStyle/>
          <a:p>
            <a:r>
              <a:rPr lang="fr-FR" dirty="0" smtClean="0"/>
              <a:t>Les nouvelles inventions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1"/>
                </a:solidFill>
              </a:rPr>
              <a:t>Est-ce que vous aimez ou non?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7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Est-ce que vous aimez le </a:t>
            </a:r>
            <a:r>
              <a:rPr lang="fr-FR" dirty="0" smtClean="0"/>
              <a:t>bracelet téléphone portable?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19" y="685799"/>
            <a:ext cx="7230534" cy="36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0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900" y="148737"/>
            <a:ext cx="6613712" cy="4338595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934047" cy="1507067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Est-ce que vous aimez </a:t>
            </a:r>
            <a:r>
              <a:rPr lang="fr-FR" dirty="0" smtClean="0"/>
              <a:t>l’élévateur hydraulique?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67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355" y="349623"/>
            <a:ext cx="5104279" cy="3828209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934047" cy="1507067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Est-ce que vous aimez </a:t>
            </a:r>
            <a:r>
              <a:rPr lang="fr-FR" dirty="0" smtClean="0"/>
              <a:t>le maquillage tatou temporaire?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52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3835" y="0"/>
            <a:ext cx="8534400" cy="1507067"/>
          </a:xfrm>
        </p:spPr>
        <p:txBody>
          <a:bodyPr/>
          <a:lstStyle/>
          <a:p>
            <a:r>
              <a:rPr lang="fr-FR" dirty="0" smtClean="0"/>
              <a:t>Pensons un peu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3834" y="1507066"/>
            <a:ext cx="10503741" cy="494752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À quoi servent les inventions suivantes?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Est-ce que tu achèterais les inventions suivantes? Pourquoi ou pourquoi pas? 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Sont-elles utiles?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Selon toi, qui a inventé ses inventions (homme ou femme; jeune ou vieux; etc.)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Pour qui ces inventions </a:t>
            </a:r>
            <a:r>
              <a:rPr lang="fr-FR" dirty="0" err="1" smtClean="0">
                <a:solidFill>
                  <a:schemeClr val="tx1"/>
                </a:solidFill>
              </a:rPr>
              <a:t>ont-elles</a:t>
            </a:r>
            <a:r>
              <a:rPr lang="fr-FR" dirty="0" smtClean="0">
                <a:solidFill>
                  <a:schemeClr val="tx1"/>
                </a:solidFill>
              </a:rPr>
              <a:t> été inventée?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18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122306" cy="1507067"/>
          </a:xfrm>
        </p:spPr>
        <p:txBody>
          <a:bodyPr/>
          <a:lstStyle/>
          <a:p>
            <a:r>
              <a:rPr lang="fr-FR" dirty="0" smtClean="0"/>
              <a:t>Est-ce que vous aimez le pyjama nettoyant?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808" y="540403"/>
            <a:ext cx="5330052" cy="35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1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122306" cy="1507067"/>
          </a:xfrm>
        </p:spPr>
        <p:txBody>
          <a:bodyPr/>
          <a:lstStyle/>
          <a:p>
            <a:r>
              <a:rPr lang="fr-FR" dirty="0" smtClean="0"/>
              <a:t>Est-ce que vous aimez l’oreiller autruche?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665" y="677332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8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584423" cy="1507067"/>
          </a:xfrm>
        </p:spPr>
        <p:txBody>
          <a:bodyPr/>
          <a:lstStyle/>
          <a:p>
            <a:pPr algn="ctr"/>
            <a:r>
              <a:rPr lang="fr-FR" dirty="0"/>
              <a:t>Est-ce que vous aimez </a:t>
            </a:r>
            <a:r>
              <a:rPr lang="fr-FR" dirty="0" smtClean="0"/>
              <a:t>la fourchette coupe-pizza?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443" y="663169"/>
            <a:ext cx="5901485" cy="38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584423" cy="1507067"/>
          </a:xfrm>
        </p:spPr>
        <p:txBody>
          <a:bodyPr/>
          <a:lstStyle/>
          <a:p>
            <a:pPr algn="ctr"/>
            <a:r>
              <a:rPr lang="fr-FR" dirty="0"/>
              <a:t>Est-ce que vous aimez </a:t>
            </a:r>
            <a:r>
              <a:rPr lang="fr-FR" dirty="0" smtClean="0"/>
              <a:t>les pastèques carrés?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288" y="568698"/>
            <a:ext cx="5231577" cy="39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584423" cy="1507067"/>
          </a:xfrm>
        </p:spPr>
        <p:txBody>
          <a:bodyPr/>
          <a:lstStyle/>
          <a:p>
            <a:pPr algn="ctr"/>
            <a:r>
              <a:rPr lang="fr-FR" dirty="0"/>
              <a:t>Est-ce que vous aimez </a:t>
            </a:r>
            <a:r>
              <a:rPr lang="fr-FR" dirty="0" smtClean="0"/>
              <a:t>les sac à sandwich </a:t>
            </a:r>
            <a:r>
              <a:rPr lang="fr-FR" dirty="0" err="1" smtClean="0"/>
              <a:t>anti-vols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627382"/>
            <a:ext cx="5397874" cy="35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9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369270" cy="1507067"/>
          </a:xfrm>
        </p:spPr>
        <p:txBody>
          <a:bodyPr/>
          <a:lstStyle/>
          <a:p>
            <a:pPr algn="ctr"/>
            <a:r>
              <a:rPr lang="fr-FR" dirty="0"/>
              <a:t>Est-ce que vous aimez </a:t>
            </a:r>
            <a:r>
              <a:rPr lang="fr-FR" dirty="0" smtClean="0"/>
              <a:t>le vélo pliable?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96" y="756957"/>
            <a:ext cx="4680421" cy="34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5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369270" cy="1507067"/>
          </a:xfrm>
        </p:spPr>
        <p:txBody>
          <a:bodyPr/>
          <a:lstStyle/>
          <a:p>
            <a:pPr algn="ctr"/>
            <a:r>
              <a:rPr lang="fr-FR" dirty="0"/>
              <a:t>Est-ce que vous aimez </a:t>
            </a:r>
            <a:r>
              <a:rPr lang="fr-FR" dirty="0" smtClean="0"/>
              <a:t>le téléphone portable pliable?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162610"/>
            <a:ext cx="6649444" cy="332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259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228</TotalTime>
  <Words>146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Secteur</vt:lpstr>
      <vt:lpstr>Les nouvelles inventions</vt:lpstr>
      <vt:lpstr>Pensons un peu</vt:lpstr>
      <vt:lpstr>Est-ce que vous aimez le pyjama nettoyant?</vt:lpstr>
      <vt:lpstr>Est-ce que vous aimez l’oreiller autruche?</vt:lpstr>
      <vt:lpstr>Est-ce que vous aimez la fourchette coupe-pizza?</vt:lpstr>
      <vt:lpstr>Est-ce que vous aimez les pastèques carrés?</vt:lpstr>
      <vt:lpstr>Est-ce que vous aimez les sac à sandwich anti-vols?</vt:lpstr>
      <vt:lpstr>Est-ce que vous aimez le vélo pliable?</vt:lpstr>
      <vt:lpstr>Est-ce que vous aimez le téléphone portable pliable?</vt:lpstr>
      <vt:lpstr>Est-ce que vous aimez le bracelet téléphone portable?</vt:lpstr>
      <vt:lpstr>Est-ce que vous aimez l’élévateur hydraulique?</vt:lpstr>
      <vt:lpstr>Est-ce que vous aimez le maquillage tatou temporaire?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nouvelles inventions</dc:title>
  <dc:creator>LeClair, Joseph (ASD-S)</dc:creator>
  <cp:lastModifiedBy>Arbeau, Candace (ASD-S)</cp:lastModifiedBy>
  <cp:revision>4</cp:revision>
  <dcterms:created xsi:type="dcterms:W3CDTF">2016-04-14T11:46:15Z</dcterms:created>
  <dcterms:modified xsi:type="dcterms:W3CDTF">2016-04-14T16:08:05Z</dcterms:modified>
</cp:coreProperties>
</file>