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1" r:id="rId5"/>
    <p:sldId id="258" r:id="rId6"/>
    <p:sldId id="262" r:id="rId7"/>
    <p:sldId id="259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24" autoAdjust="0"/>
  </p:normalViewPr>
  <p:slideViewPr>
    <p:cSldViewPr>
      <p:cViewPr>
        <p:scale>
          <a:sx n="80" d="100"/>
          <a:sy n="80" d="100"/>
        </p:scale>
        <p:origin x="-112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2AA904-0E35-4F11-A2D5-73517B45208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78B893-2B72-4D8F-B130-75AE2F6655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Animals in </a:t>
            </a:r>
            <a:r>
              <a:rPr lang="en-US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  <a:r>
              <a:rPr lang="en-US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gypt</a:t>
            </a:r>
            <a:endParaRPr lang="en-US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Made by </a:t>
            </a:r>
            <a:r>
              <a:rPr lang="en-US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Rylie</a:t>
            </a:r>
            <a:r>
              <a:rPr lang="en-US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&amp; Khalid</a:t>
            </a:r>
            <a:endParaRPr lang="en-US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8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hope you are ready to learn about the animals of Egypt.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33800" y="381000"/>
            <a:ext cx="5105400" cy="1191768"/>
          </a:xfrm>
        </p:spPr>
        <p:txBody>
          <a:bodyPr/>
          <a:lstStyle/>
          <a:p>
            <a:r>
              <a:rPr lang="en-US" dirty="0" smtClean="0"/>
              <a:t>Cape </a:t>
            </a:r>
            <a:r>
              <a:rPr lang="en-US" dirty="0" err="1" smtClean="0"/>
              <a:t>hyray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00400" y="1828800"/>
            <a:ext cx="4529005" cy="2743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hyraxes are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fairly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small,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thickset mammals. They are herbivores. Which means that they eat plants and grass. They are about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size of a domestic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cat.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hey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are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furry with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rounded bodies and a stumpy tail. They are native to Africa and the Middle East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26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 </a:t>
            </a:r>
            <a:r>
              <a:rPr lang="en-US" dirty="0" err="1" smtClean="0"/>
              <a:t>hyray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2486"/>
          <a:stretch>
            <a:fillRect/>
          </a:stretch>
        </p:blipFill>
        <p:spPr>
          <a:xfrm>
            <a:off x="663682" y="1066800"/>
            <a:ext cx="4206240" cy="4180442"/>
          </a:xfrm>
        </p:spPr>
      </p:pic>
    </p:spTree>
    <p:extLst>
      <p:ext uri="{BB962C8B-B14F-4D97-AF65-F5344CB8AC3E}">
        <p14:creationId xmlns:p14="http://schemas.microsoft.com/office/powerpoint/2010/main" val="68368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657600" y="762000"/>
            <a:ext cx="5105400" cy="1267968"/>
          </a:xfrm>
        </p:spPr>
        <p:txBody>
          <a:bodyPr/>
          <a:lstStyle/>
          <a:p>
            <a:r>
              <a:rPr lang="en-US" dirty="0" smtClean="0"/>
              <a:t>dugong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71800" y="2286000"/>
            <a:ext cx="5943600" cy="1981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These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animals live in warm coastal waters from East Africa to Australia, including the Red Sea, Indian Ocean, and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Pacific Ocean.</a:t>
            </a:r>
          </a:p>
          <a:p>
            <a:pPr algn="l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Dugong is a Manatee. It can live for around 70 years. It has no dorsal fins. It is vulnerable to extinction. It is a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herbivor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Its snout is downturned, to adapt to grazing for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seagrass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37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Dugong	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7" r="125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210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33800" y="533400"/>
            <a:ext cx="5105400" cy="1648968"/>
          </a:xfrm>
        </p:spPr>
        <p:txBody>
          <a:bodyPr/>
          <a:lstStyle/>
          <a:p>
            <a:r>
              <a:rPr lang="en-US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Golden Spiny </a:t>
            </a:r>
            <a:r>
              <a:rPr lang="en-US" cap="none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</a:t>
            </a:r>
            <a:r>
              <a:rPr lang="en-US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ouse</a:t>
            </a:r>
            <a:endParaRPr lang="en-US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71799" y="2514600"/>
            <a:ext cx="4224205" cy="419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The </a:t>
            </a:r>
            <a:r>
              <a:rPr lang="en-US" b="1" dirty="0"/>
              <a:t>golden spiny mouse</a:t>
            </a:r>
            <a:r>
              <a:rPr lang="en-US" dirty="0"/>
              <a:t> </a:t>
            </a:r>
            <a:r>
              <a:rPr lang="en-US" dirty="0" smtClean="0"/>
              <a:t>gets </a:t>
            </a:r>
            <a:r>
              <a:rPr lang="en-US" dirty="0"/>
              <a:t>its name from the reddish-orange spiny fur that covers </a:t>
            </a:r>
            <a:r>
              <a:rPr lang="en-US" dirty="0" smtClean="0"/>
              <a:t>its </a:t>
            </a:r>
            <a:r>
              <a:rPr lang="en-US" dirty="0"/>
              <a:t>body from head to </a:t>
            </a:r>
            <a:r>
              <a:rPr lang="en-US" dirty="0" smtClean="0"/>
              <a:t>tail. Its </a:t>
            </a:r>
            <a:r>
              <a:rPr lang="en-US" dirty="0"/>
              <a:t>flanks are yellow and its underside is pale. It has gray legs with pale feet and black soles. It is also described as having a small, but distinct white spot under each </a:t>
            </a:r>
            <a:r>
              <a:rPr lang="en-US" dirty="0" smtClean="0"/>
              <a:t>eye.</a:t>
            </a:r>
            <a:r>
              <a:rPr lang="en-US" baseline="30000" dirty="0"/>
              <a:t> </a:t>
            </a:r>
            <a:r>
              <a:rPr lang="en-US" dirty="0" smtClean="0"/>
              <a:t>It </a:t>
            </a:r>
            <a:r>
              <a:rPr lang="en-US" dirty="0"/>
              <a:t>is often found in the wild missing a part or all of its tail because it is able to shed this as a defense </a:t>
            </a:r>
            <a:r>
              <a:rPr lang="en-US" dirty="0" err="1" smtClean="0"/>
              <a:t>mechanism.It</a:t>
            </a:r>
            <a:r>
              <a:rPr lang="en-US" dirty="0" smtClean="0"/>
              <a:t> </a:t>
            </a:r>
            <a:r>
              <a:rPr lang="en-US" dirty="0"/>
              <a:t>lives an average of three years in the </a:t>
            </a:r>
            <a:r>
              <a:rPr lang="en-US" dirty="0" smtClean="0"/>
              <a:t>wild. It feeds on seeds, desert plants, snails, </a:t>
            </a:r>
            <a:r>
              <a:rPr lang="en-US" dirty="0"/>
              <a:t>and insects. The golden spiny mouse thrives in dry, hot deserts and is common in Egypt and much of the Middle East, including Jordan, Israel, </a:t>
            </a:r>
            <a:r>
              <a:rPr lang="en-US" dirty="0" smtClean="0"/>
              <a:t>and Saudi Arabia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74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spiny mouse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7" r="140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792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52800" y="3581400"/>
            <a:ext cx="5114778" cy="1101248"/>
          </a:xfrm>
        </p:spPr>
        <p:txBody>
          <a:bodyPr>
            <a:normAutofit fontScale="55000" lnSpcReduction="2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powered by squirrel.inc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anose="05000000000000000000" pitchFamily="2" charset="2"/>
              </a:rPr>
              <a:t>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sym typeface="Wingdings" panose="05000000000000000000" pitchFamily="2" charset="2"/>
            </a:endParaRP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Credit goes to Wikipedia for most of the information 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Thank you for listening to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315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Animals in Egypt</vt:lpstr>
      <vt:lpstr>I hope you are ready to learn about the animals of Egypt.</vt:lpstr>
      <vt:lpstr>Cape hyray</vt:lpstr>
      <vt:lpstr>Cape hyray</vt:lpstr>
      <vt:lpstr>dugong</vt:lpstr>
      <vt:lpstr>Dugong </vt:lpstr>
      <vt:lpstr>Golden Spiny Mouse</vt:lpstr>
      <vt:lpstr>Golden spiny mouse </vt:lpstr>
      <vt:lpstr>The end </vt:lpstr>
    </vt:vector>
  </TitlesOfParts>
  <Company>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in egypt</dc:title>
  <dc:creator>Arbeau, Candace (ASD-S)</dc:creator>
  <cp:lastModifiedBy>Arbeau, Candace (ASD-S)</cp:lastModifiedBy>
  <cp:revision>12</cp:revision>
  <dcterms:created xsi:type="dcterms:W3CDTF">2014-11-13T18:00:43Z</dcterms:created>
  <dcterms:modified xsi:type="dcterms:W3CDTF">2014-11-26T16:11:05Z</dcterms:modified>
</cp:coreProperties>
</file>