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46D417-B45D-4260-8EC1-3A2CB2F92A7C}" type="datetimeFigureOut">
              <a:rPr lang="en-CA"/>
              <a:pPr>
                <a:defRPr/>
              </a:pPr>
              <a:t>04/02/2016</a:t>
            </a:fld>
            <a:endParaRPr lang="en-CA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E301B0-EFBC-4127-8E43-D1393A9D167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76A40-54A2-483E-BA26-FD55C68FB2BE}" type="datetimeFigureOut">
              <a:rPr lang="en-CA"/>
              <a:pPr>
                <a:defRPr/>
              </a:pPr>
              <a:t>04/02/2016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F5A17-6EC8-4341-A8C9-2CDAEBD9664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8B251-5E4F-4568-8303-75D132236759}" type="datetimeFigureOut">
              <a:rPr lang="en-CA"/>
              <a:pPr>
                <a:defRPr/>
              </a:pPr>
              <a:t>04/02/2016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EC4DB-B80A-4828-8997-FDD04D88EB7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47251-0433-463D-AC6F-465D2940FF11}" type="datetimeFigureOut">
              <a:rPr lang="en-CA"/>
              <a:pPr>
                <a:defRPr/>
              </a:pPr>
              <a:t>04/02/2016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02163-83E1-4CF7-B91D-51C78782EFB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9575-9A1C-4669-859A-110FB3B4A135}" type="datetimeFigureOut">
              <a:rPr lang="en-CA"/>
              <a:pPr>
                <a:defRPr/>
              </a:pPr>
              <a:t>04/02/2016</a:t>
            </a:fld>
            <a:endParaRPr lang="en-CA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A98CAC-5FE6-4EAA-9251-D22C13C69F1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7406268-640E-4794-8BE7-A6572C3A3A80}" type="datetimeFigureOut">
              <a:rPr lang="en-CA"/>
              <a:pPr>
                <a:defRPr/>
              </a:pPr>
              <a:t>04/02/2016</a:t>
            </a:fld>
            <a:endParaRPr lang="en-CA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F6BB27-A434-485A-8F30-D4B6F42D8E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3E00C5-B57F-4728-9848-FB2A46A8B172}" type="datetimeFigureOut">
              <a:rPr lang="en-CA"/>
              <a:pPr>
                <a:defRPr/>
              </a:pPr>
              <a:t>04/02/2016</a:t>
            </a:fld>
            <a:endParaRPr lang="en-CA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931611-F713-443A-8D43-7F7FEFC4A27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E23C9-0027-4767-BB8A-C54B619B49B9}" type="datetimeFigureOut">
              <a:rPr lang="en-CA"/>
              <a:pPr>
                <a:defRPr/>
              </a:pPr>
              <a:t>04/02/2016</a:t>
            </a:fld>
            <a:endParaRPr lang="en-CA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48777-3848-42A3-AC9E-D28D271A908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658B-1195-4A42-9882-732E93FAFA98}" type="datetimeFigureOut">
              <a:rPr lang="en-CA"/>
              <a:pPr>
                <a:defRPr/>
              </a:pPr>
              <a:t>04/02/2016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EA005B-B64A-4532-B425-92E76FAFD69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8D4F3-067F-4AA9-9D07-D20233961ECB}" type="datetimeFigureOut">
              <a:rPr lang="en-CA"/>
              <a:pPr>
                <a:defRPr/>
              </a:pPr>
              <a:t>04/02/2016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EB39C-EBDE-4D8D-8C50-4AF41808353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2C5322-0EA1-4B40-9082-D058AA210063}" type="datetimeFigureOut">
              <a:rPr lang="en-CA"/>
              <a:pPr>
                <a:defRPr/>
              </a:pPr>
              <a:t>04/02/2016</a:t>
            </a:fld>
            <a:endParaRPr lang="en-CA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F52822D8-F6FD-4BA3-B3CA-E1A6D62F7F9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B6B545-A17D-4A7F-A7F9-A821ED7A41B1}" type="datetimeFigureOut">
              <a:rPr lang="en-CA"/>
              <a:pPr>
                <a:defRPr/>
              </a:pPr>
              <a:t>04/02/2016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CF9D2A-A970-4081-9BFE-2141C5A8EA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4rsEnwKrsvc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youtube.com/watch?v=VcSBO8YAnTQ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413" y="4581525"/>
            <a:ext cx="7107237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Les </a:t>
            </a:r>
            <a:r>
              <a:rPr lang="fr-FR" dirty="0" smtClean="0"/>
              <a:t>annonces publicitaires</a:t>
            </a:r>
            <a:br>
              <a:rPr lang="fr-FR" dirty="0" smtClean="0"/>
            </a:br>
            <a:endParaRPr lang="en-CA" dirty="0"/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34925" y="6237288"/>
            <a:ext cx="2736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Tw Cen MT" pitchFamily="34" charset="0"/>
              </a:rPr>
              <a:t>Par: Madison Kieffer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2339975" y="6237288"/>
            <a:ext cx="68040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>
                <a:latin typeface="Tw Cen MT" pitchFamily="34" charset="0"/>
                <a:hlinkClick r:id="rId2"/>
              </a:rPr>
              <a:t>http://www.youtube.com/watch?v=4rsEnwKrsvc</a:t>
            </a:r>
            <a:endParaRPr lang="en-CA" dirty="0">
              <a:latin typeface="Tw Cen MT" pitchFamily="34" charset="0"/>
            </a:endParaRPr>
          </a:p>
          <a:p>
            <a:pPr algn="ctr"/>
            <a:endParaRPr lang="en-CA" dirty="0">
              <a:latin typeface="Tw Cen MT" pitchFamily="34" charset="0"/>
            </a:endParaRPr>
          </a:p>
        </p:txBody>
      </p:sp>
      <p:pic>
        <p:nvPicPr>
          <p:cNvPr id="10243" name="Picture 4" descr="http://t3.gstatic.com/images?q=tbn:ANd9GcToQM8axmiQkxqSz30a8VlMaJv3wIVLMOrszJYghrT9woVbVns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41522">
            <a:off x="1242833" y="1241325"/>
            <a:ext cx="18097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AutoShape 6" descr="data:image/jpeg;base64,/9j/4AAQSkZJRgABAQAAAQABAAD/2wBDAAkGBwgHBgkIBwgKCgkLDRYPDQwMDRsUFRAWIB0iIiAdHx8kKDQsJCYxJx8fLT0tMTU3Ojo6Iys/RD84QzQ5Ojf/2wBDAQoKCg0MDRoPDxo3JR8lNzc3Nzc3Nzc3Nzc3Nzc3Nzc3Nzc3Nzc3Nzc3Nzc3Nzc3Nzc3Nzc3Nzc3Nzc3Nzc3Nzf/wAARCAClAHYDASIAAhEBAxEB/8QAHAAAAQQDAQAAAAAAAAAAAAAAAAMFBgcBBAgC/8QAShAAAgEDAgMFBAUHCQUJAAAAAQIDAAQRBSEGEjETQVFhcQcigbEUMpGh0RUjQnKUwfAWFyQ0UnOSstIzRVRVYlN0goOEosLi8f/EABoBAAEFAQAAAAAAAAAAAAAAAAEAAgMEBQb/xAAyEQACAQMCBAQDCAMBAAAAAAABAgADBBEhMQUSQVETFGGhcZHBFSIyQ1JTsfBCgdHx/9oADAMBAAIRAxEAPwC72YKpY9AKjsfHXDMgB/K8K57nDL8xUglXnjZfEYqgTZxWzTQlXla3kaJyHGQVJByMZxtVevVNPGJqcNsqV1zByRjG0uZOL+G3GRrmnj9a4UfM16/lXw6P9+6b+1J+NUqg092PMzLjxI/CsM9iueQSNvt0qv5tu00fsSl0Y+0uxeKuH3OE1vTifAXKfjSy8Q6K3TVrI/8Anr+NUYZbPI/2ijvOazPFZKvMsz58wKIvG7QHgadGMvF+ItEjBMmr2Kgf2rhB++kTxZw7/wA9034XSfjVFlrdcESyD1UUqZrVUDmRy3cBjel5tu0Q4HTG7GXd/K3hz/nmnftK/jWRxZw6emtWB9J1/GqTSWNxvbyEePPXmV0X6lm5PiXpebbtD9h0v1H2l2/yt4cBwdc04H/vCfjQeLuHB/v3Tv2lPxqinuU6G2IPmTWBzNhltRg+JOaXmm7RfYdL9R9pef8ALLhzour2z/qNzfKlbHifR9QvEtLO77WZ88qhGHQZO5HgKo+NhGoM8EYH96cn0FP/AABdJNxnZQw2oQBZGZg5PRCP3iity7MBiR1+EUKdJnBJwPSXTmisDpRV6c9MkbVRvG+nSabxld84IS5kE8LL3qcZ+w5/g1edQb2s6YLnQE1KMDt7CQODjcoSAw+R+FQ3CcyTS4VceDcDOzaf8laag8RCO0CO3iRSUN9ABvCF9BTkbW3u7QXFpNzqOoI3FM93CIHA5PtrKHadhS5XGI4pc2Um0kY+IrZig03GUWMfGo9zGsEnxNHljzbjoTJBcW9iVOWTGPGkJdKtLKyS75kBkzyJzEk42zjwztUcnLyypChYsxAwD1qW/kcNDfvcnIsFht4+Q57WZiDy/ef4FNY8pAzKjqAdW0/o+omlFPa4IMiqR1HfRJPAPqnmPlUZu7eawupJJXzmQq6gbKQcVuRvzqCrAjyp5QbiS0lGSrxykvH/AEIh6k5rVW9kF9EZXwgZSQRtjO9J9qQd6Xg7Cdgk0fN55ogAdJK6oF0jqksMMP0grE6pFlGNvkk8udyTg7rjp4nvp39kMQu+L9Qu1xyQwMAeXH13GNu7ZelQ2+5XysGVUfo52xVl+xTTHt7DUNRkGPpMixpnwTP72+6rNHBYTDvlNK3cnrpLKxRWaKvzl4Uw8cWkt9wnqltbqWleAlQOpI3289qfqQvZewtJ5sZ7ONmx44FA6jEcjFXBHSc321w0Vwi6YSrdWk5jjHn4083d3HLG+YRjqSe6tLSYO2hjljUEz+++O7J6CvWsOkCCIDmA3YZ61jtqcTvFGuTvGqS5QHb4Ui905GERt/hQdaWDKpptsf1lJ+ZoHGOpW2TawW1sfGK3Qf8Axp4DHYe8bUucdf77xz0SzkVvpVzGyu+BFzKcEbljnvwAftFTDhoyXt9o1hKiBZL2e7mA6sVXGT6NkDyWo3w/xJf34k1W+la4uLSIxWqSkEB393OBjYAsfsqS8P3kHDmsw/SezBkRwss7YdYFU427iz8x9BVWscMebXv9ZDWYtRPKMnBx8j/GQfjEuNOGO210adp1lFbW7RAKzPyB8EZYn/xKPGotf6Rpem3UkP5ehKocDs4XI+3p99J8W8cXOq6fBaZDTCR3kbOc5OynyA7qitvZvcv2k7Ek9TU1KnUxljgdpClSooWm2pGn9JzJA82lxHC30s3hyw4Hz/dWBMq8xjJG3f51pR6eseCNxW5HEqrgU/HrLamoRqMTFkz3N5HbJvJLIqJ6scD7zXR+habFpGlWunw7rBGFLYxzN3sfMnJ+Nc5aSew1ywlH6N3E32ODXTgq7bgZJmDxmo2ETprM0UUVamFCte/GbG4HjE3yNbFIXv8AU5/7tvlQMI3nO+h3IitIAWAwAevxrVu7iGaZsyod8bMKdeBLrWI71LDRLGxu5JoxJJ9LXZFUAZ5u4bjoD1qVQcWQSccLwnqeiaZMkr9i88MWPeKZ+qc5Gdv4xWclENrmdfVvzQcjkzgd5XX0aI71r3dsnLhV3OwqTcXcNzWPHo0fh63eQXUYmigB2jznm3PRRgn41s3vs+176NO0FxptzNAMy20FwxkXy+qBnr3il4b5wJL521emCdCYxX5i4c0bS3hdXuJm+kOgOSgBwmfvOPWmjWtV1XivX5Lq2juJp5F2jgjLHlA7gM4Arf0DhLVeLLe4vIJraGztjiSe7kKIGxkgYBOwIPxp84S4b16z4gubbhzUdHe7Wy5jdxzs8ao7AYUhPrbDu6UadPGpGspXFyDkA7e2vp/qQoac+n3Bhv4ZIJwATHKMMM+VOkATlHLjFPHBHBE/EnEd4dX1G2ZLC6K3cKSM0s3KeoGPqMcjmJzsdq86lw3cycXNp3Dcljdxzu7JDaTlhbRg4/OEj3ftPypz02OsdbXlFWK426zSjPce+vBypPgKkd3wNrlpZXF3HPp16LYEzQ2kzNImNyMFRk47uvrWla8Nale6EuryTWVjaTHMcl7KULDOAccp2Pd41H4b52l9r+gUyGjZYwl9QtinUTIfjzCul16D0rnBre50HVdOS8ltZxdyJ2T20hdcB1BO4FdICrVuCM5nPcXqpUKFPWZoooqzMeFIXn9Un/u2+VL0ldf1ab9Q/KgYV3lQ+xq3Bu768YDEVokSt+sSSP8A2imT2fWkmve1q81TDPBZyy3Ej9ylshAfXJ/wmtThfjS44UtpIYNNjuhOwZizkEYyMYx61s3ftV1EWctppOkWunGTOXiXJBPfgADPmaqoygCb91SrVKr4GjY/iWBo17b3XGPFupAo5062ht1cEHAAdn+9cfCov7FXmkbijXr5vzTOqc5OxYczv/mWoPwlxPq3C+oXV7EiXMd4oW5gmBIkxnBz1z7x38zThrvtCvtR0ZtI0zTLbS7J888dsOuTkjYDY9+29ODiQva1MlMYU4+QGNpK7h2sPYrcXAHZyX87ynzDy/6VFePYPbi20jXdUkcklkj36AIpY/5qhOrcXX2pcJWHDrWiRRWaxqJFY5k5RjcHxyTS+gcZ3XD/AAxe6Jb2KMt2zs05c8wLIF6dNgBSDgGE29RqeCNzn5/+SYexdzHpXFGuXDHnaUKzN09xS5/zUj7I5EsuEuKuIOXmuVdk5s74SPn+b1FOCuNr3hXTL3T206C9s7uUysk2RhioUjzBAG1bfDfF2paXf6jPZ6RajS78gy2DJyxDC8vu/AYO2DS8RVEiajU+8SNzn4+kk3sidrPg3iPW70t2ckrcpb9IRoSceO5I9RWhwTxJZcSaG/B+uxguisto+cc6DJC5HRlHQ94Hlu367xtqV9p0Vja6ZbafpkLgm3jTCyYOeXbGx8K9j2jRxytNbcKaZBdspBnjUKRt44/fQWop22hahVdSdyTnfaRTUtMu9H4wstMuLmSeOGeL6O7nOIywI27vQV1avQelcpte3mt8V2WoXmO0a5iBCjZQGGAK6sHQVNTOcypd02TlBmaKKKklOFJXIzby/qH5UrSVztbyn/oPyoGEbzlpIGtkjkeeV0BIbmPQZO+aebPQLO6+lfSHftp2SHT35/daZldgrZ7jyBfVhWvCElhwMEMTt/HrXm0W/tLoRwhZ4gfdWRyAvT+PGsznw2Z2FzbvyZpxaThqOS4li7cW4iDR+9Gz80kUKvOTjZApbl379q17DQrVJrf8oTZQ2j3dxHHG35mLsS6nm7zkx7DvYCnJLqxftbe5lW1ZyTMhmlw5PUtgYYnvJzS7W+lyoofU7aRFTs1R7yUgJt7oBHTYbdNh4U03Kg6qZRIuMEHPyjYOE3+kTwNdw80cjRRt2Te+yxCRs4+oAGAJPfnwrV0TSFvYrm6urOR4IIldYwShldnVVHNjZRzZJ8vOntrnT4EkSK7hdZCWlWN5mEhPUtths+da0usXXMTaJ2Z6CRJnjOPgAfhSFYsRyr7yRUumUjHtFPyBpsVnPezRqjoZp0gPNIvYxRqXGT387DBPp5043OgRQXMVp/RTMxYOhKgRBV5mY+IA27tyB35qLTx390T2tweUgqY1dguCckY8zufGvbR33PHJJfSF4gRG7TuTGMYPKe7bwp2EbV94RYXO+fbM2rrQXlfUCJ4ZmtDGFjhjyXLqDsAdgCyqTvgnfakda0ZNDeOOS6ild+dXEP6LIVB79xlsA7ZwaWsNL1XVOeOCV2hkbnmklmfs2O3vNn6x2Hj0FSyDQIdPhS8vJ5NTulG09wWdYjnooOcb9/X0ptS4pUxjrDirTYBiPhj0kF0nS7ltZ04yPLH/AEqE9n3gF16j0rqMVz6sksnFdg7ARs17BlU22Lr5+ddBVctmLKSZlcTUAqfjM0UUVamXCkrkf0eX9Q/KlaTn/wBjJ+qflQO0I3nM6oU5uXoD+6nazBjVeY/nGwR72Mbbfx51p2KLJIHfdBkkeY6CnR45XdZkVFOxHKuFHkM1i1G1xO8ZhgKI36mIBH2zLzY+tgZ+NN9u1lLcRx8u7uF2XHU1IbW2AkkW8jaRJQc8oPu5PWmk6BJa3dtMA/YNMpUuu+ObofOgrrgqTHLUP4cR3msInih7WIjdsMuNu4AY7s+NM98ktmSTEHQHHaKQRUtnXK9iiOWxgg7AeWR6b7YrKQxTxFMDCknDLguMd2TsPXwqutcrqZElwyCQaKWe4lSKIAM7BV7tz51KbHQbW2mY3D/TZUGVDAdkfUevnSz8KWUpdkLwxgZxs2QcnOO7u2pBzqOhuUjlS5idd1zlsfeQftpz1RUGEOImq+Nora9pIlYSRxR9qFXAwuQufAkY8fupr1e4RLd1W5xEkjKFxjPXoM9P/wBpC11GKZgHYxlMMyO25x3fx91I6vm4VFthkPJkAtjAwfu6VAlMh/vSqaZWNWknn4i0t3Yln1GAdc79otdFCuedLgEWv6IQmObUbf3vEiQV0NW9aY5TiYnFPxLM0UUVbmVCkbo8ttMfBGP3UtWnq8hi0u8dACywOQG6H3T1oMcAmFRlgJzzo7GK3Ekys0cpBOB0Jzg5qWpZJ2NumWyicz8oyoJxgbDvFN4FpZxNbz3kKQCT83y4ySBtt5bbdKTseI1txNaxRPKFGYZCSoIHXr13Pwrn6gapqBOtDMx+7HyRIURhAeUbGVw2B3bZ7seFJ3E6h3kfl7AxgsZOpP27+NRG94kvrp3HYlVLEkK+AfM7edN8jzXT4aEM7HYuzOc+WTTUtW/ykopPjUSWy39jJNHDDO2XyhGRsMYOD4VvRERZcFByEABm3kONvUY8KhdtpN5O4VY8Hr16CnhdUOm6ebcSo07rg4IJ6+PUDb40nojZDGgMwxiSC/1RLFWe4EgjyEVCDzP8T6d1RnUuIJb+QhR2UOThRsSPM01XE1xey9rcOzufHuoSD+19lS07dU1O8t0bcKc41i+MkSRnDDvp2t76B7SRbiVonYYYno3lnw+ymlRgYFe8c0bA709lDby3Woh19Y8wG3Ot6G0TR4bUbcoqEEY7QedXuK5ntP6FqFveRgdrBMsqDxZSGHyFdI2N1He2cF1CwaOaNZEI7wRkVesxyqRmcnxmkyFCfWbFFFFXZiQqMe0i+NjwdqJRiJZ07CPlODzPtt8Mn4VJ6qT226wUv9I0lFDL71zIPP6q/N/uqOqcIZas6YqXCqdsyuILOQMWZmaQ9WY7/bTqtm1vaNJcTcrEe6FHQ1tQC3tbP6TdKA2eneT4U03V2lzIXZnx+iO4CsvJM7JADoDpEQzjvFL2sxiuI3YtyqwJ5euKRzD/ANVZLwr1JHrRIyMSwSMYzHvU9cecFLWNEDKFY46+frTKsXexyfE15S4jP1QfKlRcnuApqoEGFEZTCLtMhfClADXhZQeoA9K9CRc9aMsBxPY9a9A93jXjmUnY0oqk7qM+lAx4IM1WGJDznfoAKur2W37XvCVvHJjntXaA+gPu/cRVNTrmVnxgVYfsYuiJ9XsmO35uZR57qfktWbdsPMLjNLmtiexz9PrLRooorQnITBNUrx5Gb/iu81AyQtHb8sEEZJySvXO39otV0OCUIU4JGx8K5+l4L4mvZDK2jX4nclpJC8a87HqSC2Mk71BXyQBNLhpVWZywGnWMl3DfXV0FkkiY78o3wo26fbSS2l3kACIgnAOT5+XlUhT2acXzMD9DSMH/ALW4UEf4Sa219mPF6YHLaEeVydvuqAUzjQTT80v7gkPvEmtCizchLZ+rnbGOv20gHDkcxHxqdH2Z8WSEc62m3jcf/Wsj2V8T9/5P/aG/00vDbtJRd0utQSEPPy4EYBNeluHABZB5Yqbj2W8TDf8AoBPlcN/pof2Z8TgD8xZtjpi4/EUCjdpIt5R/cEhonHepr2J1/smpb/NzxT/wlv8AtA/Cs/zdcU/8HbftA/Cmmm3aSi8oj8wSKCdPMetKx3ADAq2DUlPs74pz/UoD/wCoWvSezrihs89rAg8pgTQNJu0eL6iPzB84yx3ME68tx7j9BIBt8RUl9m0r2HF8Mcm0V3C8asDsxA5hj/Ca1m4B12P62n3Mh8Y5IgPvfNOfBvDOsWHE9jLd6bdQ20bszNI6FVPI2Oh8cUKaMrjQxlzc0alu45wdD1EtwdKKwBtRWnOLnqiiilDCiiilFCiiilFCiiilFCiiilFCiiilFCiiilFCiiilFP/Z"/>
          <p:cNvSpPr>
            <a:spLocks noChangeAspect="1" noChangeArrowheads="1"/>
          </p:cNvSpPr>
          <p:nvPr/>
        </p:nvSpPr>
        <p:spPr bwMode="auto">
          <a:xfrm>
            <a:off x="63500" y="-661988"/>
            <a:ext cx="990600" cy="138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>
              <a:latin typeface="Tw Cen MT" pitchFamily="34" charset="0"/>
            </a:endParaRPr>
          </a:p>
        </p:txBody>
      </p:sp>
      <p:pic>
        <p:nvPicPr>
          <p:cNvPr id="10245" name="Picture 8" descr="http://t2.gstatic.com/images?q=tbn:ANd9GcTp9vuvIW0-KcUGv027hjc6k7k_Z-CXiEK_wqpSpt3ISSFmPVbf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692696"/>
            <a:ext cx="18097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0" descr="http://t2.gstatic.com/images?q=tbn:ANd9GcTLD9Ps8ga9xUYfrD5pO11Q05JzKM6FwUHES8Os3Bj9XtqHVmg2">
            <a:hlinkClick r:id="rId2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11896">
            <a:off x="5735309" y="1071834"/>
            <a:ext cx="18097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TextBox 9"/>
          <p:cNvSpPr txBox="1">
            <a:spLocks noChangeArrowheads="1"/>
          </p:cNvSpPr>
          <p:nvPr/>
        </p:nvSpPr>
        <p:spPr bwMode="auto">
          <a:xfrm>
            <a:off x="328563" y="3975021"/>
            <a:ext cx="8280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dirty="0">
                <a:latin typeface="Tw Cen MT" pitchFamily="34" charset="0"/>
              </a:rPr>
              <a:t>J’aime cette annonce publicitaire parce que je pense que l’enfant est très drôle et j’aime manger les Doritos. </a:t>
            </a:r>
          </a:p>
          <a:p>
            <a:endParaRPr lang="fr-CA" dirty="0">
              <a:latin typeface="Tw Cen MT" pitchFamily="34" charset="0"/>
            </a:endParaRPr>
          </a:p>
          <a:p>
            <a:r>
              <a:rPr lang="fr-CA" dirty="0">
                <a:latin typeface="Tw Cen MT" pitchFamily="34" charset="0"/>
              </a:rPr>
              <a:t>Cette annonce est efficace parce </a:t>
            </a:r>
            <a:r>
              <a:rPr lang="fr-CA" dirty="0" smtClean="0">
                <a:latin typeface="Tw Cen MT" pitchFamily="34" charset="0"/>
              </a:rPr>
              <a:t>qu‘elle </a:t>
            </a:r>
            <a:r>
              <a:rPr lang="fr-CA" dirty="0" smtClean="0">
                <a:latin typeface="Tw Cen MT" pitchFamily="34" charset="0"/>
              </a:rPr>
              <a:t>prend </a:t>
            </a:r>
            <a:r>
              <a:rPr lang="fr-CA" dirty="0">
                <a:latin typeface="Tw Cen MT" pitchFamily="34" charset="0"/>
              </a:rPr>
              <a:t>ton attention et </a:t>
            </a:r>
            <a:r>
              <a:rPr lang="fr-CA" dirty="0" smtClean="0">
                <a:latin typeface="Tw Cen MT" pitchFamily="34" charset="0"/>
              </a:rPr>
              <a:t>elle </a:t>
            </a:r>
            <a:r>
              <a:rPr lang="fr-CA" dirty="0">
                <a:latin typeface="Tw Cen MT" pitchFamily="34" charset="0"/>
              </a:rPr>
              <a:t>envoie le message que les Doritos ont un bon goût et tu </a:t>
            </a:r>
            <a:r>
              <a:rPr lang="fr-CA" dirty="0" smtClean="0">
                <a:latin typeface="Tw Cen MT" pitchFamily="34" charset="0"/>
              </a:rPr>
              <a:t>dois </a:t>
            </a:r>
            <a:r>
              <a:rPr lang="fr-FR" dirty="0" smtClean="0">
                <a:latin typeface="Tw Cen MT" pitchFamily="34" charset="0"/>
              </a:rPr>
              <a:t>les </a:t>
            </a:r>
            <a:r>
              <a:rPr lang="fr-FR" dirty="0">
                <a:latin typeface="Tw Cen MT" pitchFamily="34" charset="0"/>
              </a:rPr>
              <a:t>garder pour </a:t>
            </a:r>
            <a:r>
              <a:rPr lang="fr-FR" dirty="0" smtClean="0">
                <a:latin typeface="Tw Cen MT" pitchFamily="34" charset="0"/>
              </a:rPr>
              <a:t>vous-même.</a:t>
            </a:r>
            <a:endParaRPr lang="fr-FR" dirty="0">
              <a:latin typeface="Tw Cen MT" pitchFamily="34" charset="0"/>
            </a:endParaRPr>
          </a:p>
          <a:p>
            <a:endParaRPr lang="fr-CA" dirty="0">
              <a:latin typeface="Tw Cen MT" pitchFamily="34" charset="0"/>
            </a:endParaRPr>
          </a:p>
          <a:p>
            <a:endParaRPr lang="fr-CA" dirty="0">
              <a:latin typeface="Tw Cen MT" pitchFamily="34" charset="0"/>
            </a:endParaRPr>
          </a:p>
          <a:p>
            <a:r>
              <a:rPr lang="fr-CA" dirty="0">
                <a:latin typeface="Tw Cen MT" pitchFamily="34" charset="0"/>
              </a:rPr>
              <a:t> </a:t>
            </a:r>
          </a:p>
          <a:p>
            <a:endParaRPr lang="fr-CA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3059113" y="6264584"/>
            <a:ext cx="55991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dirty="0" smtClean="0">
                <a:latin typeface="Tw Cen MT" pitchFamily="34" charset="0"/>
                <a:hlinkClick r:id="rId2"/>
              </a:rPr>
              <a:t>http://www.youtube.com/watch?v=VcSBO8YAnTQ</a:t>
            </a:r>
            <a:endParaRPr lang="en-CA" dirty="0" smtClean="0">
              <a:latin typeface="Tw Cen MT" pitchFamily="34" charset="0"/>
            </a:endParaRPr>
          </a:p>
          <a:p>
            <a:endParaRPr lang="en-CA" dirty="0">
              <a:latin typeface="Tw Cen MT" pitchFamily="34" charset="0"/>
            </a:endParaRPr>
          </a:p>
        </p:txBody>
      </p:sp>
      <p:sp>
        <p:nvSpPr>
          <p:cNvPr id="11268" name="TextBox 9"/>
          <p:cNvSpPr txBox="1">
            <a:spLocks noChangeArrowheads="1"/>
          </p:cNvSpPr>
          <p:nvPr/>
        </p:nvSpPr>
        <p:spPr bwMode="auto">
          <a:xfrm>
            <a:off x="683568" y="3284984"/>
            <a:ext cx="77041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 smtClean="0">
                <a:latin typeface="Tw Cen MT" pitchFamily="34" charset="0"/>
              </a:rPr>
              <a:t>J'aime cette annonce publicitaire parce qu'on sait ce </a:t>
            </a:r>
            <a:r>
              <a:rPr lang="fr-FR" dirty="0" smtClean="0">
                <a:latin typeface="Tw Cen MT" pitchFamily="34" charset="0"/>
              </a:rPr>
              <a:t>qui va </a:t>
            </a:r>
            <a:r>
              <a:rPr lang="fr-FR" dirty="0" smtClean="0">
                <a:latin typeface="Tw Cen MT" pitchFamily="34" charset="0"/>
              </a:rPr>
              <a:t>se </a:t>
            </a:r>
            <a:r>
              <a:rPr lang="fr-FR" dirty="0" smtClean="0">
                <a:latin typeface="Tw Cen MT" pitchFamily="34" charset="0"/>
              </a:rPr>
              <a:t>passer, </a:t>
            </a:r>
            <a:r>
              <a:rPr lang="fr-FR" dirty="0" smtClean="0">
                <a:latin typeface="Tw Cen MT" pitchFamily="34" charset="0"/>
              </a:rPr>
              <a:t>mais nous sommes encore alarmer quand </a:t>
            </a:r>
            <a:r>
              <a:rPr lang="fr-FR" dirty="0" smtClean="0">
                <a:latin typeface="Tw Cen MT" pitchFamily="34" charset="0"/>
              </a:rPr>
              <a:t>la </a:t>
            </a:r>
            <a:r>
              <a:rPr lang="fr-FR" dirty="0" smtClean="0">
                <a:latin typeface="Tw Cen MT" pitchFamily="34" charset="0"/>
              </a:rPr>
              <a:t>souris est </a:t>
            </a:r>
            <a:r>
              <a:rPr lang="fr-FR" dirty="0" smtClean="0">
                <a:latin typeface="Tw Cen MT" pitchFamily="34" charset="0"/>
              </a:rPr>
              <a:t>frappée. </a:t>
            </a:r>
            <a:r>
              <a:rPr lang="fr-FR" dirty="0" smtClean="0">
                <a:latin typeface="Tw Cen MT" pitchFamily="34" charset="0"/>
              </a:rPr>
              <a:t>Aussi, j'aime cette annonce publicitaire parce que je </a:t>
            </a:r>
            <a:r>
              <a:rPr lang="fr-FR" dirty="0" smtClean="0">
                <a:latin typeface="Tw Cen MT" pitchFamily="34" charset="0"/>
              </a:rPr>
              <a:t>pense que </a:t>
            </a:r>
            <a:r>
              <a:rPr lang="fr-FR" dirty="0" smtClean="0">
                <a:latin typeface="Tw Cen MT" pitchFamily="34" charset="0"/>
              </a:rPr>
              <a:t>la musique est </a:t>
            </a:r>
            <a:r>
              <a:rPr lang="fr-FR" dirty="0" smtClean="0">
                <a:latin typeface="Tw Cen MT" pitchFamily="34" charset="0"/>
              </a:rPr>
              <a:t>parfaite </a:t>
            </a:r>
            <a:r>
              <a:rPr lang="fr-FR" dirty="0" smtClean="0">
                <a:latin typeface="Tw Cen MT" pitchFamily="34" charset="0"/>
              </a:rPr>
              <a:t>pour les </a:t>
            </a:r>
            <a:r>
              <a:rPr lang="fr-FR" dirty="0" smtClean="0">
                <a:latin typeface="Tw Cen MT" pitchFamily="34" charset="0"/>
              </a:rPr>
              <a:t>actions </a:t>
            </a:r>
            <a:r>
              <a:rPr lang="fr-FR" dirty="0" smtClean="0">
                <a:latin typeface="Tw Cen MT" pitchFamily="34" charset="0"/>
              </a:rPr>
              <a:t>qui se passent.</a:t>
            </a:r>
          </a:p>
          <a:p>
            <a:endParaRPr lang="fr-FR" dirty="0">
              <a:latin typeface="Tw Cen MT" pitchFamily="34" charset="0"/>
            </a:endParaRPr>
          </a:p>
          <a:p>
            <a:r>
              <a:rPr lang="fr-FR" dirty="0" smtClean="0">
                <a:latin typeface="Tw Cen MT" pitchFamily="34" charset="0"/>
              </a:rPr>
              <a:t>Cette annonce publicitaire est </a:t>
            </a:r>
            <a:r>
              <a:rPr lang="fr-CA" dirty="0" smtClean="0">
                <a:latin typeface="Tw Cen MT" pitchFamily="34" charset="0"/>
              </a:rPr>
              <a:t>efficace parce qu’elle suppose que </a:t>
            </a:r>
            <a:r>
              <a:rPr lang="fr-CA" dirty="0" err="1" smtClean="0">
                <a:latin typeface="Tw Cen MT" pitchFamily="34" charset="0"/>
              </a:rPr>
              <a:t>Nolan’s</a:t>
            </a:r>
            <a:r>
              <a:rPr lang="fr-CA" dirty="0" smtClean="0">
                <a:latin typeface="Tw Cen MT" pitchFamily="34" charset="0"/>
              </a:rPr>
              <a:t> Cheddar est </a:t>
            </a:r>
            <a:r>
              <a:rPr lang="fr-FR" dirty="0" smtClean="0">
                <a:latin typeface="Tw Cen MT" pitchFamily="34" charset="0"/>
              </a:rPr>
              <a:t>fort </a:t>
            </a:r>
            <a:r>
              <a:rPr lang="fr-FR" dirty="0">
                <a:latin typeface="+mj-lt"/>
              </a:rPr>
              <a:t>en plus d'une </a:t>
            </a:r>
            <a:r>
              <a:rPr lang="fr-FR" dirty="0" smtClean="0">
                <a:latin typeface="+mj-lt"/>
              </a:rPr>
              <a:t>façon et il </a:t>
            </a:r>
            <a:r>
              <a:rPr lang="fr-CA" dirty="0" smtClean="0">
                <a:latin typeface="Tw Cen MT" pitchFamily="34" charset="0"/>
              </a:rPr>
              <a:t>prend </a:t>
            </a:r>
            <a:r>
              <a:rPr lang="fr-CA" dirty="0" smtClean="0">
                <a:latin typeface="Tw Cen MT" pitchFamily="34" charset="0"/>
              </a:rPr>
              <a:t>ton attention .</a:t>
            </a:r>
            <a:endParaRPr lang="fr-FR" dirty="0">
              <a:latin typeface="+mj-lt"/>
            </a:endParaRPr>
          </a:p>
          <a:p>
            <a:endParaRPr lang="fr-CA" dirty="0">
              <a:latin typeface="Tw Cen MT" pitchFamily="34" charset="0"/>
            </a:endParaRPr>
          </a:p>
        </p:txBody>
      </p:sp>
      <p:pic>
        <p:nvPicPr>
          <p:cNvPr id="11270" name="Picture 6" descr="http://t0.gstatic.com/images?q=tbn:ANd9GcTtwRnoivj-7ajizd5_zVXdl9vKNQSxXaGrXGnIMgnadCeSlCdZ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15555" b="15556"/>
          <a:stretch>
            <a:fillRect/>
          </a:stretch>
        </p:blipFill>
        <p:spPr bwMode="auto">
          <a:xfrm>
            <a:off x="1547664" y="764704"/>
            <a:ext cx="5767069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data:image/jpeg;base64,/9j/4AAQSkZJRgABAQAAAQABAAD/2wCEAAkGBhQSERUUEhQWFRUWFxYUFxcXGBgYGxgXGBcXFBUUFhgXHSYfFxwkGhcUHy8gIycpLCwsFx4xNTAqNSYrLCkBCQoKDgwOGg8PGiwkHyQvLCwpLCwsLCwsKSksKSwpKSosKiksLCwsLCkpLCwsLCksLCkpLCksLCwpKSwsLCksLP/AABEIAMABBgMBIgACEQEDEQH/xAAbAAACAgMBAAAAAAAAAAAAAAAEBQMGAQIHAP/EAEEQAAIBAgQDBgMGBQIFBAMAAAECEQADBBIhMQVBUQYiYXGBkROhsSMyQlLB0RRicuHwB4IVM5Ky8RYkc7NTg6L/xAAaAQACAwEBAAAAAAAAAAAAAAABAgMEBQAG/8QALxEAAgIBAwMCBQMEAwAAAAAAAAECAxEEEiExQVEFEyIyQmFxI6HBFIGx8ZHR8P/aAAwDAQACEQMRAD8A6aTUbXKkfahLprgmXuTXhQ7NWguxQCkHTWpaqXxvtjdtXWRBbhVDfmOuwbUQdQYHI017N9ov4m1LQHH3gJjXYidY/UUimm8FuejthWrGuB4Wr2eoRcrQ3acqhouVj41L3xdeXEUTsBly7WnxaHL1qXoHYCc1SI1ArcqUXq47AQzVspoTOaz/ABEUA7WHA1sBQH8eBuR7isjiyfnX/qH712Udsl4DS1QuSajGPQ/iHvWH4raXd1HmRQ3IXa/BKtipVsgUDd4/aAnOPcUsv9rrf4WHvXbkOqpvsWM3AKHfG8l1quDjyMe9dQf7hR1nilofjHz/AG1o5QHBrsMwrNuYqe3ZApaeN2gJNwAAEncaDU8q0t9obLarcUjwk++mnrRyjtsvA6LivI00mPGLcTmnyDH2ga+lDt2xw1osrOSw0gKx16TEUHJLqPCmc3iKbHWMe2om4yqOrMBPlO9J04pYdwlu8rsZhRJ2EnWI2rnnanjjYm+HJhRoo/KP3J1orscf/fWI5lh6ZGmq7uzLCNheluFLsm+cZwdDthlMiiVvDpRNyzUD2KsGI+Tb4teqJrNergYD7hoS5Rdyg7poioguNS3i+PFmy9w8hoOpOgFMGFVDtxiJ+HaBga3G8hoP1qOctscl3SU+7aolPa8SrknV218dc31j2orsrxc2boPLUH+k7j6GouKWDbygiDkzxpoGmJ100AOsHXahOF2tzuToBvPgBzNUllM9dZGFle3szqDdpcP/APlX0DH6Cg7/AGrscmY+St+sVUV4YMwR2+0JCi1bhrhY8j+FPUz4VjillbV0Wrtq5a+7Jzo0KxgNAWGG/MbGrKnY1nBgz0+jrltcm/wWa32mtsYUNzPeKINBO7NXk7XDQBAN9WuADlvlB6/WltnswLT3EvXLRYZUUxeKpcZvs/isgAUOvItIkUs4W5fF/wAM1uzbYu1vMUZ8rJm2DPBkrGvUUczxyJJaNN7csf4ntZcBGUWNf53aPPuisX+K42CQBkH40s3CsdZZdqR8cx1/B4n4TXAB3D8S3ZtIwRtypVZUjvbHlUvbnh1zBvauW795s+bvs5LBlgyGEaEEH0ovLEVlUWtsF/cIfimLIzZruT8wthR1MGKAv8VuE967cjxdh9Iq3XOKXLtnD3UKkYi2WcMTm+ILaqVtlrV1UUQ3dCiZ86p3HLIN6ShQlLZZDllHyAMrBAADIzEACM2w2qG2Lis5NHQXwus2e2kRfx5M6kz1ZjHjvWUZiNp96zhrfQj2r12/l2NQbjZ9qK8Gy2Z3A9q1eyByHtWlvGSfH1H1o8ODsRMajntqaK5ObS5F63cuxI8iR9DWhYHUjzJ/cmiy1sK+bMWgZIiJnXNOu3SpV4eERLmI7qOcqScoOmYsxAMKBPKTpFI4tdCKy2mpOclj+RDfxBOlq2T/ADHQHyB3onA4K8QfiW2A65TEczpVv4ZiAmHW8bS2VILncnICQCSRmOYRA/mFNuF49L3xAqtKMbbBlKkON010n1qvK62MtvtmJLXfFug//fg5vYvqxI0GpiTv+xowYMeHoKb9o+DKyfEtLDSNh46iKS2WKEq5/v4ip4zVizEtaTWSm9ln/JMMGvT6Vh0QbiT0rS9iumlCtdmjya+1EpQEwFBJMAAddAKnS1qEAE5oLDptHSNCeVb4eybdv4h3aQnWNmcdPyg9Z6UTjra2rYUalye94AwxHgT3R/S3WmwJuWcIUY1IO4OuXTn4+XjTTsa0Y6x/XHurCk16nXY3D5sbYA5Pn9FBb9KEPmR2q4plnwzsgrVlrIrE1qHgTQ26xUlZrjjF2grlF3TQlw1wEQOa5zx3Eh790nUZgvTuroQPWa6FiWOUxvBjz9aoQ4ePiBWK95GYsGzZfvQxI00I1qtdnhI3vSVGLlOXgQcVxZuOzsd99Z9/SmdrjNyzfGGustpS4R3S3bVgjEQy3FEgFSNZ2NK8ZgilwK3X5Dn8qI47hWxFjDXEts9wF8OcgzZlthTazAahgrlfEKDSVPl+S36lH4IuPToG9ruBDA4yzctaW5W4ASTla2ylhJ110Pqaa/6t4aLllxsy3E9iGH/eaVYwXMRZsWcZdFm5bYgjI1y4yQqpKW5IOhmY2o/iXE8Jcw9nD3P4u6bBaHCLbJ3GU/FYkACBt+EVZeEjBjGc2sLP4Nhhb2IK4tVXMVw5tPnsi0GtrlcYlLhlmDTyJGkUo45xA2MRYa4wfEWLh+MQS2Yh1calFA0LjLrHXWrP2fwtnG2TgkstbUE3bbXHW4weArRCgAFfmKi7TG9ZxTotvDF5BNwYcO76DvEuW1oOUUs54HVM921rnw+OBf8A6kWfj/wt+yrOt62QMqktEh1kCYMOfaj+L8OxGO4Xamy6X7bqMrd0sFXIzjPEAghtehoK83EmH/MvgdEy2hHQC2BSDHYG8Z+Il1jzL53/AO4mq71NfksV6ST+qKx9xxaa/h8GLN25a7j9y3bvgsyOHLrcWy+oVspE9TSl3nZVUDYKAo67c6FRAuwA9IrJeorLN/Toeg0WkjQtzw35D8MYoC9igGjURPIEHXx2NZtOSQBqSYAHU6U44j2f/wCWqGHM/EJGx8uYHvTQg5dDtZqo0JbhGuNBPd38iT7zAohCdTtyH700v9mMqq9m4boAGYlcqrOzFtlB2AJrPDeGC9cCFp0zNlmABvqecwP3oziq1ul2KMNdv6J48knZrhHxHFxx9mp2/Mf2H9qv2Ju22XKVDjkGUEAjbQ0FashQAogAQAOlbmsF+o2Rk3HuZ2on77zLoiDHcLXF23tuSJykMu6lWDKR5ECiuG8It4SzkBLSzXHdtWdzuzeelaWj3tKD4niHIIzCOdaWh1tarxY+f8lOdbb4Bb2JkNJmdaonaAGS45H5f2P61aLup02FK8bgi0iN5HvVaqxe42u5cg3DDEWHfMJpvwXhou3AGOVAC7t+VF1Y/p60mwForo3Pb6VZgvwbAXZrwzt/8YPcX1ILHyWtDHJ6SNm6pNdXwa4oNib4FtYBhUXkqDRRpyAEn1oXidybpUGQkWwRzCd2QPEyfWoTjnBJRisgjTTQ7ioJoORPCva1nouhHihqD4D9v0p//p+P/fWvK5/9bUmurMeUfMn9aedibgTG2Y55l9SjRRg/iRHq1miX4Z1esGvTWpetM8EZmvVrXq4Bpcehbj1vcahblEKB+I3T8N4/Kd/Kuf8AxViM0mIOWRpvpmjWugXVnQ89K5jxnC/BusoMjXTmNdj9fWquoTxlHoPR5x3Sg+4Li2IbU8v7ela4XibqGVHuBGgsqOUDEaS2XU6abig77k+9SW7cLpz0qtF7eUbl0I2R2SXA67KYVr17KrZFAe4YkTkUvBO5JOmvWrPgeytoJnvuSdMxkgAkxy1OvOq32QZ1Z2QSRbYkfyAh7n/8g1a8LjbWItMEuRmC6j7ylXVxKggj7sSDzqrqrJb4KWdvdmLqVKptVccdg/gnDrNm8HsucyjMYLMMpUNqYy6qQYnWh+N9rhAxFu3mW6rksq95CmVJdegYwZO9RY65btM5S4LaNaW1EMWChSu7Nl/IZMnu760kwPFbYJXCrPec5i/dXPl+IM7GANEmJ8edWYSrSxDMjKkpze6f7lkfHOWv289xXtnEQQsd0ZGsQcuVpGYCJP3qhbGM1tCx1NtWYkZTJGY5gNiJg+VVXHceZmZTfOjaGwnxARvOZ4Emeukbc6WXceh0c4xt5Oa0JmPwzGgHzpNTTZqIbHiJLVXh5Sb/ALGvEby3LrsNsxg/rQbnpNQ4W6Y1nc7iCOk1ODXKGxbfB6nT4daGXZXB/ExKTJCy0TGo2+ZFdItWmSSbSx1kT/nrXMeF4n4d1GM5Zho3KnQ1fcPcXLP8QpQ7ASGPTukaVf08lgwPVq5KxS7YK52342Zt2gCqwGK6wSsqrCf5SRG3PnTTshh8tj4ka3P+0aD3Mn2oXH8DXFBGdmBCxofcn2qyYZSqAKO6oCjwAEATWV6pa8KEe5BXPbVtK/2t4licMou2SrW5h1ZZy9GBEGDt4GOtLOG/6nI0C/bKH8y6r7bj51cbtpXVkcBlYEEHmDoaqmK7AgmEKZOWaQQPGBrVDTy084bblh+RYwy+uB3b7Q2mUtbdSCORoP8A4gHDHcD2pRh+A2bTFbKi44+9cYSF/lQbfWnFq0AAhYE95yBqYVSx0GuwNLKqGcV5YyTC8BgpXMR40r4hilBj5CmeM4uGtD4ZGWAJG+nWq1eO5NPTHEjue4g4Tca7fAOpZgPcwAPCn/G8VnuueWaB/SvdUewFV3s3dAuqxgZZcSQNQCV1P80UU2K5H361s2eEb2i6ZfY3MVtbSdKHzk0ThLcmelRI0W+4dhIiGEjWR57EHkaacBweTF2CrAj4g8DsZ0+VLbX7/pP60dwu/kv2mbYOpO3UDc6DU/ONJqaPYqX59uTXdHUy9aF60L1oXrQPCslz16oc9eonA73KiLzWb786GtvJoDIkYVSO2uFT4kgnOQumkBQCNRuDqI9au7NXNuM4rPcZz+IkgdADA+lV9RLEcG16PTvu3PohFdBBI/vV84Z2BGVGvMRIDlRACg7BmO5jpVEc6+ev9q6Zwftpau21W6cjgAHxiO8PONqjpUfqNL1GVyX6XTv5NMd2EUKThrjK0EQSCCCIIDCIO++lVK/ctpch8MCVBBa1da2DqxzZCpg6jyI9KvmK7RWbNskOPl0rmnEOKfELtrLuSPBSS0HxmPnUljjH5TP09U9Q/wBbOF0fcibiOmllA0g53ZrhBBBlQYA1A08+tbm8X+/3uYmIE75VHdHtPjQVrfWijdFV5SkalOipg89X9zZ7nSos586wzzT7g1pEt5iuZ2kjwEkae1dXDe8FyclBcIT2sDccwEYz0E1kYKOY8j7eldJ4PbtW2dheAItXNWy8xplAOh0GhJnN51VO0GCd2bEBDkcklohS0gNG3M8qmnQksopw1e6e1rC8/cSgAb0WuGuqouIGyaHMBIEkgSYgagj0oCaa4W21xUtICxhiFU8hmeSNtJY+9QxSZYu+XnDX3M8Bxd5sQil+5J0gbBSQPpXSuGOFtsTtJ+grmmAwr27yMyOADBkHSQV/WrqMdFoL119zP7VXakrt/hM8/r4QTSh0Y5xXD7dwDlzBXQ/Kue9rMXds32tC4xSFIk6kEczz1kVbcbxLRVGmo+VU7t2+drdzwKH0OYfVqsSqrk38KysFfRvFiUuUzPZ/s7fxiMwuhbanLDMRJ0JAUdJFO8Nw+xhTkugpcBdRcEjOrArI1KkFW25VUOAdqLmFJA1tsZZflmXoY94p9ju0+HvQSj3WAhdH0n1AqzTGCXCJdV7qnt+ntgK/9PZbeW1dW5rI5acpidal/wDTxFnLcSc0glTJE6aHlpWnDePByWuRb2AkySAIExOg86fLxi2y6MrDzFF6WvO5FVXWJ5ksnLOJdkLtkzbm4o1iIcDy/F6e1L7OIDaEa10LjXF0VVttmLwWBCkgDkCfHb6xVbwXD/iv8W6q5tJyzlIE7zudtfClnV2NTR6mXZC3Dimn8N3dmI6AHU+gp3bMbf5yovB86T2Ea0rpJFbsl0BLW2gCNQRppuY8qmt8RzOgyCMybb6MNv8AOdWHiFsmzdAE90k76AeXKY38KpyPlIPSorF7bWGS1NXRllcnYs1YJqPDXA6Kw2YBh5ESK3IrQXQ8LNYbR4vXq1kV6iKB4k0Lh2o6/h52paJVooEi6GOPYv4eHuONwunmSB+tUfAcGOIs5w8EMVgiRoFI21G9WvthejCMPzFR85/SkfZP/kt/8h/7VqvYk5YZ6D03MKXJeRDf4W9twHQsIgZCIJnbN+H1HSpPgiIa0w56ENG/Jt9I58qsvFh3ZHKll37/AJ0ygkWppze5tiLEYSDCqWHI5SPkdqjw9k5xmUkTJEHWNY9asWWNSYph8PKmttgCPvZTGviaHtLOQxtSW1sreCZDdJvLCQxgSuv4QIE+FC8TRDcm1ovdjfeBmHe1iZqzXbAOoFR2eFfE+7bLkflUt9BTuPYjlw92cCLDXRbaYDRO+2oImPnUtnihQQoB0jXl5U3fhFsE52tJH3ibtvu+YVi0+AE17CcNwtwwt9JzBRmzoCW0ABddfly6iolCUXwxpaunuxLex91htEk6z+grJ4hcNoW2csoJYTyJ3jpNWm92ZtIFOZCGMDMwtktmKEAXCCYYRMCZFRf8Kt/lHt9adxlLqxar658x5wVMPVw7C4+zYLXLh+00S2D9059GZ/5VA1jrWFwCjYfpW7YJQNdhQhXteR727obOmRh2r44r3Gh1uTv8MHKTHUgTSTC8ROXvTIqS0FYxoDpE86JXh4bQETtHMz0mjtjPlMoy0kYxw+wvvcajWD70p4vxtXXK0RM9TP8Aho7OqXyly0XKi7KHTvBGyzzEGJ8qV2OzU4ZrxJzBGcKBvAkA0zh1x3Ke6utp/uLFvz91f89jWLN/Eq8z3ejHN9f7U04bw1rltrqCbSKuZ2hAXIlkt5j38p0kb9Kw2GdwGCPk11ytryOoFVnKcXjBpwhTbHfu/gT44PcbMWIPgdB5dKM4LxJlu/DuNmBBhjuCNRqdaLVAdv3qC5w9SwbmAYoR1D+oklofqrZY/gBo1PhrPlvRVq0FWB/5qv8ADscbZCsZXrViOokVZUlJZQ0IqLw1gyg0ovBHU0Im1E4M970piaXQJxCyjjqrfQ1Q7h0roHI+II9xFc+uLVXUdifR9JHUOyWN+JhLR5quQ/7e79AKbuap3+nOJlbtvoVcf7hB+gq43F0q1U8xR5DXV+3fKJAGr1RFqxUhUwSW3oXGWZ1FE5YFRXHoEpUe3OJ+ztp1Jb2EfrS7sld0uL4q31B+gqTttYb4ysASCgGxgEE89tQR7Ur4BiMl0dG+z9SZX5iPWqsn+oeo0iitKsP7ll4h92k+LxKWwGeTC6gQCTMASdvE03xFyVINJcdYUjvrKwQxmCo3zr1I3g6HUVOgWZ2PBBxnieKtW7d1Qtm1c1QJlLREjOxBYkjXf0FGXeHMOHpjUv3jdOVnlzEFyhHXQxudaXXGL4C9Yud65hbgZd9EkoY8NW9xTbshiDieG4jChWLojlejZiXQDxDiI8RRweem2uSTheNV7Fq+7ZWF4W2hVylki6C2Z1VAygCOZmN4pT2n4jfS6HF+69q8huWzmdfs3LD4ZUmAQJFMuy/DLloOuIw5gTfUn4T99UKlGtvM5l03GoGtR8R4ez4ciz8W98TuxcKj4LWmEIBnIVcp0GuhGtBZa5DKbby3k07adnLOGSxcs58rypJIOuUMrRHMTp4Ud2g4XaxHDrOLtKltlADgDKCJ+G85QdnEg9CakxuFu4nhYtPby3rJthQWSXCALmBmB3WYGea1D2buGzhL+Fxdyxbtur5JvWywZxBBVGJiYbbeaO3ki3PAXgccL+EGIe5luWgMPecXLgzLvaJFoHMSSNCupzVHbxRbU52mO+6FDcYAZ3yHaWkxvSfgeHt2GYjEPeLqUKWbVz4ZO6M1x8o7rQ0gE6U+kf8AnX5mhhmjo4tTcux5bk6D+9RY9HZe7y3/AM/SpfWs3LjFcs6Uso7lg2FLDyivnrM9axieLm3abWWzQuuuu3trTO5w5WnVh1Cx+o09KrXGL6q/w0VSANQ0nXlrvMfWq8KpV8kOttk8bV+V/wBDzCcTOKufFc2zfQBWB0N5QCC3QuFEcidNzNatxO9h2NtTAEEZl1ggMu/gQarOHZhcDqIKkMIaGBGoKmjOP8RfGXRce5FwKqEkAEhRAJgDXxp3LPfDKtcOPkTXhjPE4+5eINxy0bTsP6QNB6Va+xWOWBaJhgZUbZgTMDxmdK5qbuIVtAGA221FF2+L/mRlbyPyIqGLlCW7qXboU31Oppx8cFnwXY3EDEW8O9pf4e1iLmIN+R9oj5fszzJ7oEeJ5CiO1/B7Fh0FmVcyWWcwC8vvSVJPjsKV4ftDiQsfGuAdMx/XUUI9wkySSTzOpJ86ay6MlhITRen2VTU5T48IhvWZFNeBYvMhU7jQ/pQCivcIbLfZeomk07e7Bf1cUsSLAg3qfDfeHrUSjU+VbWnhh51dwQ9hkKoF0a1e1eq03Zy+7nJbJEmCSAInTUmoLouWMDae2NedzwTdh8XkxajSLgZDPlmEeMqK6Td2qk8G7DX1uJcZ0TIysIljoQY0gcutXXEmpaItRwzA9VsrstUq3nyAsa9WhNeqcyg27boS5ZNG3WqF2oDIEy0t4hgAwJCjMNQYEgjUa02eoylAlhJxfAgKBhqNxNIcYBDjlBB9RtrT+4kSJ0APy0pTiLQKmRMzPrypUelh8UM/YAt4xUe89sC+90FGB0sKmkKzxN1oAnLA1NbhLl1QLlxivK2n2NlfAW0jN61IloDQbDbYAegoHHXrj3BatQIGZiTGn+GTRbwZktNGC3zC0t4ZDoqSOSrmI/6QY9akutZYy1vMepQfrSfKlrKHugkMwKjaMhytCaxngNrMAxvUv/GMMAALbM2k6mGMahSTKjMeh0Ec6jc/BC9Q+yQeRh+dtR/+r9hReE+Dtb+H/tAB9t6Rtj1Kx8FjGUlpVTowOoAMBtQR46VFi7odT9iLckQ4kZYLEicokQyjyUa0FY/A8dQ88xRamao81C8OP2Sy4ffvAz6TzosGpk8miumTxesm+aJOCVEL3myKNY/c8qTYrtJZUTaUsRqpYhZPhm1PoKZLJWnq4R4XIVimZQSwywJPLSuf28WXcsebE/t8qacd7ZXL65SFWRBgk0iTuuR6ikmngq/1bnNZHr251GhrZtRFxcw61dsJwew9lFKj7qqG0VtRpr18DNR43sI2hsGZ0KuQI8QQNfKKrSpklwXavUKZPEuP8FGvYB4mzcP9JP0J/Wl6Xb0w2aehkfSrXxTs/dw5Gdcs7MNVPhPXw0NDIx5xUXuOPDRbelhelKEml9nwKk4a5gtmHVQ5mPWmmHCACBl568x1k7169igmpOvIczSzFYzKDOsyQvJZ+poxjK0S22rQfK8vx1/0McVxIAbwPzHc/wBI/U1nhONW5cDA94d0kncVVsTiCzS2p38qsHAr6KmY6EmJA2jafCSNqvV0xj0Miertvs3TfTt2LvZE+oI+Wnzr1zDsIkHWCND4x9D7VHhb4ZQR6+HWm64tgu7mNZkAbHWYk+vQDXYFLya8ptJOIMNpqwcG7yDqDB9P7Uma+rAGIMtMEmZM8yeu/wD5LLgV0Z2UaAidTOx8uhHtQXUo6xOVfK6DsCKFxjUUWigMQZNOYYOKxUq269QCG3EoU26MJqM0AoG+FWQlTiK1Y1w6K5grmZnBH4rgE9AxGnoKT8QtgTvvpTUKFOnj9dfnSrHCSfekPUUL4F+AEik3HMOSQURmaNSsmF21A11p5FC4rh6OQWmRsQzL9DTYyQ3wco4RXrXCyCfiZbZA2fdiRKgKCWadNYFPLPDlGqISNDN1RaUCDMhe+/LeBpU2FwVuyGcKBlBJO5Ma7nWq5juP3LxkquUHQHb57mhtMm2KqXx9fCLDcxNsNL38pICxaHwlgTA7gk7nUmiLaW2PdvvJ6X38+ba1Tf45T9+3H8yEj5bVIHzfcuz/ACv3T77H5UdpHHVRX0ou2FwAtLlDEiSRME6mTqBrrReFdlMqoJHXQT+lUO5xjEW0yZnUf5oGHLwmjOF9pcUu0uOjag+p1HoaDzjgt/1tbW3BZ+I4FrxDXnK5furbPdB6mR3z56VSuN2xbufhYHmJB9Y2prxLtWbmyMDGo009edVjHB3MsPKlrc88lWydaWIkVy4CdZjlOpH71hnkDqPpROG4WzBdCzPIRV3MbnwFO7PYC+wk5E82n5KD9aklOK6ldRlP5UHYPi/x7mGtk6Bs7emv0B96uPGe0zWmspbK5nMtOukhQPDnr4Vy29wlsO2rgMpI0HMaGKhfEO7BmfXkddAOdHa2uO48XhrcspZOsds+0WH/AId0DBmJXL5hgZ9p9656cWzAxCqBJZumg0G51IpP9pnK/imPfbXpRnDrF+5c+FbUM0mFOXffQttt1pJVKTy0SVaq6qDhDg9ftsBmmJjVvvEEEggchA+nWg/glztoDEAan0q1YbsDjcS4+LktqNCzMGI3JJCkliTr6107s/2dtYS2FtiWgZrhHeY+J5DwH96kSSK2W3ulyzn3Cf8AS9btsNevMl1hmCKo7oOoDZtWO0xEbVHb7C4myGtrctkf7lzayJkGOVdQxSCJ6ajwNV3jvEwpVp3H9xQnKSWYk1OHLkpnB+IMtx7VwEOpjXeR9fPnVoXFCCpOhjkJgdJ29/OqbxfiavjbTW4nuq0f1afI1aGpE8rJtab4ouL7Btm8moUH1/t6e/rRnDcRF5DEScvvp+1LsBYLNoNI1PIeZ96PGGA1zCQRAE+Os7cvmKI1qTTiWa41B3blEO8ietQuJpjzTWGRi5Xq2ivVwBq1uont0U5oa61cBAz26jy1KxrSuJEyuYhIYjxb6mk2POp/zmKsPFLRW54NqP6vxD10PvVZ4u/e566fP+1RvhnpdNbF1J+CLfasqlQ4dCRoZjo3MgkTqeh5Dai7ZAMNz/sJ/tRT8AjcrM4NLtnPbdBpmUj3EVz25aKnKwggwR4zrXR8UUGqTtzjf09KA47wNbozxDxuOfn1pinrKXYlJFENahaPvYDKYP6/3qI4U8h859Nq7JjuuS7GmFPeAJ0nxq+WsTh7VobFo28a5+9sg6iDWzu0bmuFDr2PU3nPIitMTjgywOlQYLB22R2uXMjD7q6d4wTz8YFCqho4FLf2Rxate13Wyqj3736VcP45Rzrk2ExDo0qYI+h5Ufd4s5GpqvZU5SyX6dRGEMMI7Rvnv3DOhMj9aV2WUwjmN4YCY8COYom3aZ9WE+AHzNTHgDkgZGBJ0EESeQE71PB4WBJJv4kDO2UrJBK6Bl2YDb1FXrsXwnCi3/EO2a6SdCYCamBHM85PWltv/SXFsub7NTuEZ+96wCAfWq1ieD3bVxrbhldTlYExr00p3Ij5fCOkv2r+JeXC4YSSdWGiqu7MT4D5wKtFji6F2QbqJPltSXgfZq1w7DkmGusv2jn3yL0UH33Pgv4JbYW72Jfe9og/LaUnL7klvahnIFEL7Q9rltAlWjkI3J6DrVNxfFbmMKhgFA8ApPSYAGlH4WxZS6Ll5MQ5MwzBVAnkoMxAmKMx3HbKn7DDoDpDXCbh84JiobLVF4NLT6NyjvaAMF2ftBg+QZxrOu45xtNO7dsFZPUaeEHWfP61orHfQGNgAB7CjEwTiZQzGbSCI3kkbUxpwUYLHQ9ZGo+nSjlWllt+8POmIaaA1iHKaqvkPpWa0wv3F8qmAqRHlreJshmsVua9RIhm70O5mpGrR1rjiFqjJrZ6jigOgfiGH+IhHMar5j99R61TONW2ZdJMgCI1mRp9PnV6mqt2mvZAWUDQljOoJMDbTTfSedLJZRf0kpcxXTAowfD7ltTnWJYRtyV522Oo0olOGvd+4NufLyJNQ4fiRcBCRpLQAsye7Moo8NNdhrVm4Hi7YQLc0I19+fzpIRUFgnq310/Cu4kHAbltgb3mI+779alxDADU0547xlGQWrfeMqdPwgaz+nrVWt8RXIfipnfYSdFHPQRBn113Eaiyzb0Lmm32rM0bPwtGGbQztGtSYfs4o1IrTgpJuHLqsD0PSrAtowTRhLcsj2Vwy0hJiuyqXBGgpDi+wzK8BpA06+xGhq85q1uXR1Ap92CpPTVz5Zz3/hRstJRH1BhlkaEHbntHkTTDB8etrIfBYVt4m2Rv/Swp7jMKrDce4pO/BwTuPcUd7Kc9JFPgVjFiYFq2O8WP2akDkFEyYAkweevKm1ziSOiBcLZDIrBnKyWn8RUQsiZGlSJwTUQJplZ4RlOqn2NduZJDSR7k+Au20sjud4CAF7oj8xyxJmd55cq24TaL4lbqGTbBkuRAJELPiO8R5VpewM/iIjYVjD2mUZVyjx6+Jpcs1GoShtS/kZcT4zcbKgZULMQTJGm2pElRvt9KrXEcJb+Ic7ZyYh1JaeUHMZo2/gMx1Yhuo/at7PA1BkksRtO3tUMoScs5GUa4R2pGt1WdMruzDYSTt4zTVuJjKihcoAA/6RoB7UG6lTAFbpZZgQFLA7iKl5K/s1dWScQxNu5ZhlUbSeek8+fXelGB7Pr9/wC9qSPLlpzo5+GdEJPQgmPepBbuJurAeIOlc1kn+DGE/wBxm3Z+ASSQoKickTJAO55VtcsvEZtvstU5QInX+nWhv4sPGdiYAG/zg86gxGE0LIZA6nvDp58tqJBsk/mYJiEKkg7gkH00qYYjSaCxWIJbUyT6mp8Jw+82yNHUiPrQLM5JL4mWHguMDLl5r9DsfrR7PSXhvB7iOGLAciBrI6f50prTo85qVHe3F9TLGvVgisUSsN4rVhQ9zFgVH/FjrROJWtVC6RW4xFeN2uGQuxd4qQI0Ok8p5A9KrXaJwe7zIq5XFVhB1BoCz2fQsXZixO22g5DWlcTT0mohXFqRUuEYG3YGVnX4kAkEy2oBGigmSCDG+tFPjrTIzCXVIzlbbsFkwMxYKFk1brPA7KulwA50GVWkyBrA8dCRrsNKIs8NtJmy21Gcy2n3jM69dSa5RwQPWzXEehUkVVQugDDILihSoLgnkDrOXMYie6RQOLw7Olu8MMCHJWMzFwRIJYIggaHqfEV0JbCjYAeQAreaO0ilq7JdyoYPhVxMQ9ooDaFvMlxFZVLwGCyS2/eGs6x5UcvCrn5T65f7fSrBmrOeK7AsdRNdyr8W7L3boWGVYOoLHKRzzZRJrWx2GUfeZQdPuhuX9Tc/0q0k1gmhtQJ3Sm8sT2uydobljHLugfJZ+dF2+A2F2tJPiJ+tHB61Jo4RHuZi3ZVRoAPIAVvWuavTRDuPZR0FYewp3UewrOavTXB3M1GGQfhX2Fbi2Og9qxNeLVx25mSnStZrDPWmeuOyyTPWpatGao2auBkkZF6A+gqE4ZD+BfYVq1yorl6uGUpLoyS3aRPuKo8hXjdoNrteBNDIG2+rC81aE1FnNY+IelcISk1mtAa9XAP/2Q=="/>
          <p:cNvSpPr>
            <a:spLocks noChangeAspect="1" noChangeArrowheads="1"/>
          </p:cNvSpPr>
          <p:nvPr/>
        </p:nvSpPr>
        <p:spPr bwMode="auto">
          <a:xfrm>
            <a:off x="63500" y="-889000"/>
            <a:ext cx="249555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179512" y="764704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>
                <a:latin typeface="+mj-lt"/>
              </a:rPr>
              <a:t>J’aime cette annonce publicitaire parce que je </a:t>
            </a:r>
            <a:r>
              <a:rPr lang="fr-CA" sz="2400" dirty="0" smtClean="0">
                <a:latin typeface="+mj-lt"/>
              </a:rPr>
              <a:t>pense que </a:t>
            </a:r>
            <a:r>
              <a:rPr lang="fr-FR" sz="2400" dirty="0" smtClean="0">
                <a:latin typeface="+mn-lt"/>
              </a:rPr>
              <a:t>le message qu‘elle envoie est drôle, et j’aime ses couleurs brillantes. </a:t>
            </a:r>
          </a:p>
          <a:p>
            <a:endParaRPr lang="fr-FR" sz="2400" dirty="0">
              <a:latin typeface="+mn-lt"/>
            </a:endParaRPr>
          </a:p>
          <a:p>
            <a:r>
              <a:rPr lang="fr-FR" sz="2400" dirty="0" smtClean="0">
                <a:latin typeface="+mn-lt"/>
              </a:rPr>
              <a:t>Cette annonce publicitaire est efficace parce qu‘elle suppose tu as besoin de partager, mais </a:t>
            </a:r>
            <a:r>
              <a:rPr lang="fr-FR" sz="2400" dirty="0" smtClean="0">
                <a:latin typeface="+mn-lt"/>
              </a:rPr>
              <a:t>seulement avec </a:t>
            </a:r>
            <a:r>
              <a:rPr lang="fr-FR" sz="2400" dirty="0" smtClean="0">
                <a:latin typeface="+mn-lt"/>
              </a:rPr>
              <a:t>toi même. Aussi, elle est efficace parce que les couleurs brillantes</a:t>
            </a:r>
            <a:r>
              <a:rPr lang="fr-CA" sz="2400" dirty="0" smtClean="0">
                <a:latin typeface="Tw Cen MT" pitchFamily="34" charset="0"/>
              </a:rPr>
              <a:t> prennent ton attention. </a:t>
            </a:r>
            <a:endParaRPr lang="fr-FR" sz="2400" dirty="0" smtClean="0">
              <a:latin typeface="+mn-lt"/>
            </a:endParaRPr>
          </a:p>
          <a:p>
            <a:endParaRPr lang="fr-FR" sz="2400" dirty="0" smtClean="0">
              <a:latin typeface="+mn-lt"/>
            </a:endParaRPr>
          </a:p>
          <a:p>
            <a:endParaRPr lang="fr-CA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261</TotalTime>
  <Words>187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Tw Cen MT</vt:lpstr>
      <vt:lpstr>Wingdings</vt:lpstr>
      <vt:lpstr>Wingdings 2</vt:lpstr>
      <vt:lpstr>Median</vt:lpstr>
      <vt:lpstr>Les annonces publicitaires </vt:lpstr>
      <vt:lpstr>PowerPoint Presentation</vt:lpstr>
      <vt:lpstr>PowerPoint Presentation</vt:lpstr>
      <vt:lpstr>PowerPoint Presentation</vt:lpstr>
    </vt:vector>
  </TitlesOfParts>
  <Company>University of New Brunswick, Fredericton Campus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annonces publicitaires</dc:title>
  <dc:creator>Jim</dc:creator>
  <cp:lastModifiedBy>Arbeau, Candace (ASD-S)</cp:lastModifiedBy>
  <cp:revision>29</cp:revision>
  <dcterms:created xsi:type="dcterms:W3CDTF">2012-02-23T23:31:14Z</dcterms:created>
  <dcterms:modified xsi:type="dcterms:W3CDTF">2016-02-04T19:25:14Z</dcterms:modified>
</cp:coreProperties>
</file>